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2" r:id="rId2"/>
    <p:sldId id="257" r:id="rId3"/>
    <p:sldId id="264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26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 to Valuation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Estimating Discount Rates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 anchor="ctr"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Estimating Cash Flow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Estimating Growth Rate &amp; Terminal Value</a:t>
          </a:r>
          <a:endParaRPr lang="en-U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Discounted Cash Flow Valuation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Relative Valuation</a:t>
          </a:r>
          <a:endParaRPr lang="en-US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Value of Cash &amp; </a:t>
          </a:r>
          <a:r>
            <a:rPr lang="en-US" sz="1800" b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CrossHoldings</a:t>
          </a:r>
          <a:endParaRPr lang="en-US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 custScaleX="118462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 custScaleX="116460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 custScaleX="125847" custLinFactNeighborX="2019" custLinFactNeighborY="-2636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B1F71349-DC31-4BA9-A943-0483AA22F8B5}" type="presOf" srcId="{47AB347D-8A52-403C-8CC2-15203C7B5165}" destId="{7D050D33-E842-4CB1-BB32-4472D789CEE1}" srcOrd="0" destOrd="0" presId="urn:microsoft.com/office/officeart/2008/layout/LinedList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724815A1-92C8-4A1C-AC1D-82E70933E04E}" type="presOf" srcId="{28BAE4EE-CAC5-42E9-AC46-81893920A0AF}" destId="{EABC56BA-BED8-4618-966A-6DFEB4199E1E}" srcOrd="0" destOrd="0" presId="urn:microsoft.com/office/officeart/2008/layout/LinedList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4E816581-449F-4047-8F6C-F9E7EA876986}" type="presOf" srcId="{0AB1C640-F189-4273-B834-610080795224}" destId="{9D251D23-DD02-48F6-B400-EEDC0CCC200F}" srcOrd="0" destOrd="0" presId="urn:microsoft.com/office/officeart/2008/layout/LinedList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000DBFCA-9461-4B07-9DE2-BB9289736A9B}" type="presOf" srcId="{3EF520D6-2791-4CD9-B860-BFF4CD930A9A}" destId="{6889DC47-0EFA-46F4-91D3-B512CDE3BC5E}" srcOrd="0" destOrd="0" presId="urn:microsoft.com/office/officeart/2008/layout/LinedList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6BBC4C38-7A5E-4F9C-92D3-054231B82E31}" type="presOf" srcId="{92829A48-22C8-4A7F-B34E-1DA98441C864}" destId="{CC00B0E6-9C86-463E-938F-2AA4DF871544}" srcOrd="0" destOrd="0" presId="urn:microsoft.com/office/officeart/2008/layout/LinedList"/>
    <dgm:cxn modelId="{92E0C1C9-377C-4C3F-A0C7-712F451CE58E}" type="presOf" srcId="{0B2A947A-3D3E-4EEB-B29E-EEAFFF72C7B3}" destId="{C83A75EC-287E-40B0-B706-113650617AE8}" srcOrd="0" destOrd="0" presId="urn:microsoft.com/office/officeart/2008/layout/LinedList"/>
    <dgm:cxn modelId="{082A49A8-F827-49EF-9426-E517347629DF}" type="presOf" srcId="{C7390F12-7609-4C55-9D41-2F66FD3EA350}" destId="{E511885A-3EC0-4E6D-81EA-A4EC5D0F9262}" srcOrd="0" destOrd="0" presId="urn:microsoft.com/office/officeart/2008/layout/LinedList"/>
    <dgm:cxn modelId="{2F94E9C3-A117-42E2-98D8-2846EA66DEE7}" type="presOf" srcId="{8EBEE723-728F-410E-9AE1-868C4B32468D}" destId="{DE1CF7FF-673F-422B-B69A-BE6EDB9AC2EE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B50FBAD5-A7A9-4726-8A8D-41E50D20546C}" type="presOf" srcId="{00311E1D-F107-4E0D-946B-1942A493312D}" destId="{F2F02534-4E77-4589-BE74-5A6A33C5ED20}" srcOrd="0" destOrd="0" presId="urn:microsoft.com/office/officeart/2008/layout/LinedList"/>
    <dgm:cxn modelId="{17C0CCC3-ED86-4056-93AA-D0FB0D185644}" type="presOf" srcId="{B78FC460-0A8A-4B89-8143-4C7056347357}" destId="{0A036916-D852-43D8-BD93-F259B399A0C5}" srcOrd="0" destOrd="0" presId="urn:microsoft.com/office/officeart/2008/layout/LinedList"/>
    <dgm:cxn modelId="{AEEC2F8D-C8C8-41A8-9393-C419F0EBEDD3}" type="presOf" srcId="{B0C78C98-9771-453A-B57F-0C9285D530D2}" destId="{57C51537-0F15-46E8-ACA8-15E1BDFAC399}" srcOrd="0" destOrd="0" presId="urn:microsoft.com/office/officeart/2008/layout/LinedList"/>
    <dgm:cxn modelId="{77ACA943-B73D-481B-9E39-FEDACC089D2E}" type="presOf" srcId="{D2906744-8714-4057-A684-F1749BE2B5AB}" destId="{7A87AE05-A330-4876-96B7-D9F97769EFC4}" srcOrd="0" destOrd="0" presId="urn:microsoft.com/office/officeart/2008/layout/LinedList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B32D4E0E-B0D7-481F-9995-F7E1E8B3BAF9}" type="presOf" srcId="{54454A78-818B-49FB-8BF1-5AAE2E34A367}" destId="{743E8C90-C21B-4A8F-BE22-3AA97EA521E5}" srcOrd="0" destOrd="0" presId="urn:microsoft.com/office/officeart/2008/layout/LinedList"/>
    <dgm:cxn modelId="{E5B78385-3E12-492C-B83B-90E8B0118646}" type="presOf" srcId="{E4871413-ABF8-482F-9F4A-3A1ACA5A78D4}" destId="{8D13C629-F217-478C-A847-C3C5CB9514F2}" srcOrd="0" destOrd="0" presId="urn:microsoft.com/office/officeart/2008/layout/LinedList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D0E6512E-AD11-46D7-91C8-332625633785}" type="presOf" srcId="{E96040B4-AF25-4680-9B5F-F41F5D01E30E}" destId="{59A44CCD-EC55-4A87-956E-07AF162F48AB}" srcOrd="0" destOrd="0" presId="urn:microsoft.com/office/officeart/2008/layout/LinedList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2AAF9CCD-605A-44E5-90D1-8B54498C5710}" type="presParOf" srcId="{9D251D23-DD02-48F6-B400-EEDC0CCC200F}" destId="{C22EE792-A02C-4B69-8E84-4967A368D6DF}" srcOrd="0" destOrd="0" presId="urn:microsoft.com/office/officeart/2008/layout/LinedList"/>
    <dgm:cxn modelId="{F1603478-ED1C-466C-AD14-1A13D80194D0}" type="presParOf" srcId="{9D251D23-DD02-48F6-B400-EEDC0CCC200F}" destId="{597BEA57-5A60-4F6C-A372-ABE3AC2A0118}" srcOrd="1" destOrd="0" presId="urn:microsoft.com/office/officeart/2008/layout/LinedList"/>
    <dgm:cxn modelId="{88ED34AF-5518-4ECE-825D-B714F9F8B4A4}" type="presParOf" srcId="{597BEA57-5A60-4F6C-A372-ABE3AC2A0118}" destId="{F2F02534-4E77-4589-BE74-5A6A33C5ED20}" srcOrd="0" destOrd="0" presId="urn:microsoft.com/office/officeart/2008/layout/LinedList"/>
    <dgm:cxn modelId="{385606CA-88A0-4E73-BA4C-D5FD96D88EA7}" type="presParOf" srcId="{597BEA57-5A60-4F6C-A372-ABE3AC2A0118}" destId="{03673E3E-9098-4817-9205-5CEFD9C5F120}" srcOrd="1" destOrd="0" presId="urn:microsoft.com/office/officeart/2008/layout/LinedList"/>
    <dgm:cxn modelId="{BEC99596-CCAC-4207-A52A-106F7963FBE4}" type="presParOf" srcId="{03673E3E-9098-4817-9205-5CEFD9C5F120}" destId="{F8A6C995-3A25-4D16-B852-6BA087592738}" srcOrd="0" destOrd="0" presId="urn:microsoft.com/office/officeart/2008/layout/LinedList"/>
    <dgm:cxn modelId="{03897A5A-D1FE-4278-BBDF-FA4B0E3E830E}" type="presParOf" srcId="{03673E3E-9098-4817-9205-5CEFD9C5F120}" destId="{ADF1A49E-3A9B-439E-BDE0-8A6AF5E6A74A}" srcOrd="1" destOrd="0" presId="urn:microsoft.com/office/officeart/2008/layout/LinedList"/>
    <dgm:cxn modelId="{0C739F9B-F185-499C-AAAB-B82734689D13}" type="presParOf" srcId="{ADF1A49E-3A9B-439E-BDE0-8A6AF5E6A74A}" destId="{BBC00CCE-A382-410E-9075-657FB9EA9757}" srcOrd="0" destOrd="0" presId="urn:microsoft.com/office/officeart/2008/layout/LinedList"/>
    <dgm:cxn modelId="{F9278A31-CB51-42FD-A82A-F2B945B2385F}" type="presParOf" srcId="{ADF1A49E-3A9B-439E-BDE0-8A6AF5E6A74A}" destId="{59A44CCD-EC55-4A87-956E-07AF162F48AB}" srcOrd="1" destOrd="0" presId="urn:microsoft.com/office/officeart/2008/layout/LinedList"/>
    <dgm:cxn modelId="{C53F0FC5-D33D-454F-8A8E-5A0C1775449F}" type="presParOf" srcId="{ADF1A49E-3A9B-439E-BDE0-8A6AF5E6A74A}" destId="{69D525E5-8B77-4593-B5C5-A4E4B9AC3D80}" srcOrd="2" destOrd="0" presId="urn:microsoft.com/office/officeart/2008/layout/LinedList"/>
    <dgm:cxn modelId="{6927EFD7-22A9-4BCC-A6C7-56D338BEE144}" type="presParOf" srcId="{03673E3E-9098-4817-9205-5CEFD9C5F120}" destId="{CC5BF8DC-6D01-4CA4-BBC2-EC57157D4B10}" srcOrd="2" destOrd="0" presId="urn:microsoft.com/office/officeart/2008/layout/LinedList"/>
    <dgm:cxn modelId="{DC13A1DD-D6F3-4AE6-BFC1-C34C5E09B5D6}" type="presParOf" srcId="{03673E3E-9098-4817-9205-5CEFD9C5F120}" destId="{7EBA11C4-38C4-43DD-B7FC-3093C30DFA04}" srcOrd="3" destOrd="0" presId="urn:microsoft.com/office/officeart/2008/layout/LinedList"/>
    <dgm:cxn modelId="{B78EB773-E18A-4166-92BF-AB49DC51C580}" type="presParOf" srcId="{9D251D23-DD02-48F6-B400-EEDC0CCC200F}" destId="{4E3E2734-626B-4B4F-A90F-A1ABEEB76E5F}" srcOrd="2" destOrd="0" presId="urn:microsoft.com/office/officeart/2008/layout/LinedList"/>
    <dgm:cxn modelId="{A61A1B9A-17C9-4D46-A9AC-43368469504D}" type="presParOf" srcId="{9D251D23-DD02-48F6-B400-EEDC0CCC200F}" destId="{02232413-7398-4E2B-A8DF-00DC6F92519B}" srcOrd="3" destOrd="0" presId="urn:microsoft.com/office/officeart/2008/layout/LinedList"/>
    <dgm:cxn modelId="{486FD7D2-75A1-4569-98C2-F3F4FBFBA821}" type="presParOf" srcId="{02232413-7398-4E2B-A8DF-00DC6F92519B}" destId="{EABC56BA-BED8-4618-966A-6DFEB4199E1E}" srcOrd="0" destOrd="0" presId="urn:microsoft.com/office/officeart/2008/layout/LinedList"/>
    <dgm:cxn modelId="{26F2A198-CFE4-4A15-A193-7D5F3039C55D}" type="presParOf" srcId="{02232413-7398-4E2B-A8DF-00DC6F92519B}" destId="{2A6A27CB-5C35-4426-820F-C8E77ABD8A5E}" srcOrd="1" destOrd="0" presId="urn:microsoft.com/office/officeart/2008/layout/LinedList"/>
    <dgm:cxn modelId="{D0DDA1A2-1A44-4DA7-B96A-A4754C9D9439}" type="presParOf" srcId="{2A6A27CB-5C35-4426-820F-C8E77ABD8A5E}" destId="{5AF13429-7C69-4E1C-9117-495D397FA34F}" srcOrd="0" destOrd="0" presId="urn:microsoft.com/office/officeart/2008/layout/LinedList"/>
    <dgm:cxn modelId="{6A5F37CD-5A97-48A2-AECC-3ACF624DE408}" type="presParOf" srcId="{2A6A27CB-5C35-4426-820F-C8E77ABD8A5E}" destId="{9B85C630-FD9C-4807-8E4A-E83C85D7F555}" srcOrd="1" destOrd="0" presId="urn:microsoft.com/office/officeart/2008/layout/LinedList"/>
    <dgm:cxn modelId="{1F7E38CD-6631-4382-A702-3C906460A5B3}" type="presParOf" srcId="{9B85C630-FD9C-4807-8E4A-E83C85D7F555}" destId="{00E71655-7A92-4754-B855-EE2C054C6A8D}" srcOrd="0" destOrd="0" presId="urn:microsoft.com/office/officeart/2008/layout/LinedList"/>
    <dgm:cxn modelId="{CEB37BF7-B2A1-43B8-B6B9-9CB36A11243B}" type="presParOf" srcId="{9B85C630-FD9C-4807-8E4A-E83C85D7F555}" destId="{743E8C90-C21B-4A8F-BE22-3AA97EA521E5}" srcOrd="1" destOrd="0" presId="urn:microsoft.com/office/officeart/2008/layout/LinedList"/>
    <dgm:cxn modelId="{485FA05C-E854-4CBC-8DD5-D57F8F6B4942}" type="presParOf" srcId="{9B85C630-FD9C-4807-8E4A-E83C85D7F555}" destId="{0F2BA1EA-74AC-488C-BEC5-F12B70B3B5FB}" srcOrd="2" destOrd="0" presId="urn:microsoft.com/office/officeart/2008/layout/LinedList"/>
    <dgm:cxn modelId="{C299C7FF-658F-4974-BB04-DCDB07E81631}" type="presParOf" srcId="{2A6A27CB-5C35-4426-820F-C8E77ABD8A5E}" destId="{DC45F465-6650-4A89-ABDD-FD5F37F26653}" srcOrd="2" destOrd="0" presId="urn:microsoft.com/office/officeart/2008/layout/LinedList"/>
    <dgm:cxn modelId="{82E577E5-6008-43E1-B542-C3E81276CC3E}" type="presParOf" srcId="{2A6A27CB-5C35-4426-820F-C8E77ABD8A5E}" destId="{A0E0AB98-C884-492D-B94C-F7B28928BBBA}" srcOrd="3" destOrd="0" presId="urn:microsoft.com/office/officeart/2008/layout/LinedList"/>
    <dgm:cxn modelId="{189C1C82-0B9A-4408-93B8-6EC1B56293FD}" type="presParOf" srcId="{9D251D23-DD02-48F6-B400-EEDC0CCC200F}" destId="{BE7D05F0-6B97-461F-962B-DC8ED7F09877}" srcOrd="4" destOrd="0" presId="urn:microsoft.com/office/officeart/2008/layout/LinedList"/>
    <dgm:cxn modelId="{0AFDE1AA-374E-4F1E-B540-38E902574E3D}" type="presParOf" srcId="{9D251D23-DD02-48F6-B400-EEDC0CCC200F}" destId="{AB3CF8A8-615D-471A-8C0B-C1394D1AFA70}" srcOrd="5" destOrd="0" presId="urn:microsoft.com/office/officeart/2008/layout/LinedList"/>
    <dgm:cxn modelId="{F18B8106-78D1-4AF6-8310-3BD48039EA2E}" type="presParOf" srcId="{AB3CF8A8-615D-471A-8C0B-C1394D1AFA70}" destId="{DE1CF7FF-673F-422B-B69A-BE6EDB9AC2EE}" srcOrd="0" destOrd="0" presId="urn:microsoft.com/office/officeart/2008/layout/LinedList"/>
    <dgm:cxn modelId="{073EE28E-EA67-4205-900A-61F399FD1427}" type="presParOf" srcId="{AB3CF8A8-615D-471A-8C0B-C1394D1AFA70}" destId="{90B000C9-3F7E-4301-BD37-196966FFDB8F}" srcOrd="1" destOrd="0" presId="urn:microsoft.com/office/officeart/2008/layout/LinedList"/>
    <dgm:cxn modelId="{2C1B8931-4071-4787-AFC5-A0D9E83B2C82}" type="presParOf" srcId="{90B000C9-3F7E-4301-BD37-196966FFDB8F}" destId="{A63376B1-AA62-4E15-B2B2-33889F083115}" srcOrd="0" destOrd="0" presId="urn:microsoft.com/office/officeart/2008/layout/LinedList"/>
    <dgm:cxn modelId="{3B848C14-2157-4799-82BE-7C98DF9C8B54}" type="presParOf" srcId="{90B000C9-3F7E-4301-BD37-196966FFDB8F}" destId="{BF42ED08-5441-469A-89E2-C311B01ECE10}" srcOrd="1" destOrd="0" presId="urn:microsoft.com/office/officeart/2008/layout/LinedList"/>
    <dgm:cxn modelId="{622A9FA1-7B23-46F5-BFA8-7242BFE8AFC7}" type="presParOf" srcId="{BF42ED08-5441-469A-89E2-C311B01ECE10}" destId="{85DB5952-A19D-4387-88FA-6E3163E68CB0}" srcOrd="0" destOrd="0" presId="urn:microsoft.com/office/officeart/2008/layout/LinedList"/>
    <dgm:cxn modelId="{ECD455D9-D935-4FB0-80FC-F88DB5FCE01A}" type="presParOf" srcId="{BF42ED08-5441-469A-89E2-C311B01ECE10}" destId="{7D050D33-E842-4CB1-BB32-4472D789CEE1}" srcOrd="1" destOrd="0" presId="urn:microsoft.com/office/officeart/2008/layout/LinedList"/>
    <dgm:cxn modelId="{3D694CC9-84FE-4BDA-8B26-83D7FF77BF29}" type="presParOf" srcId="{BF42ED08-5441-469A-89E2-C311B01ECE10}" destId="{FD3D24A8-4982-4B60-942B-73B070CE19B4}" srcOrd="2" destOrd="0" presId="urn:microsoft.com/office/officeart/2008/layout/LinedList"/>
    <dgm:cxn modelId="{2DC5482E-0013-477B-8113-F0ECC0B2F7D5}" type="presParOf" srcId="{90B000C9-3F7E-4301-BD37-196966FFDB8F}" destId="{85B36DE7-F063-476F-A91F-612170BD174F}" srcOrd="2" destOrd="0" presId="urn:microsoft.com/office/officeart/2008/layout/LinedList"/>
    <dgm:cxn modelId="{331ACDC4-DD4F-440E-8F16-125CBFA119D2}" type="presParOf" srcId="{90B000C9-3F7E-4301-BD37-196966FFDB8F}" destId="{8A895258-102C-4957-97CF-8D065671F14F}" srcOrd="3" destOrd="0" presId="urn:microsoft.com/office/officeart/2008/layout/LinedList"/>
    <dgm:cxn modelId="{40AB91B1-891B-4707-8CFF-3FDD121A1C87}" type="presParOf" srcId="{9D251D23-DD02-48F6-B400-EEDC0CCC200F}" destId="{BF488C13-3A87-4A50-B5CA-2686864198A8}" srcOrd="6" destOrd="0" presId="urn:microsoft.com/office/officeart/2008/layout/LinedList"/>
    <dgm:cxn modelId="{AB2BDB2C-FDEC-4C43-BA11-B44509A25296}" type="presParOf" srcId="{9D251D23-DD02-48F6-B400-EEDC0CCC200F}" destId="{4D6E740A-876E-4623-9127-D17E0D439AF6}" srcOrd="7" destOrd="0" presId="urn:microsoft.com/office/officeart/2008/layout/LinedList"/>
    <dgm:cxn modelId="{D1ABB36F-13EF-4CDC-A080-4627C4FEE373}" type="presParOf" srcId="{4D6E740A-876E-4623-9127-D17E0D439AF6}" destId="{57C51537-0F15-46E8-ACA8-15E1BDFAC399}" srcOrd="0" destOrd="0" presId="urn:microsoft.com/office/officeart/2008/layout/LinedList"/>
    <dgm:cxn modelId="{F0D44FC1-81E2-45B5-824C-1E97C5A0828F}" type="presParOf" srcId="{4D6E740A-876E-4623-9127-D17E0D439AF6}" destId="{E8C53F75-5B02-4AC7-A71D-A86D1DD4ADC7}" srcOrd="1" destOrd="0" presId="urn:microsoft.com/office/officeart/2008/layout/LinedList"/>
    <dgm:cxn modelId="{3D14837D-D8C0-4E56-AE44-FD57358D304E}" type="presParOf" srcId="{E8C53F75-5B02-4AC7-A71D-A86D1DD4ADC7}" destId="{DCAA3717-81A4-42BA-878C-558FB583B4E2}" srcOrd="0" destOrd="0" presId="urn:microsoft.com/office/officeart/2008/layout/LinedList"/>
    <dgm:cxn modelId="{642D62B4-7F4B-48AE-A9C1-AFB889BEE15B}" type="presParOf" srcId="{E8C53F75-5B02-4AC7-A71D-A86D1DD4ADC7}" destId="{5A16EDAE-FCD0-4A07-B90E-C90466485383}" srcOrd="1" destOrd="0" presId="urn:microsoft.com/office/officeart/2008/layout/LinedList"/>
    <dgm:cxn modelId="{389BDE33-4A48-4BF4-B16D-5864A258DA7E}" type="presParOf" srcId="{5A16EDAE-FCD0-4A07-B90E-C90466485383}" destId="{BB46F8AE-C6C5-434E-B3DE-17879F251B8A}" srcOrd="0" destOrd="0" presId="urn:microsoft.com/office/officeart/2008/layout/LinedList"/>
    <dgm:cxn modelId="{08DBB62B-CCA3-495C-A815-D4D3D3B734F0}" type="presParOf" srcId="{5A16EDAE-FCD0-4A07-B90E-C90466485383}" destId="{8D13C629-F217-478C-A847-C3C5CB9514F2}" srcOrd="1" destOrd="0" presId="urn:microsoft.com/office/officeart/2008/layout/LinedList"/>
    <dgm:cxn modelId="{E2EB8777-8190-439B-AD0C-6C2254D851AF}" type="presParOf" srcId="{5A16EDAE-FCD0-4A07-B90E-C90466485383}" destId="{75E59EA5-C1C1-4564-9BA3-024657100CBC}" srcOrd="2" destOrd="0" presId="urn:microsoft.com/office/officeart/2008/layout/LinedList"/>
    <dgm:cxn modelId="{B65844B8-C140-4CE5-A1DB-608F1DE84A8A}" type="presParOf" srcId="{E8C53F75-5B02-4AC7-A71D-A86D1DD4ADC7}" destId="{751DBA29-87C6-44AE-B474-9D6D35DA044D}" srcOrd="2" destOrd="0" presId="urn:microsoft.com/office/officeart/2008/layout/LinedList"/>
    <dgm:cxn modelId="{58A7BE99-F6ED-4EFB-83B3-F1A215E0A05B}" type="presParOf" srcId="{E8C53F75-5B02-4AC7-A71D-A86D1DD4ADC7}" destId="{7C76EFF3-FF3C-40AE-9BFD-A154D678ACD6}" srcOrd="3" destOrd="0" presId="urn:microsoft.com/office/officeart/2008/layout/LinedList"/>
    <dgm:cxn modelId="{B871FF84-9B02-49D6-B7AF-FDAF4FE5972A}" type="presParOf" srcId="{9D251D23-DD02-48F6-B400-EEDC0CCC200F}" destId="{7B7993FD-5E4B-496E-BC51-651714F2C9CB}" srcOrd="8" destOrd="0" presId="urn:microsoft.com/office/officeart/2008/layout/LinedList"/>
    <dgm:cxn modelId="{E07972BE-5EB4-477F-8547-BE4528247731}" type="presParOf" srcId="{9D251D23-DD02-48F6-B400-EEDC0CCC200F}" destId="{DAC73962-ABFD-4DE1-B5DA-FFCEF70B240A}" srcOrd="9" destOrd="0" presId="urn:microsoft.com/office/officeart/2008/layout/LinedList"/>
    <dgm:cxn modelId="{82EEA7FA-865D-4178-B307-63F6A9FF5E55}" type="presParOf" srcId="{DAC73962-ABFD-4DE1-B5DA-FFCEF70B240A}" destId="{C83A75EC-287E-40B0-B706-113650617AE8}" srcOrd="0" destOrd="0" presId="urn:microsoft.com/office/officeart/2008/layout/LinedList"/>
    <dgm:cxn modelId="{D3D278D0-A346-4499-9E86-D679E541B171}" type="presParOf" srcId="{DAC73962-ABFD-4DE1-B5DA-FFCEF70B240A}" destId="{FD5F13FF-9D2D-40A3-883C-D7335D8FF753}" srcOrd="1" destOrd="0" presId="urn:microsoft.com/office/officeart/2008/layout/LinedList"/>
    <dgm:cxn modelId="{53A720DD-D7C5-4877-8919-6720446D852D}" type="presParOf" srcId="{FD5F13FF-9D2D-40A3-883C-D7335D8FF753}" destId="{007EB30D-3C99-4171-B445-54C544E8F2F1}" srcOrd="0" destOrd="0" presId="urn:microsoft.com/office/officeart/2008/layout/LinedList"/>
    <dgm:cxn modelId="{89185A49-9A12-4CFE-A623-21ECB2E7DC91}" type="presParOf" srcId="{FD5F13FF-9D2D-40A3-883C-D7335D8FF753}" destId="{1102F439-F44E-42B5-B040-AF5E8DE7305A}" srcOrd="1" destOrd="0" presId="urn:microsoft.com/office/officeart/2008/layout/LinedList"/>
    <dgm:cxn modelId="{D33A3CAE-A93B-4BB2-B37C-2B862D561288}" type="presParOf" srcId="{1102F439-F44E-42B5-B040-AF5E8DE7305A}" destId="{8AB5EE5B-E17A-452F-B33C-F284F097F37F}" srcOrd="0" destOrd="0" presId="urn:microsoft.com/office/officeart/2008/layout/LinedList"/>
    <dgm:cxn modelId="{BD58EF2B-F352-4EB7-87B1-6B86408199EA}" type="presParOf" srcId="{1102F439-F44E-42B5-B040-AF5E8DE7305A}" destId="{CC00B0E6-9C86-463E-938F-2AA4DF871544}" srcOrd="1" destOrd="0" presId="urn:microsoft.com/office/officeart/2008/layout/LinedList"/>
    <dgm:cxn modelId="{3B02F394-4890-4B48-B65A-F75D8E3B2A75}" type="presParOf" srcId="{1102F439-F44E-42B5-B040-AF5E8DE7305A}" destId="{5E111108-F059-4E02-932A-C3F9E21B5E6D}" srcOrd="2" destOrd="0" presId="urn:microsoft.com/office/officeart/2008/layout/LinedList"/>
    <dgm:cxn modelId="{8BA5C82C-E375-4A29-A6EC-FCC9A6790579}" type="presParOf" srcId="{FD5F13FF-9D2D-40A3-883C-D7335D8FF753}" destId="{5D6D76B4-088A-44C4-A141-389B86E07D34}" srcOrd="2" destOrd="0" presId="urn:microsoft.com/office/officeart/2008/layout/LinedList"/>
    <dgm:cxn modelId="{B57C4E35-1456-4EAD-A000-396F29579969}" type="presParOf" srcId="{FD5F13FF-9D2D-40A3-883C-D7335D8FF753}" destId="{DEC60DBA-394D-4597-BC89-302E0520156D}" srcOrd="3" destOrd="0" presId="urn:microsoft.com/office/officeart/2008/layout/LinedList"/>
    <dgm:cxn modelId="{AF09FC19-CDE8-4A31-B348-CDDB60F1677B}" type="presParOf" srcId="{9D251D23-DD02-48F6-B400-EEDC0CCC200F}" destId="{71575A58-4999-4233-A0E3-F60DB20AD044}" srcOrd="10" destOrd="0" presId="urn:microsoft.com/office/officeart/2008/layout/LinedList"/>
    <dgm:cxn modelId="{58ED0BE3-611E-4C97-B355-2655AE7892AF}" type="presParOf" srcId="{9D251D23-DD02-48F6-B400-EEDC0CCC200F}" destId="{F9327DF4-42EF-4CFE-ACCA-CC43EA46054E}" srcOrd="11" destOrd="0" presId="urn:microsoft.com/office/officeart/2008/layout/LinedList"/>
    <dgm:cxn modelId="{660E3E99-A864-4A50-A2C7-3F84E6B1F730}" type="presParOf" srcId="{F9327DF4-42EF-4CFE-ACCA-CC43EA46054E}" destId="{E511885A-3EC0-4E6D-81EA-A4EC5D0F9262}" srcOrd="0" destOrd="0" presId="urn:microsoft.com/office/officeart/2008/layout/LinedList"/>
    <dgm:cxn modelId="{BE7D03DE-A7EE-49F8-893A-5C0D514E7D52}" type="presParOf" srcId="{F9327DF4-42EF-4CFE-ACCA-CC43EA46054E}" destId="{89FA63F3-EBB4-46C9-8598-9C46EC72C044}" srcOrd="1" destOrd="0" presId="urn:microsoft.com/office/officeart/2008/layout/LinedList"/>
    <dgm:cxn modelId="{785FCCD4-9DB5-4360-9D93-D5208CFABE70}" type="presParOf" srcId="{89FA63F3-EBB4-46C9-8598-9C46EC72C044}" destId="{F8763686-D4D5-443F-9A75-442DF53B0113}" srcOrd="0" destOrd="0" presId="urn:microsoft.com/office/officeart/2008/layout/LinedList"/>
    <dgm:cxn modelId="{7D2187C4-5EC2-4E5A-A1DE-B19EDEE295F6}" type="presParOf" srcId="{89FA63F3-EBB4-46C9-8598-9C46EC72C044}" destId="{28A8E4E4-8D27-4589-8AAD-C7935C2CED75}" srcOrd="1" destOrd="0" presId="urn:microsoft.com/office/officeart/2008/layout/LinedList"/>
    <dgm:cxn modelId="{D13A7347-45A3-4A26-8612-A80ABED6B676}" type="presParOf" srcId="{28A8E4E4-8D27-4589-8AAD-C7935C2CED75}" destId="{CFF19071-EAF9-42DC-96DA-BBB4691333A6}" srcOrd="0" destOrd="0" presId="urn:microsoft.com/office/officeart/2008/layout/LinedList"/>
    <dgm:cxn modelId="{49BB3B01-EF7B-4127-B942-EAC0BD56C9FC}" type="presParOf" srcId="{28A8E4E4-8D27-4589-8AAD-C7935C2CED75}" destId="{6889DC47-0EFA-46F4-91D3-B512CDE3BC5E}" srcOrd="1" destOrd="0" presId="urn:microsoft.com/office/officeart/2008/layout/LinedList"/>
    <dgm:cxn modelId="{3A717ADB-E59A-42D7-9806-44F638BE652D}" type="presParOf" srcId="{28A8E4E4-8D27-4589-8AAD-C7935C2CED75}" destId="{E62451E0-2810-49E7-AD9A-5933B8BCDA6A}" srcOrd="2" destOrd="0" presId="urn:microsoft.com/office/officeart/2008/layout/LinedList"/>
    <dgm:cxn modelId="{840D8E20-6E3E-4098-82F2-BB81DFD170BE}" type="presParOf" srcId="{89FA63F3-EBB4-46C9-8598-9C46EC72C044}" destId="{2FF00822-CD8C-488B-B4BD-98C57E6BC9B0}" srcOrd="2" destOrd="0" presId="urn:microsoft.com/office/officeart/2008/layout/LinedList"/>
    <dgm:cxn modelId="{436864B3-6592-423E-A77A-8B6660AA11EF}" type="presParOf" srcId="{89FA63F3-EBB4-46C9-8598-9C46EC72C044}" destId="{182F8CBE-7549-4B5A-80AE-17B2288E7737}" srcOrd="3" destOrd="0" presId="urn:microsoft.com/office/officeart/2008/layout/LinedList"/>
    <dgm:cxn modelId="{606CCA17-6E48-4A27-B969-906B6CD47284}" type="presParOf" srcId="{9D251D23-DD02-48F6-B400-EEDC0CCC200F}" destId="{445F2229-723D-4F9A-8D19-5B20122E85D2}" srcOrd="12" destOrd="0" presId="urn:microsoft.com/office/officeart/2008/layout/LinedList"/>
    <dgm:cxn modelId="{4CEBAE4C-EA68-417B-B715-4821B60DF698}" type="presParOf" srcId="{9D251D23-DD02-48F6-B400-EEDC0CCC200F}" destId="{E39B003F-EB80-4472-A584-90CDAB86C407}" srcOrd="13" destOrd="0" presId="urn:microsoft.com/office/officeart/2008/layout/LinedList"/>
    <dgm:cxn modelId="{E24057D1-9E15-4110-B9AD-2E638CF69D52}" type="presParOf" srcId="{E39B003F-EB80-4472-A584-90CDAB86C407}" destId="{7A87AE05-A330-4876-96B7-D9F97769EFC4}" srcOrd="0" destOrd="0" presId="urn:microsoft.com/office/officeart/2008/layout/LinedList"/>
    <dgm:cxn modelId="{7A5BC936-DB51-4E10-9031-6C974D54C1F5}" type="presParOf" srcId="{E39B003F-EB80-4472-A584-90CDAB86C407}" destId="{92E66801-4704-489D-A72A-8DA3ED844AEA}" srcOrd="1" destOrd="0" presId="urn:microsoft.com/office/officeart/2008/layout/LinedList"/>
    <dgm:cxn modelId="{D2BB1E07-2BB2-434B-8601-C09A520AC2BB}" type="presParOf" srcId="{92E66801-4704-489D-A72A-8DA3ED844AEA}" destId="{7882D5CB-571D-4646-915C-21396ACA77FF}" srcOrd="0" destOrd="0" presId="urn:microsoft.com/office/officeart/2008/layout/LinedList"/>
    <dgm:cxn modelId="{47FD8AB9-6094-40B2-BFA6-150C39D8129D}" type="presParOf" srcId="{92E66801-4704-489D-A72A-8DA3ED844AEA}" destId="{AC6E252A-1BAF-4A38-9512-55169EC909A4}" srcOrd="1" destOrd="0" presId="urn:microsoft.com/office/officeart/2008/layout/LinedList"/>
    <dgm:cxn modelId="{50624EE2-DF81-4B85-AF9C-BF739555BBFB}" type="presParOf" srcId="{AC6E252A-1BAF-4A38-9512-55169EC909A4}" destId="{C51B36D7-28EC-4FCA-A097-0E3CEEDE581E}" srcOrd="0" destOrd="0" presId="urn:microsoft.com/office/officeart/2008/layout/LinedList"/>
    <dgm:cxn modelId="{DE6E5214-6D8D-4ED2-BA2C-AA304F05C42A}" type="presParOf" srcId="{AC6E252A-1BAF-4A38-9512-55169EC909A4}" destId="{0A036916-D852-43D8-BD93-F259B399A0C5}" srcOrd="1" destOrd="0" presId="urn:microsoft.com/office/officeart/2008/layout/LinedList"/>
    <dgm:cxn modelId="{8AA4CF50-06FC-4474-8737-09C798AB89BD}" type="presParOf" srcId="{AC6E252A-1BAF-4A38-9512-55169EC909A4}" destId="{B65407B2-57BE-44AB-B997-3E3782D8A2E2}" srcOrd="2" destOrd="0" presId="urn:microsoft.com/office/officeart/2008/layout/LinedList"/>
    <dgm:cxn modelId="{E90B485A-1996-465C-9E4D-402DDB821D80}" type="presParOf" srcId="{92E66801-4704-489D-A72A-8DA3ED844AEA}" destId="{B405910A-AAA7-4C8C-A1DE-9E360ED657CD}" srcOrd="2" destOrd="0" presId="urn:microsoft.com/office/officeart/2008/layout/LinedList"/>
    <dgm:cxn modelId="{C9A66A93-1A06-495E-8D7A-6A5E54D1992D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1C640-F189-4273-B834-6100807952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11E1D-F107-4E0D-946B-1942A493312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A31EC-B5D4-44C3-B433-AD5EE7AF6630}" type="par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33826-6559-46FC-A2A0-21CEDE80CCB8}" type="sibTrans" cxnId="{1CB749AE-9701-4555-906A-CAE80A4F6E7E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40B4-AF25-4680-9B5F-F41F5D01E30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Dealing With Employee Option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1D7BB-E3E5-4074-AC04-F6F798FD286D}" type="par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3C41F-9655-42EB-A470-AD2FDFCFAC9B}" type="sibTrans" cxnId="{AD1CB8EF-CC18-44F6-ACBD-5AD9FEEFC1C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EE723-728F-410E-9AE1-868C4B32468D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D5777-7599-46DA-B625-6338F96FAA3A}" type="par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F97C6-811E-423A-9EBC-BD7DDE8D3CDB}" type="sibTrans" cxnId="{71EF8796-9D5D-4B99-B3AC-5BC807FA73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AE4EE-CAC5-42E9-AC46-81893920A0AF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58E04-75CB-4B07-9315-C9B0230A3959}" type="par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3196A5-C7F2-4755-93EF-D8A823E6EFD0}" type="sibTrans" cxnId="{8FA95AAD-2EA1-4A8E-A848-94F91F803143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4A78-818B-49FB-8BF1-5AAE2E34A36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Value of Intangibles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EFDBB7-BB77-4DCF-B63E-5CDF16A01D20}" type="par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8D493-7C37-4C5C-9F0B-7D622131A488}" type="sibTrans" cxnId="{63558D25-A69E-4E1F-BD53-C22B3A04992A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78C98-9771-453A-B57F-0C9285D530D2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FB155-E7CA-4ADE-A3C0-4FA17CA8D45A}" type="par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A68FC-244B-4F68-B4EE-5C9CED6DD1CC}" type="sibTrans" cxnId="{3C0896C6-D411-4883-A264-CDB7270873A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B347D-8A52-403C-8CC2-15203C7B516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Value of Control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0D02F-EC91-43F1-A156-BAEAED2350F2}" type="par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FD3C-E2BE-4060-81C5-316BF01EEDC9}" type="sibTrans" cxnId="{B232D405-B970-426B-A3A7-D9C4F6B267D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947A-3D3E-4EEB-B29E-EEAFFF72C7B3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7DC25-D648-47E1-B3BD-693776FAB3D1}" type="par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8777C-0705-4C4E-A8C6-8C34F1D74F1F}" type="sibTrans" cxnId="{B83FFA1C-168E-4D65-BCE2-767AE73FB0A9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71413-ABF8-482F-9F4A-3A1ACA5A78D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Value of Liquidity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0C71D-185E-410C-BE72-1C714129853C}" type="par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3D04B-1A65-4EDF-9C8C-85DD8AAF81C6}" type="sibTrans" cxnId="{2A507964-5A66-49EC-8748-0378E6799380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90F12-7609-4C55-9D41-2F66FD3EA350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402AB-255D-444D-9610-6A927D3C298F}" type="par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2DF88-10C7-421A-9947-AE321A77510B}" type="sibTrans" cxnId="{5083981E-508C-4EAB-9ADC-496D8033C18B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829A48-22C8-4A7F-B34E-1DA98441C86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Value of Synergy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9D51B-4C7B-4804-BCA1-779AC75B2669}" type="par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741EA-DF12-4D3C-8A04-043446D8E850}" type="sibTrans" cxnId="{760820C6-0747-4405-AE39-C065C4B3D5D2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06744-8714-4057-A684-F1749BE2B5AB}">
      <dgm:prSet phldrT="[Text]" custT="1"/>
      <dgm:spPr/>
      <dgm:t>
        <a:bodyPr anchor="ctr"/>
        <a:lstStyle/>
        <a:p>
          <a:pPr algn="ctr"/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FFE89-5342-4742-886C-D1FE1B66227B}" type="par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C6E68-2CCB-4629-B3E5-26C4165D3BD8}" type="sibTrans" cxnId="{B33B0132-DFE4-46D9-B7CC-DDB0F9AF5FB4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FC460-0A8A-4B89-8143-4C705634735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Cost of Distress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1EAF6B-1010-405C-A2F6-B1E3F5344838}" type="par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758B2-44F3-4CD2-8F4B-A80EEE9E97B2}" type="sibTrans" cxnId="{A0896C84-FB53-4487-962A-33DE807D8245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520D6-2791-4CD9-B860-BFF4CD930A9A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en-US" sz="20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Value of </a:t>
          </a:r>
          <a:r>
            <a:rPr lang="en-US" sz="2000" b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Transparancy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A2813-7BE2-4B93-8146-28B5F3E72592}" type="sib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B43B5-C634-44CC-9799-FE3DEEBB547F}" type="parTrans" cxnId="{4660689B-B42B-4B1A-9D62-85605E9FBC31}">
      <dgm:prSet/>
      <dgm:spPr/>
      <dgm:t>
        <a:bodyPr/>
        <a:lstStyle/>
        <a:p>
          <a:endParaRPr 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251D23-DD02-48F6-B400-EEDC0CCC200F}" type="pres">
      <dgm:prSet presAssocID="{0AB1C640-F189-4273-B834-6100807952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2EE792-A02C-4B69-8E84-4967A368D6DF}" type="pres">
      <dgm:prSet presAssocID="{00311E1D-F107-4E0D-946B-1942A493312D}" presName="thickLine" presStyleLbl="alignNode1" presStyleIdx="0" presStyleCnt="7" custLinFactY="600000" custLinFactNeighborY="652212"/>
      <dgm:spPr>
        <a:ln>
          <a:solidFill>
            <a:schemeClr val="bg1"/>
          </a:solidFill>
        </a:ln>
      </dgm:spPr>
    </dgm:pt>
    <dgm:pt modelId="{597BEA57-5A60-4F6C-A372-ABE3AC2A0118}" type="pres">
      <dgm:prSet presAssocID="{00311E1D-F107-4E0D-946B-1942A493312D}" presName="horz1" presStyleCnt="0"/>
      <dgm:spPr/>
    </dgm:pt>
    <dgm:pt modelId="{F2F02534-4E77-4589-BE74-5A6A33C5ED20}" type="pres">
      <dgm:prSet presAssocID="{00311E1D-F107-4E0D-946B-1942A493312D}" presName="tx1" presStyleLbl="revTx" presStyleIdx="0" presStyleCnt="14" custScaleX="42029"/>
      <dgm:spPr/>
      <dgm:t>
        <a:bodyPr/>
        <a:lstStyle/>
        <a:p>
          <a:endParaRPr lang="en-US"/>
        </a:p>
      </dgm:t>
    </dgm:pt>
    <dgm:pt modelId="{03673E3E-9098-4817-9205-5CEFD9C5F120}" type="pres">
      <dgm:prSet presAssocID="{00311E1D-F107-4E0D-946B-1942A493312D}" presName="vert1" presStyleCnt="0"/>
      <dgm:spPr/>
    </dgm:pt>
    <dgm:pt modelId="{F8A6C995-3A25-4D16-B852-6BA087592738}" type="pres">
      <dgm:prSet presAssocID="{E96040B4-AF25-4680-9B5F-F41F5D01E30E}" presName="vertSpace2a" presStyleCnt="0"/>
      <dgm:spPr/>
    </dgm:pt>
    <dgm:pt modelId="{ADF1A49E-3A9B-439E-BDE0-8A6AF5E6A74A}" type="pres">
      <dgm:prSet presAssocID="{E96040B4-AF25-4680-9B5F-F41F5D01E30E}" presName="horz2" presStyleCnt="0"/>
      <dgm:spPr/>
    </dgm:pt>
    <dgm:pt modelId="{BBC00CCE-A382-410E-9075-657FB9EA9757}" type="pres">
      <dgm:prSet presAssocID="{E96040B4-AF25-4680-9B5F-F41F5D01E30E}" presName="horzSpace2" presStyleCnt="0"/>
      <dgm:spPr/>
    </dgm:pt>
    <dgm:pt modelId="{59A44CCD-EC55-4A87-956E-07AF162F48AB}" type="pres">
      <dgm:prSet presAssocID="{E96040B4-AF25-4680-9B5F-F41F5D01E30E}" presName="tx2" presStyleLbl="revTx" presStyleIdx="1" presStyleCnt="14"/>
      <dgm:spPr/>
      <dgm:t>
        <a:bodyPr/>
        <a:lstStyle/>
        <a:p>
          <a:endParaRPr lang="en-US"/>
        </a:p>
      </dgm:t>
    </dgm:pt>
    <dgm:pt modelId="{69D525E5-8B77-4593-B5C5-A4E4B9AC3D80}" type="pres">
      <dgm:prSet presAssocID="{E96040B4-AF25-4680-9B5F-F41F5D01E30E}" presName="vert2" presStyleCnt="0"/>
      <dgm:spPr/>
    </dgm:pt>
    <dgm:pt modelId="{CC5BF8DC-6D01-4CA4-BBC2-EC57157D4B10}" type="pres">
      <dgm:prSet presAssocID="{E96040B4-AF25-4680-9B5F-F41F5D01E30E}" presName="thinLine2b" presStyleLbl="callout" presStyleIdx="0" presStyleCnt="7" custLinFactNeighborY="64407"/>
      <dgm:spPr>
        <a:ln>
          <a:solidFill>
            <a:schemeClr val="bg1"/>
          </a:solidFill>
        </a:ln>
      </dgm:spPr>
    </dgm:pt>
    <dgm:pt modelId="{7EBA11C4-38C4-43DD-B7FC-3093C30DFA04}" type="pres">
      <dgm:prSet presAssocID="{E96040B4-AF25-4680-9B5F-F41F5D01E30E}" presName="vertSpace2b" presStyleCnt="0"/>
      <dgm:spPr/>
    </dgm:pt>
    <dgm:pt modelId="{4E3E2734-626B-4B4F-A90F-A1ABEEB76E5F}" type="pres">
      <dgm:prSet presAssocID="{28BAE4EE-CAC5-42E9-AC46-81893920A0AF}" presName="thickLine" presStyleLbl="alignNode1" presStyleIdx="1" presStyleCnt="7"/>
      <dgm:spPr>
        <a:ln>
          <a:solidFill>
            <a:schemeClr val="bg1"/>
          </a:solidFill>
        </a:ln>
      </dgm:spPr>
    </dgm:pt>
    <dgm:pt modelId="{02232413-7398-4E2B-A8DF-00DC6F92519B}" type="pres">
      <dgm:prSet presAssocID="{28BAE4EE-CAC5-42E9-AC46-81893920A0AF}" presName="horz1" presStyleCnt="0"/>
      <dgm:spPr/>
    </dgm:pt>
    <dgm:pt modelId="{EABC56BA-BED8-4618-966A-6DFEB4199E1E}" type="pres">
      <dgm:prSet presAssocID="{28BAE4EE-CAC5-42E9-AC46-81893920A0AF}" presName="tx1" presStyleLbl="revTx" presStyleIdx="2" presStyleCnt="14" custScaleX="42029"/>
      <dgm:spPr/>
      <dgm:t>
        <a:bodyPr/>
        <a:lstStyle/>
        <a:p>
          <a:endParaRPr lang="en-US"/>
        </a:p>
      </dgm:t>
    </dgm:pt>
    <dgm:pt modelId="{2A6A27CB-5C35-4426-820F-C8E77ABD8A5E}" type="pres">
      <dgm:prSet presAssocID="{28BAE4EE-CAC5-42E9-AC46-81893920A0AF}" presName="vert1" presStyleCnt="0"/>
      <dgm:spPr/>
    </dgm:pt>
    <dgm:pt modelId="{5AF13429-7C69-4E1C-9117-495D397FA34F}" type="pres">
      <dgm:prSet presAssocID="{54454A78-818B-49FB-8BF1-5AAE2E34A367}" presName="vertSpace2a" presStyleCnt="0"/>
      <dgm:spPr/>
    </dgm:pt>
    <dgm:pt modelId="{9B85C630-FD9C-4807-8E4A-E83C85D7F555}" type="pres">
      <dgm:prSet presAssocID="{54454A78-818B-49FB-8BF1-5AAE2E34A367}" presName="horz2" presStyleCnt="0"/>
      <dgm:spPr/>
    </dgm:pt>
    <dgm:pt modelId="{00E71655-7A92-4754-B855-EE2C054C6A8D}" type="pres">
      <dgm:prSet presAssocID="{54454A78-818B-49FB-8BF1-5AAE2E34A367}" presName="horzSpace2" presStyleCnt="0"/>
      <dgm:spPr/>
    </dgm:pt>
    <dgm:pt modelId="{743E8C90-C21B-4A8F-BE22-3AA97EA521E5}" type="pres">
      <dgm:prSet presAssocID="{54454A78-818B-49FB-8BF1-5AAE2E34A367}" presName="tx2" presStyleLbl="revTx" presStyleIdx="3" presStyleCnt="14"/>
      <dgm:spPr/>
      <dgm:t>
        <a:bodyPr/>
        <a:lstStyle/>
        <a:p>
          <a:endParaRPr lang="en-US"/>
        </a:p>
      </dgm:t>
    </dgm:pt>
    <dgm:pt modelId="{0F2BA1EA-74AC-488C-BEC5-F12B70B3B5FB}" type="pres">
      <dgm:prSet presAssocID="{54454A78-818B-49FB-8BF1-5AAE2E34A367}" presName="vert2" presStyleCnt="0"/>
      <dgm:spPr/>
    </dgm:pt>
    <dgm:pt modelId="{DC45F465-6650-4A89-ABDD-FD5F37F26653}" type="pres">
      <dgm:prSet presAssocID="{54454A78-818B-49FB-8BF1-5AAE2E34A367}" presName="thinLine2b" presStyleLbl="callout" presStyleIdx="1" presStyleCnt="7" custLinFactNeighborY="64407"/>
      <dgm:spPr>
        <a:ln>
          <a:solidFill>
            <a:schemeClr val="bg1"/>
          </a:solidFill>
        </a:ln>
      </dgm:spPr>
    </dgm:pt>
    <dgm:pt modelId="{A0E0AB98-C884-492D-B94C-F7B28928BBBA}" type="pres">
      <dgm:prSet presAssocID="{54454A78-818B-49FB-8BF1-5AAE2E34A367}" presName="vertSpace2b" presStyleCnt="0"/>
      <dgm:spPr/>
    </dgm:pt>
    <dgm:pt modelId="{BE7D05F0-6B97-461F-962B-DC8ED7F09877}" type="pres">
      <dgm:prSet presAssocID="{8EBEE723-728F-410E-9AE1-868C4B32468D}" presName="thickLine" presStyleLbl="alignNode1" presStyleIdx="2" presStyleCnt="7"/>
      <dgm:spPr>
        <a:ln>
          <a:solidFill>
            <a:schemeClr val="bg1"/>
          </a:solidFill>
        </a:ln>
      </dgm:spPr>
    </dgm:pt>
    <dgm:pt modelId="{AB3CF8A8-615D-471A-8C0B-C1394D1AFA70}" type="pres">
      <dgm:prSet presAssocID="{8EBEE723-728F-410E-9AE1-868C4B32468D}" presName="horz1" presStyleCnt="0"/>
      <dgm:spPr/>
    </dgm:pt>
    <dgm:pt modelId="{DE1CF7FF-673F-422B-B69A-BE6EDB9AC2EE}" type="pres">
      <dgm:prSet presAssocID="{8EBEE723-728F-410E-9AE1-868C4B32468D}" presName="tx1" presStyleLbl="revTx" presStyleIdx="4" presStyleCnt="14" custScaleX="42029"/>
      <dgm:spPr/>
      <dgm:t>
        <a:bodyPr/>
        <a:lstStyle/>
        <a:p>
          <a:endParaRPr lang="en-US"/>
        </a:p>
      </dgm:t>
    </dgm:pt>
    <dgm:pt modelId="{90B000C9-3F7E-4301-BD37-196966FFDB8F}" type="pres">
      <dgm:prSet presAssocID="{8EBEE723-728F-410E-9AE1-868C4B32468D}" presName="vert1" presStyleCnt="0"/>
      <dgm:spPr/>
    </dgm:pt>
    <dgm:pt modelId="{A63376B1-AA62-4E15-B2B2-33889F083115}" type="pres">
      <dgm:prSet presAssocID="{47AB347D-8A52-403C-8CC2-15203C7B5165}" presName="vertSpace2a" presStyleCnt="0"/>
      <dgm:spPr/>
    </dgm:pt>
    <dgm:pt modelId="{BF42ED08-5441-469A-89E2-C311B01ECE10}" type="pres">
      <dgm:prSet presAssocID="{47AB347D-8A52-403C-8CC2-15203C7B5165}" presName="horz2" presStyleCnt="0"/>
      <dgm:spPr/>
    </dgm:pt>
    <dgm:pt modelId="{85DB5952-A19D-4387-88FA-6E3163E68CB0}" type="pres">
      <dgm:prSet presAssocID="{47AB347D-8A52-403C-8CC2-15203C7B5165}" presName="horzSpace2" presStyleCnt="0"/>
      <dgm:spPr/>
    </dgm:pt>
    <dgm:pt modelId="{7D050D33-E842-4CB1-BB32-4472D789CEE1}" type="pres">
      <dgm:prSet presAssocID="{47AB347D-8A52-403C-8CC2-15203C7B5165}" presName="tx2" presStyleLbl="revTx" presStyleIdx="5" presStyleCnt="14"/>
      <dgm:spPr/>
      <dgm:t>
        <a:bodyPr/>
        <a:lstStyle/>
        <a:p>
          <a:endParaRPr lang="en-US"/>
        </a:p>
      </dgm:t>
    </dgm:pt>
    <dgm:pt modelId="{FD3D24A8-4982-4B60-942B-73B070CE19B4}" type="pres">
      <dgm:prSet presAssocID="{47AB347D-8A52-403C-8CC2-15203C7B5165}" presName="vert2" presStyleCnt="0"/>
      <dgm:spPr/>
    </dgm:pt>
    <dgm:pt modelId="{85B36DE7-F063-476F-A91F-612170BD174F}" type="pres">
      <dgm:prSet presAssocID="{47AB347D-8A52-403C-8CC2-15203C7B5165}" presName="thinLine2b" presStyleLbl="callout" presStyleIdx="2" presStyleCnt="7" custLinFactY="18328" custLinFactNeighborY="100000"/>
      <dgm:spPr>
        <a:ln>
          <a:solidFill>
            <a:schemeClr val="bg1"/>
          </a:solidFill>
        </a:ln>
      </dgm:spPr>
    </dgm:pt>
    <dgm:pt modelId="{8A895258-102C-4957-97CF-8D065671F14F}" type="pres">
      <dgm:prSet presAssocID="{47AB347D-8A52-403C-8CC2-15203C7B5165}" presName="vertSpace2b" presStyleCnt="0"/>
      <dgm:spPr/>
    </dgm:pt>
    <dgm:pt modelId="{BF488C13-3A87-4A50-B5CA-2686864198A8}" type="pres">
      <dgm:prSet presAssocID="{B0C78C98-9771-453A-B57F-0C9285D530D2}" presName="thickLine" presStyleLbl="alignNode1" presStyleIdx="3" presStyleCnt="7"/>
      <dgm:spPr>
        <a:ln>
          <a:solidFill>
            <a:schemeClr val="bg1"/>
          </a:solidFill>
        </a:ln>
      </dgm:spPr>
    </dgm:pt>
    <dgm:pt modelId="{4D6E740A-876E-4623-9127-D17E0D439AF6}" type="pres">
      <dgm:prSet presAssocID="{B0C78C98-9771-453A-B57F-0C9285D530D2}" presName="horz1" presStyleCnt="0"/>
      <dgm:spPr/>
    </dgm:pt>
    <dgm:pt modelId="{57C51537-0F15-46E8-ACA8-15E1BDFAC399}" type="pres">
      <dgm:prSet presAssocID="{B0C78C98-9771-453A-B57F-0C9285D530D2}" presName="tx1" presStyleLbl="revTx" presStyleIdx="6" presStyleCnt="14" custScaleX="42029"/>
      <dgm:spPr/>
      <dgm:t>
        <a:bodyPr/>
        <a:lstStyle/>
        <a:p>
          <a:endParaRPr lang="en-US"/>
        </a:p>
      </dgm:t>
    </dgm:pt>
    <dgm:pt modelId="{E8C53F75-5B02-4AC7-A71D-A86D1DD4ADC7}" type="pres">
      <dgm:prSet presAssocID="{B0C78C98-9771-453A-B57F-0C9285D530D2}" presName="vert1" presStyleCnt="0"/>
      <dgm:spPr/>
    </dgm:pt>
    <dgm:pt modelId="{DCAA3717-81A4-42BA-878C-558FB583B4E2}" type="pres">
      <dgm:prSet presAssocID="{E4871413-ABF8-482F-9F4A-3A1ACA5A78D4}" presName="vertSpace2a" presStyleCnt="0"/>
      <dgm:spPr/>
    </dgm:pt>
    <dgm:pt modelId="{5A16EDAE-FCD0-4A07-B90E-C90466485383}" type="pres">
      <dgm:prSet presAssocID="{E4871413-ABF8-482F-9F4A-3A1ACA5A78D4}" presName="horz2" presStyleCnt="0"/>
      <dgm:spPr/>
    </dgm:pt>
    <dgm:pt modelId="{BB46F8AE-C6C5-434E-B3DE-17879F251B8A}" type="pres">
      <dgm:prSet presAssocID="{E4871413-ABF8-482F-9F4A-3A1ACA5A78D4}" presName="horzSpace2" presStyleCnt="0"/>
      <dgm:spPr/>
    </dgm:pt>
    <dgm:pt modelId="{8D13C629-F217-478C-A847-C3C5CB9514F2}" type="pres">
      <dgm:prSet presAssocID="{E4871413-ABF8-482F-9F4A-3A1ACA5A78D4}" presName="tx2" presStyleLbl="revTx" presStyleIdx="7" presStyleCnt="14"/>
      <dgm:spPr/>
      <dgm:t>
        <a:bodyPr/>
        <a:lstStyle/>
        <a:p>
          <a:endParaRPr lang="en-US"/>
        </a:p>
      </dgm:t>
    </dgm:pt>
    <dgm:pt modelId="{75E59EA5-C1C1-4564-9BA3-024657100CBC}" type="pres">
      <dgm:prSet presAssocID="{E4871413-ABF8-482F-9F4A-3A1ACA5A78D4}" presName="vert2" presStyleCnt="0"/>
      <dgm:spPr/>
    </dgm:pt>
    <dgm:pt modelId="{751DBA29-87C6-44AE-B474-9D6D35DA044D}" type="pres">
      <dgm:prSet presAssocID="{E4871413-ABF8-482F-9F4A-3A1ACA5A78D4}" presName="thinLine2b" presStyleLbl="callout" presStyleIdx="3" presStyleCnt="7" custLinFactY="18328" custLinFactNeighborY="100000"/>
      <dgm:spPr>
        <a:ln>
          <a:solidFill>
            <a:schemeClr val="bg1"/>
          </a:solidFill>
        </a:ln>
      </dgm:spPr>
    </dgm:pt>
    <dgm:pt modelId="{7C76EFF3-FF3C-40AE-9BFD-A154D678ACD6}" type="pres">
      <dgm:prSet presAssocID="{E4871413-ABF8-482F-9F4A-3A1ACA5A78D4}" presName="vertSpace2b" presStyleCnt="0"/>
      <dgm:spPr/>
    </dgm:pt>
    <dgm:pt modelId="{7B7993FD-5E4B-496E-BC51-651714F2C9CB}" type="pres">
      <dgm:prSet presAssocID="{0B2A947A-3D3E-4EEB-B29E-EEAFFF72C7B3}" presName="thickLine" presStyleLbl="alignNode1" presStyleIdx="4" presStyleCnt="7"/>
      <dgm:spPr>
        <a:ln>
          <a:solidFill>
            <a:schemeClr val="bg1"/>
          </a:solidFill>
        </a:ln>
      </dgm:spPr>
    </dgm:pt>
    <dgm:pt modelId="{DAC73962-ABFD-4DE1-B5DA-FFCEF70B240A}" type="pres">
      <dgm:prSet presAssocID="{0B2A947A-3D3E-4EEB-B29E-EEAFFF72C7B3}" presName="horz1" presStyleCnt="0"/>
      <dgm:spPr/>
    </dgm:pt>
    <dgm:pt modelId="{C83A75EC-287E-40B0-B706-113650617AE8}" type="pres">
      <dgm:prSet presAssocID="{0B2A947A-3D3E-4EEB-B29E-EEAFFF72C7B3}" presName="tx1" presStyleLbl="revTx" presStyleIdx="8" presStyleCnt="14" custScaleX="42029"/>
      <dgm:spPr/>
      <dgm:t>
        <a:bodyPr/>
        <a:lstStyle/>
        <a:p>
          <a:endParaRPr lang="en-US"/>
        </a:p>
      </dgm:t>
    </dgm:pt>
    <dgm:pt modelId="{FD5F13FF-9D2D-40A3-883C-D7335D8FF753}" type="pres">
      <dgm:prSet presAssocID="{0B2A947A-3D3E-4EEB-B29E-EEAFFF72C7B3}" presName="vert1" presStyleCnt="0"/>
      <dgm:spPr/>
    </dgm:pt>
    <dgm:pt modelId="{007EB30D-3C99-4171-B445-54C544E8F2F1}" type="pres">
      <dgm:prSet presAssocID="{92829A48-22C8-4A7F-B34E-1DA98441C864}" presName="vertSpace2a" presStyleCnt="0"/>
      <dgm:spPr/>
    </dgm:pt>
    <dgm:pt modelId="{1102F439-F44E-42B5-B040-AF5E8DE7305A}" type="pres">
      <dgm:prSet presAssocID="{92829A48-22C8-4A7F-B34E-1DA98441C864}" presName="horz2" presStyleCnt="0"/>
      <dgm:spPr/>
    </dgm:pt>
    <dgm:pt modelId="{8AB5EE5B-E17A-452F-B33C-F284F097F37F}" type="pres">
      <dgm:prSet presAssocID="{92829A48-22C8-4A7F-B34E-1DA98441C864}" presName="horzSpace2" presStyleCnt="0"/>
      <dgm:spPr/>
    </dgm:pt>
    <dgm:pt modelId="{CC00B0E6-9C86-463E-938F-2AA4DF871544}" type="pres">
      <dgm:prSet presAssocID="{92829A48-22C8-4A7F-B34E-1DA98441C864}" presName="tx2" presStyleLbl="revTx" presStyleIdx="9" presStyleCnt="14" custScaleX="114770"/>
      <dgm:spPr/>
      <dgm:t>
        <a:bodyPr/>
        <a:lstStyle/>
        <a:p>
          <a:endParaRPr lang="en-US"/>
        </a:p>
      </dgm:t>
    </dgm:pt>
    <dgm:pt modelId="{5E111108-F059-4E02-932A-C3F9E21B5E6D}" type="pres">
      <dgm:prSet presAssocID="{92829A48-22C8-4A7F-B34E-1DA98441C864}" presName="vert2" presStyleCnt="0"/>
      <dgm:spPr/>
    </dgm:pt>
    <dgm:pt modelId="{5D6D76B4-088A-44C4-A141-389B86E07D34}" type="pres">
      <dgm:prSet presAssocID="{92829A48-22C8-4A7F-B34E-1DA98441C864}" presName="thinLine2b" presStyleLbl="callout" presStyleIdx="4" presStyleCnt="7" custLinFactY="18328" custLinFactNeighborY="100000"/>
      <dgm:spPr>
        <a:ln>
          <a:solidFill>
            <a:schemeClr val="bg1"/>
          </a:solidFill>
        </a:ln>
      </dgm:spPr>
    </dgm:pt>
    <dgm:pt modelId="{DEC60DBA-394D-4597-BC89-302E0520156D}" type="pres">
      <dgm:prSet presAssocID="{92829A48-22C8-4A7F-B34E-1DA98441C864}" presName="vertSpace2b" presStyleCnt="0"/>
      <dgm:spPr/>
    </dgm:pt>
    <dgm:pt modelId="{71575A58-4999-4233-A0E3-F60DB20AD044}" type="pres">
      <dgm:prSet presAssocID="{C7390F12-7609-4C55-9D41-2F66FD3EA350}" presName="thickLine" presStyleLbl="alignNode1" presStyleIdx="5" presStyleCnt="7"/>
      <dgm:spPr>
        <a:ln>
          <a:solidFill>
            <a:schemeClr val="bg1"/>
          </a:solidFill>
        </a:ln>
      </dgm:spPr>
    </dgm:pt>
    <dgm:pt modelId="{F9327DF4-42EF-4CFE-ACCA-CC43EA46054E}" type="pres">
      <dgm:prSet presAssocID="{C7390F12-7609-4C55-9D41-2F66FD3EA350}" presName="horz1" presStyleCnt="0"/>
      <dgm:spPr/>
    </dgm:pt>
    <dgm:pt modelId="{E511885A-3EC0-4E6D-81EA-A4EC5D0F9262}" type="pres">
      <dgm:prSet presAssocID="{C7390F12-7609-4C55-9D41-2F66FD3EA350}" presName="tx1" presStyleLbl="revTx" presStyleIdx="10" presStyleCnt="14" custScaleX="42029"/>
      <dgm:spPr/>
      <dgm:t>
        <a:bodyPr/>
        <a:lstStyle/>
        <a:p>
          <a:endParaRPr lang="en-US"/>
        </a:p>
      </dgm:t>
    </dgm:pt>
    <dgm:pt modelId="{89FA63F3-EBB4-46C9-8598-9C46EC72C044}" type="pres">
      <dgm:prSet presAssocID="{C7390F12-7609-4C55-9D41-2F66FD3EA350}" presName="vert1" presStyleCnt="0"/>
      <dgm:spPr/>
    </dgm:pt>
    <dgm:pt modelId="{F8763686-D4D5-443F-9A75-442DF53B0113}" type="pres">
      <dgm:prSet presAssocID="{3EF520D6-2791-4CD9-B860-BFF4CD930A9A}" presName="vertSpace2a" presStyleCnt="0"/>
      <dgm:spPr/>
    </dgm:pt>
    <dgm:pt modelId="{28A8E4E4-8D27-4589-8AAD-C7935C2CED75}" type="pres">
      <dgm:prSet presAssocID="{3EF520D6-2791-4CD9-B860-BFF4CD930A9A}" presName="horz2" presStyleCnt="0"/>
      <dgm:spPr/>
    </dgm:pt>
    <dgm:pt modelId="{CFF19071-EAF9-42DC-96DA-BBB4691333A6}" type="pres">
      <dgm:prSet presAssocID="{3EF520D6-2791-4CD9-B860-BFF4CD930A9A}" presName="horzSpace2" presStyleCnt="0"/>
      <dgm:spPr/>
    </dgm:pt>
    <dgm:pt modelId="{6889DC47-0EFA-46F4-91D3-B512CDE3BC5E}" type="pres">
      <dgm:prSet presAssocID="{3EF520D6-2791-4CD9-B860-BFF4CD930A9A}" presName="tx2" presStyleLbl="revTx" presStyleIdx="11" presStyleCnt="14"/>
      <dgm:spPr/>
      <dgm:t>
        <a:bodyPr/>
        <a:lstStyle/>
        <a:p>
          <a:endParaRPr lang="en-US"/>
        </a:p>
      </dgm:t>
    </dgm:pt>
    <dgm:pt modelId="{E62451E0-2810-49E7-AD9A-5933B8BCDA6A}" type="pres">
      <dgm:prSet presAssocID="{3EF520D6-2791-4CD9-B860-BFF4CD930A9A}" presName="vert2" presStyleCnt="0"/>
      <dgm:spPr/>
    </dgm:pt>
    <dgm:pt modelId="{2FF00822-CD8C-488B-B4BD-98C57E6BC9B0}" type="pres">
      <dgm:prSet presAssocID="{3EF520D6-2791-4CD9-B860-BFF4CD930A9A}" presName="thinLine2b" presStyleLbl="callout" presStyleIdx="5" presStyleCnt="7" custLinFactNeighborY="64407"/>
      <dgm:spPr>
        <a:ln>
          <a:solidFill>
            <a:schemeClr val="bg1"/>
          </a:solidFill>
        </a:ln>
      </dgm:spPr>
    </dgm:pt>
    <dgm:pt modelId="{182F8CBE-7549-4B5A-80AE-17B2288E7737}" type="pres">
      <dgm:prSet presAssocID="{3EF520D6-2791-4CD9-B860-BFF4CD930A9A}" presName="vertSpace2b" presStyleCnt="0"/>
      <dgm:spPr/>
    </dgm:pt>
    <dgm:pt modelId="{445F2229-723D-4F9A-8D19-5B20122E85D2}" type="pres">
      <dgm:prSet presAssocID="{D2906744-8714-4057-A684-F1749BE2B5AB}" presName="thickLine" presStyleLbl="alignNode1" presStyleIdx="6" presStyleCnt="7"/>
      <dgm:spPr>
        <a:ln>
          <a:solidFill>
            <a:schemeClr val="bg1"/>
          </a:solidFill>
        </a:ln>
      </dgm:spPr>
    </dgm:pt>
    <dgm:pt modelId="{E39B003F-EB80-4472-A584-90CDAB86C407}" type="pres">
      <dgm:prSet presAssocID="{D2906744-8714-4057-A684-F1749BE2B5AB}" presName="horz1" presStyleCnt="0"/>
      <dgm:spPr/>
    </dgm:pt>
    <dgm:pt modelId="{7A87AE05-A330-4876-96B7-D9F97769EFC4}" type="pres">
      <dgm:prSet presAssocID="{D2906744-8714-4057-A684-F1749BE2B5AB}" presName="tx1" presStyleLbl="revTx" presStyleIdx="12" presStyleCnt="14" custScaleX="42029"/>
      <dgm:spPr/>
      <dgm:t>
        <a:bodyPr/>
        <a:lstStyle/>
        <a:p>
          <a:endParaRPr lang="en-US"/>
        </a:p>
      </dgm:t>
    </dgm:pt>
    <dgm:pt modelId="{92E66801-4704-489D-A72A-8DA3ED844AEA}" type="pres">
      <dgm:prSet presAssocID="{D2906744-8714-4057-A684-F1749BE2B5AB}" presName="vert1" presStyleCnt="0"/>
      <dgm:spPr/>
    </dgm:pt>
    <dgm:pt modelId="{7882D5CB-571D-4646-915C-21396ACA77FF}" type="pres">
      <dgm:prSet presAssocID="{B78FC460-0A8A-4B89-8143-4C7056347357}" presName="vertSpace2a" presStyleCnt="0"/>
      <dgm:spPr/>
    </dgm:pt>
    <dgm:pt modelId="{AC6E252A-1BAF-4A38-9512-55169EC909A4}" type="pres">
      <dgm:prSet presAssocID="{B78FC460-0A8A-4B89-8143-4C7056347357}" presName="horz2" presStyleCnt="0"/>
      <dgm:spPr/>
    </dgm:pt>
    <dgm:pt modelId="{C51B36D7-28EC-4FCA-A097-0E3CEEDE581E}" type="pres">
      <dgm:prSet presAssocID="{B78FC460-0A8A-4B89-8143-4C7056347357}" presName="horzSpace2" presStyleCnt="0"/>
      <dgm:spPr/>
    </dgm:pt>
    <dgm:pt modelId="{0A036916-D852-43D8-BD93-F259B399A0C5}" type="pres">
      <dgm:prSet presAssocID="{B78FC460-0A8A-4B89-8143-4C7056347357}" presName="tx2" presStyleLbl="revTx" presStyleIdx="13" presStyleCnt="14"/>
      <dgm:spPr/>
      <dgm:t>
        <a:bodyPr/>
        <a:lstStyle/>
        <a:p>
          <a:endParaRPr lang="en-US"/>
        </a:p>
      </dgm:t>
    </dgm:pt>
    <dgm:pt modelId="{B65407B2-57BE-44AB-B997-3E3782D8A2E2}" type="pres">
      <dgm:prSet presAssocID="{B78FC460-0A8A-4B89-8143-4C7056347357}" presName="vert2" presStyleCnt="0"/>
      <dgm:spPr/>
    </dgm:pt>
    <dgm:pt modelId="{B405910A-AAA7-4C8C-A1DE-9E360ED657CD}" type="pres">
      <dgm:prSet presAssocID="{B78FC460-0A8A-4B89-8143-4C7056347357}" presName="thinLine2b" presStyleLbl="callout" presStyleIdx="6" presStyleCnt="7"/>
      <dgm:spPr>
        <a:ln>
          <a:solidFill>
            <a:schemeClr val="bg1"/>
          </a:solidFill>
        </a:ln>
      </dgm:spPr>
    </dgm:pt>
    <dgm:pt modelId="{4B2019A8-0998-4CD9-9E0E-334CED0B08CD}" type="pres">
      <dgm:prSet presAssocID="{B78FC460-0A8A-4B89-8143-4C7056347357}" presName="vertSpace2b" presStyleCnt="0"/>
      <dgm:spPr/>
    </dgm:pt>
  </dgm:ptLst>
  <dgm:cxnLst>
    <dgm:cxn modelId="{680D4DFC-4E2C-449F-9E77-D28D48186BA6}" type="presOf" srcId="{0AB1C640-F189-4273-B834-610080795224}" destId="{9D251D23-DD02-48F6-B400-EEDC0CCC200F}" srcOrd="0" destOrd="0" presId="urn:microsoft.com/office/officeart/2008/layout/LinedList"/>
    <dgm:cxn modelId="{B3127427-4AEE-4635-B61D-72047FFD1C16}" type="presOf" srcId="{54454A78-818B-49FB-8BF1-5AAE2E34A367}" destId="{743E8C90-C21B-4A8F-BE22-3AA97EA521E5}" srcOrd="0" destOrd="0" presId="urn:microsoft.com/office/officeart/2008/layout/LinedList"/>
    <dgm:cxn modelId="{63558D25-A69E-4E1F-BD53-C22B3A04992A}" srcId="{28BAE4EE-CAC5-42E9-AC46-81893920A0AF}" destId="{54454A78-818B-49FB-8BF1-5AAE2E34A367}" srcOrd="0" destOrd="0" parTransId="{BEEFDBB7-BB77-4DCF-B63E-5CDF16A01D20}" sibTransId="{6C48D493-7C37-4C5C-9F0B-7D622131A488}"/>
    <dgm:cxn modelId="{3C0896C6-D411-4883-A264-CDB7270873A4}" srcId="{0AB1C640-F189-4273-B834-610080795224}" destId="{B0C78C98-9771-453A-B57F-0C9285D530D2}" srcOrd="3" destOrd="0" parTransId="{E40FB155-E7CA-4ADE-A3C0-4FA17CA8D45A}" sibTransId="{8F8A68FC-244B-4F68-B4EE-5C9CED6DD1CC}"/>
    <dgm:cxn modelId="{71EF8796-9D5D-4B99-B3AC-5BC807FA73A9}" srcId="{0AB1C640-F189-4273-B834-610080795224}" destId="{8EBEE723-728F-410E-9AE1-868C4B32468D}" srcOrd="2" destOrd="0" parTransId="{97AD5777-7599-46DA-B625-6338F96FAA3A}" sibTransId="{E80F97C6-811E-423A-9EBC-BD7DDE8D3CDB}"/>
    <dgm:cxn modelId="{2A507964-5A66-49EC-8748-0378E6799380}" srcId="{B0C78C98-9771-453A-B57F-0C9285D530D2}" destId="{E4871413-ABF8-482F-9F4A-3A1ACA5A78D4}" srcOrd="0" destOrd="0" parTransId="{2790C71D-185E-410C-BE72-1C714129853C}" sibTransId="{C333D04B-1A65-4EDF-9C8C-85DD8AAF81C6}"/>
    <dgm:cxn modelId="{1CB749AE-9701-4555-906A-CAE80A4F6E7E}" srcId="{0AB1C640-F189-4273-B834-610080795224}" destId="{00311E1D-F107-4E0D-946B-1942A493312D}" srcOrd="0" destOrd="0" parTransId="{84DA31EC-B5D4-44C3-B433-AD5EE7AF6630}" sibTransId="{47C33826-6559-46FC-A2A0-21CEDE80CCB8}"/>
    <dgm:cxn modelId="{A0896C84-FB53-4487-962A-33DE807D8245}" srcId="{D2906744-8714-4057-A684-F1749BE2B5AB}" destId="{B78FC460-0A8A-4B89-8143-4C7056347357}" srcOrd="0" destOrd="0" parTransId="{241EAF6B-1010-405C-A2F6-B1E3F5344838}" sibTransId="{49C758B2-44F3-4CD2-8F4B-A80EEE9E97B2}"/>
    <dgm:cxn modelId="{2A63B746-C461-4C14-B81C-D542457C528F}" type="presOf" srcId="{E96040B4-AF25-4680-9B5F-F41F5D01E30E}" destId="{59A44CCD-EC55-4A87-956E-07AF162F48AB}" srcOrd="0" destOrd="0" presId="urn:microsoft.com/office/officeart/2008/layout/LinedList"/>
    <dgm:cxn modelId="{AD1CB8EF-CC18-44F6-ACBD-5AD9FEEFC1CA}" srcId="{00311E1D-F107-4E0D-946B-1942A493312D}" destId="{E96040B4-AF25-4680-9B5F-F41F5D01E30E}" srcOrd="0" destOrd="0" parTransId="{B261D7BB-E3E5-4074-AC04-F6F798FD286D}" sibTransId="{98A3C41F-9655-42EB-A470-AD2FDFCFAC9B}"/>
    <dgm:cxn modelId="{E2D483C5-35B9-453A-BE54-4B49EE2FE202}" type="presOf" srcId="{D2906744-8714-4057-A684-F1749BE2B5AB}" destId="{7A87AE05-A330-4876-96B7-D9F97769EFC4}" srcOrd="0" destOrd="0" presId="urn:microsoft.com/office/officeart/2008/layout/LinedList"/>
    <dgm:cxn modelId="{A720F83B-236A-4B97-838A-2B763D8227C6}" type="presOf" srcId="{47AB347D-8A52-403C-8CC2-15203C7B5165}" destId="{7D050D33-E842-4CB1-BB32-4472D789CEE1}" srcOrd="0" destOrd="0" presId="urn:microsoft.com/office/officeart/2008/layout/LinedList"/>
    <dgm:cxn modelId="{39EE60CE-3A7D-4772-A275-409472F95751}" type="presOf" srcId="{00311E1D-F107-4E0D-946B-1942A493312D}" destId="{F2F02534-4E77-4589-BE74-5A6A33C5ED20}" srcOrd="0" destOrd="0" presId="urn:microsoft.com/office/officeart/2008/layout/LinedList"/>
    <dgm:cxn modelId="{8633623A-C0C0-4A39-9D51-58EDAA0E7710}" type="presOf" srcId="{28BAE4EE-CAC5-42E9-AC46-81893920A0AF}" destId="{EABC56BA-BED8-4618-966A-6DFEB4199E1E}" srcOrd="0" destOrd="0" presId="urn:microsoft.com/office/officeart/2008/layout/LinedList"/>
    <dgm:cxn modelId="{16F976FE-3C90-4C5F-8EB2-CD2003604A95}" type="presOf" srcId="{B78FC460-0A8A-4B89-8143-4C7056347357}" destId="{0A036916-D852-43D8-BD93-F259B399A0C5}" srcOrd="0" destOrd="0" presId="urn:microsoft.com/office/officeart/2008/layout/LinedList"/>
    <dgm:cxn modelId="{B232D405-B970-426B-A3A7-D9C4F6B267D0}" srcId="{8EBEE723-728F-410E-9AE1-868C4B32468D}" destId="{47AB347D-8A52-403C-8CC2-15203C7B5165}" srcOrd="0" destOrd="0" parTransId="{DAC0D02F-EC91-43F1-A156-BAEAED2350F2}" sibTransId="{D32FFD3C-E2BE-4060-81C5-316BF01EEDC9}"/>
    <dgm:cxn modelId="{B33B0132-DFE4-46D9-B7CC-DDB0F9AF5FB4}" srcId="{0AB1C640-F189-4273-B834-610080795224}" destId="{D2906744-8714-4057-A684-F1749BE2B5AB}" srcOrd="6" destOrd="0" parTransId="{89EFFE89-5342-4742-886C-D1FE1B66227B}" sibTransId="{254C6E68-2CCB-4629-B3E5-26C4165D3BD8}"/>
    <dgm:cxn modelId="{B83FFA1C-168E-4D65-BCE2-767AE73FB0A9}" srcId="{0AB1C640-F189-4273-B834-610080795224}" destId="{0B2A947A-3D3E-4EEB-B29E-EEAFFF72C7B3}" srcOrd="4" destOrd="0" parTransId="{4267DC25-D648-47E1-B3BD-693776FAB3D1}" sibTransId="{61E8777C-0705-4C4E-A8C6-8C34F1D74F1F}"/>
    <dgm:cxn modelId="{520E0AF0-71A5-4566-B45D-25246C0E782D}" type="presOf" srcId="{B0C78C98-9771-453A-B57F-0C9285D530D2}" destId="{57C51537-0F15-46E8-ACA8-15E1BDFAC399}" srcOrd="0" destOrd="0" presId="urn:microsoft.com/office/officeart/2008/layout/LinedList"/>
    <dgm:cxn modelId="{760820C6-0747-4405-AE39-C065C4B3D5D2}" srcId="{0B2A947A-3D3E-4EEB-B29E-EEAFFF72C7B3}" destId="{92829A48-22C8-4A7F-B34E-1DA98441C864}" srcOrd="0" destOrd="0" parTransId="{8989D51B-4C7B-4804-BCA1-779AC75B2669}" sibTransId="{488741EA-DF12-4D3C-8A04-043446D8E850}"/>
    <dgm:cxn modelId="{2805AB1C-6695-498C-B047-C1AE5B582E15}" type="presOf" srcId="{C7390F12-7609-4C55-9D41-2F66FD3EA350}" destId="{E511885A-3EC0-4E6D-81EA-A4EC5D0F9262}" srcOrd="0" destOrd="0" presId="urn:microsoft.com/office/officeart/2008/layout/LinedList"/>
    <dgm:cxn modelId="{D8DEEC37-BD5A-4123-9D43-E3F9739B10A2}" type="presOf" srcId="{8EBEE723-728F-410E-9AE1-868C4B32468D}" destId="{DE1CF7FF-673F-422B-B69A-BE6EDB9AC2EE}" srcOrd="0" destOrd="0" presId="urn:microsoft.com/office/officeart/2008/layout/LinedList"/>
    <dgm:cxn modelId="{1524CE89-7E48-4E2F-8BFE-D5B4E20B0657}" type="presOf" srcId="{3EF520D6-2791-4CD9-B860-BFF4CD930A9A}" destId="{6889DC47-0EFA-46F4-91D3-B512CDE3BC5E}" srcOrd="0" destOrd="0" presId="urn:microsoft.com/office/officeart/2008/layout/LinedList"/>
    <dgm:cxn modelId="{F65B8340-CD89-4A72-AB48-536061EBD942}" type="presOf" srcId="{92829A48-22C8-4A7F-B34E-1DA98441C864}" destId="{CC00B0E6-9C86-463E-938F-2AA4DF871544}" srcOrd="0" destOrd="0" presId="urn:microsoft.com/office/officeart/2008/layout/LinedList"/>
    <dgm:cxn modelId="{8FA95AAD-2EA1-4A8E-A848-94F91F803143}" srcId="{0AB1C640-F189-4273-B834-610080795224}" destId="{28BAE4EE-CAC5-42E9-AC46-81893920A0AF}" srcOrd="1" destOrd="0" parTransId="{D5C58E04-75CB-4B07-9315-C9B0230A3959}" sibTransId="{823196A5-C7F2-4755-93EF-D8A823E6EFD0}"/>
    <dgm:cxn modelId="{5083981E-508C-4EAB-9ADC-496D8033C18B}" srcId="{0AB1C640-F189-4273-B834-610080795224}" destId="{C7390F12-7609-4C55-9D41-2F66FD3EA350}" srcOrd="5" destOrd="0" parTransId="{5C8402AB-255D-444D-9610-6A927D3C298F}" sibTransId="{6312DF88-10C7-421A-9947-AE321A77510B}"/>
    <dgm:cxn modelId="{91512C5D-414E-4D65-B85E-360B281951CE}" type="presOf" srcId="{0B2A947A-3D3E-4EEB-B29E-EEAFFF72C7B3}" destId="{C83A75EC-287E-40B0-B706-113650617AE8}" srcOrd="0" destOrd="0" presId="urn:microsoft.com/office/officeart/2008/layout/LinedList"/>
    <dgm:cxn modelId="{4660689B-B42B-4B1A-9D62-85605E9FBC31}" srcId="{C7390F12-7609-4C55-9D41-2F66FD3EA350}" destId="{3EF520D6-2791-4CD9-B860-BFF4CD930A9A}" srcOrd="0" destOrd="0" parTransId="{CEAB43B5-C634-44CC-9799-FE3DEEBB547F}" sibTransId="{252A2813-7BE2-4B93-8146-28B5F3E72592}"/>
    <dgm:cxn modelId="{9DDDAF9A-1FC8-42A4-B6AA-56DF4A6EEB05}" type="presOf" srcId="{E4871413-ABF8-482F-9F4A-3A1ACA5A78D4}" destId="{8D13C629-F217-478C-A847-C3C5CB9514F2}" srcOrd="0" destOrd="0" presId="urn:microsoft.com/office/officeart/2008/layout/LinedList"/>
    <dgm:cxn modelId="{85ED6862-08A5-4997-88D1-F03B548BA0E0}" type="presParOf" srcId="{9D251D23-DD02-48F6-B400-EEDC0CCC200F}" destId="{C22EE792-A02C-4B69-8E84-4967A368D6DF}" srcOrd="0" destOrd="0" presId="urn:microsoft.com/office/officeart/2008/layout/LinedList"/>
    <dgm:cxn modelId="{6B4B0783-AFDF-4867-A1FC-4D6D9E1B9472}" type="presParOf" srcId="{9D251D23-DD02-48F6-B400-EEDC0CCC200F}" destId="{597BEA57-5A60-4F6C-A372-ABE3AC2A0118}" srcOrd="1" destOrd="0" presId="urn:microsoft.com/office/officeart/2008/layout/LinedList"/>
    <dgm:cxn modelId="{91A41B6A-FDDA-409D-B46C-BD53FEBAE3D9}" type="presParOf" srcId="{597BEA57-5A60-4F6C-A372-ABE3AC2A0118}" destId="{F2F02534-4E77-4589-BE74-5A6A33C5ED20}" srcOrd="0" destOrd="0" presId="urn:microsoft.com/office/officeart/2008/layout/LinedList"/>
    <dgm:cxn modelId="{0B45F6BC-CF50-42BF-B790-CA4DB301EBD1}" type="presParOf" srcId="{597BEA57-5A60-4F6C-A372-ABE3AC2A0118}" destId="{03673E3E-9098-4817-9205-5CEFD9C5F120}" srcOrd="1" destOrd="0" presId="urn:microsoft.com/office/officeart/2008/layout/LinedList"/>
    <dgm:cxn modelId="{B472AC3E-510D-4F16-95B7-DE6F704A6809}" type="presParOf" srcId="{03673E3E-9098-4817-9205-5CEFD9C5F120}" destId="{F8A6C995-3A25-4D16-B852-6BA087592738}" srcOrd="0" destOrd="0" presId="urn:microsoft.com/office/officeart/2008/layout/LinedList"/>
    <dgm:cxn modelId="{488DDB97-F295-48F9-95BF-24B4211BEFFB}" type="presParOf" srcId="{03673E3E-9098-4817-9205-5CEFD9C5F120}" destId="{ADF1A49E-3A9B-439E-BDE0-8A6AF5E6A74A}" srcOrd="1" destOrd="0" presId="urn:microsoft.com/office/officeart/2008/layout/LinedList"/>
    <dgm:cxn modelId="{2CC5CFC7-1937-4400-BE8B-517C64E5FFFA}" type="presParOf" srcId="{ADF1A49E-3A9B-439E-BDE0-8A6AF5E6A74A}" destId="{BBC00CCE-A382-410E-9075-657FB9EA9757}" srcOrd="0" destOrd="0" presId="urn:microsoft.com/office/officeart/2008/layout/LinedList"/>
    <dgm:cxn modelId="{7A823B77-BCC1-4163-A2AB-D7A4F806E364}" type="presParOf" srcId="{ADF1A49E-3A9B-439E-BDE0-8A6AF5E6A74A}" destId="{59A44CCD-EC55-4A87-956E-07AF162F48AB}" srcOrd="1" destOrd="0" presId="urn:microsoft.com/office/officeart/2008/layout/LinedList"/>
    <dgm:cxn modelId="{CB0C06BA-6BDB-4D15-B68A-1E4D717FD88C}" type="presParOf" srcId="{ADF1A49E-3A9B-439E-BDE0-8A6AF5E6A74A}" destId="{69D525E5-8B77-4593-B5C5-A4E4B9AC3D80}" srcOrd="2" destOrd="0" presId="urn:microsoft.com/office/officeart/2008/layout/LinedList"/>
    <dgm:cxn modelId="{D73DE9DB-6DE8-4FEC-9A37-38ADF06145FC}" type="presParOf" srcId="{03673E3E-9098-4817-9205-5CEFD9C5F120}" destId="{CC5BF8DC-6D01-4CA4-BBC2-EC57157D4B10}" srcOrd="2" destOrd="0" presId="urn:microsoft.com/office/officeart/2008/layout/LinedList"/>
    <dgm:cxn modelId="{49616A58-C672-466D-B5C6-E2CD7B6DFA45}" type="presParOf" srcId="{03673E3E-9098-4817-9205-5CEFD9C5F120}" destId="{7EBA11C4-38C4-43DD-B7FC-3093C30DFA04}" srcOrd="3" destOrd="0" presId="urn:microsoft.com/office/officeart/2008/layout/LinedList"/>
    <dgm:cxn modelId="{0EB623E8-550C-4027-839C-7F2DBCF5BDEA}" type="presParOf" srcId="{9D251D23-DD02-48F6-B400-EEDC0CCC200F}" destId="{4E3E2734-626B-4B4F-A90F-A1ABEEB76E5F}" srcOrd="2" destOrd="0" presId="urn:microsoft.com/office/officeart/2008/layout/LinedList"/>
    <dgm:cxn modelId="{57ABE1F4-45D6-4BCD-A240-6BA703E7D9CA}" type="presParOf" srcId="{9D251D23-DD02-48F6-B400-EEDC0CCC200F}" destId="{02232413-7398-4E2B-A8DF-00DC6F92519B}" srcOrd="3" destOrd="0" presId="urn:microsoft.com/office/officeart/2008/layout/LinedList"/>
    <dgm:cxn modelId="{DF6FC080-68EF-474C-90F8-4B64F384161C}" type="presParOf" srcId="{02232413-7398-4E2B-A8DF-00DC6F92519B}" destId="{EABC56BA-BED8-4618-966A-6DFEB4199E1E}" srcOrd="0" destOrd="0" presId="urn:microsoft.com/office/officeart/2008/layout/LinedList"/>
    <dgm:cxn modelId="{A70FD107-C54B-4C43-86E1-1A4153278450}" type="presParOf" srcId="{02232413-7398-4E2B-A8DF-00DC6F92519B}" destId="{2A6A27CB-5C35-4426-820F-C8E77ABD8A5E}" srcOrd="1" destOrd="0" presId="urn:microsoft.com/office/officeart/2008/layout/LinedList"/>
    <dgm:cxn modelId="{460DCCBD-3991-43E9-9A2B-FF833B5961F0}" type="presParOf" srcId="{2A6A27CB-5C35-4426-820F-C8E77ABD8A5E}" destId="{5AF13429-7C69-4E1C-9117-495D397FA34F}" srcOrd="0" destOrd="0" presId="urn:microsoft.com/office/officeart/2008/layout/LinedList"/>
    <dgm:cxn modelId="{A9542DD0-F399-4A75-8CCB-DEA8BAF13980}" type="presParOf" srcId="{2A6A27CB-5C35-4426-820F-C8E77ABD8A5E}" destId="{9B85C630-FD9C-4807-8E4A-E83C85D7F555}" srcOrd="1" destOrd="0" presId="urn:microsoft.com/office/officeart/2008/layout/LinedList"/>
    <dgm:cxn modelId="{51CE30B0-709E-4686-B33B-160B12AF064D}" type="presParOf" srcId="{9B85C630-FD9C-4807-8E4A-E83C85D7F555}" destId="{00E71655-7A92-4754-B855-EE2C054C6A8D}" srcOrd="0" destOrd="0" presId="urn:microsoft.com/office/officeart/2008/layout/LinedList"/>
    <dgm:cxn modelId="{4E7BFBF8-CB15-4E95-BFB6-0203308D9DD6}" type="presParOf" srcId="{9B85C630-FD9C-4807-8E4A-E83C85D7F555}" destId="{743E8C90-C21B-4A8F-BE22-3AA97EA521E5}" srcOrd="1" destOrd="0" presId="urn:microsoft.com/office/officeart/2008/layout/LinedList"/>
    <dgm:cxn modelId="{11E93839-8CD8-44F9-9D77-3E140E3C2366}" type="presParOf" srcId="{9B85C630-FD9C-4807-8E4A-E83C85D7F555}" destId="{0F2BA1EA-74AC-488C-BEC5-F12B70B3B5FB}" srcOrd="2" destOrd="0" presId="urn:microsoft.com/office/officeart/2008/layout/LinedList"/>
    <dgm:cxn modelId="{A47D55CF-36F2-4F6E-9D9F-FA2262A6338E}" type="presParOf" srcId="{2A6A27CB-5C35-4426-820F-C8E77ABD8A5E}" destId="{DC45F465-6650-4A89-ABDD-FD5F37F26653}" srcOrd="2" destOrd="0" presId="urn:microsoft.com/office/officeart/2008/layout/LinedList"/>
    <dgm:cxn modelId="{7D35D5DC-3448-42A9-8D45-B14DB6313A11}" type="presParOf" srcId="{2A6A27CB-5C35-4426-820F-C8E77ABD8A5E}" destId="{A0E0AB98-C884-492D-B94C-F7B28928BBBA}" srcOrd="3" destOrd="0" presId="urn:microsoft.com/office/officeart/2008/layout/LinedList"/>
    <dgm:cxn modelId="{3883133E-E272-4C4F-8668-B9E2E00ED315}" type="presParOf" srcId="{9D251D23-DD02-48F6-B400-EEDC0CCC200F}" destId="{BE7D05F0-6B97-461F-962B-DC8ED7F09877}" srcOrd="4" destOrd="0" presId="urn:microsoft.com/office/officeart/2008/layout/LinedList"/>
    <dgm:cxn modelId="{1BB38F8D-FF49-4F2C-85DC-B92B55404EC7}" type="presParOf" srcId="{9D251D23-DD02-48F6-B400-EEDC0CCC200F}" destId="{AB3CF8A8-615D-471A-8C0B-C1394D1AFA70}" srcOrd="5" destOrd="0" presId="urn:microsoft.com/office/officeart/2008/layout/LinedList"/>
    <dgm:cxn modelId="{3E4593B3-35A0-420A-8635-A7ECA4180576}" type="presParOf" srcId="{AB3CF8A8-615D-471A-8C0B-C1394D1AFA70}" destId="{DE1CF7FF-673F-422B-B69A-BE6EDB9AC2EE}" srcOrd="0" destOrd="0" presId="urn:microsoft.com/office/officeart/2008/layout/LinedList"/>
    <dgm:cxn modelId="{E9A68A46-6048-47C2-B40F-C8E26EAA009B}" type="presParOf" srcId="{AB3CF8A8-615D-471A-8C0B-C1394D1AFA70}" destId="{90B000C9-3F7E-4301-BD37-196966FFDB8F}" srcOrd="1" destOrd="0" presId="urn:microsoft.com/office/officeart/2008/layout/LinedList"/>
    <dgm:cxn modelId="{D2A6C653-79D9-47E2-9C58-7F178AD4E6DD}" type="presParOf" srcId="{90B000C9-3F7E-4301-BD37-196966FFDB8F}" destId="{A63376B1-AA62-4E15-B2B2-33889F083115}" srcOrd="0" destOrd="0" presId="urn:microsoft.com/office/officeart/2008/layout/LinedList"/>
    <dgm:cxn modelId="{065D8EA2-323A-406F-9D18-1351E71B9B52}" type="presParOf" srcId="{90B000C9-3F7E-4301-BD37-196966FFDB8F}" destId="{BF42ED08-5441-469A-89E2-C311B01ECE10}" srcOrd="1" destOrd="0" presId="urn:microsoft.com/office/officeart/2008/layout/LinedList"/>
    <dgm:cxn modelId="{4943CE11-60F2-4671-8FB4-A2B06E029E09}" type="presParOf" srcId="{BF42ED08-5441-469A-89E2-C311B01ECE10}" destId="{85DB5952-A19D-4387-88FA-6E3163E68CB0}" srcOrd="0" destOrd="0" presId="urn:microsoft.com/office/officeart/2008/layout/LinedList"/>
    <dgm:cxn modelId="{12795190-425A-44EB-BFB1-E513DD58EAB5}" type="presParOf" srcId="{BF42ED08-5441-469A-89E2-C311B01ECE10}" destId="{7D050D33-E842-4CB1-BB32-4472D789CEE1}" srcOrd="1" destOrd="0" presId="urn:microsoft.com/office/officeart/2008/layout/LinedList"/>
    <dgm:cxn modelId="{CE3C4FAD-5EDF-4EEA-B757-382ACDC28F6B}" type="presParOf" srcId="{BF42ED08-5441-469A-89E2-C311B01ECE10}" destId="{FD3D24A8-4982-4B60-942B-73B070CE19B4}" srcOrd="2" destOrd="0" presId="urn:microsoft.com/office/officeart/2008/layout/LinedList"/>
    <dgm:cxn modelId="{12B02A54-1AFD-4EBF-9721-5B36BD570D21}" type="presParOf" srcId="{90B000C9-3F7E-4301-BD37-196966FFDB8F}" destId="{85B36DE7-F063-476F-A91F-612170BD174F}" srcOrd="2" destOrd="0" presId="urn:microsoft.com/office/officeart/2008/layout/LinedList"/>
    <dgm:cxn modelId="{35E3F1AF-8B1F-42F4-ADC7-071198294132}" type="presParOf" srcId="{90B000C9-3F7E-4301-BD37-196966FFDB8F}" destId="{8A895258-102C-4957-97CF-8D065671F14F}" srcOrd="3" destOrd="0" presId="urn:microsoft.com/office/officeart/2008/layout/LinedList"/>
    <dgm:cxn modelId="{AF1A3D59-0E18-4CA9-9818-74AFA80EAAF9}" type="presParOf" srcId="{9D251D23-DD02-48F6-B400-EEDC0CCC200F}" destId="{BF488C13-3A87-4A50-B5CA-2686864198A8}" srcOrd="6" destOrd="0" presId="urn:microsoft.com/office/officeart/2008/layout/LinedList"/>
    <dgm:cxn modelId="{6E1FF056-4006-4FF7-814E-C32E6456B80D}" type="presParOf" srcId="{9D251D23-DD02-48F6-B400-EEDC0CCC200F}" destId="{4D6E740A-876E-4623-9127-D17E0D439AF6}" srcOrd="7" destOrd="0" presId="urn:microsoft.com/office/officeart/2008/layout/LinedList"/>
    <dgm:cxn modelId="{4697F76D-F60F-492F-8B67-4C8121BBFF78}" type="presParOf" srcId="{4D6E740A-876E-4623-9127-D17E0D439AF6}" destId="{57C51537-0F15-46E8-ACA8-15E1BDFAC399}" srcOrd="0" destOrd="0" presId="urn:microsoft.com/office/officeart/2008/layout/LinedList"/>
    <dgm:cxn modelId="{ED565098-CAEA-4235-8058-445749463783}" type="presParOf" srcId="{4D6E740A-876E-4623-9127-D17E0D439AF6}" destId="{E8C53F75-5B02-4AC7-A71D-A86D1DD4ADC7}" srcOrd="1" destOrd="0" presId="urn:microsoft.com/office/officeart/2008/layout/LinedList"/>
    <dgm:cxn modelId="{AB0E6127-D7FB-43F4-97B7-4A8C5FC9093B}" type="presParOf" srcId="{E8C53F75-5B02-4AC7-A71D-A86D1DD4ADC7}" destId="{DCAA3717-81A4-42BA-878C-558FB583B4E2}" srcOrd="0" destOrd="0" presId="urn:microsoft.com/office/officeart/2008/layout/LinedList"/>
    <dgm:cxn modelId="{86117007-AD5B-41DE-A5DB-9646CD1E8591}" type="presParOf" srcId="{E8C53F75-5B02-4AC7-A71D-A86D1DD4ADC7}" destId="{5A16EDAE-FCD0-4A07-B90E-C90466485383}" srcOrd="1" destOrd="0" presId="urn:microsoft.com/office/officeart/2008/layout/LinedList"/>
    <dgm:cxn modelId="{73380D59-81FF-402A-BD68-F6FC327AFB25}" type="presParOf" srcId="{5A16EDAE-FCD0-4A07-B90E-C90466485383}" destId="{BB46F8AE-C6C5-434E-B3DE-17879F251B8A}" srcOrd="0" destOrd="0" presId="urn:microsoft.com/office/officeart/2008/layout/LinedList"/>
    <dgm:cxn modelId="{F6BB9C51-4177-45FD-B291-4D3C72A8F27B}" type="presParOf" srcId="{5A16EDAE-FCD0-4A07-B90E-C90466485383}" destId="{8D13C629-F217-478C-A847-C3C5CB9514F2}" srcOrd="1" destOrd="0" presId="urn:microsoft.com/office/officeart/2008/layout/LinedList"/>
    <dgm:cxn modelId="{2E5C2494-6A54-434F-AD86-70A2FADAA378}" type="presParOf" srcId="{5A16EDAE-FCD0-4A07-B90E-C90466485383}" destId="{75E59EA5-C1C1-4564-9BA3-024657100CBC}" srcOrd="2" destOrd="0" presId="urn:microsoft.com/office/officeart/2008/layout/LinedList"/>
    <dgm:cxn modelId="{9BE42386-1EA8-4849-8E72-9461EAE202AA}" type="presParOf" srcId="{E8C53F75-5B02-4AC7-A71D-A86D1DD4ADC7}" destId="{751DBA29-87C6-44AE-B474-9D6D35DA044D}" srcOrd="2" destOrd="0" presId="urn:microsoft.com/office/officeart/2008/layout/LinedList"/>
    <dgm:cxn modelId="{1A0D859C-BC3C-4BC4-94E8-06934166D3F4}" type="presParOf" srcId="{E8C53F75-5B02-4AC7-A71D-A86D1DD4ADC7}" destId="{7C76EFF3-FF3C-40AE-9BFD-A154D678ACD6}" srcOrd="3" destOrd="0" presId="urn:microsoft.com/office/officeart/2008/layout/LinedList"/>
    <dgm:cxn modelId="{CBD0FD49-8341-47C7-843C-F3F0F2C93616}" type="presParOf" srcId="{9D251D23-DD02-48F6-B400-EEDC0CCC200F}" destId="{7B7993FD-5E4B-496E-BC51-651714F2C9CB}" srcOrd="8" destOrd="0" presId="urn:microsoft.com/office/officeart/2008/layout/LinedList"/>
    <dgm:cxn modelId="{0F4E3D82-2744-416E-9FEB-1FEA1D0BC173}" type="presParOf" srcId="{9D251D23-DD02-48F6-B400-EEDC0CCC200F}" destId="{DAC73962-ABFD-4DE1-B5DA-FFCEF70B240A}" srcOrd="9" destOrd="0" presId="urn:microsoft.com/office/officeart/2008/layout/LinedList"/>
    <dgm:cxn modelId="{33044549-EDFF-444F-A4F0-80F4D2A872F5}" type="presParOf" srcId="{DAC73962-ABFD-4DE1-B5DA-FFCEF70B240A}" destId="{C83A75EC-287E-40B0-B706-113650617AE8}" srcOrd="0" destOrd="0" presId="urn:microsoft.com/office/officeart/2008/layout/LinedList"/>
    <dgm:cxn modelId="{31EB3120-89B0-4834-AC7D-FBED3B6043CF}" type="presParOf" srcId="{DAC73962-ABFD-4DE1-B5DA-FFCEF70B240A}" destId="{FD5F13FF-9D2D-40A3-883C-D7335D8FF753}" srcOrd="1" destOrd="0" presId="urn:microsoft.com/office/officeart/2008/layout/LinedList"/>
    <dgm:cxn modelId="{5E340400-75B9-4D0C-9A67-A5FBC31D6131}" type="presParOf" srcId="{FD5F13FF-9D2D-40A3-883C-D7335D8FF753}" destId="{007EB30D-3C99-4171-B445-54C544E8F2F1}" srcOrd="0" destOrd="0" presId="urn:microsoft.com/office/officeart/2008/layout/LinedList"/>
    <dgm:cxn modelId="{0546A2C9-68EE-47BE-9FFA-4F1440B18D1C}" type="presParOf" srcId="{FD5F13FF-9D2D-40A3-883C-D7335D8FF753}" destId="{1102F439-F44E-42B5-B040-AF5E8DE7305A}" srcOrd="1" destOrd="0" presId="urn:microsoft.com/office/officeart/2008/layout/LinedList"/>
    <dgm:cxn modelId="{1973B86C-ABA7-4036-A7F1-24421D8FCEC6}" type="presParOf" srcId="{1102F439-F44E-42B5-B040-AF5E8DE7305A}" destId="{8AB5EE5B-E17A-452F-B33C-F284F097F37F}" srcOrd="0" destOrd="0" presId="urn:microsoft.com/office/officeart/2008/layout/LinedList"/>
    <dgm:cxn modelId="{2D401EA2-90F5-47E7-8CB3-1C097B36C728}" type="presParOf" srcId="{1102F439-F44E-42B5-B040-AF5E8DE7305A}" destId="{CC00B0E6-9C86-463E-938F-2AA4DF871544}" srcOrd="1" destOrd="0" presId="urn:microsoft.com/office/officeart/2008/layout/LinedList"/>
    <dgm:cxn modelId="{4AF00E04-F392-4DC2-8582-4C2AE7EA350F}" type="presParOf" srcId="{1102F439-F44E-42B5-B040-AF5E8DE7305A}" destId="{5E111108-F059-4E02-932A-C3F9E21B5E6D}" srcOrd="2" destOrd="0" presId="urn:microsoft.com/office/officeart/2008/layout/LinedList"/>
    <dgm:cxn modelId="{B85F48EC-0138-49A6-907C-13B8690BCF41}" type="presParOf" srcId="{FD5F13FF-9D2D-40A3-883C-D7335D8FF753}" destId="{5D6D76B4-088A-44C4-A141-389B86E07D34}" srcOrd="2" destOrd="0" presId="urn:microsoft.com/office/officeart/2008/layout/LinedList"/>
    <dgm:cxn modelId="{8A765E3D-FB99-43C0-8652-3C83545ED068}" type="presParOf" srcId="{FD5F13FF-9D2D-40A3-883C-D7335D8FF753}" destId="{DEC60DBA-394D-4597-BC89-302E0520156D}" srcOrd="3" destOrd="0" presId="urn:microsoft.com/office/officeart/2008/layout/LinedList"/>
    <dgm:cxn modelId="{7F23BD30-EE73-48BF-863F-DEEA21678D1A}" type="presParOf" srcId="{9D251D23-DD02-48F6-B400-EEDC0CCC200F}" destId="{71575A58-4999-4233-A0E3-F60DB20AD044}" srcOrd="10" destOrd="0" presId="urn:microsoft.com/office/officeart/2008/layout/LinedList"/>
    <dgm:cxn modelId="{FCFEE45B-11DF-4FD1-95BB-723A1B0A2FDF}" type="presParOf" srcId="{9D251D23-DD02-48F6-B400-EEDC0CCC200F}" destId="{F9327DF4-42EF-4CFE-ACCA-CC43EA46054E}" srcOrd="11" destOrd="0" presId="urn:microsoft.com/office/officeart/2008/layout/LinedList"/>
    <dgm:cxn modelId="{E41899B4-4BCE-472E-B868-ED9740BA9651}" type="presParOf" srcId="{F9327DF4-42EF-4CFE-ACCA-CC43EA46054E}" destId="{E511885A-3EC0-4E6D-81EA-A4EC5D0F9262}" srcOrd="0" destOrd="0" presId="urn:microsoft.com/office/officeart/2008/layout/LinedList"/>
    <dgm:cxn modelId="{ADFC8318-A410-4F07-9267-0C7B6EC220C1}" type="presParOf" srcId="{F9327DF4-42EF-4CFE-ACCA-CC43EA46054E}" destId="{89FA63F3-EBB4-46C9-8598-9C46EC72C044}" srcOrd="1" destOrd="0" presId="urn:microsoft.com/office/officeart/2008/layout/LinedList"/>
    <dgm:cxn modelId="{076A7EE3-112C-44C1-B3B2-F35BB908CFA2}" type="presParOf" srcId="{89FA63F3-EBB4-46C9-8598-9C46EC72C044}" destId="{F8763686-D4D5-443F-9A75-442DF53B0113}" srcOrd="0" destOrd="0" presId="urn:microsoft.com/office/officeart/2008/layout/LinedList"/>
    <dgm:cxn modelId="{5A85CEFE-F184-41EF-ABD6-0AAFF1F1C5BC}" type="presParOf" srcId="{89FA63F3-EBB4-46C9-8598-9C46EC72C044}" destId="{28A8E4E4-8D27-4589-8AAD-C7935C2CED75}" srcOrd="1" destOrd="0" presId="urn:microsoft.com/office/officeart/2008/layout/LinedList"/>
    <dgm:cxn modelId="{F6DF84EA-22EE-4FD1-B07D-0EF3F24C2ADD}" type="presParOf" srcId="{28A8E4E4-8D27-4589-8AAD-C7935C2CED75}" destId="{CFF19071-EAF9-42DC-96DA-BBB4691333A6}" srcOrd="0" destOrd="0" presId="urn:microsoft.com/office/officeart/2008/layout/LinedList"/>
    <dgm:cxn modelId="{CDB8C90E-F3C1-48F6-8585-28A1F2DB0AEB}" type="presParOf" srcId="{28A8E4E4-8D27-4589-8AAD-C7935C2CED75}" destId="{6889DC47-0EFA-46F4-91D3-B512CDE3BC5E}" srcOrd="1" destOrd="0" presId="urn:microsoft.com/office/officeart/2008/layout/LinedList"/>
    <dgm:cxn modelId="{D1E95D00-C56D-4EE3-A746-A38EBEA5AC9B}" type="presParOf" srcId="{28A8E4E4-8D27-4589-8AAD-C7935C2CED75}" destId="{E62451E0-2810-49E7-AD9A-5933B8BCDA6A}" srcOrd="2" destOrd="0" presId="urn:microsoft.com/office/officeart/2008/layout/LinedList"/>
    <dgm:cxn modelId="{090F755B-B50B-451A-AF29-36532C5F62B5}" type="presParOf" srcId="{89FA63F3-EBB4-46C9-8598-9C46EC72C044}" destId="{2FF00822-CD8C-488B-B4BD-98C57E6BC9B0}" srcOrd="2" destOrd="0" presId="urn:microsoft.com/office/officeart/2008/layout/LinedList"/>
    <dgm:cxn modelId="{BEB480A3-EEF1-4616-A669-86C90B873430}" type="presParOf" srcId="{89FA63F3-EBB4-46C9-8598-9C46EC72C044}" destId="{182F8CBE-7549-4B5A-80AE-17B2288E7737}" srcOrd="3" destOrd="0" presId="urn:microsoft.com/office/officeart/2008/layout/LinedList"/>
    <dgm:cxn modelId="{6DD6D80C-EF10-4F68-A544-4B72230A94EF}" type="presParOf" srcId="{9D251D23-DD02-48F6-B400-EEDC0CCC200F}" destId="{445F2229-723D-4F9A-8D19-5B20122E85D2}" srcOrd="12" destOrd="0" presId="urn:microsoft.com/office/officeart/2008/layout/LinedList"/>
    <dgm:cxn modelId="{14F48924-2A3F-4B55-8E71-CBFF18F28B5B}" type="presParOf" srcId="{9D251D23-DD02-48F6-B400-EEDC0CCC200F}" destId="{E39B003F-EB80-4472-A584-90CDAB86C407}" srcOrd="13" destOrd="0" presId="urn:microsoft.com/office/officeart/2008/layout/LinedList"/>
    <dgm:cxn modelId="{66467737-8591-45AF-8F26-917DC048286D}" type="presParOf" srcId="{E39B003F-EB80-4472-A584-90CDAB86C407}" destId="{7A87AE05-A330-4876-96B7-D9F97769EFC4}" srcOrd="0" destOrd="0" presId="urn:microsoft.com/office/officeart/2008/layout/LinedList"/>
    <dgm:cxn modelId="{3C982C8B-795E-4326-ACCF-942BC8EE90B7}" type="presParOf" srcId="{E39B003F-EB80-4472-A584-90CDAB86C407}" destId="{92E66801-4704-489D-A72A-8DA3ED844AEA}" srcOrd="1" destOrd="0" presId="urn:microsoft.com/office/officeart/2008/layout/LinedList"/>
    <dgm:cxn modelId="{5814B35B-1F50-4B37-AB26-F6E7E93A5D8B}" type="presParOf" srcId="{92E66801-4704-489D-A72A-8DA3ED844AEA}" destId="{7882D5CB-571D-4646-915C-21396ACA77FF}" srcOrd="0" destOrd="0" presId="urn:microsoft.com/office/officeart/2008/layout/LinedList"/>
    <dgm:cxn modelId="{DE8A1B03-C35C-4535-BCA3-506F8C75485A}" type="presParOf" srcId="{92E66801-4704-489D-A72A-8DA3ED844AEA}" destId="{AC6E252A-1BAF-4A38-9512-55169EC909A4}" srcOrd="1" destOrd="0" presId="urn:microsoft.com/office/officeart/2008/layout/LinedList"/>
    <dgm:cxn modelId="{43819372-575E-44A3-ADF4-97C1DFC744D3}" type="presParOf" srcId="{AC6E252A-1BAF-4A38-9512-55169EC909A4}" destId="{C51B36D7-28EC-4FCA-A097-0E3CEEDE581E}" srcOrd="0" destOrd="0" presId="urn:microsoft.com/office/officeart/2008/layout/LinedList"/>
    <dgm:cxn modelId="{F949DEEA-968D-400B-8CBC-52C3E05D5136}" type="presParOf" srcId="{AC6E252A-1BAF-4A38-9512-55169EC909A4}" destId="{0A036916-D852-43D8-BD93-F259B399A0C5}" srcOrd="1" destOrd="0" presId="urn:microsoft.com/office/officeart/2008/layout/LinedList"/>
    <dgm:cxn modelId="{BF64BBDC-E02A-4221-9F5B-446BF073C853}" type="presParOf" srcId="{AC6E252A-1BAF-4A38-9512-55169EC909A4}" destId="{B65407B2-57BE-44AB-B997-3E3782D8A2E2}" srcOrd="2" destOrd="0" presId="urn:microsoft.com/office/officeart/2008/layout/LinedList"/>
    <dgm:cxn modelId="{A6DC7CD9-746A-4323-8381-BBBCB1260554}" type="presParOf" srcId="{92E66801-4704-489D-A72A-8DA3ED844AEA}" destId="{B405910A-AAA7-4C8C-A1DE-9E360ED657CD}" srcOrd="2" destOrd="0" presId="urn:microsoft.com/office/officeart/2008/layout/LinedList"/>
    <dgm:cxn modelId="{F83D171E-2EC1-4907-A32B-B1EDCB141B18}" type="presParOf" srcId="{92E66801-4704-489D-A72A-8DA3ED844AEA}" destId="{4B2019A8-0998-4CD9-9E0E-334CED0B08C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29443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29443" cy="504248"/>
      </dsp:txXfrm>
    </dsp:sp>
    <dsp:sp modelId="{59A44CCD-EC55-4A87-956E-07AF162F48AB}">
      <dsp:nvSpPr>
        <dsp:cNvPr id="0" name=""/>
        <dsp:cNvSpPr/>
      </dsp:nvSpPr>
      <dsp:spPr>
        <a:xfrm>
          <a:off x="506077" y="23328"/>
          <a:ext cx="475090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 to Valuation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077" y="23328"/>
        <a:ext cx="4750900" cy="457959"/>
      </dsp:txXfrm>
    </dsp:sp>
    <dsp:sp modelId="{CC5BF8DC-6D01-4CA4-BBC2-EC57157D4B10}">
      <dsp:nvSpPr>
        <dsp:cNvPr id="0" name=""/>
        <dsp:cNvSpPr/>
      </dsp:nvSpPr>
      <dsp:spPr>
        <a:xfrm>
          <a:off x="429443" y="496036"/>
          <a:ext cx="4087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02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41960" cy="504248"/>
      </dsp:txXfrm>
    </dsp:sp>
    <dsp:sp modelId="{743E8C90-C21B-4A8F-BE22-3AA97EA521E5}">
      <dsp:nvSpPr>
        <dsp:cNvPr id="0" name=""/>
        <dsp:cNvSpPr/>
      </dsp:nvSpPr>
      <dsp:spPr>
        <a:xfrm>
          <a:off x="520827" y="527577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Estimating Discount Rates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527577"/>
        <a:ext cx="4127373" cy="457959"/>
      </dsp:txXfrm>
    </dsp:sp>
    <dsp:sp modelId="{DC45F465-6650-4A89-ABDD-FD5F37F26653}">
      <dsp:nvSpPr>
        <dsp:cNvPr id="0" name=""/>
        <dsp:cNvSpPr/>
      </dsp:nvSpPr>
      <dsp:spPr>
        <a:xfrm>
          <a:off x="441960" y="1000285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35917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03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35917" cy="504248"/>
      </dsp:txXfrm>
    </dsp:sp>
    <dsp:sp modelId="{7D050D33-E842-4CB1-BB32-4472D789CEE1}">
      <dsp:nvSpPr>
        <dsp:cNvPr id="0" name=""/>
        <dsp:cNvSpPr/>
      </dsp:nvSpPr>
      <dsp:spPr>
        <a:xfrm>
          <a:off x="513706" y="1031825"/>
          <a:ext cx="4741021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Estimating Cash Flow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706" y="1031825"/>
        <a:ext cx="4741021" cy="457959"/>
      </dsp:txXfrm>
    </dsp:sp>
    <dsp:sp modelId="{85B36DE7-F063-476F-A91F-612170BD174F}">
      <dsp:nvSpPr>
        <dsp:cNvPr id="0" name=""/>
        <dsp:cNvSpPr/>
      </dsp:nvSpPr>
      <dsp:spPr>
        <a:xfrm>
          <a:off x="435917" y="1519281"/>
          <a:ext cx="41487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06568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04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06568" cy="504248"/>
      </dsp:txXfrm>
    </dsp:sp>
    <dsp:sp modelId="{8D13C629-F217-478C-A847-C3C5CB9514F2}">
      <dsp:nvSpPr>
        <dsp:cNvPr id="0" name=""/>
        <dsp:cNvSpPr/>
      </dsp:nvSpPr>
      <dsp:spPr>
        <a:xfrm>
          <a:off x="479564" y="1524002"/>
          <a:ext cx="4778235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Estimating Growth Rate &amp; Terminal Value</a:t>
          </a:r>
          <a:endParaRPr lang="en-U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564" y="1524002"/>
        <a:ext cx="4778235" cy="457959"/>
      </dsp:txXfrm>
    </dsp:sp>
    <dsp:sp modelId="{751DBA29-87C6-44AE-B474-9D6D35DA044D}">
      <dsp:nvSpPr>
        <dsp:cNvPr id="0" name=""/>
        <dsp:cNvSpPr/>
      </dsp:nvSpPr>
      <dsp:spPr>
        <a:xfrm>
          <a:off x="406568" y="2023529"/>
          <a:ext cx="3869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05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41960" cy="504248"/>
      </dsp:txXfrm>
    </dsp:sp>
    <dsp:sp modelId="{CC00B0E6-9C86-463E-938F-2AA4DF871544}">
      <dsp:nvSpPr>
        <dsp:cNvPr id="0" name=""/>
        <dsp:cNvSpPr/>
      </dsp:nvSpPr>
      <dsp:spPr>
        <a:xfrm>
          <a:off x="520827" y="2040322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Discounted Cash Flow Valuation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040322"/>
        <a:ext cx="4127373" cy="457959"/>
      </dsp:txXfrm>
    </dsp:sp>
    <dsp:sp modelId="{5D6D76B4-088A-44C4-A141-389B86E07D34}">
      <dsp:nvSpPr>
        <dsp:cNvPr id="0" name=""/>
        <dsp:cNvSpPr/>
      </dsp:nvSpPr>
      <dsp:spPr>
        <a:xfrm>
          <a:off x="441960" y="2527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06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Relative Valuation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</a:t>
          </a:r>
          <a:endParaRPr lang="en-US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Value of Cash &amp; </a:t>
          </a:r>
          <a:r>
            <a:rPr lang="en-US" sz="1800" b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CrossHoldings</a:t>
          </a:r>
          <a:endParaRPr lang="en-US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EE792-A02C-4B69-8E84-4967A368D6DF}">
      <dsp:nvSpPr>
        <dsp:cNvPr id="0" name=""/>
        <dsp:cNvSpPr/>
      </dsp:nvSpPr>
      <dsp:spPr>
        <a:xfrm>
          <a:off x="0" y="3505198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2534-4E77-4589-BE74-5A6A33C5ED20}">
      <dsp:nvSpPr>
        <dsp:cNvPr id="0" name=""/>
        <dsp:cNvSpPr/>
      </dsp:nvSpPr>
      <dsp:spPr>
        <a:xfrm>
          <a:off x="0" y="43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08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0"/>
        <a:ext cx="441960" cy="504248"/>
      </dsp:txXfrm>
    </dsp:sp>
    <dsp:sp modelId="{59A44CCD-EC55-4A87-956E-07AF162F48AB}">
      <dsp:nvSpPr>
        <dsp:cNvPr id="0" name=""/>
        <dsp:cNvSpPr/>
      </dsp:nvSpPr>
      <dsp:spPr>
        <a:xfrm>
          <a:off x="520827" y="2332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Dealing With Employee Option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3328"/>
        <a:ext cx="4127373" cy="457959"/>
      </dsp:txXfrm>
    </dsp:sp>
    <dsp:sp modelId="{CC5BF8DC-6D01-4CA4-BBC2-EC57157D4B10}">
      <dsp:nvSpPr>
        <dsp:cNvPr id="0" name=""/>
        <dsp:cNvSpPr/>
      </dsp:nvSpPr>
      <dsp:spPr>
        <a:xfrm>
          <a:off x="441960" y="496036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E2734-626B-4B4F-A90F-A1ABEEB76E5F}">
      <dsp:nvSpPr>
        <dsp:cNvPr id="0" name=""/>
        <dsp:cNvSpPr/>
      </dsp:nvSpPr>
      <dsp:spPr>
        <a:xfrm>
          <a:off x="0" y="504679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56BA-BED8-4618-966A-6DFEB4199E1E}">
      <dsp:nvSpPr>
        <dsp:cNvPr id="0" name=""/>
        <dsp:cNvSpPr/>
      </dsp:nvSpPr>
      <dsp:spPr>
        <a:xfrm>
          <a:off x="0" y="504679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09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4679"/>
        <a:ext cx="441960" cy="504248"/>
      </dsp:txXfrm>
    </dsp:sp>
    <dsp:sp modelId="{743E8C90-C21B-4A8F-BE22-3AA97EA521E5}">
      <dsp:nvSpPr>
        <dsp:cNvPr id="0" name=""/>
        <dsp:cNvSpPr/>
      </dsp:nvSpPr>
      <dsp:spPr>
        <a:xfrm>
          <a:off x="520827" y="527577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Value of Intangibles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527577"/>
        <a:ext cx="4127373" cy="457959"/>
      </dsp:txXfrm>
    </dsp:sp>
    <dsp:sp modelId="{DC45F465-6650-4A89-ABDD-FD5F37F26653}">
      <dsp:nvSpPr>
        <dsp:cNvPr id="0" name=""/>
        <dsp:cNvSpPr/>
      </dsp:nvSpPr>
      <dsp:spPr>
        <a:xfrm>
          <a:off x="441960" y="1000285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05F0-6B97-461F-962B-DC8ED7F09877}">
      <dsp:nvSpPr>
        <dsp:cNvPr id="0" name=""/>
        <dsp:cNvSpPr/>
      </dsp:nvSpPr>
      <dsp:spPr>
        <a:xfrm>
          <a:off x="0" y="1008927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F7FF-673F-422B-B69A-BE6EDB9AC2EE}">
      <dsp:nvSpPr>
        <dsp:cNvPr id="0" name=""/>
        <dsp:cNvSpPr/>
      </dsp:nvSpPr>
      <dsp:spPr>
        <a:xfrm>
          <a:off x="0" y="1008927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08927"/>
        <a:ext cx="441960" cy="504248"/>
      </dsp:txXfrm>
    </dsp:sp>
    <dsp:sp modelId="{7D050D33-E842-4CB1-BB32-4472D789CEE1}">
      <dsp:nvSpPr>
        <dsp:cNvPr id="0" name=""/>
        <dsp:cNvSpPr/>
      </dsp:nvSpPr>
      <dsp:spPr>
        <a:xfrm>
          <a:off x="520827" y="1031825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Value of Control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031825"/>
        <a:ext cx="4127373" cy="457959"/>
      </dsp:txXfrm>
    </dsp:sp>
    <dsp:sp modelId="{85B36DE7-F063-476F-A91F-612170BD174F}">
      <dsp:nvSpPr>
        <dsp:cNvPr id="0" name=""/>
        <dsp:cNvSpPr/>
      </dsp:nvSpPr>
      <dsp:spPr>
        <a:xfrm>
          <a:off x="441960" y="1519281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8C13-3A87-4A50-B5CA-2686864198A8}">
      <dsp:nvSpPr>
        <dsp:cNvPr id="0" name=""/>
        <dsp:cNvSpPr/>
      </dsp:nvSpPr>
      <dsp:spPr>
        <a:xfrm>
          <a:off x="0" y="1513175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1537-0F15-46E8-ACA8-15E1BDFAC399}">
      <dsp:nvSpPr>
        <dsp:cNvPr id="0" name=""/>
        <dsp:cNvSpPr/>
      </dsp:nvSpPr>
      <dsp:spPr>
        <a:xfrm>
          <a:off x="0" y="1513175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3175"/>
        <a:ext cx="441960" cy="504248"/>
      </dsp:txXfrm>
    </dsp:sp>
    <dsp:sp modelId="{8D13C629-F217-478C-A847-C3C5CB9514F2}">
      <dsp:nvSpPr>
        <dsp:cNvPr id="0" name=""/>
        <dsp:cNvSpPr/>
      </dsp:nvSpPr>
      <dsp:spPr>
        <a:xfrm>
          <a:off x="520827" y="1536073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Value of Liquidity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1536073"/>
        <a:ext cx="4127373" cy="457959"/>
      </dsp:txXfrm>
    </dsp:sp>
    <dsp:sp modelId="{751DBA29-87C6-44AE-B474-9D6D35DA044D}">
      <dsp:nvSpPr>
        <dsp:cNvPr id="0" name=""/>
        <dsp:cNvSpPr/>
      </dsp:nvSpPr>
      <dsp:spPr>
        <a:xfrm>
          <a:off x="441960" y="2023529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993FD-5E4B-496E-BC51-651714F2C9CB}">
      <dsp:nvSpPr>
        <dsp:cNvPr id="0" name=""/>
        <dsp:cNvSpPr/>
      </dsp:nvSpPr>
      <dsp:spPr>
        <a:xfrm>
          <a:off x="0" y="2017424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75EC-287E-40B0-B706-113650617AE8}">
      <dsp:nvSpPr>
        <dsp:cNvPr id="0" name=""/>
        <dsp:cNvSpPr/>
      </dsp:nvSpPr>
      <dsp:spPr>
        <a:xfrm>
          <a:off x="0" y="2017424"/>
          <a:ext cx="441528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17424"/>
        <a:ext cx="441528" cy="504248"/>
      </dsp:txXfrm>
    </dsp:sp>
    <dsp:sp modelId="{CC00B0E6-9C86-463E-938F-2AA4DF871544}">
      <dsp:nvSpPr>
        <dsp:cNvPr id="0" name=""/>
        <dsp:cNvSpPr/>
      </dsp:nvSpPr>
      <dsp:spPr>
        <a:xfrm>
          <a:off x="520318" y="2040322"/>
          <a:ext cx="4732360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Value of Synergy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318" y="2040322"/>
        <a:ext cx="4732360" cy="457959"/>
      </dsp:txXfrm>
    </dsp:sp>
    <dsp:sp modelId="{5D6D76B4-088A-44C4-A141-389B86E07D34}">
      <dsp:nvSpPr>
        <dsp:cNvPr id="0" name=""/>
        <dsp:cNvSpPr/>
      </dsp:nvSpPr>
      <dsp:spPr>
        <a:xfrm>
          <a:off x="441528" y="2527778"/>
          <a:ext cx="4202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5A58-4999-4233-A0E3-F60DB20AD044}">
      <dsp:nvSpPr>
        <dsp:cNvPr id="0" name=""/>
        <dsp:cNvSpPr/>
      </dsp:nvSpPr>
      <dsp:spPr>
        <a:xfrm>
          <a:off x="0" y="2521672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1885A-3EC0-4E6D-81EA-A4EC5D0F9262}">
      <dsp:nvSpPr>
        <dsp:cNvPr id="0" name=""/>
        <dsp:cNvSpPr/>
      </dsp:nvSpPr>
      <dsp:spPr>
        <a:xfrm>
          <a:off x="0" y="2521672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1672"/>
        <a:ext cx="441960" cy="504248"/>
      </dsp:txXfrm>
    </dsp:sp>
    <dsp:sp modelId="{6889DC47-0EFA-46F4-91D3-B512CDE3BC5E}">
      <dsp:nvSpPr>
        <dsp:cNvPr id="0" name=""/>
        <dsp:cNvSpPr/>
      </dsp:nvSpPr>
      <dsp:spPr>
        <a:xfrm>
          <a:off x="520827" y="2544570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en-US" sz="2000" b="1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Value of </a:t>
          </a:r>
          <a:r>
            <a:rPr lang="en-US" sz="2000" b="1" kern="1200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Transparancy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2544570"/>
        <a:ext cx="4127373" cy="457959"/>
      </dsp:txXfrm>
    </dsp:sp>
    <dsp:sp modelId="{2FF00822-CD8C-488B-B4BD-98C57E6BC9B0}">
      <dsp:nvSpPr>
        <dsp:cNvPr id="0" name=""/>
        <dsp:cNvSpPr/>
      </dsp:nvSpPr>
      <dsp:spPr>
        <a:xfrm>
          <a:off x="441960" y="30172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F2229-723D-4F9A-8D19-5B20122E85D2}">
      <dsp:nvSpPr>
        <dsp:cNvPr id="0" name=""/>
        <dsp:cNvSpPr/>
      </dsp:nvSpPr>
      <dsp:spPr>
        <a:xfrm>
          <a:off x="0" y="3025920"/>
          <a:ext cx="525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7AE05-A330-4876-96B7-D9F97769EFC4}">
      <dsp:nvSpPr>
        <dsp:cNvPr id="0" name=""/>
        <dsp:cNvSpPr/>
      </dsp:nvSpPr>
      <dsp:spPr>
        <a:xfrm>
          <a:off x="0" y="3025920"/>
          <a:ext cx="441960" cy="50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25920"/>
        <a:ext cx="441960" cy="504248"/>
      </dsp:txXfrm>
    </dsp:sp>
    <dsp:sp modelId="{0A036916-D852-43D8-BD93-F259B399A0C5}">
      <dsp:nvSpPr>
        <dsp:cNvPr id="0" name=""/>
        <dsp:cNvSpPr/>
      </dsp:nvSpPr>
      <dsp:spPr>
        <a:xfrm>
          <a:off x="520827" y="3048818"/>
          <a:ext cx="4127373" cy="45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Cost of Distress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827" y="3048818"/>
        <a:ext cx="4127373" cy="457959"/>
      </dsp:txXfrm>
    </dsp:sp>
    <dsp:sp modelId="{B405910A-AAA7-4C8C-A1DE-9E360ED657CD}">
      <dsp:nvSpPr>
        <dsp:cNvPr id="0" name=""/>
        <dsp:cNvSpPr/>
      </dsp:nvSpPr>
      <dsp:spPr>
        <a:xfrm>
          <a:off x="441960" y="3506778"/>
          <a:ext cx="4206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Asset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Bisnis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id-ID" sz="2000" dirty="0" smtClean="0"/>
              <a:t>PE</a:t>
            </a:r>
            <a:r>
              <a:rPr lang="en-US" sz="2000" dirty="0" smtClean="0"/>
              <a:t>NILAIAN ASSET DAN BISNIS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84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834564" marR="1767131" algn="ctr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Misconceptions about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6870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Myth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1: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objective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search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“true”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endParaRPr sz="1700">
              <a:latin typeface="Times New Roman"/>
              <a:cs typeface="Times New Roman"/>
            </a:endParaRPr>
          </a:p>
          <a:p>
            <a:pPr marL="1749020" marR="284855" indent="-252870">
              <a:lnSpc>
                <a:spcPts val="1806"/>
              </a:lnSpc>
              <a:spcBef>
                <a:spcPts val="63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ruth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1.1: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valuations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biased.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questions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749020" marR="28485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direction.</a:t>
            </a:r>
            <a:endParaRPr sz="1600">
              <a:latin typeface="Times New Roman"/>
              <a:cs typeface="Times New Roman"/>
            </a:endParaRPr>
          </a:p>
          <a:p>
            <a:pPr marL="1749020" marR="565389" indent="-252870">
              <a:lnSpc>
                <a:spcPts val="1806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ruth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1.2: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direction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magnitude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bias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 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749020" marR="565389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directly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proportional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paid.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12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Myth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2.:</a:t>
            </a:r>
            <a:r>
              <a:rPr sz="1700" spc="-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good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provides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precise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ruth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2.1: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precise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valuations</a:t>
            </a:r>
            <a:endParaRPr sz="1600">
              <a:latin typeface="Times New Roman"/>
              <a:cs typeface="Times New Roman"/>
            </a:endParaRPr>
          </a:p>
          <a:p>
            <a:pPr marL="1749020" marR="794086" indent="-252870">
              <a:lnSpc>
                <a:spcPts val="1806"/>
              </a:lnSpc>
              <a:spcBef>
                <a:spcPts val="671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ruth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2.2: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payo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greatest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least </a:t>
            </a:r>
            <a:endParaRPr sz="1600">
              <a:latin typeface="Times New Roman"/>
              <a:cs typeface="Times New Roman"/>
            </a:endParaRPr>
          </a:p>
          <a:p>
            <a:pPr marL="1749020" marR="794086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precise.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12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Myth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3: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-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quantitative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model,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better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endParaRPr sz="1700">
              <a:latin typeface="Times New Roman"/>
              <a:cs typeface="Times New Roman"/>
            </a:endParaRPr>
          </a:p>
          <a:p>
            <a:pPr marL="1749020" marR="1039481" indent="-252870">
              <a:lnSpc>
                <a:spcPts val="1806"/>
              </a:lnSpc>
              <a:spcBef>
                <a:spcPts val="63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ruth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3.1: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understanding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 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inversely </a:t>
            </a:r>
            <a:endParaRPr sz="1600">
              <a:latin typeface="Times New Roman"/>
              <a:cs typeface="Times New Roman"/>
            </a:endParaRPr>
          </a:p>
          <a:p>
            <a:pPr marL="1749020" marR="1039481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proportional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required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80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ruth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3.2: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Simpler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better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complex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76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18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84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981651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I.            </a:t>
            </a:r>
            <a:r>
              <a:rPr sz="2500" spc="459" dirty="0">
                <a:latin typeface="Arial"/>
                <a:cs typeface="Arial"/>
              </a:rPr>
              <a:t>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alue first,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 to follow</a:t>
            </a:r>
            <a:endParaRPr sz="2500">
              <a:latin typeface="Arial"/>
              <a:cs typeface="Arial"/>
            </a:endParaRPr>
          </a:p>
          <a:p>
            <a:pPr marL="3257400" marR="2560634" algn="ctr">
              <a:lnSpc>
                <a:spcPct val="95825"/>
              </a:lnSpc>
              <a:spcBef>
                <a:spcPts val="171"/>
              </a:spcBef>
            </a:pPr>
            <a:r>
              <a:rPr sz="2500" dirty="0">
                <a:latin typeface="Arial"/>
                <a:cs typeface="Arial"/>
              </a:rPr>
              <a:t>Sources of Bias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3949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spc="-138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don</a:t>
            </a:r>
            <a:r>
              <a:rPr sz="1700" spc="-31" dirty="0">
                <a:latin typeface="Times New Roman"/>
                <a:cs typeface="Times New Roman"/>
              </a:rPr>
              <a:t>’</a:t>
            </a:r>
            <a:r>
              <a:rPr sz="1700" dirty="0">
                <a:latin typeface="Times New Roman"/>
                <a:cs typeface="Times New Roman"/>
              </a:rPr>
              <a:t>t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choose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companies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randomly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value:</a:t>
            </a:r>
            <a:endParaRPr sz="1700">
              <a:latin typeface="Times New Roman"/>
              <a:cs typeface="Times New Roman"/>
            </a:endParaRPr>
          </a:p>
          <a:p>
            <a:pPr marL="1395001" marR="909068" indent="-303444">
              <a:lnSpc>
                <a:spcPts val="2012"/>
              </a:lnSpc>
              <a:spcBef>
                <a:spcPts val="55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always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colored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biases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those </a:t>
            </a:r>
            <a:endParaRPr sz="1700">
              <a:latin typeface="Times New Roman"/>
              <a:cs typeface="Times New Roman"/>
            </a:endParaRPr>
          </a:p>
          <a:p>
            <a:pPr marL="1395001" marR="90906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providing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information:</a:t>
            </a:r>
            <a:endParaRPr sz="1700">
              <a:latin typeface="Times New Roman"/>
              <a:cs typeface="Times New Roman"/>
            </a:endParaRPr>
          </a:p>
          <a:p>
            <a:pPr marL="1749020" marR="1403848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Annual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reports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provided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represent </a:t>
            </a:r>
            <a:endParaRPr sz="1600">
              <a:latin typeface="Times New Roman"/>
              <a:cs typeface="Times New Roman"/>
            </a:endParaRPr>
          </a:p>
          <a:p>
            <a:pPr marL="1749020" marR="1403848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spin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events</a:t>
            </a:r>
            <a:endParaRPr sz="1600">
              <a:latin typeface="Times New Roman"/>
              <a:cs typeface="Times New Roman"/>
            </a:endParaRPr>
          </a:p>
          <a:p>
            <a:pPr marL="1749020" marR="712339" indent="-252870">
              <a:lnSpc>
                <a:spcPts val="1806"/>
              </a:lnSpc>
              <a:spcBef>
                <a:spcPts val="59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Independent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reports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(by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analysts,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journalists)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749020" marR="712339">
              <a:lnSpc>
                <a:spcPts val="1806"/>
              </a:lnSpc>
              <a:spcBef>
                <a:spcPts val="318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fected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biases.</a:t>
            </a:r>
            <a:endParaRPr sz="1600">
              <a:latin typeface="Times New Roman"/>
              <a:cs typeface="Times New Roman"/>
            </a:endParaRPr>
          </a:p>
          <a:p>
            <a:pPr marL="1469580" marR="670206" algn="ctr">
              <a:lnSpc>
                <a:spcPct val="95825"/>
              </a:lnSpc>
              <a:spcBef>
                <a:spcPts val="596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itself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becomes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source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bias.</a:t>
            </a:r>
            <a:endParaRPr sz="1600">
              <a:latin typeface="Times New Roman"/>
              <a:cs typeface="Times New Roman"/>
            </a:endParaRPr>
          </a:p>
          <a:p>
            <a:pPr marL="1395001" marR="434560" indent="-303444">
              <a:lnSpc>
                <a:spcPts val="2012"/>
              </a:lnSpc>
              <a:spcBef>
                <a:spcPts val="50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Institutional</a:t>
            </a:r>
            <a:r>
              <a:rPr sz="1700" spc="9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factors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bias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skewing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recommendations </a:t>
            </a:r>
            <a:endParaRPr sz="1700">
              <a:latin typeface="Times New Roman"/>
              <a:cs typeface="Times New Roman"/>
            </a:endParaRPr>
          </a:p>
          <a:p>
            <a:pPr marL="1395001" marR="43456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one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direction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</a:t>
            </a:r>
            <a:r>
              <a:rPr sz="1700" spc="-98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408908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Reward/punishment</a:t>
            </a:r>
            <a:r>
              <a:rPr sz="1700" spc="1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mechanisms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tilted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towards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finding</a:t>
            </a:r>
            <a:r>
              <a:rPr sz="1700" spc="-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 </a:t>
            </a:r>
            <a:endParaRPr sz="1700">
              <a:latin typeface="Times New Roman"/>
              <a:cs typeface="Times New Roman"/>
            </a:endParaRPr>
          </a:p>
          <a:p>
            <a:pPr marL="1395001" marR="40890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29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68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4182" y="2723030"/>
            <a:ext cx="2413000" cy="268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82084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40416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Manifestations of Bias</a:t>
            </a:r>
            <a:endParaRPr sz="2500">
              <a:latin typeface="Arial"/>
              <a:cs typeface="Arial"/>
            </a:endParaRPr>
          </a:p>
          <a:p>
            <a:pPr marL="1395001" marR="656763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Inputs</a:t>
            </a:r>
            <a:r>
              <a:rPr sz="1700" u="sng" spc="4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to</a:t>
            </a:r>
            <a:r>
              <a:rPr sz="1700" u="sng" spc="1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valuation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Our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assumptions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about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gins,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returns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 </a:t>
            </a:r>
            <a:endParaRPr sz="1700">
              <a:latin typeface="Times New Roman"/>
              <a:cs typeface="Times New Roman"/>
            </a:endParaRPr>
          </a:p>
          <a:p>
            <a:pPr marL="1395001" marR="65676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capital,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influenced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our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biases.</a:t>
            </a:r>
            <a:endParaRPr sz="1700">
              <a:latin typeface="Times New Roman"/>
              <a:cs typeface="Times New Roman"/>
            </a:endParaRPr>
          </a:p>
          <a:p>
            <a:pPr marL="1395001" marR="347389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Post-valuation</a:t>
            </a:r>
            <a:r>
              <a:rPr sz="1700" u="sng" spc="10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tinkering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most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obvious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manifestation</a:t>
            </a:r>
            <a:r>
              <a:rPr sz="1700" spc="10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bias </a:t>
            </a:r>
            <a:endParaRPr sz="1700">
              <a:latin typeface="Times New Roman"/>
              <a:cs typeface="Times New Roman"/>
            </a:endParaRPr>
          </a:p>
          <a:p>
            <a:pPr marL="1395001" marR="34738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occurs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after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finish</a:t>
            </a:r>
            <a:r>
              <a:rPr sz="1700" spc="-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premiums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(syne</a:t>
            </a:r>
            <a:r>
              <a:rPr sz="1700" spc="-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 </a:t>
            </a:r>
            <a:endParaRPr sz="1700">
              <a:latin typeface="Times New Roman"/>
              <a:cs typeface="Times New Roman"/>
            </a:endParaRPr>
          </a:p>
          <a:p>
            <a:pPr marL="1395001" marR="34738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control)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assess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discounts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(illiquidity)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various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factors.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 </a:t>
            </a:r>
            <a:endParaRPr sz="1700">
              <a:latin typeface="Times New Roman"/>
              <a:cs typeface="Times New Roman"/>
            </a:endParaRPr>
          </a:p>
          <a:p>
            <a:pPr marL="1395001" marR="34738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biased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towards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higher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values,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tend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premiums;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biased </a:t>
            </a:r>
            <a:endParaRPr sz="1700">
              <a:latin typeface="Times New Roman"/>
              <a:cs typeface="Times New Roman"/>
            </a:endParaRPr>
          </a:p>
          <a:p>
            <a:pPr marL="1395001" marR="34738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towards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lower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values,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discount.</a:t>
            </a:r>
            <a:endParaRPr sz="1700">
              <a:latin typeface="Times New Roman"/>
              <a:cs typeface="Times New Roman"/>
            </a:endParaRPr>
          </a:p>
          <a:p>
            <a:pPr marL="1395001" marR="501594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Qualitative</a:t>
            </a:r>
            <a:r>
              <a:rPr sz="1700" u="sng" spc="8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factors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run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choices,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tend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501594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explain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away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di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ference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between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price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 are paying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501594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obtained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giving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name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(strategic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considerations…)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69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5794" y="2170361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689833" y="2170361"/>
            <a:ext cx="56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024976" y="2170361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202051" y="2756024"/>
            <a:ext cx="570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898189" y="4137304"/>
            <a:ext cx="571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42143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84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91602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What to do about bias…</a:t>
            </a:r>
            <a:endParaRPr sz="2500">
              <a:latin typeface="Arial"/>
              <a:cs typeface="Arial"/>
            </a:endParaRPr>
          </a:p>
          <a:p>
            <a:pPr marL="1395001" marR="270446" indent="-303444" algn="just">
              <a:lnSpc>
                <a:spcPts val="1810"/>
              </a:lnSpc>
              <a:spcBef>
                <a:spcPts val="4028"/>
              </a:spcBef>
              <a:tabLst>
                <a:tab pos="1390432" algn="l"/>
                <a:tab pos="2211014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Reduce</a:t>
            </a:r>
            <a:r>
              <a:rPr sz="1600" i="1" spc="3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institutional</a:t>
            </a:r>
            <a:r>
              <a:rPr sz="1600" i="1" spc="36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essu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Institutions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want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honest</a:t>
            </a:r>
            <a:r>
              <a:rPr sz="1600" spc="3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sell-side</a:t>
            </a:r>
            <a:r>
              <a:rPr sz="1600" spc="3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58"/>
              </a:spcBef>
              <a:tabLst>
                <a:tab pos="1390432" algn="l"/>
                <a:tab pos="2211014" algn="l"/>
              </a:tabLst>
            </a:pPr>
            <a:r>
              <a:rPr sz="1600" dirty="0">
                <a:latin typeface="Times New Roman"/>
                <a:cs typeface="Times New Roman"/>
              </a:rPr>
              <a:t>research</a:t>
            </a:r>
            <a:r>
              <a:rPr sz="1600" spc="-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should  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protect  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  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  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research  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  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  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issue  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58"/>
              </a:spcBef>
              <a:tabLst>
                <a:tab pos="1390432" algn="l"/>
                <a:tab pos="2211014" algn="l"/>
              </a:tabLst>
            </a:pPr>
            <a:r>
              <a:rPr sz="1600" dirty="0">
                <a:latin typeface="Times New Roman"/>
                <a:cs typeface="Times New Roman"/>
              </a:rPr>
              <a:t>recommendations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companies,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irate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58"/>
              </a:spcBef>
              <a:tabLst>
                <a:tab pos="1390432" algn="l"/>
                <a:tab pos="2211014" algn="l"/>
              </a:tabLst>
            </a:pP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own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sales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people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portfolio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managers.</a:t>
            </a:r>
            <a:endParaRPr sz="16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10"/>
              </a:lnSpc>
              <a:spcBef>
                <a:spcPts val="59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De-link</a:t>
            </a:r>
            <a:r>
              <a:rPr sz="1600" i="1" spc="15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valuations</a:t>
            </a:r>
            <a:r>
              <a:rPr sz="1600" i="1" spc="177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om</a:t>
            </a:r>
            <a:r>
              <a:rPr sz="1600" i="1" spc="142" dirty="0">
                <a:latin typeface="Times New Roman"/>
                <a:cs typeface="Times New Roman"/>
              </a:rPr>
              <a:t> 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ewa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d/punishment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1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1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</a:t>
            </a:r>
            <a:r>
              <a:rPr sz="1600" spc="1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reward</a:t>
            </a:r>
            <a:r>
              <a:rPr sz="1600" spc="3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3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punishment 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conditioned 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3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outcome</a:t>
            </a:r>
            <a:r>
              <a:rPr sz="1600" spc="3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3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3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result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biased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valuations.</a:t>
            </a:r>
            <a:endParaRPr sz="1600">
              <a:latin typeface="Times New Roman"/>
              <a:cs typeface="Times New Roman"/>
            </a:endParaRPr>
          </a:p>
          <a:p>
            <a:pPr marL="1395001" marR="270449" indent="-303444" algn="just">
              <a:lnSpc>
                <a:spcPts val="1810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No </a:t>
            </a:r>
            <a:r>
              <a:rPr sz="1600" i="1" spc="11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e-commitments</a:t>
            </a:r>
            <a:r>
              <a:rPr sz="1600" dirty="0">
                <a:latin typeface="Times New Roman"/>
                <a:cs typeface="Times New Roman"/>
              </a:rPr>
              <a:t>: </a:t>
            </a:r>
            <a:r>
              <a:rPr sz="1600" spc="2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Decision 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makers </a:t>
            </a:r>
            <a:r>
              <a:rPr sz="1600" spc="1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 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avoid </a:t>
            </a:r>
            <a:r>
              <a:rPr sz="1600" spc="1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taking </a:t>
            </a:r>
            <a:r>
              <a:rPr sz="1600" spc="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strong </a:t>
            </a:r>
            <a:r>
              <a:rPr sz="1600" spc="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 </a:t>
            </a:r>
            <a:endParaRPr sz="1600">
              <a:latin typeface="Times New Roman"/>
              <a:cs typeface="Times New Roman"/>
            </a:endParaRPr>
          </a:p>
          <a:p>
            <a:pPr marL="1395001" marR="270449" algn="just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positions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before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complete.</a:t>
            </a:r>
            <a:endParaRPr sz="16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10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Self-</a:t>
            </a:r>
            <a:r>
              <a:rPr sz="1600" i="1" spc="-84" dirty="0">
                <a:latin typeface="Times New Roman"/>
                <a:cs typeface="Times New Roman"/>
              </a:rPr>
              <a:t>A</a:t>
            </a:r>
            <a:r>
              <a:rPr sz="1600" i="1" dirty="0">
                <a:latin typeface="Times New Roman"/>
                <a:cs typeface="Times New Roman"/>
              </a:rPr>
              <a:t>wa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eness</a:t>
            </a:r>
            <a:r>
              <a:rPr sz="1600" dirty="0">
                <a:latin typeface="Times New Roman"/>
                <a:cs typeface="Times New Roman"/>
              </a:rPr>
              <a:t>: 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best</a:t>
            </a:r>
            <a:r>
              <a:rPr sz="1600" spc="3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antidote 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bias</a:t>
            </a:r>
            <a:r>
              <a:rPr sz="1600" spc="3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awareness.</a:t>
            </a:r>
            <a:r>
              <a:rPr sz="1600" spc="3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3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</a:t>
            </a:r>
            <a:r>
              <a:rPr sz="1600" spc="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aware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biases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 she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brings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either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actively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try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confront</a:t>
            </a:r>
            <a:r>
              <a:rPr sz="1600" spc="1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biases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making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choices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open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objective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points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view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07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80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82084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2488019" marR="2298831" indent="-54843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II. It is only an estimate: </a:t>
            </a:r>
            <a:endParaRPr sz="2500">
              <a:latin typeface="Arial"/>
              <a:cs typeface="Arial"/>
            </a:endParaRPr>
          </a:p>
          <a:p>
            <a:pPr marL="2488019" marR="2298831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Sources of Uncertainty</a:t>
            </a:r>
            <a:endParaRPr sz="2500">
              <a:latin typeface="Arial"/>
              <a:cs typeface="Arial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403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Estimation</a:t>
            </a:r>
            <a:r>
              <a:rPr sz="1600" u="sng" spc="26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Uncertainty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Even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2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our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2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sources</a:t>
            </a:r>
            <a:r>
              <a:rPr sz="1600" spc="2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impeccable,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2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2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convert</a:t>
            </a:r>
            <a:r>
              <a:rPr sz="1600" spc="2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raw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2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inputs</a:t>
            </a:r>
            <a:r>
              <a:rPr sz="1600" spc="2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2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inputs</a:t>
            </a:r>
            <a:r>
              <a:rPr sz="1600" spc="2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models.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mistakes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mis-assessments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either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stage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cause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estimation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erro</a:t>
            </a:r>
            <a:r>
              <a:rPr sz="1600" spc="-9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 </a:t>
            </a:r>
            <a:r>
              <a:rPr sz="1700" spc="36" baseline="11425" dirty="0">
                <a:latin typeface="Monotype Corsiva"/>
                <a:cs typeface="Monotype Corsiva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Real</a:t>
            </a:r>
            <a:r>
              <a:rPr sz="1600" u="sng" spc="3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Uncertainty:</a:t>
            </a:r>
            <a:endParaRPr sz="1600">
              <a:latin typeface="Times New Roman"/>
              <a:cs typeface="Times New Roman"/>
            </a:endParaRPr>
          </a:p>
          <a:p>
            <a:pPr marL="1749020" marR="274378" indent="-252870" algn="just">
              <a:lnSpc>
                <a:spcPts val="1599"/>
              </a:lnSpc>
              <a:spcBef>
                <a:spcPts val="4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u="sng" dirty="0">
                <a:latin typeface="Times New Roman"/>
                <a:cs typeface="Times New Roman"/>
              </a:rPr>
              <a:t>Firm-specific</a:t>
            </a:r>
            <a:r>
              <a:rPr sz="1400" u="sng" spc="-35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Uncertainty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2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path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2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2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envision</a:t>
            </a:r>
            <a:r>
              <a:rPr sz="1400" spc="2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1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prove</a:t>
            </a:r>
            <a:r>
              <a:rPr sz="1400" spc="2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 hopelessly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wrong.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better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worse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 to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perform,</a:t>
            </a:r>
            <a:r>
              <a:rPr sz="1400" spc="2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resulting</a:t>
            </a:r>
            <a:r>
              <a:rPr sz="1400" spc="2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2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1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1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very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ferent</a:t>
            </a:r>
            <a:r>
              <a:rPr sz="1400" spc="2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 our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estimates.</a:t>
            </a:r>
            <a:endParaRPr sz="1400">
              <a:latin typeface="Times New Roman"/>
              <a:cs typeface="Times New Roman"/>
            </a:endParaRPr>
          </a:p>
          <a:p>
            <a:pPr marL="1749020" marR="274378" indent="-252870" algn="just">
              <a:lnSpc>
                <a:spcPts val="1599"/>
              </a:lnSpc>
              <a:spcBef>
                <a:spcPts val="52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u="sng" dirty="0">
                <a:latin typeface="Times New Roman"/>
                <a:cs typeface="Times New Roman"/>
              </a:rPr>
              <a:t>Macroeconomic</a:t>
            </a:r>
            <a:r>
              <a:rPr sz="1400" u="sng" spc="11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Uncertainty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1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Even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evolves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exactly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way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 to,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macro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economic</a:t>
            </a:r>
            <a:r>
              <a:rPr sz="1400" spc="2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environment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2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unpredictable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ways.</a:t>
            </a:r>
            <a:r>
              <a:rPr sz="1400" spc="2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 rates</a:t>
            </a:r>
            <a:r>
              <a:rPr sz="1400" spc="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3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3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down  and</a:t>
            </a:r>
            <a:r>
              <a:rPr sz="1400" spc="3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economy 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3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  better  or</a:t>
            </a:r>
            <a:r>
              <a:rPr sz="1400" spc="3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worse 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 expected.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macro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economic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93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4510" y="2159311"/>
            <a:ext cx="7646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262080" y="3231184"/>
            <a:ext cx="513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216550" y="3496390"/>
            <a:ext cx="7386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428686" y="4391460"/>
            <a:ext cx="4860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52463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82084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2785109" marR="2110864" indent="-548610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Responses of Uncertainty: </a:t>
            </a:r>
            <a:endParaRPr sz="2500">
              <a:latin typeface="Arial"/>
              <a:cs typeface="Arial"/>
            </a:endParaRPr>
          </a:p>
          <a:p>
            <a:pPr marL="2785109" marR="2110864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The healthy ones..</a:t>
            </a:r>
            <a:endParaRPr sz="2500">
              <a:latin typeface="Arial"/>
              <a:cs typeface="Arial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403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Better</a:t>
            </a:r>
            <a:r>
              <a:rPr sz="1600" u="sng" spc="246" dirty="0">
                <a:latin typeface="Times New Roman"/>
                <a:cs typeface="Times New Roman"/>
              </a:rPr>
              <a:t> </a:t>
            </a:r>
            <a:r>
              <a:rPr sz="1600" u="sng" spc="-174" dirty="0">
                <a:latin typeface="Times New Roman"/>
                <a:cs typeface="Times New Roman"/>
              </a:rPr>
              <a:t>V</a:t>
            </a:r>
            <a:r>
              <a:rPr sz="1600" u="sng" dirty="0">
                <a:latin typeface="Times New Roman"/>
                <a:cs typeface="Times New Roman"/>
              </a:rPr>
              <a:t>aluation</a:t>
            </a:r>
            <a:r>
              <a:rPr sz="1600" u="sng" spc="29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Models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Building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better</a:t>
            </a:r>
            <a:r>
              <a:rPr sz="1600" spc="2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2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available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the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one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attacking 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 uncertainty 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problem. 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Even 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 best-constructed 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 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reduce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estimation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uncertainty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 eliminate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very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uncertainties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associated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future.</a:t>
            </a:r>
            <a:endParaRPr sz="16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spc="-174" dirty="0">
                <a:latin typeface="Times New Roman"/>
                <a:cs typeface="Times New Roman"/>
              </a:rPr>
              <a:t>V</a:t>
            </a:r>
            <a:r>
              <a:rPr sz="1600" u="sng" dirty="0">
                <a:latin typeface="Times New Roman"/>
                <a:cs typeface="Times New Roman"/>
              </a:rPr>
              <a:t>aluation</a:t>
            </a:r>
            <a:r>
              <a:rPr sz="1600" u="sng" spc="13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Ranges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few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1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recognize</a:t>
            </a:r>
            <a:r>
              <a:rPr sz="1600" spc="1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1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obtain</a:t>
            </a:r>
            <a:r>
              <a:rPr sz="1600" spc="1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 business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try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quantify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range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estimate.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simulations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others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derive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expected,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best-case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worst-case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Probabilistic</a:t>
            </a:r>
            <a:r>
              <a:rPr sz="1600" u="sng" spc="13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Statements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couch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valuations</a:t>
            </a:r>
            <a:r>
              <a:rPr sz="1600" spc="1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probabilistic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terms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uncertainty</a:t>
            </a:r>
            <a:r>
              <a:rPr sz="1600" spc="1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feel.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Thus,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estimates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30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60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endParaRPr sz="1600">
              <a:latin typeface="Times New Roman"/>
              <a:cs typeface="Times New Roman"/>
            </a:endParaRPr>
          </a:p>
          <a:p>
            <a:pPr marL="1395001" marR="270447">
              <a:lnSpc>
                <a:spcPts val="1806"/>
              </a:lnSpc>
              <a:spcBef>
                <a:spcPts val="238"/>
              </a:spcBef>
            </a:pPr>
            <a:r>
              <a:rPr sz="1600" dirty="0">
                <a:latin typeface="Times New Roman"/>
                <a:cs typeface="Times New Roman"/>
              </a:rPr>
              <a:t>70%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rather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categorical </a:t>
            </a:r>
            <a:endParaRPr sz="1600">
              <a:latin typeface="Times New Roman"/>
              <a:cs typeface="Times New Roman"/>
            </a:endParaRPr>
          </a:p>
          <a:p>
            <a:pPr marL="1395001" marR="270447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statement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4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7261" y="2159311"/>
            <a:ext cx="774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250096" y="2159311"/>
            <a:ext cx="810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671944" y="3485340"/>
            <a:ext cx="6062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922505" y="4557214"/>
            <a:ext cx="581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22495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2898813" marR="2135010" indent="-634217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Responses to uncertainty: </a:t>
            </a:r>
            <a:endParaRPr sz="2500">
              <a:latin typeface="Arial"/>
              <a:cs typeface="Arial"/>
            </a:endParaRPr>
          </a:p>
          <a:p>
            <a:pPr marL="2898813" marR="2135010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Unhealthy ones..</a:t>
            </a:r>
            <a:endParaRPr sz="2500">
              <a:latin typeface="Arial"/>
              <a:cs typeface="Arial"/>
            </a:endParaRPr>
          </a:p>
          <a:p>
            <a:pPr marL="1395001" marR="266515" indent="-303444" algn="just">
              <a:lnSpc>
                <a:spcPts val="2012"/>
              </a:lnSpc>
              <a:spcBef>
                <a:spcPts val="395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Passing</a:t>
            </a:r>
            <a:r>
              <a:rPr sz="1700" u="sng" spc="25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the</a:t>
            </a:r>
            <a:r>
              <a:rPr sz="1700" u="sng" spc="2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buck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2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Some</a:t>
            </a:r>
            <a:r>
              <a:rPr sz="1700" spc="2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analysts</a:t>
            </a:r>
            <a:r>
              <a:rPr sz="1700" spc="2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try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2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pass</a:t>
            </a:r>
            <a:r>
              <a:rPr sz="1700" spc="2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responsibility</a:t>
            </a:r>
            <a:r>
              <a:rPr sz="1700" spc="3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estimates 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 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 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 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people</a:t>
            </a:r>
            <a:r>
              <a:rPr sz="1700" spc="-98" dirty="0">
                <a:latin typeface="Times New Roman"/>
                <a:cs typeface="Times New Roman"/>
              </a:rPr>
              <a:t>’</a:t>
            </a:r>
            <a:r>
              <a:rPr sz="1700" dirty="0">
                <a:latin typeface="Times New Roman"/>
                <a:cs typeface="Times New Roman"/>
              </a:rPr>
              <a:t>s 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numbers 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 the </a:t>
            </a:r>
            <a:r>
              <a:rPr sz="1700" spc="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valuation. 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4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3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turns</a:t>
            </a:r>
            <a:r>
              <a:rPr sz="1700" spc="2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</a:t>
            </a:r>
            <a:r>
              <a:rPr sz="1700" spc="2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2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right,</a:t>
            </a:r>
            <a:r>
              <a:rPr sz="1700" spc="2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2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claim</a:t>
            </a:r>
            <a:r>
              <a:rPr sz="1700" spc="2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credit</a:t>
            </a:r>
            <a:r>
              <a:rPr sz="1700" spc="2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it,</a:t>
            </a:r>
            <a:r>
              <a:rPr sz="1700" spc="2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2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2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turns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 wrong,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blame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others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(management,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analysts,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accountants)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leading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them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down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garden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path.</a:t>
            </a:r>
            <a:endParaRPr sz="1700">
              <a:latin typeface="Times New Roman"/>
              <a:cs typeface="Times New Roman"/>
            </a:endParaRPr>
          </a:p>
          <a:p>
            <a:pPr marL="1395001" marR="266472" indent="-303444" algn="just">
              <a:lnSpc>
                <a:spcPts val="2012"/>
              </a:lnSpc>
              <a:spcBef>
                <a:spcPts val="555"/>
              </a:spcBef>
              <a:tabLst>
                <a:tab pos="1390432" algn="l"/>
                <a:tab pos="2450351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Giving</a:t>
            </a:r>
            <a:r>
              <a:rPr sz="1700" u="sng" spc="16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up</a:t>
            </a:r>
            <a:r>
              <a:rPr sz="1700" u="sng" spc="13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on</a:t>
            </a:r>
            <a:r>
              <a:rPr sz="1700" u="sng" spc="13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fundamentals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1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significant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number</a:t>
            </a:r>
            <a:r>
              <a:rPr sz="1700" spc="1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analysts</a:t>
            </a:r>
            <a:r>
              <a:rPr sz="1700" spc="1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give</a:t>
            </a:r>
            <a:r>
              <a:rPr sz="1700" spc="1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up, </a:t>
            </a:r>
            <a:endParaRPr sz="1700">
              <a:latin typeface="Times New Roman"/>
              <a:cs typeface="Times New Roman"/>
            </a:endParaRPr>
          </a:p>
          <a:p>
            <a:pPr marL="1395001" marR="266472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450351" algn="l"/>
              </a:tabLst>
            </a:pPr>
            <a:r>
              <a:rPr sz="1700" dirty="0">
                <a:latin typeface="Times New Roman"/>
                <a:cs typeface="Times New Roman"/>
              </a:rPr>
              <a:t>especially</a:t>
            </a:r>
            <a:r>
              <a:rPr sz="1700" spc="-3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on </a:t>
            </a:r>
            <a:r>
              <a:rPr sz="1700" spc="4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full-fledged </a:t>
            </a:r>
            <a:r>
              <a:rPr sz="1700" spc="4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  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models,  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unable  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r>
              <a:rPr sz="1700" spc="4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confront </a:t>
            </a:r>
            <a:endParaRPr sz="1700">
              <a:latin typeface="Times New Roman"/>
              <a:cs typeface="Times New Roman"/>
            </a:endParaRPr>
          </a:p>
          <a:p>
            <a:pPr marL="1395001" marR="266472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450351" algn="l"/>
              </a:tabLst>
            </a:pPr>
            <a:r>
              <a:rPr sz="1700" dirty="0">
                <a:latin typeface="Times New Roman"/>
                <a:cs typeface="Times New Roman"/>
              </a:rPr>
              <a:t>uncertainty  and</a:t>
            </a:r>
            <a:r>
              <a:rPr sz="1700" spc="3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deal</a:t>
            </a:r>
            <a:r>
              <a:rPr sz="1700" spc="38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it.</a:t>
            </a:r>
            <a:r>
              <a:rPr sz="1700" spc="2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too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often,</a:t>
            </a:r>
            <a:r>
              <a:rPr sz="1700" spc="3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fall</a:t>
            </a:r>
            <a:r>
              <a:rPr sz="1700" spc="3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back</a:t>
            </a:r>
            <a:r>
              <a:rPr sz="1700" spc="3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3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 </a:t>
            </a:r>
            <a:endParaRPr sz="1700">
              <a:latin typeface="Times New Roman"/>
              <a:cs typeface="Times New Roman"/>
            </a:endParaRPr>
          </a:p>
          <a:p>
            <a:pPr marL="1395001" marR="266472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450351" algn="l"/>
              </a:tabLst>
            </a:pPr>
            <a:r>
              <a:rPr sz="1700" dirty="0">
                <a:latin typeface="Times New Roman"/>
                <a:cs typeface="Times New Roman"/>
              </a:rPr>
              <a:t>simplistic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ways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valuing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companies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(multiples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comparables,</a:t>
            </a:r>
            <a:r>
              <a:rPr sz="1700" spc="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 </a:t>
            </a:r>
            <a:endParaRPr sz="1700">
              <a:latin typeface="Times New Roman"/>
              <a:cs typeface="Times New Roman"/>
            </a:endParaRPr>
          </a:p>
          <a:p>
            <a:pPr marL="1395001" marR="266472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450351" algn="l"/>
              </a:tabLst>
            </a:pPr>
            <a:r>
              <a:rPr sz="1700" dirty="0">
                <a:latin typeface="Times New Roman"/>
                <a:cs typeface="Times New Roman"/>
              </a:rPr>
              <a:t>example)</a:t>
            </a:r>
            <a:r>
              <a:rPr sz="1700" spc="1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require</a:t>
            </a:r>
            <a:r>
              <a:rPr sz="1700" spc="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explicit</a:t>
            </a:r>
            <a:r>
              <a:rPr sz="1700" spc="1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assumptions</a:t>
            </a:r>
            <a:r>
              <a:rPr sz="1700" spc="1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about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future. A </a:t>
            </a:r>
            <a:endParaRPr sz="1700">
              <a:latin typeface="Times New Roman"/>
              <a:cs typeface="Times New Roman"/>
            </a:endParaRPr>
          </a:p>
          <a:p>
            <a:pPr marL="1395001" marR="266472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450351" algn="l"/>
              </a:tabLst>
            </a:pPr>
            <a:r>
              <a:rPr sz="1700" dirty="0">
                <a:latin typeface="Times New Roman"/>
                <a:cs typeface="Times New Roman"/>
              </a:rPr>
              <a:t>few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decide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itself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 pointless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resort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reading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charts </a:t>
            </a:r>
            <a:endParaRPr sz="1700">
              <a:latin typeface="Times New Roman"/>
              <a:cs typeface="Times New Roman"/>
            </a:endParaRPr>
          </a:p>
          <a:p>
            <a:pPr marL="1395001" marR="266472" algn="just">
              <a:lnSpc>
                <a:spcPts val="2012"/>
              </a:lnSpc>
              <a:spcBef>
                <a:spcPts val="110"/>
              </a:spcBef>
              <a:tabLst>
                <a:tab pos="1390432" algn="l"/>
                <a:tab pos="2450351" algn="l"/>
              </a:tabLst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gauging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perception.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88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431" y="2170361"/>
            <a:ext cx="8270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943319" y="2170361"/>
            <a:ext cx="8270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519057" y="3551642"/>
            <a:ext cx="713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818126" y="3551642"/>
            <a:ext cx="713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117197" y="3551642"/>
            <a:ext cx="713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51971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43637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92101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What to do about uncertaint</a:t>
            </a:r>
            <a:r>
              <a:rPr sz="2500" spc="-179" dirty="0">
                <a:latin typeface="Arial"/>
                <a:cs typeface="Arial"/>
              </a:rPr>
              <a:t>y</a:t>
            </a:r>
            <a:r>
              <a:rPr sz="2500" dirty="0">
                <a:latin typeface="Arial"/>
                <a:cs typeface="Arial"/>
              </a:rPr>
              <a:t>..</a:t>
            </a:r>
            <a:endParaRPr sz="2500">
              <a:latin typeface="Arial"/>
              <a:cs typeface="Arial"/>
            </a:endParaRPr>
          </a:p>
          <a:p>
            <a:pPr marL="1395001" marR="426357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reduce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estimation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uncertainty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cannot</a:t>
            </a:r>
            <a:r>
              <a:rPr sz="1700" u="sng" spc="5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do</a:t>
            </a:r>
            <a:r>
              <a:rPr sz="1700" u="sng" spc="2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much</a:t>
            </a:r>
            <a:r>
              <a:rPr sz="1700" u="sng" spc="43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about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42635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u="sng" dirty="0">
                <a:latin typeface="Times New Roman"/>
                <a:cs typeface="Times New Roman"/>
              </a:rPr>
              <a:t>real</a:t>
            </a:r>
            <a:r>
              <a:rPr sz="1700" u="sng" spc="3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uncertainty</a:t>
            </a:r>
            <a:r>
              <a:rPr sz="1700" spc="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(other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treat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build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your </a:t>
            </a:r>
            <a:endParaRPr sz="1700">
              <a:latin typeface="Times New Roman"/>
              <a:cs typeface="Times New Roman"/>
            </a:endParaRPr>
          </a:p>
          <a:p>
            <a:pPr marL="1395001" marR="42635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discount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rates)</a:t>
            </a:r>
            <a:endParaRPr sz="1700">
              <a:latin typeface="Times New Roman"/>
              <a:cs typeface="Times New Roman"/>
            </a:endParaRPr>
          </a:p>
          <a:p>
            <a:pPr marL="1395001" marR="390661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general,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try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focus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making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estimates </a:t>
            </a:r>
            <a:endParaRPr sz="1700">
              <a:latin typeface="Times New Roman"/>
              <a:cs typeface="Times New Roman"/>
            </a:endParaRPr>
          </a:p>
          <a:p>
            <a:pPr marL="1395001" marR="39066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firm-specific</a:t>
            </a:r>
            <a:r>
              <a:rPr sz="1700" u="sng" spc="-4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information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–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long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able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39066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maintain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high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growth?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fast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earnings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during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endParaRPr sz="1700">
              <a:latin typeface="Times New Roman"/>
              <a:cs typeface="Times New Roman"/>
            </a:endParaRPr>
          </a:p>
          <a:p>
            <a:pPr marL="1395001" marR="39066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period?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What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type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excess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returns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earn?–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steer </a:t>
            </a:r>
            <a:endParaRPr sz="1700">
              <a:latin typeface="Times New Roman"/>
              <a:cs typeface="Times New Roman"/>
            </a:endParaRPr>
          </a:p>
          <a:p>
            <a:pPr marL="1395001" marR="39066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away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bringing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views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macro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economic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variables.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38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9470" y="2170361"/>
            <a:ext cx="570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7074206" y="2170361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7637012" y="2170361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227758" y="2435567"/>
            <a:ext cx="570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284104" y="3286435"/>
            <a:ext cx="569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8134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8"/>
              </a:spcBef>
            </a:pPr>
            <a:endParaRPr sz="600"/>
          </a:p>
          <a:p>
            <a:pPr marL="2478583" marR="2411184" indent="-8330" algn="ctr">
              <a:lnSpc>
                <a:spcPts val="2838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III.</a:t>
            </a:r>
            <a:r>
              <a:rPr sz="2500" spc="8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Is bigger better? </a:t>
            </a:r>
            <a:endParaRPr sz="2500">
              <a:latin typeface="Arial"/>
              <a:cs typeface="Arial"/>
            </a:endParaRPr>
          </a:p>
          <a:p>
            <a:pPr marL="2478583" marR="2411184" algn="ctr">
              <a:lnSpc>
                <a:spcPts val="2838"/>
              </a:lnSpc>
              <a:spcBef>
                <a:spcPts val="170"/>
              </a:spcBef>
            </a:pPr>
            <a:r>
              <a:rPr sz="2500" dirty="0">
                <a:latin typeface="Arial"/>
                <a:cs typeface="Arial"/>
              </a:rPr>
              <a:t>Sources of Complexity</a:t>
            </a:r>
            <a:endParaRPr sz="2500">
              <a:latin typeface="Arial"/>
              <a:cs typeface="Arial"/>
            </a:endParaRPr>
          </a:p>
          <a:p>
            <a:pPr marL="1063301" marR="1013556" algn="ctr">
              <a:lnSpc>
                <a:spcPts val="2012"/>
              </a:lnSpc>
              <a:spcBef>
                <a:spcPts val="39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 </a:t>
            </a:r>
            <a:r>
              <a:rPr sz="2000" spc="39" baseline="10243" dirty="0">
                <a:latin typeface="Monotype Corsiva"/>
                <a:cs typeface="Monotype Corsiva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The</a:t>
            </a:r>
            <a:r>
              <a:rPr sz="1700" u="sng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tools</a:t>
            </a:r>
            <a:r>
              <a:rPr sz="1700" u="sng" spc="3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are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more</a:t>
            </a:r>
            <a:r>
              <a:rPr sz="1700" u="sng" spc="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accessible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Computers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calculators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endParaRPr sz="1700">
              <a:latin typeface="Times New Roman"/>
              <a:cs typeface="Times New Roman"/>
            </a:endParaRPr>
          </a:p>
          <a:p>
            <a:pPr marL="1395001" marR="280564">
              <a:lnSpc>
                <a:spcPts val="2012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become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far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powerful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accessible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last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few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decades.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spc="-71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ith </a:t>
            </a:r>
            <a:endParaRPr sz="1700">
              <a:latin typeface="Times New Roman"/>
              <a:cs typeface="Times New Roman"/>
            </a:endParaRPr>
          </a:p>
          <a:p>
            <a:pPr marL="1395001" marR="280564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technology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our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tasks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taken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days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pre- </a:t>
            </a:r>
            <a:endParaRPr sz="1700">
              <a:latin typeface="Times New Roman"/>
              <a:cs typeface="Times New Roman"/>
            </a:endParaRPr>
          </a:p>
          <a:p>
            <a:pPr marL="1395001" marR="280564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computer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days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accomplished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minutes.</a:t>
            </a:r>
            <a:endParaRPr sz="1700">
              <a:latin typeface="Times New Roman"/>
              <a:cs typeface="Times New Roman"/>
            </a:endParaRPr>
          </a:p>
          <a:p>
            <a:pPr marL="1395001" marR="434569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There</a:t>
            </a:r>
            <a:r>
              <a:rPr sz="1700" u="sng" spc="4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is</a:t>
            </a:r>
            <a:r>
              <a:rPr sz="1700" u="sng" spc="1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more</a:t>
            </a:r>
            <a:r>
              <a:rPr sz="1700" u="sng" spc="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information</a:t>
            </a:r>
            <a:r>
              <a:rPr sz="1700" u="sng" spc="8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for</a:t>
            </a:r>
            <a:r>
              <a:rPr sz="1700" u="sng" spc="24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us</a:t>
            </a:r>
            <a:r>
              <a:rPr sz="1700" u="sng" spc="2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to</a:t>
            </a:r>
            <a:r>
              <a:rPr sz="1700" u="sng" spc="1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work</a:t>
            </a:r>
            <a:r>
              <a:rPr sz="1700" u="sng" spc="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wit</a:t>
            </a:r>
            <a:r>
              <a:rPr sz="1700" u="sng" spc="-4" dirty="0">
                <a:latin typeface="Times New Roman"/>
                <a:cs typeface="Times New Roman"/>
              </a:rPr>
              <a:t>h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side, </a:t>
            </a:r>
            <a:endParaRPr sz="1700">
              <a:latin typeface="Times New Roman"/>
              <a:cs typeface="Times New Roman"/>
            </a:endParaRPr>
          </a:p>
          <a:p>
            <a:pPr marL="1395001" marR="4345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plentiful,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easier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access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use.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38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e </a:t>
            </a:r>
            <a:endParaRPr sz="1700">
              <a:latin typeface="Times New Roman"/>
              <a:cs typeface="Times New Roman"/>
            </a:endParaRPr>
          </a:p>
          <a:p>
            <a:pPr marL="1395001" marR="4345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download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detailed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historical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data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thousands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companies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43456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them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see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fit.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38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0544" y="2170361"/>
            <a:ext cx="569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2740381" y="2170361"/>
            <a:ext cx="5696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3075303" y="2170361"/>
            <a:ext cx="5699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600153" y="2170361"/>
            <a:ext cx="569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417436" y="3286435"/>
            <a:ext cx="570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626341" y="3286435"/>
            <a:ext cx="5692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151125" y="3286435"/>
            <a:ext cx="569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283146" y="3286435"/>
            <a:ext cx="5710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605759" y="3286435"/>
            <a:ext cx="5692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865145" y="3286435"/>
            <a:ext cx="5688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099148" y="3286435"/>
            <a:ext cx="56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624079" y="3286435"/>
            <a:ext cx="5688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992001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59253" marR="2691758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Cost of complexity</a:t>
            </a:r>
            <a:endParaRPr sz="2500">
              <a:latin typeface="Arial"/>
              <a:cs typeface="Arial"/>
            </a:endParaRPr>
          </a:p>
          <a:p>
            <a:pPr marL="1395001" marR="266516" indent="-303444" algn="just">
              <a:lnSpc>
                <a:spcPts val="2012"/>
              </a:lnSpc>
              <a:spcBef>
                <a:spcPts val="4037"/>
              </a:spcBef>
              <a:tabLst>
                <a:tab pos="1390432" algn="l"/>
                <a:tab pos="1914693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Information </a:t>
            </a:r>
            <a:r>
              <a:rPr sz="1700" u="sng" spc="19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Overload</a:t>
            </a:r>
            <a:r>
              <a:rPr sz="1700" dirty="0">
                <a:latin typeface="Times New Roman"/>
                <a:cs typeface="Times New Roman"/>
              </a:rPr>
              <a:t>: </a:t>
            </a:r>
            <a:r>
              <a:rPr sz="1700" spc="1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 </a:t>
            </a:r>
            <a:r>
              <a:rPr sz="1700" spc="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 </a:t>
            </a:r>
            <a:r>
              <a:rPr sz="1700" spc="1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does </a:t>
            </a:r>
            <a:r>
              <a:rPr sz="1700" spc="1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 </a:t>
            </a:r>
            <a:r>
              <a:rPr sz="1700" spc="1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always </a:t>
            </a:r>
            <a:r>
              <a:rPr sz="1700" spc="1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lead </a:t>
            </a:r>
            <a:r>
              <a:rPr sz="1700" spc="1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tabLst>
                <a:tab pos="1390432" algn="l"/>
                <a:tab pos="1914693" algn="l"/>
              </a:tabLst>
            </a:pPr>
            <a:r>
              <a:rPr sz="1700" dirty="0">
                <a:latin typeface="Times New Roman"/>
                <a:cs typeface="Times New Roman"/>
              </a:rPr>
              <a:t>better 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valuations. 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 fact, 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analysts 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 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become 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overwhelmed 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tabLst>
                <a:tab pos="1390432" algn="l"/>
                <a:tab pos="1914693" algn="l"/>
              </a:tabLst>
            </a:pPr>
            <a:r>
              <a:rPr sz="1700" dirty="0">
                <a:latin typeface="Times New Roman"/>
                <a:cs typeface="Times New Roman"/>
              </a:rPr>
              <a:t>faced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vast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amounts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conflicting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1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lead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tabLst>
                <a:tab pos="1390432" algn="l"/>
                <a:tab pos="1914693" algn="l"/>
              </a:tabLst>
            </a:pPr>
            <a:r>
              <a:rPr sz="1700" dirty="0">
                <a:latin typeface="Times New Roman"/>
                <a:cs typeface="Times New Roman"/>
              </a:rPr>
              <a:t>poor</a:t>
            </a:r>
            <a:r>
              <a:rPr sz="1700" spc="-4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input 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choices.   </a:t>
            </a:r>
            <a:r>
              <a:rPr sz="1700" spc="1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problem </a:t>
            </a:r>
            <a:r>
              <a:rPr sz="1700" spc="1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 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exacerbated </a:t>
            </a:r>
            <a:r>
              <a:rPr sz="1700" spc="1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 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fact 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endParaRPr sz="1700">
              <a:latin typeface="Times New Roman"/>
              <a:cs typeface="Times New Roman"/>
            </a:endParaRPr>
          </a:p>
          <a:p>
            <a:pPr marL="1395001" marR="266516" algn="just">
              <a:lnSpc>
                <a:spcPts val="2012"/>
              </a:lnSpc>
              <a:tabLst>
                <a:tab pos="1390432" algn="l"/>
                <a:tab pos="1914693" algn="l"/>
              </a:tabLst>
            </a:pPr>
            <a:r>
              <a:rPr sz="1700" dirty="0">
                <a:latin typeface="Times New Roman"/>
                <a:cs typeface="Times New Roman"/>
              </a:rPr>
              <a:t>analysts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often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operate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time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pressure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companies.</a:t>
            </a:r>
            <a:endParaRPr sz="1700">
              <a:latin typeface="Times New Roman"/>
              <a:cs typeface="Times New Roman"/>
            </a:endParaRPr>
          </a:p>
          <a:p>
            <a:pPr marL="1395001" marR="266515" indent="-303444" algn="just">
              <a:lnSpc>
                <a:spcPts val="2012"/>
              </a:lnSpc>
              <a:spcBef>
                <a:spcPts val="3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Black</a:t>
            </a:r>
            <a:r>
              <a:rPr sz="1700" u="sng" spc="39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Box</a:t>
            </a:r>
            <a:r>
              <a:rPr sz="1700" u="sng" spc="38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Syndrome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3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4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become</a:t>
            </a:r>
            <a:r>
              <a:rPr sz="1700" spc="40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</a:t>
            </a:r>
            <a:r>
              <a:rPr sz="1700" spc="3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complicated  that</a:t>
            </a:r>
            <a:r>
              <a:rPr sz="1700" spc="3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analysts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them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 longer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understand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inner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workings.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feed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inputs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</a:t>
            </a:r>
            <a:r>
              <a:rPr sz="1700" spc="-98" dirty="0">
                <a:latin typeface="Times New Roman"/>
                <a:cs typeface="Times New Roman"/>
              </a:rPr>
              <a:t>’</a:t>
            </a:r>
            <a:r>
              <a:rPr sz="1700" dirty="0">
                <a:latin typeface="Times New Roman"/>
                <a:cs typeface="Times New Roman"/>
              </a:rPr>
              <a:t>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black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box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1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box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spits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value.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fect,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refrain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becomes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“The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company</a:t>
            </a:r>
            <a:r>
              <a:rPr sz="1700" spc="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30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share”</a:t>
            </a:r>
            <a:r>
              <a:rPr sz="1700" spc="10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rather</a:t>
            </a:r>
            <a:r>
              <a:rPr sz="1700" spc="10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“</a:t>
            </a:r>
            <a:r>
              <a:rPr sz="1700" spc="-143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company</a:t>
            </a:r>
            <a:r>
              <a:rPr sz="1700" spc="1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30 </a:t>
            </a:r>
            <a:endParaRPr sz="1700">
              <a:latin typeface="Times New Roman"/>
              <a:cs typeface="Times New Roman"/>
            </a:endParaRPr>
          </a:p>
          <a:p>
            <a:pPr marL="1395001" marR="266515" algn="just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share”.</a:t>
            </a:r>
            <a:endParaRPr sz="1700">
              <a:latin typeface="Times New Roman"/>
              <a:cs typeface="Times New Roman"/>
            </a:endParaRPr>
          </a:p>
          <a:p>
            <a:pPr marL="1395001" marR="266514" indent="-303444" algn="just">
              <a:lnSpc>
                <a:spcPts val="2012"/>
              </a:lnSpc>
              <a:spcBef>
                <a:spcPts val="293"/>
              </a:spcBef>
              <a:tabLst>
                <a:tab pos="1390432" algn="l"/>
                <a:tab pos="2587114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Big </a:t>
            </a:r>
            <a:r>
              <a:rPr sz="1700" u="sng" spc="32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versus </a:t>
            </a:r>
            <a:r>
              <a:rPr sz="1700" u="sng" spc="34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Small </a:t>
            </a:r>
            <a:r>
              <a:rPr sz="1700" u="sng" spc="24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Assumptions</a:t>
            </a:r>
            <a:r>
              <a:rPr sz="1700" dirty="0">
                <a:latin typeface="Times New Roman"/>
                <a:cs typeface="Times New Roman"/>
              </a:rPr>
              <a:t>: </a:t>
            </a:r>
            <a:r>
              <a:rPr sz="1700" spc="39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Complex </a:t>
            </a:r>
            <a:r>
              <a:rPr sz="1700" spc="3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 </a:t>
            </a:r>
            <a:r>
              <a:rPr sz="1700" spc="3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often </a:t>
            </a:r>
            <a:r>
              <a:rPr sz="1700" spc="3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generate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tabLst>
                <a:tab pos="1390432" algn="l"/>
                <a:tab pos="2587114" algn="l"/>
              </a:tabLst>
            </a:pPr>
            <a:r>
              <a:rPr sz="1700" dirty="0">
                <a:latin typeface="Times New Roman"/>
                <a:cs typeface="Times New Roman"/>
              </a:rPr>
              <a:t>voluminous</a:t>
            </a:r>
            <a:r>
              <a:rPr sz="1700" spc="-3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	and 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detailed </a:t>
            </a:r>
            <a:r>
              <a:rPr sz="1700" spc="2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output </a:t>
            </a:r>
            <a:r>
              <a:rPr sz="1700" spc="2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 </a:t>
            </a:r>
            <a:r>
              <a:rPr sz="1700" spc="18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becomes </a:t>
            </a:r>
            <a:r>
              <a:rPr sz="1700" spc="2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very </a:t>
            </a:r>
            <a:r>
              <a:rPr sz="1700" spc="20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difficult </a:t>
            </a:r>
            <a:r>
              <a:rPr sz="1700" spc="1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266514" algn="just">
              <a:lnSpc>
                <a:spcPts val="2012"/>
              </a:lnSpc>
              <a:tabLst>
                <a:tab pos="1390432" algn="l"/>
                <a:tab pos="2587114" algn="l"/>
              </a:tabLst>
            </a:pPr>
            <a:r>
              <a:rPr sz="1700" dirty="0">
                <a:latin typeface="Times New Roman"/>
                <a:cs typeface="Times New Roman"/>
              </a:rPr>
              <a:t>separate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big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assumptions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small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assumptions.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93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4128" y="2170361"/>
            <a:ext cx="12649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417658" y="3419039"/>
            <a:ext cx="1016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898869" y="3419039"/>
            <a:ext cx="1016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215528" y="4899771"/>
            <a:ext cx="15163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948984" y="4899771"/>
            <a:ext cx="15163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631963" y="4899771"/>
            <a:ext cx="13918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96982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DAN MISI UNIVERSITAS ESA UNGGUL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600200"/>
            <a:ext cx="8229600" cy="466344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34414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The principle of parsimony</a:t>
            </a:r>
            <a:endParaRPr sz="2500">
              <a:latin typeface="Arial"/>
              <a:cs typeface="Arial"/>
            </a:endParaRPr>
          </a:p>
          <a:p>
            <a:pPr marL="1395001" marR="1007144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The</a:t>
            </a:r>
            <a:r>
              <a:rPr sz="1700" u="sng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basic</a:t>
            </a:r>
            <a:r>
              <a:rPr sz="1700" u="sng" spc="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principle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asset,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want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10071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simplest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get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away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with.</a:t>
            </a:r>
            <a:endParaRPr sz="1700">
              <a:latin typeface="Times New Roman"/>
              <a:cs typeface="Times New Roman"/>
            </a:endParaRPr>
          </a:p>
          <a:p>
            <a:pPr marL="1395001" marR="339806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Don</a:t>
            </a:r>
            <a:r>
              <a:rPr sz="1700" spc="-31" dirty="0">
                <a:latin typeface="Times New Roman"/>
                <a:cs typeface="Times New Roman"/>
              </a:rPr>
              <a:t>’</a:t>
            </a:r>
            <a:r>
              <a:rPr sz="1700" dirty="0">
                <a:latin typeface="Times New Roman"/>
                <a:cs typeface="Times New Roman"/>
              </a:rPr>
              <a:t>t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looking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trouble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inputs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 </a:t>
            </a:r>
            <a:endParaRPr sz="1700">
              <a:latin typeface="Times New Roman"/>
              <a:cs typeface="Times New Roman"/>
            </a:endParaRPr>
          </a:p>
          <a:p>
            <a:pPr marL="1395001" marR="33980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to.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spc="-174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ou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mangle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simple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complicated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models.</a:t>
            </a:r>
            <a:endParaRPr sz="1700">
              <a:latin typeface="Times New Roman"/>
              <a:cs typeface="Times New Roman"/>
            </a:endParaRPr>
          </a:p>
          <a:p>
            <a:pPr marL="1395001" marR="396771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All-in-one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try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companies,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 </a:t>
            </a:r>
            <a:endParaRPr sz="1700">
              <a:latin typeface="Times New Roman"/>
              <a:cs typeface="Times New Roman"/>
            </a:endParaRPr>
          </a:p>
          <a:p>
            <a:pPr marL="1395001" marR="39677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definition,</a:t>
            </a:r>
            <a:r>
              <a:rPr sz="1700" spc="-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far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complicated</a:t>
            </a:r>
            <a:r>
              <a:rPr sz="1700" spc="9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need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be,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since </a:t>
            </a:r>
            <a:endParaRPr sz="1700">
              <a:latin typeface="Times New Roman"/>
              <a:cs typeface="Times New Roman"/>
            </a:endParaRPr>
          </a:p>
          <a:p>
            <a:pPr marL="1395001" marR="39677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built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complex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company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run </a:t>
            </a:r>
            <a:endParaRPr sz="1700">
              <a:latin typeface="Times New Roman"/>
              <a:cs typeface="Times New Roman"/>
            </a:endParaRPr>
          </a:p>
          <a:p>
            <a:pPr marL="1395001" marR="39677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into.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94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0544" y="2170361"/>
            <a:ext cx="569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765397" y="2170361"/>
            <a:ext cx="569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48078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2376774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Approaches to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608631" indent="-303444">
              <a:lnSpc>
                <a:spcPts val="2017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Discounted</a:t>
            </a:r>
            <a:r>
              <a:rPr sz="1700" b="1" spc="8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cashflow</a:t>
            </a:r>
            <a:r>
              <a:rPr sz="1700" b="1" spc="-6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valuation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relates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60863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present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future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asset.</a:t>
            </a:r>
            <a:endParaRPr sz="1700">
              <a:latin typeface="Times New Roman"/>
              <a:cs typeface="Times New Roman"/>
            </a:endParaRPr>
          </a:p>
          <a:p>
            <a:pPr marL="1395001" marR="515410" indent="-303444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Relative</a:t>
            </a:r>
            <a:r>
              <a:rPr sz="1700" b="1" spc="6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valuation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estimates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looking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51541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'comparable'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common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variable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 </a:t>
            </a:r>
            <a:endParaRPr sz="1700">
              <a:latin typeface="Times New Roman"/>
              <a:cs typeface="Times New Roman"/>
            </a:endParaRPr>
          </a:p>
          <a:p>
            <a:pPr marL="1395001" marR="51541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earnings,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cashflows,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book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sales.</a:t>
            </a:r>
            <a:endParaRPr sz="1700">
              <a:latin typeface="Times New Roman"/>
              <a:cs typeface="Times New Roman"/>
            </a:endParaRPr>
          </a:p>
          <a:p>
            <a:pPr marL="1395001" marR="483679" indent="-303444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Contingent</a:t>
            </a:r>
            <a:r>
              <a:rPr sz="1700" b="1" spc="8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claim</a:t>
            </a:r>
            <a:r>
              <a:rPr sz="1700" b="1" spc="4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valuation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7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measure </a:t>
            </a:r>
            <a:endParaRPr sz="1700">
              <a:latin typeface="Times New Roman"/>
              <a:cs typeface="Times New Roman"/>
            </a:endParaRPr>
          </a:p>
          <a:p>
            <a:pPr marL="1395001" marR="48367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characteristics.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06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252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726895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Basis for all valuation approaches</a:t>
            </a:r>
            <a:endParaRPr sz="2500">
              <a:latin typeface="Arial"/>
              <a:cs typeface="Arial"/>
            </a:endParaRPr>
          </a:p>
          <a:p>
            <a:pPr marL="1395001" marR="292061" indent="-303444">
              <a:lnSpc>
                <a:spcPts val="2012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investment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decisions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(i.e.,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decisions </a:t>
            </a:r>
            <a:endParaRPr sz="1700">
              <a:latin typeface="Times New Roman"/>
              <a:cs typeface="Times New Roman"/>
            </a:endParaRPr>
          </a:p>
          <a:p>
            <a:pPr marL="1395001" marR="29206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valued)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based </a:t>
            </a:r>
            <a:endParaRPr sz="1700">
              <a:latin typeface="Times New Roman"/>
              <a:cs typeface="Times New Roman"/>
            </a:endParaRPr>
          </a:p>
          <a:p>
            <a:pPr marL="1395001" marR="29206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upon</a:t>
            </a:r>
            <a:endParaRPr sz="1700">
              <a:latin typeface="Times New Roman"/>
              <a:cs typeface="Times New Roman"/>
            </a:endParaRPr>
          </a:p>
          <a:p>
            <a:pPr marL="1749020" marR="449086" indent="-252870">
              <a:lnSpc>
                <a:spcPts val="1806"/>
              </a:lnSpc>
              <a:spcBef>
                <a:spcPts val="637"/>
              </a:spcBef>
              <a:tabLst>
                <a:tab pos="1789326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	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perception</a:t>
            </a:r>
            <a:r>
              <a:rPr sz="1600" u="sng" spc="7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that</a:t>
            </a:r>
            <a:r>
              <a:rPr sz="1600" u="sng" spc="2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markets</a:t>
            </a:r>
            <a:r>
              <a:rPr sz="1600" u="sng" spc="5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are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inefficient</a:t>
            </a:r>
            <a:r>
              <a:rPr sz="1600" u="sng" spc="-3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mistakes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assessing </a:t>
            </a:r>
            <a:endParaRPr sz="1600">
              <a:latin typeface="Times New Roman"/>
              <a:cs typeface="Times New Roman"/>
            </a:endParaRPr>
          </a:p>
          <a:p>
            <a:pPr marL="1749020" marR="449086">
              <a:lnSpc>
                <a:spcPts val="1806"/>
              </a:lnSpc>
              <a:spcBef>
                <a:spcPts val="229"/>
              </a:spcBef>
              <a:tabLst>
                <a:tab pos="1789326" algn="l"/>
              </a:tabLst>
            </a:pPr>
            <a:r>
              <a:rPr sz="1600" dirty="0"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80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how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and</a:t>
            </a:r>
            <a:r>
              <a:rPr sz="1600" u="sng" spc="2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when</a:t>
            </a:r>
            <a:r>
              <a:rPr sz="1600" u="sng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inefficiencies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corrected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0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efficient</a:t>
            </a:r>
            <a:r>
              <a:rPr sz="1700" spc="-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market,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market</a:t>
            </a:r>
            <a:r>
              <a:rPr sz="1700" u="sng" spc="5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price</a:t>
            </a:r>
            <a:r>
              <a:rPr sz="1700" u="sng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best</a:t>
            </a:r>
            <a:r>
              <a:rPr sz="1700" u="sng" spc="3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estimate</a:t>
            </a:r>
            <a:r>
              <a:rPr sz="1700" u="sng" spc="6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of</a:t>
            </a:r>
            <a:r>
              <a:rPr sz="1700" u="sng" spc="1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value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683623">
              <a:lnSpc>
                <a:spcPts val="2012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purpose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justification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 </a:t>
            </a:r>
            <a:endParaRPr sz="1700">
              <a:latin typeface="Times New Roman"/>
              <a:cs typeface="Times New Roman"/>
            </a:endParaRPr>
          </a:p>
          <a:p>
            <a:pPr marL="1395001" marR="683623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value.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73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3450" y="3010180"/>
            <a:ext cx="5139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662141" y="3010180"/>
            <a:ext cx="513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4362192" y="3010180"/>
            <a:ext cx="513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4663683" y="3010180"/>
            <a:ext cx="5129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545811" y="3010180"/>
            <a:ext cx="5081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334113" y="3573742"/>
            <a:ext cx="511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681202" y="3573742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176352" y="3573742"/>
            <a:ext cx="5123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921268" y="3883149"/>
            <a:ext cx="5706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433409" y="3883149"/>
            <a:ext cx="5678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400886" y="3883149"/>
            <a:ext cx="569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216559" y="3883149"/>
            <a:ext cx="5714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7463383" y="3883149"/>
            <a:ext cx="5692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891843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817319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Discounted Cash Flow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440382" indent="-303444">
              <a:lnSpc>
                <a:spcPts val="2017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What</a:t>
            </a:r>
            <a:r>
              <a:rPr sz="1700" b="1" spc="4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is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it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valuation,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 </a:t>
            </a:r>
            <a:endParaRPr sz="1700">
              <a:latin typeface="Times New Roman"/>
              <a:cs typeface="Times New Roman"/>
            </a:endParaRPr>
          </a:p>
          <a:p>
            <a:pPr marL="1395001" marR="44038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present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expected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flows</a:t>
            </a:r>
            <a:r>
              <a:rPr sz="1700" spc="-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asset.</a:t>
            </a:r>
            <a:endParaRPr sz="1700">
              <a:latin typeface="Times New Roman"/>
              <a:cs typeface="Times New Roman"/>
            </a:endParaRPr>
          </a:p>
          <a:p>
            <a:pPr marL="1395001" marR="278315" indent="-303444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Philosophical</a:t>
            </a:r>
            <a:r>
              <a:rPr sz="1700" b="1" spc="10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Basis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Every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intrinsic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 </a:t>
            </a:r>
            <a:endParaRPr sz="1700">
              <a:latin typeface="Times New Roman"/>
              <a:cs typeface="Times New Roman"/>
            </a:endParaRPr>
          </a:p>
          <a:p>
            <a:pPr marL="1395001" marR="27831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estimated,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based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characteristics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terms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flows,</a:t>
            </a:r>
            <a:r>
              <a:rPr sz="1700" spc="-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 </a:t>
            </a:r>
            <a:endParaRPr sz="1700">
              <a:latin typeface="Times New Roman"/>
              <a:cs typeface="Times New Roman"/>
            </a:endParaRPr>
          </a:p>
          <a:p>
            <a:pPr marL="1395001" marR="27831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risk.</a:t>
            </a:r>
            <a:endParaRPr sz="1700">
              <a:latin typeface="Times New Roman"/>
              <a:cs typeface="Times New Roman"/>
            </a:endParaRPr>
          </a:p>
          <a:p>
            <a:pPr marL="1395001" marR="728437" indent="-303444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Information</a:t>
            </a:r>
            <a:r>
              <a:rPr sz="1700" b="1" spc="9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Needed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valuation,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 </a:t>
            </a:r>
            <a:endParaRPr sz="1700">
              <a:latin typeface="Times New Roman"/>
              <a:cs typeface="Times New Roman"/>
            </a:endParaRPr>
          </a:p>
          <a:p>
            <a:pPr marL="1395001" marR="72843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need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life</a:t>
            </a:r>
            <a:r>
              <a:rPr sz="1600" u="sng" spc="2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cash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flows</a:t>
            </a:r>
            <a:r>
              <a:rPr sz="1600" u="sng" spc="-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during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endParaRPr sz="1600">
              <a:latin typeface="Times New Roman"/>
              <a:cs typeface="Times New Roman"/>
            </a:endParaRPr>
          </a:p>
          <a:p>
            <a:pPr marL="1749020" marR="617138" indent="-252870">
              <a:lnSpc>
                <a:spcPts val="1806"/>
              </a:lnSpc>
              <a:spcBef>
                <a:spcPts val="671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discount</a:t>
            </a:r>
            <a:r>
              <a:rPr sz="1600" u="sng" spc="5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rate</a:t>
            </a:r>
            <a:r>
              <a:rPr sz="1600" u="sng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apply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 </a:t>
            </a:r>
            <a:endParaRPr sz="1600">
              <a:latin typeface="Times New Roman"/>
              <a:cs typeface="Times New Roman"/>
            </a:endParaRPr>
          </a:p>
          <a:p>
            <a:pPr marL="1749020" marR="617138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  <a:p>
            <a:pPr marL="1395001" marR="347828" indent="-303444">
              <a:lnSpc>
                <a:spcPts val="2017"/>
              </a:lnSpc>
              <a:spcBef>
                <a:spcPts val="51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Market</a:t>
            </a:r>
            <a:r>
              <a:rPr sz="1700" b="1" spc="6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Inefficiency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Markets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assumed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make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mistakes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 </a:t>
            </a:r>
            <a:endParaRPr sz="1700">
              <a:latin typeface="Times New Roman"/>
              <a:cs typeface="Times New Roman"/>
            </a:endParaRPr>
          </a:p>
          <a:p>
            <a:pPr marL="1395001" marR="34782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across</a:t>
            </a:r>
            <a:r>
              <a:rPr sz="1700" u="sng" spc="4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time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assumed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correct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themselves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 </a:t>
            </a:r>
            <a:endParaRPr sz="1700">
              <a:latin typeface="Times New Roman"/>
              <a:cs typeface="Times New Roman"/>
            </a:endParaRPr>
          </a:p>
          <a:p>
            <a:pPr marL="1395001" marR="347828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time,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new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about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ts val="1243"/>
              </a:lnSpc>
              <a:spcBef>
                <a:spcPts val="17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4546" y="4181506"/>
            <a:ext cx="513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986587" y="4181506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288180" y="4181506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855604" y="4479862"/>
            <a:ext cx="512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351054" y="4479862"/>
            <a:ext cx="5120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185917" y="4789269"/>
            <a:ext cx="5130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544316" y="4789269"/>
            <a:ext cx="5116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745623" y="5618037"/>
            <a:ext cx="5692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573263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6333" y="2238376"/>
            <a:ext cx="6221956" cy="564943"/>
          </a:xfrm>
          <a:custGeom>
            <a:avLst/>
            <a:gdLst/>
            <a:ahLst/>
            <a:cxnLst/>
            <a:rect l="l" t="t" r="r" b="b"/>
            <a:pathLst>
              <a:path w="6844152" h="640269">
                <a:moveTo>
                  <a:pt x="0" y="0"/>
                </a:moveTo>
                <a:lnTo>
                  <a:pt x="0" y="640269"/>
                </a:lnTo>
                <a:lnTo>
                  <a:pt x="6844152" y="640269"/>
                </a:lnTo>
                <a:lnTo>
                  <a:pt x="6844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4528" y="2415344"/>
            <a:ext cx="1248895" cy="152248"/>
          </a:xfrm>
          <a:custGeom>
            <a:avLst/>
            <a:gdLst/>
            <a:ahLst/>
            <a:cxnLst/>
            <a:rect l="l" t="t" r="r" b="b"/>
            <a:pathLst>
              <a:path w="1373784" h="172548">
                <a:moveTo>
                  <a:pt x="1343600" y="57957"/>
                </a:moveTo>
                <a:lnTo>
                  <a:pt x="1343600" y="28377"/>
                </a:lnTo>
                <a:lnTo>
                  <a:pt x="1343101" y="26413"/>
                </a:lnTo>
                <a:lnTo>
                  <a:pt x="1341444" y="26333"/>
                </a:lnTo>
                <a:lnTo>
                  <a:pt x="1338733" y="29985"/>
                </a:lnTo>
                <a:lnTo>
                  <a:pt x="1329511" y="42243"/>
                </a:lnTo>
                <a:lnTo>
                  <a:pt x="1324255" y="48878"/>
                </a:lnTo>
                <a:lnTo>
                  <a:pt x="1321820" y="51724"/>
                </a:lnTo>
                <a:lnTo>
                  <a:pt x="1317847" y="55432"/>
                </a:lnTo>
                <a:lnTo>
                  <a:pt x="1312337" y="60001"/>
                </a:lnTo>
                <a:lnTo>
                  <a:pt x="1310420" y="61604"/>
                </a:lnTo>
                <a:lnTo>
                  <a:pt x="1308564" y="63508"/>
                </a:lnTo>
                <a:lnTo>
                  <a:pt x="1308384" y="64931"/>
                </a:lnTo>
                <a:lnTo>
                  <a:pt x="1309582" y="66614"/>
                </a:lnTo>
                <a:lnTo>
                  <a:pt x="1322638" y="66614"/>
                </a:lnTo>
                <a:lnTo>
                  <a:pt x="1322638" y="147578"/>
                </a:lnTo>
                <a:lnTo>
                  <a:pt x="1323556" y="153911"/>
                </a:lnTo>
                <a:lnTo>
                  <a:pt x="1325393" y="158480"/>
                </a:lnTo>
                <a:lnTo>
                  <a:pt x="1328747" y="166897"/>
                </a:lnTo>
                <a:lnTo>
                  <a:pt x="1335135" y="171105"/>
                </a:lnTo>
                <a:lnTo>
                  <a:pt x="1348870" y="171105"/>
                </a:lnTo>
                <a:lnTo>
                  <a:pt x="1353342" y="169943"/>
                </a:lnTo>
                <a:lnTo>
                  <a:pt x="1357973" y="167618"/>
                </a:lnTo>
                <a:lnTo>
                  <a:pt x="1362605" y="165294"/>
                </a:lnTo>
                <a:lnTo>
                  <a:pt x="1366997" y="161326"/>
                </a:lnTo>
                <a:lnTo>
                  <a:pt x="1371149" y="155714"/>
                </a:lnTo>
                <a:lnTo>
                  <a:pt x="1373784" y="152107"/>
                </a:lnTo>
                <a:lnTo>
                  <a:pt x="1370670" y="149462"/>
                </a:lnTo>
                <a:lnTo>
                  <a:pt x="1367955" y="152428"/>
                </a:lnTo>
                <a:lnTo>
                  <a:pt x="1365539" y="154592"/>
                </a:lnTo>
                <a:lnTo>
                  <a:pt x="1363423" y="155955"/>
                </a:lnTo>
                <a:lnTo>
                  <a:pt x="1361307" y="157318"/>
                </a:lnTo>
                <a:lnTo>
                  <a:pt x="1358812" y="157999"/>
                </a:lnTo>
                <a:lnTo>
                  <a:pt x="1350347" y="157999"/>
                </a:lnTo>
                <a:lnTo>
                  <a:pt x="1346594" y="155233"/>
                </a:lnTo>
                <a:lnTo>
                  <a:pt x="1344678" y="149702"/>
                </a:lnTo>
                <a:lnTo>
                  <a:pt x="1343639" y="146576"/>
                </a:lnTo>
                <a:lnTo>
                  <a:pt x="1343120" y="141967"/>
                </a:lnTo>
                <a:lnTo>
                  <a:pt x="1343120" y="135874"/>
                </a:lnTo>
                <a:lnTo>
                  <a:pt x="1343360" y="66614"/>
                </a:lnTo>
                <a:lnTo>
                  <a:pt x="1367795" y="66614"/>
                </a:lnTo>
                <a:lnTo>
                  <a:pt x="1367795" y="57957"/>
                </a:lnTo>
                <a:lnTo>
                  <a:pt x="1343600" y="57957"/>
                </a:lnTo>
                <a:close/>
              </a:path>
              <a:path w="1373784" h="172548">
                <a:moveTo>
                  <a:pt x="144215" y="33187"/>
                </a:moveTo>
                <a:lnTo>
                  <a:pt x="147888" y="23727"/>
                </a:lnTo>
                <a:lnTo>
                  <a:pt x="151601" y="17435"/>
                </a:lnTo>
                <a:lnTo>
                  <a:pt x="155355" y="14308"/>
                </a:lnTo>
                <a:lnTo>
                  <a:pt x="157830" y="12224"/>
                </a:lnTo>
                <a:lnTo>
                  <a:pt x="161663" y="10821"/>
                </a:lnTo>
                <a:lnTo>
                  <a:pt x="166854" y="10100"/>
                </a:lnTo>
                <a:lnTo>
                  <a:pt x="166854" y="5891"/>
                </a:lnTo>
                <a:lnTo>
                  <a:pt x="116666" y="5891"/>
                </a:lnTo>
                <a:lnTo>
                  <a:pt x="116666" y="10461"/>
                </a:lnTo>
                <a:lnTo>
                  <a:pt x="122175" y="10621"/>
                </a:lnTo>
                <a:lnTo>
                  <a:pt x="126128" y="11182"/>
                </a:lnTo>
                <a:lnTo>
                  <a:pt x="128524" y="12144"/>
                </a:lnTo>
                <a:lnTo>
                  <a:pt x="132596" y="13827"/>
                </a:lnTo>
                <a:lnTo>
                  <a:pt x="134633" y="17034"/>
                </a:lnTo>
                <a:lnTo>
                  <a:pt x="134633" y="23527"/>
                </a:lnTo>
                <a:lnTo>
                  <a:pt x="134233" y="25812"/>
                </a:lnTo>
                <a:lnTo>
                  <a:pt x="133435" y="28617"/>
                </a:lnTo>
                <a:lnTo>
                  <a:pt x="132636" y="31423"/>
                </a:lnTo>
                <a:lnTo>
                  <a:pt x="131478" y="34870"/>
                </a:lnTo>
                <a:lnTo>
                  <a:pt x="129961" y="38958"/>
                </a:lnTo>
                <a:lnTo>
                  <a:pt x="95105" y="131786"/>
                </a:lnTo>
                <a:lnTo>
                  <a:pt x="56775" y="46053"/>
                </a:lnTo>
                <a:lnTo>
                  <a:pt x="52942" y="37555"/>
                </a:lnTo>
                <a:lnTo>
                  <a:pt x="50327" y="31503"/>
                </a:lnTo>
                <a:lnTo>
                  <a:pt x="48930" y="27896"/>
                </a:lnTo>
                <a:lnTo>
                  <a:pt x="47532" y="24289"/>
                </a:lnTo>
                <a:lnTo>
                  <a:pt x="46834" y="21483"/>
                </a:lnTo>
                <a:lnTo>
                  <a:pt x="46834" y="15551"/>
                </a:lnTo>
                <a:lnTo>
                  <a:pt x="48790" y="12946"/>
                </a:lnTo>
                <a:lnTo>
                  <a:pt x="52703" y="11663"/>
                </a:lnTo>
                <a:lnTo>
                  <a:pt x="54939" y="10942"/>
                </a:lnTo>
                <a:lnTo>
                  <a:pt x="59131" y="10541"/>
                </a:lnTo>
                <a:lnTo>
                  <a:pt x="65280" y="10461"/>
                </a:lnTo>
                <a:lnTo>
                  <a:pt x="65280" y="5891"/>
                </a:lnTo>
                <a:lnTo>
                  <a:pt x="0" y="5891"/>
                </a:lnTo>
                <a:lnTo>
                  <a:pt x="0" y="10100"/>
                </a:lnTo>
                <a:lnTo>
                  <a:pt x="5909" y="10501"/>
                </a:lnTo>
                <a:lnTo>
                  <a:pt x="10400" y="12104"/>
                </a:lnTo>
                <a:lnTo>
                  <a:pt x="13475" y="14910"/>
                </a:lnTo>
                <a:lnTo>
                  <a:pt x="16549" y="17715"/>
                </a:lnTo>
                <a:lnTo>
                  <a:pt x="20642" y="24850"/>
                </a:lnTo>
                <a:lnTo>
                  <a:pt x="25752" y="36313"/>
                </a:lnTo>
                <a:lnTo>
                  <a:pt x="86241" y="171706"/>
                </a:lnTo>
                <a:lnTo>
                  <a:pt x="89955" y="171706"/>
                </a:lnTo>
                <a:lnTo>
                  <a:pt x="144215" y="33187"/>
                </a:lnTo>
                <a:close/>
              </a:path>
              <a:path w="1373784" h="172548">
                <a:moveTo>
                  <a:pt x="210238" y="63969"/>
                </a:moveTo>
                <a:lnTo>
                  <a:pt x="213911" y="61884"/>
                </a:lnTo>
                <a:lnTo>
                  <a:pt x="217784" y="60842"/>
                </a:lnTo>
                <a:lnTo>
                  <a:pt x="230401" y="60842"/>
                </a:lnTo>
                <a:lnTo>
                  <a:pt x="236031" y="63528"/>
                </a:lnTo>
                <a:lnTo>
                  <a:pt x="238746" y="68899"/>
                </a:lnTo>
                <a:lnTo>
                  <a:pt x="240343" y="72105"/>
                </a:lnTo>
                <a:lnTo>
                  <a:pt x="241141" y="77797"/>
                </a:lnTo>
                <a:lnTo>
                  <a:pt x="241141" y="96194"/>
                </a:lnTo>
                <a:lnTo>
                  <a:pt x="228364" y="101132"/>
                </a:lnTo>
                <a:lnTo>
                  <a:pt x="214917" y="106739"/>
                </a:lnTo>
                <a:lnTo>
                  <a:pt x="204523" y="111626"/>
                </a:lnTo>
                <a:lnTo>
                  <a:pt x="197182" y="115793"/>
                </a:lnTo>
                <a:lnTo>
                  <a:pt x="189571" y="121998"/>
                </a:lnTo>
                <a:lnTo>
                  <a:pt x="182253" y="132635"/>
                </a:lnTo>
                <a:lnTo>
                  <a:pt x="179814" y="144892"/>
                </a:lnTo>
                <a:lnTo>
                  <a:pt x="179814" y="152347"/>
                </a:lnTo>
                <a:lnTo>
                  <a:pt x="182329" y="158500"/>
                </a:lnTo>
                <a:lnTo>
                  <a:pt x="187360" y="163350"/>
                </a:lnTo>
                <a:lnTo>
                  <a:pt x="192391" y="168199"/>
                </a:lnTo>
                <a:lnTo>
                  <a:pt x="198340" y="170624"/>
                </a:lnTo>
                <a:lnTo>
                  <a:pt x="205207" y="170624"/>
                </a:lnTo>
                <a:lnTo>
                  <a:pt x="208321" y="152708"/>
                </a:lnTo>
                <a:lnTo>
                  <a:pt x="203530" y="149261"/>
                </a:lnTo>
                <a:lnTo>
                  <a:pt x="201135" y="143890"/>
                </a:lnTo>
                <a:lnTo>
                  <a:pt x="201135" y="136596"/>
                </a:lnTo>
                <a:lnTo>
                  <a:pt x="201509" y="132653"/>
                </a:lnTo>
                <a:lnTo>
                  <a:pt x="206811" y="121955"/>
                </a:lnTo>
                <a:lnTo>
                  <a:pt x="218383" y="112306"/>
                </a:lnTo>
                <a:lnTo>
                  <a:pt x="224372" y="108619"/>
                </a:lnTo>
                <a:lnTo>
                  <a:pt x="231958" y="105252"/>
                </a:lnTo>
                <a:lnTo>
                  <a:pt x="241141" y="102206"/>
                </a:lnTo>
                <a:lnTo>
                  <a:pt x="241141" y="144892"/>
                </a:lnTo>
                <a:lnTo>
                  <a:pt x="238726" y="148660"/>
                </a:lnTo>
                <a:lnTo>
                  <a:pt x="233895" y="151626"/>
                </a:lnTo>
                <a:lnTo>
                  <a:pt x="229063" y="154592"/>
                </a:lnTo>
                <a:lnTo>
                  <a:pt x="224013" y="156075"/>
                </a:lnTo>
                <a:lnTo>
                  <a:pt x="225929" y="164131"/>
                </a:lnTo>
                <a:lnTo>
                  <a:pt x="230241" y="161566"/>
                </a:lnTo>
                <a:lnTo>
                  <a:pt x="235432" y="157638"/>
                </a:lnTo>
                <a:lnTo>
                  <a:pt x="241501" y="152347"/>
                </a:lnTo>
                <a:lnTo>
                  <a:pt x="241740" y="157237"/>
                </a:lnTo>
                <a:lnTo>
                  <a:pt x="243078" y="161446"/>
                </a:lnTo>
                <a:lnTo>
                  <a:pt x="245513" y="164973"/>
                </a:lnTo>
                <a:lnTo>
                  <a:pt x="247949" y="168500"/>
                </a:lnTo>
                <a:lnTo>
                  <a:pt x="251882" y="170264"/>
                </a:lnTo>
                <a:lnTo>
                  <a:pt x="261943" y="170264"/>
                </a:lnTo>
                <a:lnTo>
                  <a:pt x="266495" y="168740"/>
                </a:lnTo>
                <a:lnTo>
                  <a:pt x="270967" y="165694"/>
                </a:lnTo>
                <a:lnTo>
                  <a:pt x="273921" y="163690"/>
                </a:lnTo>
                <a:lnTo>
                  <a:pt x="276676" y="161125"/>
                </a:lnTo>
                <a:lnTo>
                  <a:pt x="279231" y="157999"/>
                </a:lnTo>
                <a:lnTo>
                  <a:pt x="279231" y="151746"/>
                </a:lnTo>
                <a:lnTo>
                  <a:pt x="276277" y="153910"/>
                </a:lnTo>
                <a:lnTo>
                  <a:pt x="274201" y="155273"/>
                </a:lnTo>
                <a:lnTo>
                  <a:pt x="271805" y="156396"/>
                </a:lnTo>
                <a:lnTo>
                  <a:pt x="270288" y="156676"/>
                </a:lnTo>
                <a:lnTo>
                  <a:pt x="265177" y="156676"/>
                </a:lnTo>
                <a:lnTo>
                  <a:pt x="263021" y="155113"/>
                </a:lnTo>
                <a:lnTo>
                  <a:pt x="261983" y="151987"/>
                </a:lnTo>
                <a:lnTo>
                  <a:pt x="261344" y="150223"/>
                </a:lnTo>
                <a:lnTo>
                  <a:pt x="261025" y="147017"/>
                </a:lnTo>
                <a:lnTo>
                  <a:pt x="261025" y="83568"/>
                </a:lnTo>
                <a:lnTo>
                  <a:pt x="259548" y="75512"/>
                </a:lnTo>
                <a:lnTo>
                  <a:pt x="256593" y="69981"/>
                </a:lnTo>
                <a:lnTo>
                  <a:pt x="250955" y="62830"/>
                </a:lnTo>
                <a:lnTo>
                  <a:pt x="239999" y="56830"/>
                </a:lnTo>
                <a:lnTo>
                  <a:pt x="225091" y="54830"/>
                </a:lnTo>
                <a:lnTo>
                  <a:pt x="217496" y="55196"/>
                </a:lnTo>
                <a:lnTo>
                  <a:pt x="204566" y="58139"/>
                </a:lnTo>
                <a:lnTo>
                  <a:pt x="194726" y="64029"/>
                </a:lnTo>
                <a:lnTo>
                  <a:pt x="187819" y="70161"/>
                </a:lnTo>
                <a:lnTo>
                  <a:pt x="184365" y="76033"/>
                </a:lnTo>
                <a:lnTo>
                  <a:pt x="184365" y="84530"/>
                </a:lnTo>
                <a:lnTo>
                  <a:pt x="185324" y="87156"/>
                </a:lnTo>
                <a:lnTo>
                  <a:pt x="187240" y="89520"/>
                </a:lnTo>
                <a:lnTo>
                  <a:pt x="189157" y="91885"/>
                </a:lnTo>
                <a:lnTo>
                  <a:pt x="191912" y="93068"/>
                </a:lnTo>
                <a:lnTo>
                  <a:pt x="197821" y="93068"/>
                </a:lnTo>
                <a:lnTo>
                  <a:pt x="199817" y="92546"/>
                </a:lnTo>
                <a:lnTo>
                  <a:pt x="201494" y="91504"/>
                </a:lnTo>
                <a:lnTo>
                  <a:pt x="204449" y="89741"/>
                </a:lnTo>
                <a:lnTo>
                  <a:pt x="205926" y="86615"/>
                </a:lnTo>
                <a:lnTo>
                  <a:pt x="205926" y="81484"/>
                </a:lnTo>
                <a:lnTo>
                  <a:pt x="205726" y="80021"/>
                </a:lnTo>
                <a:lnTo>
                  <a:pt x="205327" y="77737"/>
                </a:lnTo>
                <a:lnTo>
                  <a:pt x="204928" y="75452"/>
                </a:lnTo>
                <a:lnTo>
                  <a:pt x="204728" y="73829"/>
                </a:lnTo>
                <a:lnTo>
                  <a:pt x="204728" y="69099"/>
                </a:lnTo>
                <a:lnTo>
                  <a:pt x="206565" y="66133"/>
                </a:lnTo>
                <a:lnTo>
                  <a:pt x="210238" y="63969"/>
                </a:lnTo>
                <a:close/>
              </a:path>
              <a:path w="1373784" h="172548">
                <a:moveTo>
                  <a:pt x="211436" y="154953"/>
                </a:moveTo>
                <a:lnTo>
                  <a:pt x="208321" y="152708"/>
                </a:lnTo>
                <a:lnTo>
                  <a:pt x="205207" y="170624"/>
                </a:lnTo>
                <a:lnTo>
                  <a:pt x="211755" y="170624"/>
                </a:lnTo>
                <a:lnTo>
                  <a:pt x="218662" y="168460"/>
                </a:lnTo>
                <a:lnTo>
                  <a:pt x="225929" y="164131"/>
                </a:lnTo>
                <a:lnTo>
                  <a:pt x="224013" y="156075"/>
                </a:lnTo>
                <a:lnTo>
                  <a:pt x="214909" y="156075"/>
                </a:lnTo>
                <a:lnTo>
                  <a:pt x="211436" y="154953"/>
                </a:lnTo>
                <a:close/>
              </a:path>
              <a:path w="1373784" h="172548">
                <a:moveTo>
                  <a:pt x="341158" y="168821"/>
                </a:moveTo>
                <a:lnTo>
                  <a:pt x="341158" y="165454"/>
                </a:lnTo>
                <a:lnTo>
                  <a:pt x="333652" y="164893"/>
                </a:lnTo>
                <a:lnTo>
                  <a:pt x="328701" y="163590"/>
                </a:lnTo>
                <a:lnTo>
                  <a:pt x="326305" y="161546"/>
                </a:lnTo>
                <a:lnTo>
                  <a:pt x="323909" y="159502"/>
                </a:lnTo>
                <a:lnTo>
                  <a:pt x="322712" y="154993"/>
                </a:lnTo>
                <a:lnTo>
                  <a:pt x="322712" y="2244"/>
                </a:lnTo>
                <a:lnTo>
                  <a:pt x="321514" y="0"/>
                </a:lnTo>
                <a:lnTo>
                  <a:pt x="318732" y="878"/>
                </a:lnTo>
                <a:lnTo>
                  <a:pt x="305394" y="4998"/>
                </a:lnTo>
                <a:lnTo>
                  <a:pt x="293345" y="8553"/>
                </a:lnTo>
                <a:lnTo>
                  <a:pt x="282585" y="11543"/>
                </a:lnTo>
                <a:lnTo>
                  <a:pt x="282585" y="15511"/>
                </a:lnTo>
                <a:lnTo>
                  <a:pt x="284582" y="15030"/>
                </a:lnTo>
                <a:lnTo>
                  <a:pt x="286239" y="14669"/>
                </a:lnTo>
                <a:lnTo>
                  <a:pt x="288874" y="14188"/>
                </a:lnTo>
                <a:lnTo>
                  <a:pt x="291209" y="14068"/>
                </a:lnTo>
                <a:lnTo>
                  <a:pt x="296081" y="14068"/>
                </a:lnTo>
                <a:lnTo>
                  <a:pt x="299315" y="15751"/>
                </a:lnTo>
                <a:lnTo>
                  <a:pt x="300912" y="19118"/>
                </a:lnTo>
                <a:lnTo>
                  <a:pt x="301790" y="21122"/>
                </a:lnTo>
                <a:lnTo>
                  <a:pt x="302229" y="24770"/>
                </a:lnTo>
                <a:lnTo>
                  <a:pt x="302229" y="154191"/>
                </a:lnTo>
                <a:lnTo>
                  <a:pt x="298276" y="160945"/>
                </a:lnTo>
                <a:lnTo>
                  <a:pt x="290611" y="164732"/>
                </a:lnTo>
                <a:lnTo>
                  <a:pt x="283184" y="165454"/>
                </a:lnTo>
                <a:lnTo>
                  <a:pt x="283184" y="168821"/>
                </a:lnTo>
                <a:lnTo>
                  <a:pt x="341158" y="168821"/>
                </a:lnTo>
                <a:close/>
              </a:path>
              <a:path w="1373784" h="172548">
                <a:moveTo>
                  <a:pt x="737056" y="154873"/>
                </a:moveTo>
                <a:lnTo>
                  <a:pt x="740963" y="149833"/>
                </a:lnTo>
                <a:lnTo>
                  <a:pt x="747177" y="138675"/>
                </a:lnTo>
                <a:lnTo>
                  <a:pt x="750905" y="126487"/>
                </a:lnTo>
                <a:lnTo>
                  <a:pt x="752148" y="113268"/>
                </a:lnTo>
                <a:lnTo>
                  <a:pt x="751833" y="106085"/>
                </a:lnTo>
                <a:lnTo>
                  <a:pt x="749293" y="92921"/>
                </a:lnTo>
                <a:lnTo>
                  <a:pt x="744208" y="81447"/>
                </a:lnTo>
                <a:lnTo>
                  <a:pt x="736577" y="71664"/>
                </a:lnTo>
                <a:lnTo>
                  <a:pt x="733416" y="68724"/>
                </a:lnTo>
                <a:lnTo>
                  <a:pt x="722843" y="61673"/>
                </a:lnTo>
                <a:lnTo>
                  <a:pt x="710801" y="57443"/>
                </a:lnTo>
                <a:lnTo>
                  <a:pt x="697289" y="56033"/>
                </a:lnTo>
                <a:lnTo>
                  <a:pt x="692593" y="56199"/>
                </a:lnTo>
                <a:lnTo>
                  <a:pt x="679600" y="58681"/>
                </a:lnTo>
                <a:lnTo>
                  <a:pt x="668169" y="64137"/>
                </a:lnTo>
                <a:lnTo>
                  <a:pt x="658300" y="72566"/>
                </a:lnTo>
                <a:lnTo>
                  <a:pt x="654931" y="76577"/>
                </a:lnTo>
                <a:lnTo>
                  <a:pt x="648385" y="87450"/>
                </a:lnTo>
                <a:lnTo>
                  <a:pt x="644457" y="99600"/>
                </a:lnTo>
                <a:lnTo>
                  <a:pt x="643148" y="113028"/>
                </a:lnTo>
                <a:lnTo>
                  <a:pt x="643565" y="121085"/>
                </a:lnTo>
                <a:lnTo>
                  <a:pt x="646248" y="133940"/>
                </a:lnTo>
                <a:lnTo>
                  <a:pt x="651420" y="145443"/>
                </a:lnTo>
                <a:lnTo>
                  <a:pt x="659079" y="155594"/>
                </a:lnTo>
                <a:lnTo>
                  <a:pt x="662425" y="158897"/>
                </a:lnTo>
                <a:lnTo>
                  <a:pt x="673022" y="166481"/>
                </a:lnTo>
                <a:lnTo>
                  <a:pt x="673846" y="144485"/>
                </a:lnTo>
                <a:lnTo>
                  <a:pt x="669235" y="132627"/>
                </a:lnTo>
                <a:lnTo>
                  <a:pt x="666469" y="120218"/>
                </a:lnTo>
                <a:lnTo>
                  <a:pt x="665547" y="107256"/>
                </a:lnTo>
                <a:lnTo>
                  <a:pt x="665564" y="105234"/>
                </a:lnTo>
                <a:lnTo>
                  <a:pt x="667089" y="90059"/>
                </a:lnTo>
                <a:lnTo>
                  <a:pt x="671076" y="78148"/>
                </a:lnTo>
                <a:lnTo>
                  <a:pt x="677525" y="69500"/>
                </a:lnTo>
                <a:lnTo>
                  <a:pt x="682157" y="65332"/>
                </a:lnTo>
                <a:lnTo>
                  <a:pt x="687626" y="63247"/>
                </a:lnTo>
                <a:lnTo>
                  <a:pt x="693935" y="63247"/>
                </a:lnTo>
                <a:lnTo>
                  <a:pt x="701131" y="64113"/>
                </a:lnTo>
                <a:lnTo>
                  <a:pt x="712156" y="70058"/>
                </a:lnTo>
                <a:lnTo>
                  <a:pt x="720646" y="81645"/>
                </a:lnTo>
                <a:lnTo>
                  <a:pt x="726200" y="95559"/>
                </a:lnTo>
                <a:lnTo>
                  <a:pt x="728952" y="107962"/>
                </a:lnTo>
                <a:lnTo>
                  <a:pt x="729869" y="120844"/>
                </a:lnTo>
                <a:lnTo>
                  <a:pt x="729464" y="129909"/>
                </a:lnTo>
                <a:lnTo>
                  <a:pt x="727099" y="142731"/>
                </a:lnTo>
                <a:lnTo>
                  <a:pt x="722622" y="153309"/>
                </a:lnTo>
                <a:lnTo>
                  <a:pt x="717791" y="161566"/>
                </a:lnTo>
                <a:lnTo>
                  <a:pt x="710904" y="165694"/>
                </a:lnTo>
                <a:lnTo>
                  <a:pt x="701960" y="165694"/>
                </a:lnTo>
                <a:lnTo>
                  <a:pt x="694796" y="164801"/>
                </a:lnTo>
                <a:lnTo>
                  <a:pt x="683853" y="158808"/>
                </a:lnTo>
                <a:lnTo>
                  <a:pt x="684882" y="171031"/>
                </a:lnTo>
                <a:lnTo>
                  <a:pt x="698007" y="172548"/>
                </a:lnTo>
                <a:lnTo>
                  <a:pt x="703222" y="172330"/>
                </a:lnTo>
                <a:lnTo>
                  <a:pt x="716056" y="169614"/>
                </a:lnTo>
                <a:lnTo>
                  <a:pt x="727334" y="163795"/>
                </a:lnTo>
                <a:lnTo>
                  <a:pt x="737056" y="154873"/>
                </a:lnTo>
                <a:close/>
              </a:path>
              <a:path w="1373784" h="172548">
                <a:moveTo>
                  <a:pt x="684882" y="171031"/>
                </a:moveTo>
                <a:lnTo>
                  <a:pt x="683853" y="158808"/>
                </a:lnTo>
                <a:lnTo>
                  <a:pt x="675189" y="147177"/>
                </a:lnTo>
                <a:lnTo>
                  <a:pt x="673846" y="144485"/>
                </a:lnTo>
                <a:lnTo>
                  <a:pt x="673022" y="166481"/>
                </a:lnTo>
                <a:lnTo>
                  <a:pt x="684882" y="171031"/>
                </a:lnTo>
                <a:close/>
              </a:path>
              <a:path w="1373784" h="172548">
                <a:moveTo>
                  <a:pt x="385860" y="147538"/>
                </a:moveTo>
                <a:lnTo>
                  <a:pt x="384343" y="144251"/>
                </a:lnTo>
                <a:lnTo>
                  <a:pt x="383584" y="139882"/>
                </a:lnTo>
                <a:lnTo>
                  <a:pt x="383584" y="57476"/>
                </a:lnTo>
                <a:lnTo>
                  <a:pt x="347770" y="57476"/>
                </a:lnTo>
                <a:lnTo>
                  <a:pt x="347770" y="60842"/>
                </a:lnTo>
                <a:lnTo>
                  <a:pt x="353519" y="61404"/>
                </a:lnTo>
                <a:lnTo>
                  <a:pt x="357272" y="62366"/>
                </a:lnTo>
                <a:lnTo>
                  <a:pt x="359029" y="63728"/>
                </a:lnTo>
                <a:lnTo>
                  <a:pt x="361744" y="65893"/>
                </a:lnTo>
                <a:lnTo>
                  <a:pt x="363102" y="70181"/>
                </a:lnTo>
                <a:lnTo>
                  <a:pt x="363114" y="140250"/>
                </a:lnTo>
                <a:lnTo>
                  <a:pt x="365611" y="154266"/>
                </a:lnTo>
                <a:lnTo>
                  <a:pt x="372444" y="163650"/>
                </a:lnTo>
                <a:lnTo>
                  <a:pt x="378593" y="168620"/>
                </a:lnTo>
                <a:lnTo>
                  <a:pt x="385141" y="171105"/>
                </a:lnTo>
                <a:lnTo>
                  <a:pt x="399675" y="171105"/>
                </a:lnTo>
                <a:lnTo>
                  <a:pt x="406861" y="168700"/>
                </a:lnTo>
                <a:lnTo>
                  <a:pt x="413649" y="163891"/>
                </a:lnTo>
                <a:lnTo>
                  <a:pt x="418121" y="160764"/>
                </a:lnTo>
                <a:lnTo>
                  <a:pt x="423072" y="155955"/>
                </a:lnTo>
                <a:lnTo>
                  <a:pt x="428502" y="149462"/>
                </a:lnTo>
                <a:lnTo>
                  <a:pt x="428502" y="168821"/>
                </a:lnTo>
                <a:lnTo>
                  <a:pt x="429340" y="170624"/>
                </a:lnTo>
                <a:lnTo>
                  <a:pt x="436367" y="167899"/>
                </a:lnTo>
                <a:lnTo>
                  <a:pt x="440919" y="166175"/>
                </a:lnTo>
                <a:lnTo>
                  <a:pt x="442995" y="165454"/>
                </a:lnTo>
                <a:lnTo>
                  <a:pt x="447866" y="163851"/>
                </a:lnTo>
                <a:lnTo>
                  <a:pt x="451340" y="162748"/>
                </a:lnTo>
                <a:lnTo>
                  <a:pt x="453416" y="162147"/>
                </a:lnTo>
                <a:lnTo>
                  <a:pt x="455492" y="161546"/>
                </a:lnTo>
                <a:lnTo>
                  <a:pt x="458726" y="160644"/>
                </a:lnTo>
                <a:lnTo>
                  <a:pt x="463118" y="159442"/>
                </a:lnTo>
                <a:lnTo>
                  <a:pt x="463118" y="156075"/>
                </a:lnTo>
                <a:lnTo>
                  <a:pt x="456810" y="156315"/>
                </a:lnTo>
                <a:lnTo>
                  <a:pt x="452677" y="155414"/>
                </a:lnTo>
                <a:lnTo>
                  <a:pt x="450721" y="153369"/>
                </a:lnTo>
                <a:lnTo>
                  <a:pt x="448765" y="151325"/>
                </a:lnTo>
                <a:lnTo>
                  <a:pt x="447786" y="147578"/>
                </a:lnTo>
                <a:lnTo>
                  <a:pt x="447786" y="57476"/>
                </a:lnTo>
                <a:lnTo>
                  <a:pt x="409097" y="57476"/>
                </a:lnTo>
                <a:lnTo>
                  <a:pt x="409097" y="61444"/>
                </a:lnTo>
                <a:lnTo>
                  <a:pt x="416284" y="61844"/>
                </a:lnTo>
                <a:lnTo>
                  <a:pt x="421075" y="63007"/>
                </a:lnTo>
                <a:lnTo>
                  <a:pt x="423471" y="64931"/>
                </a:lnTo>
                <a:lnTo>
                  <a:pt x="425867" y="66855"/>
                </a:lnTo>
                <a:lnTo>
                  <a:pt x="427064" y="70903"/>
                </a:lnTo>
                <a:lnTo>
                  <a:pt x="427064" y="142968"/>
                </a:lnTo>
                <a:lnTo>
                  <a:pt x="424030" y="146496"/>
                </a:lnTo>
                <a:lnTo>
                  <a:pt x="421035" y="149261"/>
                </a:lnTo>
                <a:lnTo>
                  <a:pt x="418081" y="151265"/>
                </a:lnTo>
                <a:lnTo>
                  <a:pt x="412890" y="154872"/>
                </a:lnTo>
                <a:lnTo>
                  <a:pt x="407580" y="156676"/>
                </a:lnTo>
                <a:lnTo>
                  <a:pt x="394244" y="156676"/>
                </a:lnTo>
                <a:lnTo>
                  <a:pt x="388815" y="153630"/>
                </a:lnTo>
                <a:lnTo>
                  <a:pt x="385860" y="147538"/>
                </a:lnTo>
                <a:close/>
              </a:path>
              <a:path w="1373784" h="172548">
                <a:moveTo>
                  <a:pt x="548735" y="63501"/>
                </a:moveTo>
                <a:lnTo>
                  <a:pt x="537258" y="57900"/>
                </a:lnTo>
                <a:lnTo>
                  <a:pt x="524446" y="56033"/>
                </a:lnTo>
                <a:lnTo>
                  <a:pt x="526682" y="64811"/>
                </a:lnTo>
                <a:lnTo>
                  <a:pt x="533230" y="68338"/>
                </a:lnTo>
                <a:lnTo>
                  <a:pt x="537142" y="75392"/>
                </a:lnTo>
                <a:lnTo>
                  <a:pt x="539299" y="79320"/>
                </a:lnTo>
                <a:lnTo>
                  <a:pt x="540816" y="85292"/>
                </a:lnTo>
                <a:lnTo>
                  <a:pt x="541694" y="93308"/>
                </a:lnTo>
                <a:lnTo>
                  <a:pt x="491147" y="93308"/>
                </a:lnTo>
                <a:lnTo>
                  <a:pt x="492265" y="86735"/>
                </a:lnTo>
                <a:lnTo>
                  <a:pt x="494101" y="81284"/>
                </a:lnTo>
                <a:lnTo>
                  <a:pt x="496953" y="64410"/>
                </a:lnTo>
                <a:lnTo>
                  <a:pt x="487314" y="73588"/>
                </a:lnTo>
                <a:lnTo>
                  <a:pt x="483703" y="78482"/>
                </a:lnTo>
                <a:lnTo>
                  <a:pt x="477790" y="89661"/>
                </a:lnTo>
                <a:lnTo>
                  <a:pt x="474243" y="101938"/>
                </a:lnTo>
                <a:lnTo>
                  <a:pt x="473060" y="115313"/>
                </a:lnTo>
                <a:lnTo>
                  <a:pt x="473129" y="118623"/>
                </a:lnTo>
                <a:lnTo>
                  <a:pt x="474864" y="131609"/>
                </a:lnTo>
                <a:lnTo>
                  <a:pt x="478934" y="143612"/>
                </a:lnTo>
                <a:lnTo>
                  <a:pt x="485337" y="154632"/>
                </a:lnTo>
                <a:lnTo>
                  <a:pt x="495018" y="164374"/>
                </a:lnTo>
                <a:lnTo>
                  <a:pt x="506476" y="169873"/>
                </a:lnTo>
                <a:lnTo>
                  <a:pt x="520134" y="171706"/>
                </a:lnTo>
                <a:lnTo>
                  <a:pt x="530727" y="170661"/>
                </a:lnTo>
                <a:lnTo>
                  <a:pt x="542706" y="166356"/>
                </a:lnTo>
                <a:lnTo>
                  <a:pt x="553133" y="158720"/>
                </a:lnTo>
                <a:lnTo>
                  <a:pt x="559258" y="152177"/>
                </a:lnTo>
                <a:lnTo>
                  <a:pt x="566604" y="141645"/>
                </a:lnTo>
                <a:lnTo>
                  <a:pt x="571519" y="130463"/>
                </a:lnTo>
                <a:lnTo>
                  <a:pt x="567327" y="129020"/>
                </a:lnTo>
                <a:lnTo>
                  <a:pt x="562456" y="137117"/>
                </a:lnTo>
                <a:lnTo>
                  <a:pt x="557146" y="143369"/>
                </a:lnTo>
                <a:lnTo>
                  <a:pt x="551396" y="147778"/>
                </a:lnTo>
                <a:lnTo>
                  <a:pt x="545647" y="152187"/>
                </a:lnTo>
                <a:lnTo>
                  <a:pt x="538580" y="154392"/>
                </a:lnTo>
                <a:lnTo>
                  <a:pt x="530195" y="154392"/>
                </a:lnTo>
                <a:lnTo>
                  <a:pt x="525678" y="154112"/>
                </a:lnTo>
                <a:lnTo>
                  <a:pt x="513700" y="150192"/>
                </a:lnTo>
                <a:lnTo>
                  <a:pt x="503245" y="141646"/>
                </a:lnTo>
                <a:lnTo>
                  <a:pt x="500979" y="138818"/>
                </a:lnTo>
                <a:lnTo>
                  <a:pt x="495727" y="128913"/>
                </a:lnTo>
                <a:lnTo>
                  <a:pt x="492290" y="116309"/>
                </a:lnTo>
                <a:lnTo>
                  <a:pt x="490668" y="101004"/>
                </a:lnTo>
                <a:lnTo>
                  <a:pt x="566728" y="101004"/>
                </a:lnTo>
                <a:lnTo>
                  <a:pt x="565688" y="89483"/>
                </a:lnTo>
                <a:lnTo>
                  <a:pt x="561476" y="77372"/>
                </a:lnTo>
                <a:lnTo>
                  <a:pt x="554032" y="67756"/>
                </a:lnTo>
                <a:lnTo>
                  <a:pt x="548735" y="63501"/>
                </a:lnTo>
                <a:close/>
              </a:path>
              <a:path w="1373784" h="172548">
                <a:moveTo>
                  <a:pt x="521179" y="56125"/>
                </a:moveTo>
                <a:lnTo>
                  <a:pt x="508242" y="58589"/>
                </a:lnTo>
                <a:lnTo>
                  <a:pt x="496953" y="64410"/>
                </a:lnTo>
                <a:lnTo>
                  <a:pt x="494101" y="81284"/>
                </a:lnTo>
                <a:lnTo>
                  <a:pt x="496657" y="76955"/>
                </a:lnTo>
                <a:lnTo>
                  <a:pt x="501448" y="68859"/>
                </a:lnTo>
                <a:lnTo>
                  <a:pt x="508395" y="64811"/>
                </a:lnTo>
                <a:lnTo>
                  <a:pt x="526682" y="64811"/>
                </a:lnTo>
                <a:lnTo>
                  <a:pt x="524446" y="56033"/>
                </a:lnTo>
                <a:lnTo>
                  <a:pt x="521179" y="56125"/>
                </a:lnTo>
                <a:close/>
              </a:path>
              <a:path w="1373784" h="172548">
                <a:moveTo>
                  <a:pt x="835276" y="57957"/>
                </a:moveTo>
                <a:lnTo>
                  <a:pt x="805211" y="57957"/>
                </a:lnTo>
                <a:lnTo>
                  <a:pt x="805211" y="24249"/>
                </a:lnTo>
                <a:lnTo>
                  <a:pt x="805810" y="20040"/>
                </a:lnTo>
                <a:lnTo>
                  <a:pt x="807008" y="16834"/>
                </a:lnTo>
                <a:lnTo>
                  <a:pt x="809164" y="10821"/>
                </a:lnTo>
                <a:lnTo>
                  <a:pt x="813276" y="7815"/>
                </a:lnTo>
                <a:lnTo>
                  <a:pt x="822060" y="7815"/>
                </a:lnTo>
                <a:lnTo>
                  <a:pt x="824176" y="8397"/>
                </a:lnTo>
                <a:lnTo>
                  <a:pt x="825693" y="9559"/>
                </a:lnTo>
                <a:lnTo>
                  <a:pt x="827211" y="10721"/>
                </a:lnTo>
                <a:lnTo>
                  <a:pt x="828528" y="12144"/>
                </a:lnTo>
                <a:lnTo>
                  <a:pt x="829646" y="13828"/>
                </a:lnTo>
                <a:lnTo>
                  <a:pt x="831682" y="16954"/>
                </a:lnTo>
                <a:lnTo>
                  <a:pt x="833998" y="20481"/>
                </a:lnTo>
                <a:lnTo>
                  <a:pt x="835995" y="22946"/>
                </a:lnTo>
                <a:lnTo>
                  <a:pt x="837671" y="24349"/>
                </a:lnTo>
                <a:lnTo>
                  <a:pt x="839348" y="25752"/>
                </a:lnTo>
                <a:lnTo>
                  <a:pt x="841345" y="26453"/>
                </a:lnTo>
                <a:lnTo>
                  <a:pt x="846375" y="26453"/>
                </a:lnTo>
                <a:lnTo>
                  <a:pt x="848691" y="25411"/>
                </a:lnTo>
                <a:lnTo>
                  <a:pt x="850608" y="23327"/>
                </a:lnTo>
                <a:lnTo>
                  <a:pt x="852524" y="21243"/>
                </a:lnTo>
                <a:lnTo>
                  <a:pt x="853482" y="18878"/>
                </a:lnTo>
                <a:lnTo>
                  <a:pt x="853482" y="11503"/>
                </a:lnTo>
                <a:lnTo>
                  <a:pt x="850708" y="7735"/>
                </a:lnTo>
                <a:lnTo>
                  <a:pt x="845158" y="4930"/>
                </a:lnTo>
                <a:lnTo>
                  <a:pt x="839608" y="2124"/>
                </a:lnTo>
                <a:lnTo>
                  <a:pt x="833319" y="721"/>
                </a:lnTo>
                <a:lnTo>
                  <a:pt x="826292" y="721"/>
                </a:lnTo>
                <a:lnTo>
                  <a:pt x="819601" y="1166"/>
                </a:lnTo>
                <a:lnTo>
                  <a:pt x="807073" y="5197"/>
                </a:lnTo>
                <a:lnTo>
                  <a:pt x="797285" y="13426"/>
                </a:lnTo>
                <a:lnTo>
                  <a:pt x="790238" y="25852"/>
                </a:lnTo>
                <a:lnTo>
                  <a:pt x="788231" y="31870"/>
                </a:lnTo>
                <a:lnTo>
                  <a:pt x="785874" y="44015"/>
                </a:lnTo>
                <a:lnTo>
                  <a:pt x="785088" y="57957"/>
                </a:lnTo>
                <a:lnTo>
                  <a:pt x="764605" y="57957"/>
                </a:lnTo>
                <a:lnTo>
                  <a:pt x="764605" y="66013"/>
                </a:lnTo>
                <a:lnTo>
                  <a:pt x="785088" y="66013"/>
                </a:lnTo>
                <a:lnTo>
                  <a:pt x="785088" y="152107"/>
                </a:lnTo>
                <a:lnTo>
                  <a:pt x="783750" y="157939"/>
                </a:lnTo>
                <a:lnTo>
                  <a:pt x="781075" y="160704"/>
                </a:lnTo>
                <a:lnTo>
                  <a:pt x="778400" y="163470"/>
                </a:lnTo>
                <a:lnTo>
                  <a:pt x="772830" y="165053"/>
                </a:lnTo>
                <a:lnTo>
                  <a:pt x="764366" y="165454"/>
                </a:lnTo>
                <a:lnTo>
                  <a:pt x="764366" y="168821"/>
                </a:lnTo>
                <a:lnTo>
                  <a:pt x="828209" y="168821"/>
                </a:lnTo>
                <a:lnTo>
                  <a:pt x="828209" y="165454"/>
                </a:lnTo>
                <a:lnTo>
                  <a:pt x="817907" y="164732"/>
                </a:lnTo>
                <a:lnTo>
                  <a:pt x="811539" y="163109"/>
                </a:lnTo>
                <a:lnTo>
                  <a:pt x="809104" y="160584"/>
                </a:lnTo>
                <a:lnTo>
                  <a:pt x="806668" y="158059"/>
                </a:lnTo>
                <a:lnTo>
                  <a:pt x="805450" y="152267"/>
                </a:lnTo>
                <a:lnTo>
                  <a:pt x="805450" y="66013"/>
                </a:lnTo>
                <a:lnTo>
                  <a:pt x="835276" y="66013"/>
                </a:lnTo>
                <a:lnTo>
                  <a:pt x="835276" y="57957"/>
                </a:lnTo>
                <a:close/>
              </a:path>
              <a:path w="1373784" h="172548">
                <a:moveTo>
                  <a:pt x="940036" y="63969"/>
                </a:moveTo>
                <a:lnTo>
                  <a:pt x="943709" y="61885"/>
                </a:lnTo>
                <a:lnTo>
                  <a:pt x="947582" y="60843"/>
                </a:lnTo>
                <a:lnTo>
                  <a:pt x="960199" y="60843"/>
                </a:lnTo>
                <a:lnTo>
                  <a:pt x="965828" y="63528"/>
                </a:lnTo>
                <a:lnTo>
                  <a:pt x="968543" y="68899"/>
                </a:lnTo>
                <a:lnTo>
                  <a:pt x="970141" y="72105"/>
                </a:lnTo>
                <a:lnTo>
                  <a:pt x="970939" y="77797"/>
                </a:lnTo>
                <a:lnTo>
                  <a:pt x="970939" y="96194"/>
                </a:lnTo>
                <a:lnTo>
                  <a:pt x="958161" y="101132"/>
                </a:lnTo>
                <a:lnTo>
                  <a:pt x="944715" y="106739"/>
                </a:lnTo>
                <a:lnTo>
                  <a:pt x="934321" y="111626"/>
                </a:lnTo>
                <a:lnTo>
                  <a:pt x="926980" y="115794"/>
                </a:lnTo>
                <a:lnTo>
                  <a:pt x="919369" y="121998"/>
                </a:lnTo>
                <a:lnTo>
                  <a:pt x="912051" y="132635"/>
                </a:lnTo>
                <a:lnTo>
                  <a:pt x="909611" y="144892"/>
                </a:lnTo>
                <a:lnTo>
                  <a:pt x="909611" y="152347"/>
                </a:lnTo>
                <a:lnTo>
                  <a:pt x="912127" y="158500"/>
                </a:lnTo>
                <a:lnTo>
                  <a:pt x="917158" y="163350"/>
                </a:lnTo>
                <a:lnTo>
                  <a:pt x="922188" y="168200"/>
                </a:lnTo>
                <a:lnTo>
                  <a:pt x="928137" y="170624"/>
                </a:lnTo>
                <a:lnTo>
                  <a:pt x="935005" y="170624"/>
                </a:lnTo>
                <a:lnTo>
                  <a:pt x="938119" y="152708"/>
                </a:lnTo>
                <a:lnTo>
                  <a:pt x="933328" y="149261"/>
                </a:lnTo>
                <a:lnTo>
                  <a:pt x="930932" y="143890"/>
                </a:lnTo>
                <a:lnTo>
                  <a:pt x="930932" y="136596"/>
                </a:lnTo>
                <a:lnTo>
                  <a:pt x="931307" y="132653"/>
                </a:lnTo>
                <a:lnTo>
                  <a:pt x="936609" y="121955"/>
                </a:lnTo>
                <a:lnTo>
                  <a:pt x="948181" y="112307"/>
                </a:lnTo>
                <a:lnTo>
                  <a:pt x="954170" y="108619"/>
                </a:lnTo>
                <a:lnTo>
                  <a:pt x="961756" y="105252"/>
                </a:lnTo>
                <a:lnTo>
                  <a:pt x="970939" y="102206"/>
                </a:lnTo>
                <a:lnTo>
                  <a:pt x="970939" y="144892"/>
                </a:lnTo>
                <a:lnTo>
                  <a:pt x="968523" y="148660"/>
                </a:lnTo>
                <a:lnTo>
                  <a:pt x="963692" y="151626"/>
                </a:lnTo>
                <a:lnTo>
                  <a:pt x="958861" y="154592"/>
                </a:lnTo>
                <a:lnTo>
                  <a:pt x="953810" y="156075"/>
                </a:lnTo>
                <a:lnTo>
                  <a:pt x="955727" y="164131"/>
                </a:lnTo>
                <a:lnTo>
                  <a:pt x="960039" y="161566"/>
                </a:lnTo>
                <a:lnTo>
                  <a:pt x="965229" y="157638"/>
                </a:lnTo>
                <a:lnTo>
                  <a:pt x="971298" y="152347"/>
                </a:lnTo>
                <a:lnTo>
                  <a:pt x="971538" y="157237"/>
                </a:lnTo>
                <a:lnTo>
                  <a:pt x="972875" y="161446"/>
                </a:lnTo>
                <a:lnTo>
                  <a:pt x="975311" y="164973"/>
                </a:lnTo>
                <a:lnTo>
                  <a:pt x="977747" y="168500"/>
                </a:lnTo>
                <a:lnTo>
                  <a:pt x="981679" y="170264"/>
                </a:lnTo>
                <a:lnTo>
                  <a:pt x="991741" y="170264"/>
                </a:lnTo>
                <a:lnTo>
                  <a:pt x="996292" y="168741"/>
                </a:lnTo>
                <a:lnTo>
                  <a:pt x="1000764" y="165694"/>
                </a:lnTo>
                <a:lnTo>
                  <a:pt x="1003719" y="163690"/>
                </a:lnTo>
                <a:lnTo>
                  <a:pt x="1006474" y="161125"/>
                </a:lnTo>
                <a:lnTo>
                  <a:pt x="1009029" y="157999"/>
                </a:lnTo>
                <a:lnTo>
                  <a:pt x="1009029" y="151746"/>
                </a:lnTo>
                <a:lnTo>
                  <a:pt x="1006075" y="153911"/>
                </a:lnTo>
                <a:lnTo>
                  <a:pt x="1003998" y="155273"/>
                </a:lnTo>
                <a:lnTo>
                  <a:pt x="1001603" y="156396"/>
                </a:lnTo>
                <a:lnTo>
                  <a:pt x="1000086" y="156676"/>
                </a:lnTo>
                <a:lnTo>
                  <a:pt x="994975" y="156676"/>
                </a:lnTo>
                <a:lnTo>
                  <a:pt x="992819" y="155113"/>
                </a:lnTo>
                <a:lnTo>
                  <a:pt x="991781" y="151987"/>
                </a:lnTo>
                <a:lnTo>
                  <a:pt x="991142" y="150223"/>
                </a:lnTo>
                <a:lnTo>
                  <a:pt x="990823" y="147017"/>
                </a:lnTo>
                <a:lnTo>
                  <a:pt x="990823" y="83568"/>
                </a:lnTo>
                <a:lnTo>
                  <a:pt x="989345" y="75512"/>
                </a:lnTo>
                <a:lnTo>
                  <a:pt x="986391" y="69981"/>
                </a:lnTo>
                <a:lnTo>
                  <a:pt x="980753" y="62830"/>
                </a:lnTo>
                <a:lnTo>
                  <a:pt x="969797" y="56830"/>
                </a:lnTo>
                <a:lnTo>
                  <a:pt x="954888" y="54830"/>
                </a:lnTo>
                <a:lnTo>
                  <a:pt x="947294" y="55196"/>
                </a:lnTo>
                <a:lnTo>
                  <a:pt x="934364" y="58139"/>
                </a:lnTo>
                <a:lnTo>
                  <a:pt x="924524" y="64029"/>
                </a:lnTo>
                <a:lnTo>
                  <a:pt x="917617" y="70161"/>
                </a:lnTo>
                <a:lnTo>
                  <a:pt x="914163" y="76033"/>
                </a:lnTo>
                <a:lnTo>
                  <a:pt x="914163" y="84530"/>
                </a:lnTo>
                <a:lnTo>
                  <a:pt x="915121" y="87156"/>
                </a:lnTo>
                <a:lnTo>
                  <a:pt x="917038" y="89520"/>
                </a:lnTo>
                <a:lnTo>
                  <a:pt x="918954" y="91885"/>
                </a:lnTo>
                <a:lnTo>
                  <a:pt x="921709" y="93068"/>
                </a:lnTo>
                <a:lnTo>
                  <a:pt x="927618" y="93068"/>
                </a:lnTo>
                <a:lnTo>
                  <a:pt x="929615" y="92547"/>
                </a:lnTo>
                <a:lnTo>
                  <a:pt x="931292" y="91505"/>
                </a:lnTo>
                <a:lnTo>
                  <a:pt x="934246" y="89741"/>
                </a:lnTo>
                <a:lnTo>
                  <a:pt x="935724" y="86615"/>
                </a:lnTo>
                <a:lnTo>
                  <a:pt x="935724" y="81484"/>
                </a:lnTo>
                <a:lnTo>
                  <a:pt x="935524" y="80021"/>
                </a:lnTo>
                <a:lnTo>
                  <a:pt x="935125" y="77737"/>
                </a:lnTo>
                <a:lnTo>
                  <a:pt x="934725" y="75452"/>
                </a:lnTo>
                <a:lnTo>
                  <a:pt x="934526" y="73829"/>
                </a:lnTo>
                <a:lnTo>
                  <a:pt x="934526" y="69099"/>
                </a:lnTo>
                <a:lnTo>
                  <a:pt x="936362" y="66133"/>
                </a:lnTo>
                <a:lnTo>
                  <a:pt x="940036" y="63969"/>
                </a:lnTo>
                <a:close/>
              </a:path>
              <a:path w="1373784" h="172548">
                <a:moveTo>
                  <a:pt x="941233" y="154953"/>
                </a:moveTo>
                <a:lnTo>
                  <a:pt x="938119" y="152708"/>
                </a:lnTo>
                <a:lnTo>
                  <a:pt x="935005" y="170624"/>
                </a:lnTo>
                <a:lnTo>
                  <a:pt x="941553" y="170624"/>
                </a:lnTo>
                <a:lnTo>
                  <a:pt x="948460" y="168460"/>
                </a:lnTo>
                <a:lnTo>
                  <a:pt x="955727" y="164131"/>
                </a:lnTo>
                <a:lnTo>
                  <a:pt x="953810" y="156075"/>
                </a:lnTo>
                <a:lnTo>
                  <a:pt x="944707" y="156075"/>
                </a:lnTo>
                <a:lnTo>
                  <a:pt x="941233" y="154953"/>
                </a:lnTo>
                <a:close/>
              </a:path>
              <a:path w="1373784" h="172548">
                <a:moveTo>
                  <a:pt x="1047878" y="60843"/>
                </a:moveTo>
                <a:lnTo>
                  <a:pt x="1062811" y="60843"/>
                </a:lnTo>
                <a:lnTo>
                  <a:pt x="1069957" y="64851"/>
                </a:lnTo>
                <a:lnTo>
                  <a:pt x="1074908" y="72867"/>
                </a:lnTo>
                <a:lnTo>
                  <a:pt x="1077623" y="77196"/>
                </a:lnTo>
                <a:lnTo>
                  <a:pt x="1079779" y="83248"/>
                </a:lnTo>
                <a:lnTo>
                  <a:pt x="1081376" y="91024"/>
                </a:lnTo>
                <a:lnTo>
                  <a:pt x="1085090" y="91024"/>
                </a:lnTo>
                <a:lnTo>
                  <a:pt x="1084251" y="57476"/>
                </a:lnTo>
                <a:lnTo>
                  <a:pt x="1081376" y="57476"/>
                </a:lnTo>
                <a:lnTo>
                  <a:pt x="1079700" y="59400"/>
                </a:lnTo>
                <a:lnTo>
                  <a:pt x="1078023" y="60001"/>
                </a:lnTo>
                <a:lnTo>
                  <a:pt x="1075946" y="60001"/>
                </a:lnTo>
                <a:lnTo>
                  <a:pt x="1073092" y="59199"/>
                </a:lnTo>
                <a:lnTo>
                  <a:pt x="1068021" y="57596"/>
                </a:lnTo>
                <a:lnTo>
                  <a:pt x="1062950" y="55993"/>
                </a:lnTo>
                <a:lnTo>
                  <a:pt x="1058299" y="55191"/>
                </a:lnTo>
                <a:lnTo>
                  <a:pt x="1053857" y="55192"/>
                </a:lnTo>
                <a:lnTo>
                  <a:pt x="1040714" y="57387"/>
                </a:lnTo>
                <a:lnTo>
                  <a:pt x="1029991" y="63849"/>
                </a:lnTo>
                <a:lnTo>
                  <a:pt x="1023602" y="69620"/>
                </a:lnTo>
                <a:lnTo>
                  <a:pt x="1020408" y="76995"/>
                </a:lnTo>
                <a:lnTo>
                  <a:pt x="1020408" y="93268"/>
                </a:lnTo>
                <a:lnTo>
                  <a:pt x="1022724" y="99601"/>
                </a:lnTo>
                <a:lnTo>
                  <a:pt x="1027356" y="104972"/>
                </a:lnTo>
                <a:lnTo>
                  <a:pt x="1036875" y="113455"/>
                </a:lnTo>
                <a:lnTo>
                  <a:pt x="1049036" y="120964"/>
                </a:lnTo>
                <a:lnTo>
                  <a:pt x="1062451" y="128660"/>
                </a:lnTo>
                <a:lnTo>
                  <a:pt x="1067482" y="131626"/>
                </a:lnTo>
                <a:lnTo>
                  <a:pt x="1070995" y="134672"/>
                </a:lnTo>
                <a:lnTo>
                  <a:pt x="1072992" y="137798"/>
                </a:lnTo>
                <a:lnTo>
                  <a:pt x="1074988" y="140924"/>
                </a:lnTo>
                <a:lnTo>
                  <a:pt x="1075986" y="144171"/>
                </a:lnTo>
                <a:lnTo>
                  <a:pt x="1075986" y="152828"/>
                </a:lnTo>
                <a:lnTo>
                  <a:pt x="1074250" y="157137"/>
                </a:lnTo>
                <a:lnTo>
                  <a:pt x="1070776" y="160464"/>
                </a:lnTo>
                <a:lnTo>
                  <a:pt x="1067302" y="163791"/>
                </a:lnTo>
                <a:lnTo>
                  <a:pt x="1062571" y="165454"/>
                </a:lnTo>
                <a:lnTo>
                  <a:pt x="1056582" y="165454"/>
                </a:lnTo>
                <a:lnTo>
                  <a:pt x="1053640" y="165337"/>
                </a:lnTo>
                <a:lnTo>
                  <a:pt x="1041233" y="161432"/>
                </a:lnTo>
                <a:lnTo>
                  <a:pt x="1032027" y="151987"/>
                </a:lnTo>
                <a:lnTo>
                  <a:pt x="1028913" y="147097"/>
                </a:lnTo>
                <a:lnTo>
                  <a:pt x="1026437" y="140083"/>
                </a:lnTo>
                <a:lnTo>
                  <a:pt x="1024601" y="130944"/>
                </a:lnTo>
                <a:lnTo>
                  <a:pt x="1020648" y="130944"/>
                </a:lnTo>
                <a:lnTo>
                  <a:pt x="1020648" y="169783"/>
                </a:lnTo>
                <a:lnTo>
                  <a:pt x="1023762" y="169783"/>
                </a:lnTo>
                <a:lnTo>
                  <a:pt x="1024161" y="168821"/>
                </a:lnTo>
                <a:lnTo>
                  <a:pt x="1025439" y="167318"/>
                </a:lnTo>
                <a:lnTo>
                  <a:pt x="1026996" y="166296"/>
                </a:lnTo>
                <a:lnTo>
                  <a:pt x="1029072" y="166296"/>
                </a:lnTo>
                <a:lnTo>
                  <a:pt x="1032666" y="167097"/>
                </a:lnTo>
                <a:lnTo>
                  <a:pt x="1038735" y="168701"/>
                </a:lnTo>
                <a:lnTo>
                  <a:pt x="1044804" y="170304"/>
                </a:lnTo>
                <a:lnTo>
                  <a:pt x="1050233" y="171105"/>
                </a:lnTo>
                <a:lnTo>
                  <a:pt x="1055025" y="171105"/>
                </a:lnTo>
                <a:lnTo>
                  <a:pt x="1059332" y="170956"/>
                </a:lnTo>
                <a:lnTo>
                  <a:pt x="1072282" y="168232"/>
                </a:lnTo>
                <a:lnTo>
                  <a:pt x="1082754" y="162087"/>
                </a:lnTo>
                <a:lnTo>
                  <a:pt x="1090728" y="151725"/>
                </a:lnTo>
                <a:lnTo>
                  <a:pt x="1093354" y="138880"/>
                </a:lnTo>
                <a:lnTo>
                  <a:pt x="1093202" y="136046"/>
                </a:lnTo>
                <a:lnTo>
                  <a:pt x="1089576" y="125304"/>
                </a:lnTo>
                <a:lnTo>
                  <a:pt x="1081122" y="115427"/>
                </a:lnTo>
                <a:lnTo>
                  <a:pt x="1067841" y="106415"/>
                </a:lnTo>
                <a:lnTo>
                  <a:pt x="1052030" y="97877"/>
                </a:lnTo>
                <a:lnTo>
                  <a:pt x="1051607" y="97654"/>
                </a:lnTo>
                <a:lnTo>
                  <a:pt x="1039527" y="88492"/>
                </a:lnTo>
                <a:lnTo>
                  <a:pt x="1035501" y="78158"/>
                </a:lnTo>
                <a:lnTo>
                  <a:pt x="1035501" y="73508"/>
                </a:lnTo>
                <a:lnTo>
                  <a:pt x="1037098" y="69460"/>
                </a:lnTo>
                <a:lnTo>
                  <a:pt x="1040292" y="66013"/>
                </a:lnTo>
                <a:lnTo>
                  <a:pt x="1043486" y="62566"/>
                </a:lnTo>
                <a:lnTo>
                  <a:pt x="1047878" y="60843"/>
                </a:lnTo>
                <a:close/>
              </a:path>
              <a:path w="1373784" h="172548">
                <a:moveTo>
                  <a:pt x="1142936" y="60843"/>
                </a:moveTo>
                <a:lnTo>
                  <a:pt x="1157868" y="60843"/>
                </a:lnTo>
                <a:lnTo>
                  <a:pt x="1165015" y="64851"/>
                </a:lnTo>
                <a:lnTo>
                  <a:pt x="1169966" y="72867"/>
                </a:lnTo>
                <a:lnTo>
                  <a:pt x="1172681" y="77196"/>
                </a:lnTo>
                <a:lnTo>
                  <a:pt x="1174837" y="83248"/>
                </a:lnTo>
                <a:lnTo>
                  <a:pt x="1176434" y="91024"/>
                </a:lnTo>
                <a:lnTo>
                  <a:pt x="1180147" y="91024"/>
                </a:lnTo>
                <a:lnTo>
                  <a:pt x="1179309" y="57476"/>
                </a:lnTo>
                <a:lnTo>
                  <a:pt x="1176434" y="57476"/>
                </a:lnTo>
                <a:lnTo>
                  <a:pt x="1174757" y="59400"/>
                </a:lnTo>
                <a:lnTo>
                  <a:pt x="1173080" y="60001"/>
                </a:lnTo>
                <a:lnTo>
                  <a:pt x="1171004" y="60001"/>
                </a:lnTo>
                <a:lnTo>
                  <a:pt x="1168149" y="59199"/>
                </a:lnTo>
                <a:lnTo>
                  <a:pt x="1163079" y="57596"/>
                </a:lnTo>
                <a:lnTo>
                  <a:pt x="1158008" y="55993"/>
                </a:lnTo>
                <a:lnTo>
                  <a:pt x="1153357" y="55191"/>
                </a:lnTo>
                <a:lnTo>
                  <a:pt x="1148915" y="55192"/>
                </a:lnTo>
                <a:lnTo>
                  <a:pt x="1135772" y="57387"/>
                </a:lnTo>
                <a:lnTo>
                  <a:pt x="1125048" y="63849"/>
                </a:lnTo>
                <a:lnTo>
                  <a:pt x="1118660" y="69620"/>
                </a:lnTo>
                <a:lnTo>
                  <a:pt x="1115466" y="76995"/>
                </a:lnTo>
                <a:lnTo>
                  <a:pt x="1115466" y="93268"/>
                </a:lnTo>
                <a:lnTo>
                  <a:pt x="1117782" y="99601"/>
                </a:lnTo>
                <a:lnTo>
                  <a:pt x="1122413" y="104972"/>
                </a:lnTo>
                <a:lnTo>
                  <a:pt x="1131933" y="113455"/>
                </a:lnTo>
                <a:lnTo>
                  <a:pt x="1144093" y="120964"/>
                </a:lnTo>
                <a:lnTo>
                  <a:pt x="1157509" y="128660"/>
                </a:lnTo>
                <a:lnTo>
                  <a:pt x="1162540" y="131626"/>
                </a:lnTo>
                <a:lnTo>
                  <a:pt x="1166053" y="134672"/>
                </a:lnTo>
                <a:lnTo>
                  <a:pt x="1168050" y="137798"/>
                </a:lnTo>
                <a:lnTo>
                  <a:pt x="1170046" y="140924"/>
                </a:lnTo>
                <a:lnTo>
                  <a:pt x="1171044" y="144171"/>
                </a:lnTo>
                <a:lnTo>
                  <a:pt x="1171044" y="152828"/>
                </a:lnTo>
                <a:lnTo>
                  <a:pt x="1169307" y="157137"/>
                </a:lnTo>
                <a:lnTo>
                  <a:pt x="1165834" y="160464"/>
                </a:lnTo>
                <a:lnTo>
                  <a:pt x="1162360" y="163791"/>
                </a:lnTo>
                <a:lnTo>
                  <a:pt x="1157629" y="165454"/>
                </a:lnTo>
                <a:lnTo>
                  <a:pt x="1151640" y="165454"/>
                </a:lnTo>
                <a:lnTo>
                  <a:pt x="1148698" y="165337"/>
                </a:lnTo>
                <a:lnTo>
                  <a:pt x="1136290" y="161432"/>
                </a:lnTo>
                <a:lnTo>
                  <a:pt x="1127085" y="151987"/>
                </a:lnTo>
                <a:lnTo>
                  <a:pt x="1123970" y="147097"/>
                </a:lnTo>
                <a:lnTo>
                  <a:pt x="1121495" y="140083"/>
                </a:lnTo>
                <a:lnTo>
                  <a:pt x="1119658" y="130944"/>
                </a:lnTo>
                <a:lnTo>
                  <a:pt x="1115705" y="130944"/>
                </a:lnTo>
                <a:lnTo>
                  <a:pt x="1115705" y="169783"/>
                </a:lnTo>
                <a:lnTo>
                  <a:pt x="1118820" y="169783"/>
                </a:lnTo>
                <a:lnTo>
                  <a:pt x="1119219" y="168821"/>
                </a:lnTo>
                <a:lnTo>
                  <a:pt x="1120497" y="167318"/>
                </a:lnTo>
                <a:lnTo>
                  <a:pt x="1122054" y="166296"/>
                </a:lnTo>
                <a:lnTo>
                  <a:pt x="1124130" y="166296"/>
                </a:lnTo>
                <a:lnTo>
                  <a:pt x="1127723" y="167097"/>
                </a:lnTo>
                <a:lnTo>
                  <a:pt x="1133792" y="168701"/>
                </a:lnTo>
                <a:lnTo>
                  <a:pt x="1139861" y="170304"/>
                </a:lnTo>
                <a:lnTo>
                  <a:pt x="1145291" y="171105"/>
                </a:lnTo>
                <a:lnTo>
                  <a:pt x="1150083" y="171105"/>
                </a:lnTo>
                <a:lnTo>
                  <a:pt x="1154390" y="170956"/>
                </a:lnTo>
                <a:lnTo>
                  <a:pt x="1167339" y="168232"/>
                </a:lnTo>
                <a:lnTo>
                  <a:pt x="1177812" y="162087"/>
                </a:lnTo>
                <a:lnTo>
                  <a:pt x="1185786" y="151725"/>
                </a:lnTo>
                <a:lnTo>
                  <a:pt x="1188412" y="138880"/>
                </a:lnTo>
                <a:lnTo>
                  <a:pt x="1188260" y="136045"/>
                </a:lnTo>
                <a:lnTo>
                  <a:pt x="1184633" y="125304"/>
                </a:lnTo>
                <a:lnTo>
                  <a:pt x="1176180" y="115427"/>
                </a:lnTo>
                <a:lnTo>
                  <a:pt x="1162899" y="106415"/>
                </a:lnTo>
                <a:lnTo>
                  <a:pt x="1147088" y="97877"/>
                </a:lnTo>
                <a:lnTo>
                  <a:pt x="1146665" y="97654"/>
                </a:lnTo>
                <a:lnTo>
                  <a:pt x="1134585" y="88492"/>
                </a:lnTo>
                <a:lnTo>
                  <a:pt x="1130558" y="78158"/>
                </a:lnTo>
                <a:lnTo>
                  <a:pt x="1130558" y="73508"/>
                </a:lnTo>
                <a:lnTo>
                  <a:pt x="1132155" y="69460"/>
                </a:lnTo>
                <a:lnTo>
                  <a:pt x="1135349" y="66013"/>
                </a:lnTo>
                <a:lnTo>
                  <a:pt x="1138544" y="62566"/>
                </a:lnTo>
                <a:lnTo>
                  <a:pt x="1142936" y="60843"/>
                </a:lnTo>
                <a:close/>
              </a:path>
              <a:path w="1373784" h="172548">
                <a:moveTo>
                  <a:pt x="1278532" y="63501"/>
                </a:moveTo>
                <a:lnTo>
                  <a:pt x="1267056" y="57900"/>
                </a:lnTo>
                <a:lnTo>
                  <a:pt x="1254243" y="56033"/>
                </a:lnTo>
                <a:lnTo>
                  <a:pt x="1256479" y="64811"/>
                </a:lnTo>
                <a:lnTo>
                  <a:pt x="1263027" y="68338"/>
                </a:lnTo>
                <a:lnTo>
                  <a:pt x="1266940" y="75392"/>
                </a:lnTo>
                <a:lnTo>
                  <a:pt x="1269096" y="79320"/>
                </a:lnTo>
                <a:lnTo>
                  <a:pt x="1270613" y="85292"/>
                </a:lnTo>
                <a:lnTo>
                  <a:pt x="1271492" y="93308"/>
                </a:lnTo>
                <a:lnTo>
                  <a:pt x="1220944" y="93308"/>
                </a:lnTo>
                <a:lnTo>
                  <a:pt x="1222062" y="86735"/>
                </a:lnTo>
                <a:lnTo>
                  <a:pt x="1223899" y="81284"/>
                </a:lnTo>
                <a:lnTo>
                  <a:pt x="1226751" y="64410"/>
                </a:lnTo>
                <a:lnTo>
                  <a:pt x="1217112" y="73588"/>
                </a:lnTo>
                <a:lnTo>
                  <a:pt x="1213501" y="78482"/>
                </a:lnTo>
                <a:lnTo>
                  <a:pt x="1207588" y="89661"/>
                </a:lnTo>
                <a:lnTo>
                  <a:pt x="1204040" y="101938"/>
                </a:lnTo>
                <a:lnTo>
                  <a:pt x="1202858" y="115313"/>
                </a:lnTo>
                <a:lnTo>
                  <a:pt x="1202927" y="118623"/>
                </a:lnTo>
                <a:lnTo>
                  <a:pt x="1204662" y="131609"/>
                </a:lnTo>
                <a:lnTo>
                  <a:pt x="1208732" y="143612"/>
                </a:lnTo>
                <a:lnTo>
                  <a:pt x="1215135" y="154632"/>
                </a:lnTo>
                <a:lnTo>
                  <a:pt x="1224816" y="164374"/>
                </a:lnTo>
                <a:lnTo>
                  <a:pt x="1236274" y="169873"/>
                </a:lnTo>
                <a:lnTo>
                  <a:pt x="1249931" y="171707"/>
                </a:lnTo>
                <a:lnTo>
                  <a:pt x="1260524" y="170661"/>
                </a:lnTo>
                <a:lnTo>
                  <a:pt x="1272503" y="166356"/>
                </a:lnTo>
                <a:lnTo>
                  <a:pt x="1282931" y="158720"/>
                </a:lnTo>
                <a:lnTo>
                  <a:pt x="1289055" y="152178"/>
                </a:lnTo>
                <a:lnTo>
                  <a:pt x="1296402" y="141645"/>
                </a:lnTo>
                <a:lnTo>
                  <a:pt x="1301317" y="130463"/>
                </a:lnTo>
                <a:lnTo>
                  <a:pt x="1297125" y="129020"/>
                </a:lnTo>
                <a:lnTo>
                  <a:pt x="1292254" y="137117"/>
                </a:lnTo>
                <a:lnTo>
                  <a:pt x="1286943" y="143369"/>
                </a:lnTo>
                <a:lnTo>
                  <a:pt x="1281194" y="147778"/>
                </a:lnTo>
                <a:lnTo>
                  <a:pt x="1275445" y="152187"/>
                </a:lnTo>
                <a:lnTo>
                  <a:pt x="1268378" y="154392"/>
                </a:lnTo>
                <a:lnTo>
                  <a:pt x="1259993" y="154392"/>
                </a:lnTo>
                <a:lnTo>
                  <a:pt x="1255475" y="154112"/>
                </a:lnTo>
                <a:lnTo>
                  <a:pt x="1243498" y="150192"/>
                </a:lnTo>
                <a:lnTo>
                  <a:pt x="1233042" y="141646"/>
                </a:lnTo>
                <a:lnTo>
                  <a:pt x="1230776" y="138818"/>
                </a:lnTo>
                <a:lnTo>
                  <a:pt x="1225525" y="128914"/>
                </a:lnTo>
                <a:lnTo>
                  <a:pt x="1222088" y="116309"/>
                </a:lnTo>
                <a:lnTo>
                  <a:pt x="1220466" y="101004"/>
                </a:lnTo>
                <a:lnTo>
                  <a:pt x="1296526" y="101004"/>
                </a:lnTo>
                <a:lnTo>
                  <a:pt x="1295485" y="89483"/>
                </a:lnTo>
                <a:lnTo>
                  <a:pt x="1291274" y="77372"/>
                </a:lnTo>
                <a:lnTo>
                  <a:pt x="1283829" y="67757"/>
                </a:lnTo>
                <a:lnTo>
                  <a:pt x="1278532" y="63501"/>
                </a:lnTo>
                <a:close/>
              </a:path>
              <a:path w="1373784" h="172548">
                <a:moveTo>
                  <a:pt x="1250977" y="56125"/>
                </a:moveTo>
                <a:lnTo>
                  <a:pt x="1238039" y="58589"/>
                </a:lnTo>
                <a:lnTo>
                  <a:pt x="1226751" y="64410"/>
                </a:lnTo>
                <a:lnTo>
                  <a:pt x="1223899" y="81284"/>
                </a:lnTo>
                <a:lnTo>
                  <a:pt x="1226454" y="76955"/>
                </a:lnTo>
                <a:lnTo>
                  <a:pt x="1231246" y="68859"/>
                </a:lnTo>
                <a:lnTo>
                  <a:pt x="1238193" y="64811"/>
                </a:lnTo>
                <a:lnTo>
                  <a:pt x="1256479" y="64811"/>
                </a:lnTo>
                <a:lnTo>
                  <a:pt x="1254243" y="56033"/>
                </a:lnTo>
                <a:lnTo>
                  <a:pt x="1250977" y="56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00234" y="2480063"/>
            <a:ext cx="112593" cy="58671"/>
          </a:xfrm>
          <a:custGeom>
            <a:avLst/>
            <a:gdLst/>
            <a:ahLst/>
            <a:cxnLst/>
            <a:rect l="l" t="t" r="r" b="b"/>
            <a:pathLst>
              <a:path w="123852" h="66494">
                <a:moveTo>
                  <a:pt x="0" y="49660"/>
                </a:moveTo>
                <a:lnTo>
                  <a:pt x="0" y="66494"/>
                </a:lnTo>
                <a:lnTo>
                  <a:pt x="123852" y="66494"/>
                </a:lnTo>
                <a:lnTo>
                  <a:pt x="123852" y="49660"/>
                </a:lnTo>
                <a:lnTo>
                  <a:pt x="0" y="49660"/>
                </a:lnTo>
                <a:close/>
              </a:path>
              <a:path w="123852" h="66494">
                <a:moveTo>
                  <a:pt x="0" y="0"/>
                </a:moveTo>
                <a:lnTo>
                  <a:pt x="0" y="16834"/>
                </a:lnTo>
                <a:lnTo>
                  <a:pt x="123852" y="16834"/>
                </a:lnTo>
                <a:lnTo>
                  <a:pt x="123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75920" y="2284740"/>
            <a:ext cx="119563" cy="143761"/>
          </a:xfrm>
          <a:custGeom>
            <a:avLst/>
            <a:gdLst/>
            <a:ahLst/>
            <a:cxnLst/>
            <a:rect l="l" t="t" r="r" b="b"/>
            <a:pathLst>
              <a:path w="131519" h="162929">
                <a:moveTo>
                  <a:pt x="46594" y="72626"/>
                </a:moveTo>
                <a:lnTo>
                  <a:pt x="46594" y="14389"/>
                </a:lnTo>
                <a:lnTo>
                  <a:pt x="47053" y="12184"/>
                </a:lnTo>
                <a:lnTo>
                  <a:pt x="48890" y="9940"/>
                </a:lnTo>
                <a:lnTo>
                  <a:pt x="50986" y="9378"/>
                </a:lnTo>
                <a:lnTo>
                  <a:pt x="91232" y="9412"/>
                </a:lnTo>
                <a:lnTo>
                  <a:pt x="106055" y="10709"/>
                </a:lnTo>
                <a:lnTo>
                  <a:pt x="115228" y="13888"/>
                </a:lnTo>
                <a:lnTo>
                  <a:pt x="119860" y="16894"/>
                </a:lnTo>
                <a:lnTo>
                  <a:pt x="123014" y="24048"/>
                </a:lnTo>
                <a:lnTo>
                  <a:pt x="124691" y="35351"/>
                </a:lnTo>
                <a:lnTo>
                  <a:pt x="131519" y="35351"/>
                </a:lnTo>
                <a:lnTo>
                  <a:pt x="130680" y="0"/>
                </a:lnTo>
                <a:lnTo>
                  <a:pt x="0" y="0"/>
                </a:lnTo>
                <a:lnTo>
                  <a:pt x="0" y="4569"/>
                </a:lnTo>
                <a:lnTo>
                  <a:pt x="9103" y="5210"/>
                </a:lnTo>
                <a:lnTo>
                  <a:pt x="14972" y="6873"/>
                </a:lnTo>
                <a:lnTo>
                  <a:pt x="17607" y="9559"/>
                </a:lnTo>
                <a:lnTo>
                  <a:pt x="20242" y="12244"/>
                </a:lnTo>
                <a:lnTo>
                  <a:pt x="21560" y="17956"/>
                </a:lnTo>
                <a:lnTo>
                  <a:pt x="21560" y="144011"/>
                </a:lnTo>
                <a:lnTo>
                  <a:pt x="20382" y="150604"/>
                </a:lnTo>
                <a:lnTo>
                  <a:pt x="18026" y="153129"/>
                </a:lnTo>
                <a:lnTo>
                  <a:pt x="15671" y="155654"/>
                </a:lnTo>
                <a:lnTo>
                  <a:pt x="9662" y="157438"/>
                </a:lnTo>
                <a:lnTo>
                  <a:pt x="0" y="158480"/>
                </a:lnTo>
                <a:lnTo>
                  <a:pt x="0" y="162929"/>
                </a:lnTo>
                <a:lnTo>
                  <a:pt x="68754" y="162929"/>
                </a:lnTo>
                <a:lnTo>
                  <a:pt x="68754" y="158480"/>
                </a:lnTo>
                <a:lnTo>
                  <a:pt x="59490" y="157758"/>
                </a:lnTo>
                <a:lnTo>
                  <a:pt x="53481" y="156135"/>
                </a:lnTo>
                <a:lnTo>
                  <a:pt x="50726" y="153610"/>
                </a:lnTo>
                <a:lnTo>
                  <a:pt x="47972" y="151085"/>
                </a:lnTo>
                <a:lnTo>
                  <a:pt x="46594" y="145293"/>
                </a:lnTo>
                <a:lnTo>
                  <a:pt x="46594" y="82366"/>
                </a:lnTo>
                <a:lnTo>
                  <a:pt x="92430" y="82366"/>
                </a:lnTo>
                <a:lnTo>
                  <a:pt x="99058" y="83909"/>
                </a:lnTo>
                <a:lnTo>
                  <a:pt x="101933" y="86995"/>
                </a:lnTo>
                <a:lnTo>
                  <a:pt x="104807" y="90082"/>
                </a:lnTo>
                <a:lnTo>
                  <a:pt x="107163" y="96394"/>
                </a:lnTo>
                <a:lnTo>
                  <a:pt x="109000" y="105934"/>
                </a:lnTo>
                <a:lnTo>
                  <a:pt x="114749" y="105934"/>
                </a:lnTo>
                <a:lnTo>
                  <a:pt x="114749" y="48938"/>
                </a:lnTo>
                <a:lnTo>
                  <a:pt x="109000" y="48938"/>
                </a:lnTo>
                <a:lnTo>
                  <a:pt x="107243" y="58478"/>
                </a:lnTo>
                <a:lnTo>
                  <a:pt x="104927" y="64810"/>
                </a:lnTo>
                <a:lnTo>
                  <a:pt x="102052" y="67937"/>
                </a:lnTo>
                <a:lnTo>
                  <a:pt x="99178" y="71063"/>
                </a:lnTo>
                <a:lnTo>
                  <a:pt x="92510" y="72626"/>
                </a:lnTo>
                <a:lnTo>
                  <a:pt x="46594" y="7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1226" y="2282193"/>
            <a:ext cx="135569" cy="149914"/>
          </a:xfrm>
          <a:custGeom>
            <a:avLst/>
            <a:gdLst/>
            <a:ahLst/>
            <a:cxnLst/>
            <a:rect l="l" t="t" r="r" b="b"/>
            <a:pathLst>
              <a:path w="149126" h="169903">
                <a:moveTo>
                  <a:pt x="29412" y="100875"/>
                </a:moveTo>
                <a:lnTo>
                  <a:pt x="28507" y="86454"/>
                </a:lnTo>
                <a:lnTo>
                  <a:pt x="28797" y="77187"/>
                </a:lnTo>
                <a:lnTo>
                  <a:pt x="30508" y="63267"/>
                </a:lnTo>
                <a:lnTo>
                  <a:pt x="33755" y="50792"/>
                </a:lnTo>
                <a:lnTo>
                  <a:pt x="38538" y="39763"/>
                </a:lnTo>
                <a:lnTo>
                  <a:pt x="44857" y="30180"/>
                </a:lnTo>
                <a:lnTo>
                  <a:pt x="51263" y="23285"/>
                </a:lnTo>
                <a:lnTo>
                  <a:pt x="61777" y="15760"/>
                </a:lnTo>
                <a:lnTo>
                  <a:pt x="73676" y="11244"/>
                </a:lnTo>
                <a:lnTo>
                  <a:pt x="86960" y="9739"/>
                </a:lnTo>
                <a:lnTo>
                  <a:pt x="94386" y="10167"/>
                </a:lnTo>
                <a:lnTo>
                  <a:pt x="107118" y="13308"/>
                </a:lnTo>
                <a:lnTo>
                  <a:pt x="118178" y="19498"/>
                </a:lnTo>
                <a:lnTo>
                  <a:pt x="127565" y="28738"/>
                </a:lnTo>
                <a:lnTo>
                  <a:pt x="135599" y="42310"/>
                </a:lnTo>
                <a:lnTo>
                  <a:pt x="140382" y="55311"/>
                </a:lnTo>
                <a:lnTo>
                  <a:pt x="146012" y="55311"/>
                </a:lnTo>
                <a:lnTo>
                  <a:pt x="143736" y="0"/>
                </a:lnTo>
                <a:lnTo>
                  <a:pt x="138585" y="0"/>
                </a:lnTo>
                <a:lnTo>
                  <a:pt x="137787" y="2725"/>
                </a:lnTo>
                <a:lnTo>
                  <a:pt x="136349" y="4729"/>
                </a:lnTo>
                <a:lnTo>
                  <a:pt x="134273" y="6012"/>
                </a:lnTo>
                <a:lnTo>
                  <a:pt x="132197" y="7294"/>
                </a:lnTo>
                <a:lnTo>
                  <a:pt x="130001" y="7936"/>
                </a:lnTo>
                <a:lnTo>
                  <a:pt x="126567" y="7936"/>
                </a:lnTo>
                <a:lnTo>
                  <a:pt x="121337" y="6613"/>
                </a:lnTo>
                <a:lnTo>
                  <a:pt x="111994" y="3968"/>
                </a:lnTo>
                <a:lnTo>
                  <a:pt x="109768" y="3361"/>
                </a:lnTo>
                <a:lnTo>
                  <a:pt x="97074" y="840"/>
                </a:lnTo>
                <a:lnTo>
                  <a:pt x="84684" y="0"/>
                </a:lnTo>
                <a:lnTo>
                  <a:pt x="80600" y="74"/>
                </a:lnTo>
                <a:lnTo>
                  <a:pt x="66949" y="1514"/>
                </a:lnTo>
                <a:lnTo>
                  <a:pt x="54328" y="4788"/>
                </a:lnTo>
                <a:lnTo>
                  <a:pt x="42736" y="9895"/>
                </a:lnTo>
                <a:lnTo>
                  <a:pt x="32172" y="16836"/>
                </a:lnTo>
                <a:lnTo>
                  <a:pt x="22638" y="25611"/>
                </a:lnTo>
                <a:lnTo>
                  <a:pt x="14056" y="36480"/>
                </a:lnTo>
                <a:lnTo>
                  <a:pt x="7906" y="47509"/>
                </a:lnTo>
                <a:lnTo>
                  <a:pt x="3514" y="59435"/>
                </a:lnTo>
                <a:lnTo>
                  <a:pt x="878" y="72256"/>
                </a:lnTo>
                <a:lnTo>
                  <a:pt x="0" y="85973"/>
                </a:lnTo>
                <a:lnTo>
                  <a:pt x="736" y="98590"/>
                </a:lnTo>
                <a:lnTo>
                  <a:pt x="3244" y="111527"/>
                </a:lnTo>
                <a:lnTo>
                  <a:pt x="7531" y="123496"/>
                </a:lnTo>
                <a:lnTo>
                  <a:pt x="13596" y="134497"/>
                </a:lnTo>
                <a:lnTo>
                  <a:pt x="21440" y="144531"/>
                </a:lnTo>
                <a:lnTo>
                  <a:pt x="34056" y="155617"/>
                </a:lnTo>
                <a:lnTo>
                  <a:pt x="44874" y="161867"/>
                </a:lnTo>
                <a:lnTo>
                  <a:pt x="56837" y="166331"/>
                </a:lnTo>
                <a:lnTo>
                  <a:pt x="69948" y="169010"/>
                </a:lnTo>
                <a:lnTo>
                  <a:pt x="84205" y="169903"/>
                </a:lnTo>
                <a:lnTo>
                  <a:pt x="92868" y="169463"/>
                </a:lnTo>
                <a:lnTo>
                  <a:pt x="105389" y="167166"/>
                </a:lnTo>
                <a:lnTo>
                  <a:pt x="117394" y="162904"/>
                </a:lnTo>
                <a:lnTo>
                  <a:pt x="128883" y="156676"/>
                </a:lnTo>
                <a:lnTo>
                  <a:pt x="140656" y="147628"/>
                </a:lnTo>
                <a:lnTo>
                  <a:pt x="149126" y="138519"/>
                </a:lnTo>
                <a:lnTo>
                  <a:pt x="144574" y="133950"/>
                </a:lnTo>
                <a:lnTo>
                  <a:pt x="144423" y="134094"/>
                </a:lnTo>
                <a:lnTo>
                  <a:pt x="133934" y="143142"/>
                </a:lnTo>
                <a:lnTo>
                  <a:pt x="124331" y="149582"/>
                </a:lnTo>
                <a:lnTo>
                  <a:pt x="114445" y="154237"/>
                </a:lnTo>
                <a:lnTo>
                  <a:pt x="102207" y="157600"/>
                </a:lnTo>
                <a:lnTo>
                  <a:pt x="89236" y="158720"/>
                </a:lnTo>
                <a:lnTo>
                  <a:pt x="78940" y="157914"/>
                </a:lnTo>
                <a:lnTo>
                  <a:pt x="66564" y="154408"/>
                </a:lnTo>
                <a:lnTo>
                  <a:pt x="55482" y="148124"/>
                </a:lnTo>
                <a:lnTo>
                  <a:pt x="45696" y="139060"/>
                </a:lnTo>
                <a:lnTo>
                  <a:pt x="42989" y="135743"/>
                </a:lnTo>
                <a:lnTo>
                  <a:pt x="36653" y="125520"/>
                </a:lnTo>
                <a:lnTo>
                  <a:pt x="32128" y="113897"/>
                </a:lnTo>
                <a:lnTo>
                  <a:pt x="29412" y="1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5499" y="2380778"/>
            <a:ext cx="44057" cy="102043"/>
          </a:xfrm>
          <a:custGeom>
            <a:avLst/>
            <a:gdLst/>
            <a:ahLst/>
            <a:cxnLst/>
            <a:rect l="l" t="t" r="r" b="b"/>
            <a:pathLst>
              <a:path w="48463" h="115649">
                <a:moveTo>
                  <a:pt x="30771" y="0"/>
                </a:moveTo>
                <a:lnTo>
                  <a:pt x="0" y="15739"/>
                </a:lnTo>
                <a:lnTo>
                  <a:pt x="0" y="18096"/>
                </a:lnTo>
                <a:lnTo>
                  <a:pt x="2012" y="17198"/>
                </a:lnTo>
                <a:lnTo>
                  <a:pt x="4178" y="16343"/>
                </a:lnTo>
                <a:lnTo>
                  <a:pt x="6497" y="15529"/>
                </a:lnTo>
                <a:lnTo>
                  <a:pt x="8817" y="14715"/>
                </a:lnTo>
                <a:lnTo>
                  <a:pt x="10704" y="14308"/>
                </a:lnTo>
                <a:lnTo>
                  <a:pt x="14393" y="14308"/>
                </a:lnTo>
                <a:lnTo>
                  <a:pt x="15846" y="15010"/>
                </a:lnTo>
                <a:lnTo>
                  <a:pt x="16517" y="16413"/>
                </a:lnTo>
                <a:lnTo>
                  <a:pt x="17188" y="17816"/>
                </a:lnTo>
                <a:lnTo>
                  <a:pt x="17523" y="19864"/>
                </a:lnTo>
                <a:lnTo>
                  <a:pt x="17523" y="105549"/>
                </a:lnTo>
                <a:lnTo>
                  <a:pt x="16489" y="108831"/>
                </a:lnTo>
                <a:lnTo>
                  <a:pt x="14421" y="110346"/>
                </a:lnTo>
                <a:lnTo>
                  <a:pt x="12353" y="111862"/>
                </a:lnTo>
                <a:lnTo>
                  <a:pt x="7937" y="112787"/>
                </a:lnTo>
                <a:lnTo>
                  <a:pt x="1173" y="113124"/>
                </a:lnTo>
                <a:lnTo>
                  <a:pt x="1173" y="115649"/>
                </a:lnTo>
                <a:lnTo>
                  <a:pt x="48463" y="115649"/>
                </a:lnTo>
                <a:lnTo>
                  <a:pt x="48463" y="113292"/>
                </a:lnTo>
                <a:lnTo>
                  <a:pt x="42202" y="113068"/>
                </a:lnTo>
                <a:lnTo>
                  <a:pt x="37926" y="112367"/>
                </a:lnTo>
                <a:lnTo>
                  <a:pt x="35634" y="111188"/>
                </a:lnTo>
                <a:lnTo>
                  <a:pt x="33342" y="110010"/>
                </a:lnTo>
                <a:lnTo>
                  <a:pt x="32196" y="107260"/>
                </a:lnTo>
                <a:lnTo>
                  <a:pt x="32196" y="1599"/>
                </a:lnTo>
                <a:lnTo>
                  <a:pt x="31777" y="0"/>
                </a:lnTo>
                <a:lnTo>
                  <a:pt x="3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4891" y="2603220"/>
            <a:ext cx="149899" cy="146838"/>
          </a:xfrm>
          <a:custGeom>
            <a:avLst/>
            <a:gdLst/>
            <a:ahLst/>
            <a:cxnLst/>
            <a:rect l="l" t="t" r="r" b="b"/>
            <a:pathLst>
              <a:path w="164889" h="166416">
                <a:moveTo>
                  <a:pt x="143289" y="157157"/>
                </a:moveTo>
                <a:lnTo>
                  <a:pt x="141651" y="153229"/>
                </a:lnTo>
                <a:lnTo>
                  <a:pt x="141651" y="1563"/>
                </a:lnTo>
                <a:lnTo>
                  <a:pt x="141053" y="0"/>
                </a:lnTo>
                <a:lnTo>
                  <a:pt x="139615" y="0"/>
                </a:lnTo>
                <a:lnTo>
                  <a:pt x="95656" y="22485"/>
                </a:lnTo>
                <a:lnTo>
                  <a:pt x="95656" y="25852"/>
                </a:lnTo>
                <a:lnTo>
                  <a:pt x="98531" y="24569"/>
                </a:lnTo>
                <a:lnTo>
                  <a:pt x="101625" y="23347"/>
                </a:lnTo>
                <a:lnTo>
                  <a:pt x="104939" y="22184"/>
                </a:lnTo>
                <a:lnTo>
                  <a:pt x="108253" y="21022"/>
                </a:lnTo>
                <a:lnTo>
                  <a:pt x="110948" y="20441"/>
                </a:lnTo>
                <a:lnTo>
                  <a:pt x="116218" y="20441"/>
                </a:lnTo>
                <a:lnTo>
                  <a:pt x="118294" y="21443"/>
                </a:lnTo>
                <a:lnTo>
                  <a:pt x="119253" y="23447"/>
                </a:lnTo>
                <a:lnTo>
                  <a:pt x="120211" y="25451"/>
                </a:lnTo>
                <a:lnTo>
                  <a:pt x="120690" y="28377"/>
                </a:lnTo>
                <a:lnTo>
                  <a:pt x="120690" y="150784"/>
                </a:lnTo>
                <a:lnTo>
                  <a:pt x="119213" y="155474"/>
                </a:lnTo>
                <a:lnTo>
                  <a:pt x="116258" y="157638"/>
                </a:lnTo>
                <a:lnTo>
                  <a:pt x="113304" y="159802"/>
                </a:lnTo>
                <a:lnTo>
                  <a:pt x="106995" y="161125"/>
                </a:lnTo>
                <a:lnTo>
                  <a:pt x="97333" y="161606"/>
                </a:lnTo>
                <a:lnTo>
                  <a:pt x="97333" y="165213"/>
                </a:lnTo>
                <a:lnTo>
                  <a:pt x="164889" y="165213"/>
                </a:lnTo>
                <a:lnTo>
                  <a:pt x="164889" y="161847"/>
                </a:lnTo>
                <a:lnTo>
                  <a:pt x="155945" y="161526"/>
                </a:lnTo>
                <a:lnTo>
                  <a:pt x="149837" y="160524"/>
                </a:lnTo>
                <a:lnTo>
                  <a:pt x="146563" y="158840"/>
                </a:lnTo>
                <a:lnTo>
                  <a:pt x="143289" y="157157"/>
                </a:lnTo>
                <a:close/>
              </a:path>
              <a:path w="164889" h="166416">
                <a:moveTo>
                  <a:pt x="0" y="103408"/>
                </a:moveTo>
                <a:lnTo>
                  <a:pt x="186" y="110429"/>
                </a:lnTo>
                <a:lnTo>
                  <a:pt x="1558" y="123345"/>
                </a:lnTo>
                <a:lnTo>
                  <a:pt x="4260" y="135821"/>
                </a:lnTo>
                <a:lnTo>
                  <a:pt x="8295" y="147857"/>
                </a:lnTo>
                <a:lnTo>
                  <a:pt x="13661" y="159453"/>
                </a:lnTo>
                <a:lnTo>
                  <a:pt x="20358" y="170609"/>
                </a:lnTo>
                <a:lnTo>
                  <a:pt x="28387" y="181326"/>
                </a:lnTo>
                <a:lnTo>
                  <a:pt x="31743" y="185273"/>
                </a:lnTo>
                <a:lnTo>
                  <a:pt x="41677" y="195669"/>
                </a:lnTo>
                <a:lnTo>
                  <a:pt x="51179" y="203612"/>
                </a:lnTo>
                <a:lnTo>
                  <a:pt x="60249" y="209102"/>
                </a:lnTo>
                <a:lnTo>
                  <a:pt x="63363" y="205134"/>
                </a:lnTo>
                <a:lnTo>
                  <a:pt x="62461" y="204531"/>
                </a:lnTo>
                <a:lnTo>
                  <a:pt x="52686" y="196769"/>
                </a:lnTo>
                <a:lnTo>
                  <a:pt x="44236" y="187621"/>
                </a:lnTo>
                <a:lnTo>
                  <a:pt x="37109" y="177088"/>
                </a:lnTo>
                <a:lnTo>
                  <a:pt x="31308" y="165170"/>
                </a:lnTo>
                <a:lnTo>
                  <a:pt x="26830" y="151866"/>
                </a:lnTo>
                <a:lnTo>
                  <a:pt x="24292" y="140301"/>
                </a:lnTo>
                <a:lnTo>
                  <a:pt x="22641" y="128273"/>
                </a:lnTo>
                <a:lnTo>
                  <a:pt x="21651" y="114933"/>
                </a:lnTo>
                <a:lnTo>
                  <a:pt x="21320" y="100282"/>
                </a:lnTo>
                <a:lnTo>
                  <a:pt x="21416" y="93537"/>
                </a:lnTo>
                <a:lnTo>
                  <a:pt x="22338" y="79097"/>
                </a:lnTo>
                <a:lnTo>
                  <a:pt x="24239" y="65794"/>
                </a:lnTo>
                <a:lnTo>
                  <a:pt x="27118" y="53628"/>
                </a:lnTo>
                <a:lnTo>
                  <a:pt x="30977" y="42598"/>
                </a:lnTo>
                <a:lnTo>
                  <a:pt x="35814" y="32706"/>
                </a:lnTo>
                <a:lnTo>
                  <a:pt x="43580" y="21654"/>
                </a:lnTo>
                <a:lnTo>
                  <a:pt x="52398" y="12291"/>
                </a:lnTo>
                <a:lnTo>
                  <a:pt x="63363" y="2765"/>
                </a:lnTo>
                <a:lnTo>
                  <a:pt x="61088" y="-1202"/>
                </a:lnTo>
                <a:lnTo>
                  <a:pt x="52900" y="3862"/>
                </a:lnTo>
                <a:lnTo>
                  <a:pt x="42791" y="11482"/>
                </a:lnTo>
                <a:lnTo>
                  <a:pt x="33462" y="20175"/>
                </a:lnTo>
                <a:lnTo>
                  <a:pt x="24914" y="29940"/>
                </a:lnTo>
                <a:lnTo>
                  <a:pt x="16692" y="41754"/>
                </a:lnTo>
                <a:lnTo>
                  <a:pt x="10683" y="52989"/>
                </a:lnTo>
                <a:lnTo>
                  <a:pt x="6009" y="64772"/>
                </a:lnTo>
                <a:lnTo>
                  <a:pt x="2670" y="77103"/>
                </a:lnTo>
                <a:lnTo>
                  <a:pt x="667" y="89982"/>
                </a:lnTo>
                <a:lnTo>
                  <a:pt x="0" y="103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18731" y="2639187"/>
            <a:ext cx="112594" cy="109810"/>
          </a:xfrm>
          <a:custGeom>
            <a:avLst/>
            <a:gdLst/>
            <a:ahLst/>
            <a:cxnLst/>
            <a:rect l="l" t="t" r="r" b="b"/>
            <a:pathLst>
              <a:path w="123853" h="124451">
                <a:moveTo>
                  <a:pt x="70431" y="53868"/>
                </a:moveTo>
                <a:lnTo>
                  <a:pt x="70431" y="0"/>
                </a:lnTo>
                <a:lnTo>
                  <a:pt x="53661" y="0"/>
                </a:lnTo>
                <a:lnTo>
                  <a:pt x="53661" y="53868"/>
                </a:lnTo>
                <a:lnTo>
                  <a:pt x="0" y="53868"/>
                </a:lnTo>
                <a:lnTo>
                  <a:pt x="0" y="70702"/>
                </a:lnTo>
                <a:lnTo>
                  <a:pt x="53661" y="70702"/>
                </a:lnTo>
                <a:lnTo>
                  <a:pt x="53661" y="124451"/>
                </a:lnTo>
                <a:lnTo>
                  <a:pt x="70431" y="124451"/>
                </a:lnTo>
                <a:lnTo>
                  <a:pt x="70431" y="70702"/>
                </a:lnTo>
                <a:lnTo>
                  <a:pt x="123853" y="70702"/>
                </a:lnTo>
                <a:lnTo>
                  <a:pt x="123853" y="53868"/>
                </a:lnTo>
                <a:lnTo>
                  <a:pt x="70431" y="53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46553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7372" y="9660"/>
                </a:moveTo>
                <a:lnTo>
                  <a:pt x="16417" y="18599"/>
                </a:lnTo>
                <a:lnTo>
                  <a:pt x="24052" y="28727"/>
                </a:lnTo>
                <a:lnTo>
                  <a:pt x="30278" y="40042"/>
                </a:lnTo>
                <a:lnTo>
                  <a:pt x="35095" y="52546"/>
                </a:lnTo>
                <a:lnTo>
                  <a:pt x="38919" y="68336"/>
                </a:lnTo>
                <a:lnTo>
                  <a:pt x="40654" y="80609"/>
                </a:lnTo>
                <a:lnTo>
                  <a:pt x="41695" y="94144"/>
                </a:lnTo>
                <a:lnTo>
                  <a:pt x="42042" y="108940"/>
                </a:lnTo>
                <a:lnTo>
                  <a:pt x="41901" y="117039"/>
                </a:lnTo>
                <a:lnTo>
                  <a:pt x="40881" y="131333"/>
                </a:lnTo>
                <a:lnTo>
                  <a:pt x="38876" y="144536"/>
                </a:lnTo>
                <a:lnTo>
                  <a:pt x="35886" y="156648"/>
                </a:lnTo>
                <a:lnTo>
                  <a:pt x="31911" y="167668"/>
                </a:lnTo>
                <a:lnTo>
                  <a:pt x="26950" y="177598"/>
                </a:lnTo>
                <a:lnTo>
                  <a:pt x="19652" y="187947"/>
                </a:lnTo>
                <a:lnTo>
                  <a:pt x="10859" y="197204"/>
                </a:lnTo>
                <a:lnTo>
                  <a:pt x="0" y="206336"/>
                </a:lnTo>
                <a:lnTo>
                  <a:pt x="2275" y="210304"/>
                </a:lnTo>
                <a:lnTo>
                  <a:pt x="12816" y="203932"/>
                </a:lnTo>
                <a:lnTo>
                  <a:pt x="19763" y="198160"/>
                </a:lnTo>
                <a:lnTo>
                  <a:pt x="29507" y="189287"/>
                </a:lnTo>
                <a:lnTo>
                  <a:pt x="37984" y="179824"/>
                </a:lnTo>
                <a:lnTo>
                  <a:pt x="45037" y="169903"/>
                </a:lnTo>
                <a:lnTo>
                  <a:pt x="48993" y="163186"/>
                </a:lnTo>
                <a:lnTo>
                  <a:pt x="54476" y="151719"/>
                </a:lnTo>
                <a:lnTo>
                  <a:pt x="58692" y="139722"/>
                </a:lnTo>
                <a:lnTo>
                  <a:pt x="60791" y="131344"/>
                </a:lnTo>
                <a:lnTo>
                  <a:pt x="62720" y="118843"/>
                </a:lnTo>
                <a:lnTo>
                  <a:pt x="63363" y="105813"/>
                </a:lnTo>
                <a:lnTo>
                  <a:pt x="63351" y="103973"/>
                </a:lnTo>
                <a:lnTo>
                  <a:pt x="62502" y="90922"/>
                </a:lnTo>
                <a:lnTo>
                  <a:pt x="60325" y="78292"/>
                </a:lnTo>
                <a:lnTo>
                  <a:pt x="56819" y="66083"/>
                </a:lnTo>
                <a:lnTo>
                  <a:pt x="51985" y="54296"/>
                </a:lnTo>
                <a:lnTo>
                  <a:pt x="45821" y="42929"/>
                </a:lnTo>
                <a:lnTo>
                  <a:pt x="38329" y="31984"/>
                </a:lnTo>
                <a:lnTo>
                  <a:pt x="31737" y="23890"/>
                </a:lnTo>
                <a:lnTo>
                  <a:pt x="22572" y="14384"/>
                </a:lnTo>
                <a:lnTo>
                  <a:pt x="13031" y="6420"/>
                </a:lnTo>
                <a:lnTo>
                  <a:pt x="3114" y="0"/>
                </a:lnTo>
                <a:lnTo>
                  <a:pt x="0" y="3968"/>
                </a:lnTo>
                <a:lnTo>
                  <a:pt x="7372" y="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9175" y="2648948"/>
            <a:ext cx="74045" cy="100049"/>
          </a:xfrm>
          <a:custGeom>
            <a:avLst/>
            <a:gdLst/>
            <a:ahLst/>
            <a:cxnLst/>
            <a:rect l="l" t="t" r="r" b="b"/>
            <a:pathLst>
              <a:path w="81450" h="113389">
                <a:moveTo>
                  <a:pt x="38329" y="32225"/>
                </a:moveTo>
                <a:lnTo>
                  <a:pt x="40365" y="27555"/>
                </a:lnTo>
                <a:lnTo>
                  <a:pt x="44438" y="23026"/>
                </a:lnTo>
                <a:lnTo>
                  <a:pt x="48511" y="18497"/>
                </a:lnTo>
                <a:lnTo>
                  <a:pt x="51944" y="16232"/>
                </a:lnTo>
                <a:lnTo>
                  <a:pt x="56496" y="16232"/>
                </a:lnTo>
                <a:lnTo>
                  <a:pt x="58911" y="17635"/>
                </a:lnTo>
                <a:lnTo>
                  <a:pt x="61986" y="20441"/>
                </a:lnTo>
                <a:lnTo>
                  <a:pt x="65060" y="23247"/>
                </a:lnTo>
                <a:lnTo>
                  <a:pt x="68115" y="24649"/>
                </a:lnTo>
                <a:lnTo>
                  <a:pt x="74104" y="24649"/>
                </a:lnTo>
                <a:lnTo>
                  <a:pt x="76559" y="23527"/>
                </a:lnTo>
                <a:lnTo>
                  <a:pt x="78516" y="21283"/>
                </a:lnTo>
                <a:lnTo>
                  <a:pt x="80472" y="19038"/>
                </a:lnTo>
                <a:lnTo>
                  <a:pt x="81450" y="16272"/>
                </a:lnTo>
                <a:lnTo>
                  <a:pt x="81450" y="9298"/>
                </a:lnTo>
                <a:lnTo>
                  <a:pt x="80173" y="6232"/>
                </a:lnTo>
                <a:lnTo>
                  <a:pt x="77617" y="3787"/>
                </a:lnTo>
                <a:lnTo>
                  <a:pt x="75062" y="1342"/>
                </a:lnTo>
                <a:lnTo>
                  <a:pt x="71748" y="120"/>
                </a:lnTo>
                <a:lnTo>
                  <a:pt x="62565" y="120"/>
                </a:lnTo>
                <a:lnTo>
                  <a:pt x="57634" y="2124"/>
                </a:lnTo>
                <a:lnTo>
                  <a:pt x="52883" y="6132"/>
                </a:lnTo>
                <a:lnTo>
                  <a:pt x="48131" y="10140"/>
                </a:lnTo>
                <a:lnTo>
                  <a:pt x="43200" y="15711"/>
                </a:lnTo>
                <a:lnTo>
                  <a:pt x="38090" y="22846"/>
                </a:lnTo>
                <a:lnTo>
                  <a:pt x="38090" y="1843"/>
                </a:lnTo>
                <a:lnTo>
                  <a:pt x="36892" y="0"/>
                </a:lnTo>
                <a:lnTo>
                  <a:pt x="32659" y="1923"/>
                </a:lnTo>
                <a:lnTo>
                  <a:pt x="28547" y="3647"/>
                </a:lnTo>
                <a:lnTo>
                  <a:pt x="24554" y="5170"/>
                </a:lnTo>
                <a:lnTo>
                  <a:pt x="22718" y="5891"/>
                </a:lnTo>
                <a:lnTo>
                  <a:pt x="19404" y="7094"/>
                </a:lnTo>
                <a:lnTo>
                  <a:pt x="14613" y="8777"/>
                </a:lnTo>
                <a:lnTo>
                  <a:pt x="9821" y="10461"/>
                </a:lnTo>
                <a:lnTo>
                  <a:pt x="5150" y="12104"/>
                </a:lnTo>
                <a:lnTo>
                  <a:pt x="598" y="13707"/>
                </a:lnTo>
                <a:lnTo>
                  <a:pt x="598" y="17675"/>
                </a:lnTo>
                <a:lnTo>
                  <a:pt x="2036" y="17355"/>
                </a:lnTo>
                <a:lnTo>
                  <a:pt x="3413" y="17094"/>
                </a:lnTo>
                <a:lnTo>
                  <a:pt x="6048" y="16693"/>
                </a:lnTo>
                <a:lnTo>
                  <a:pt x="7905" y="16593"/>
                </a:lnTo>
                <a:lnTo>
                  <a:pt x="11818" y="16593"/>
                </a:lnTo>
                <a:lnTo>
                  <a:pt x="14513" y="18296"/>
                </a:lnTo>
                <a:lnTo>
                  <a:pt x="15990" y="21703"/>
                </a:lnTo>
                <a:lnTo>
                  <a:pt x="17467" y="25110"/>
                </a:lnTo>
                <a:lnTo>
                  <a:pt x="18206" y="30782"/>
                </a:lnTo>
                <a:lnTo>
                  <a:pt x="18206" y="99360"/>
                </a:lnTo>
                <a:lnTo>
                  <a:pt x="17008" y="103549"/>
                </a:lnTo>
                <a:lnTo>
                  <a:pt x="14613" y="105513"/>
                </a:lnTo>
                <a:lnTo>
                  <a:pt x="12217" y="107477"/>
                </a:lnTo>
                <a:lnTo>
                  <a:pt x="7346" y="108779"/>
                </a:lnTo>
                <a:lnTo>
                  <a:pt x="0" y="109421"/>
                </a:lnTo>
                <a:lnTo>
                  <a:pt x="0" y="113389"/>
                </a:lnTo>
                <a:lnTo>
                  <a:pt x="59051" y="113389"/>
                </a:lnTo>
                <a:lnTo>
                  <a:pt x="59051" y="109421"/>
                </a:lnTo>
                <a:lnTo>
                  <a:pt x="51625" y="109581"/>
                </a:lnTo>
                <a:lnTo>
                  <a:pt x="46315" y="108318"/>
                </a:lnTo>
                <a:lnTo>
                  <a:pt x="43121" y="105633"/>
                </a:lnTo>
                <a:lnTo>
                  <a:pt x="39926" y="102948"/>
                </a:lnTo>
                <a:lnTo>
                  <a:pt x="38329" y="98158"/>
                </a:lnTo>
                <a:lnTo>
                  <a:pt x="38329" y="3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27667" y="2549175"/>
            <a:ext cx="44057" cy="102043"/>
          </a:xfrm>
          <a:custGeom>
            <a:avLst/>
            <a:gdLst/>
            <a:ahLst/>
            <a:cxnLst/>
            <a:rect l="l" t="t" r="r" b="b"/>
            <a:pathLst>
              <a:path w="48463" h="115649">
                <a:moveTo>
                  <a:pt x="33342" y="110010"/>
                </a:moveTo>
                <a:lnTo>
                  <a:pt x="32196" y="107260"/>
                </a:lnTo>
                <a:lnTo>
                  <a:pt x="32196" y="1599"/>
                </a:lnTo>
                <a:lnTo>
                  <a:pt x="31777" y="0"/>
                </a:lnTo>
                <a:lnTo>
                  <a:pt x="30771" y="0"/>
                </a:lnTo>
                <a:lnTo>
                  <a:pt x="0" y="15739"/>
                </a:lnTo>
                <a:lnTo>
                  <a:pt x="0" y="18096"/>
                </a:lnTo>
                <a:lnTo>
                  <a:pt x="2012" y="17198"/>
                </a:lnTo>
                <a:lnTo>
                  <a:pt x="4178" y="16343"/>
                </a:lnTo>
                <a:lnTo>
                  <a:pt x="6498" y="15529"/>
                </a:lnTo>
                <a:lnTo>
                  <a:pt x="8818" y="14715"/>
                </a:lnTo>
                <a:lnTo>
                  <a:pt x="10704" y="14308"/>
                </a:lnTo>
                <a:lnTo>
                  <a:pt x="14393" y="14308"/>
                </a:lnTo>
                <a:lnTo>
                  <a:pt x="15847" y="15010"/>
                </a:lnTo>
                <a:lnTo>
                  <a:pt x="16518" y="16413"/>
                </a:lnTo>
                <a:lnTo>
                  <a:pt x="17188" y="17815"/>
                </a:lnTo>
                <a:lnTo>
                  <a:pt x="17524" y="19864"/>
                </a:lnTo>
                <a:lnTo>
                  <a:pt x="17524" y="105549"/>
                </a:lnTo>
                <a:lnTo>
                  <a:pt x="16490" y="108831"/>
                </a:lnTo>
                <a:lnTo>
                  <a:pt x="14421" y="110346"/>
                </a:lnTo>
                <a:lnTo>
                  <a:pt x="12353" y="111861"/>
                </a:lnTo>
                <a:lnTo>
                  <a:pt x="7937" y="112787"/>
                </a:lnTo>
                <a:lnTo>
                  <a:pt x="1174" y="113124"/>
                </a:lnTo>
                <a:lnTo>
                  <a:pt x="1174" y="115649"/>
                </a:lnTo>
                <a:lnTo>
                  <a:pt x="48463" y="115649"/>
                </a:lnTo>
                <a:lnTo>
                  <a:pt x="48463" y="113292"/>
                </a:lnTo>
                <a:lnTo>
                  <a:pt x="42202" y="113068"/>
                </a:lnTo>
                <a:lnTo>
                  <a:pt x="37926" y="112367"/>
                </a:lnTo>
                <a:lnTo>
                  <a:pt x="35634" y="111188"/>
                </a:lnTo>
                <a:lnTo>
                  <a:pt x="33342" y="11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2354" y="2509982"/>
            <a:ext cx="632788" cy="0"/>
          </a:xfrm>
          <a:custGeom>
            <a:avLst/>
            <a:gdLst/>
            <a:ahLst/>
            <a:cxnLst/>
            <a:rect l="l" t="t" r="r" b="b"/>
            <a:pathLst>
              <a:path w="696067">
                <a:moveTo>
                  <a:pt x="0" y="0"/>
                </a:moveTo>
                <a:lnTo>
                  <a:pt x="696067" y="0"/>
                </a:lnTo>
              </a:path>
            </a:pathLst>
          </a:custGeom>
          <a:ln w="123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5120" y="2461708"/>
            <a:ext cx="103010" cy="102595"/>
          </a:xfrm>
          <a:custGeom>
            <a:avLst/>
            <a:gdLst/>
            <a:ahLst/>
            <a:cxnLst/>
            <a:rect l="l" t="t" r="r" b="b"/>
            <a:pathLst>
              <a:path w="113311" h="116274">
                <a:moveTo>
                  <a:pt x="65040" y="49780"/>
                </a:moveTo>
                <a:lnTo>
                  <a:pt x="65040" y="0"/>
                </a:lnTo>
                <a:lnTo>
                  <a:pt x="48391" y="0"/>
                </a:lnTo>
                <a:lnTo>
                  <a:pt x="48391" y="49780"/>
                </a:lnTo>
                <a:lnTo>
                  <a:pt x="0" y="49780"/>
                </a:lnTo>
                <a:lnTo>
                  <a:pt x="0" y="66494"/>
                </a:lnTo>
                <a:lnTo>
                  <a:pt x="48391" y="66494"/>
                </a:lnTo>
                <a:lnTo>
                  <a:pt x="48391" y="116274"/>
                </a:lnTo>
                <a:lnTo>
                  <a:pt x="65040" y="116274"/>
                </a:lnTo>
                <a:lnTo>
                  <a:pt x="65040" y="66494"/>
                </a:lnTo>
                <a:lnTo>
                  <a:pt x="113311" y="66494"/>
                </a:lnTo>
                <a:lnTo>
                  <a:pt x="113311" y="49780"/>
                </a:lnTo>
                <a:lnTo>
                  <a:pt x="65040" y="49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6143" y="2284740"/>
            <a:ext cx="119563" cy="143761"/>
          </a:xfrm>
          <a:custGeom>
            <a:avLst/>
            <a:gdLst/>
            <a:ahLst/>
            <a:cxnLst/>
            <a:rect l="l" t="t" r="r" b="b"/>
            <a:pathLst>
              <a:path w="131519" h="162929">
                <a:moveTo>
                  <a:pt x="46594" y="72626"/>
                </a:moveTo>
                <a:lnTo>
                  <a:pt x="46594" y="14389"/>
                </a:lnTo>
                <a:lnTo>
                  <a:pt x="47053" y="12184"/>
                </a:lnTo>
                <a:lnTo>
                  <a:pt x="48890" y="9940"/>
                </a:lnTo>
                <a:lnTo>
                  <a:pt x="50986" y="9378"/>
                </a:lnTo>
                <a:lnTo>
                  <a:pt x="91232" y="9412"/>
                </a:lnTo>
                <a:lnTo>
                  <a:pt x="106055" y="10709"/>
                </a:lnTo>
                <a:lnTo>
                  <a:pt x="115228" y="13888"/>
                </a:lnTo>
                <a:lnTo>
                  <a:pt x="119860" y="16894"/>
                </a:lnTo>
                <a:lnTo>
                  <a:pt x="123014" y="24048"/>
                </a:lnTo>
                <a:lnTo>
                  <a:pt x="124691" y="35351"/>
                </a:lnTo>
                <a:lnTo>
                  <a:pt x="131519" y="35351"/>
                </a:lnTo>
                <a:lnTo>
                  <a:pt x="130680" y="0"/>
                </a:lnTo>
                <a:lnTo>
                  <a:pt x="0" y="0"/>
                </a:lnTo>
                <a:lnTo>
                  <a:pt x="0" y="4569"/>
                </a:lnTo>
                <a:lnTo>
                  <a:pt x="9103" y="5210"/>
                </a:lnTo>
                <a:lnTo>
                  <a:pt x="14972" y="6873"/>
                </a:lnTo>
                <a:lnTo>
                  <a:pt x="17607" y="9559"/>
                </a:lnTo>
                <a:lnTo>
                  <a:pt x="20242" y="12244"/>
                </a:lnTo>
                <a:lnTo>
                  <a:pt x="21560" y="17956"/>
                </a:lnTo>
                <a:lnTo>
                  <a:pt x="21560" y="144011"/>
                </a:lnTo>
                <a:lnTo>
                  <a:pt x="20382" y="150604"/>
                </a:lnTo>
                <a:lnTo>
                  <a:pt x="18027" y="153129"/>
                </a:lnTo>
                <a:lnTo>
                  <a:pt x="15671" y="155654"/>
                </a:lnTo>
                <a:lnTo>
                  <a:pt x="9662" y="157438"/>
                </a:lnTo>
                <a:lnTo>
                  <a:pt x="0" y="158480"/>
                </a:lnTo>
                <a:lnTo>
                  <a:pt x="0" y="162929"/>
                </a:lnTo>
                <a:lnTo>
                  <a:pt x="68754" y="162929"/>
                </a:lnTo>
                <a:lnTo>
                  <a:pt x="68754" y="158480"/>
                </a:lnTo>
                <a:lnTo>
                  <a:pt x="59490" y="157758"/>
                </a:lnTo>
                <a:lnTo>
                  <a:pt x="53481" y="156135"/>
                </a:lnTo>
                <a:lnTo>
                  <a:pt x="50726" y="153610"/>
                </a:lnTo>
                <a:lnTo>
                  <a:pt x="47972" y="151085"/>
                </a:lnTo>
                <a:lnTo>
                  <a:pt x="46594" y="145293"/>
                </a:lnTo>
                <a:lnTo>
                  <a:pt x="46594" y="82366"/>
                </a:lnTo>
                <a:lnTo>
                  <a:pt x="92430" y="82366"/>
                </a:lnTo>
                <a:lnTo>
                  <a:pt x="99058" y="83909"/>
                </a:lnTo>
                <a:lnTo>
                  <a:pt x="101932" y="86995"/>
                </a:lnTo>
                <a:lnTo>
                  <a:pt x="104807" y="90082"/>
                </a:lnTo>
                <a:lnTo>
                  <a:pt x="107163" y="96394"/>
                </a:lnTo>
                <a:lnTo>
                  <a:pt x="109000" y="105934"/>
                </a:lnTo>
                <a:lnTo>
                  <a:pt x="114749" y="105934"/>
                </a:lnTo>
                <a:lnTo>
                  <a:pt x="114749" y="48938"/>
                </a:lnTo>
                <a:lnTo>
                  <a:pt x="109000" y="48938"/>
                </a:lnTo>
                <a:lnTo>
                  <a:pt x="107243" y="58478"/>
                </a:lnTo>
                <a:lnTo>
                  <a:pt x="104927" y="64810"/>
                </a:lnTo>
                <a:lnTo>
                  <a:pt x="102052" y="67937"/>
                </a:lnTo>
                <a:lnTo>
                  <a:pt x="99178" y="71063"/>
                </a:lnTo>
                <a:lnTo>
                  <a:pt x="92510" y="72626"/>
                </a:lnTo>
                <a:lnTo>
                  <a:pt x="46594" y="7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81448" y="2282193"/>
            <a:ext cx="135569" cy="149914"/>
          </a:xfrm>
          <a:custGeom>
            <a:avLst/>
            <a:gdLst/>
            <a:ahLst/>
            <a:cxnLst/>
            <a:rect l="l" t="t" r="r" b="b"/>
            <a:pathLst>
              <a:path w="149126" h="169903">
                <a:moveTo>
                  <a:pt x="29412" y="100875"/>
                </a:moveTo>
                <a:lnTo>
                  <a:pt x="28507" y="86454"/>
                </a:lnTo>
                <a:lnTo>
                  <a:pt x="28797" y="77187"/>
                </a:lnTo>
                <a:lnTo>
                  <a:pt x="30508" y="63267"/>
                </a:lnTo>
                <a:lnTo>
                  <a:pt x="33756" y="50792"/>
                </a:lnTo>
                <a:lnTo>
                  <a:pt x="38539" y="39763"/>
                </a:lnTo>
                <a:lnTo>
                  <a:pt x="44858" y="30180"/>
                </a:lnTo>
                <a:lnTo>
                  <a:pt x="51263" y="23285"/>
                </a:lnTo>
                <a:lnTo>
                  <a:pt x="61777" y="15760"/>
                </a:lnTo>
                <a:lnTo>
                  <a:pt x="73676" y="11244"/>
                </a:lnTo>
                <a:lnTo>
                  <a:pt x="86960" y="9739"/>
                </a:lnTo>
                <a:lnTo>
                  <a:pt x="94386" y="10167"/>
                </a:lnTo>
                <a:lnTo>
                  <a:pt x="107118" y="13308"/>
                </a:lnTo>
                <a:lnTo>
                  <a:pt x="118178" y="19498"/>
                </a:lnTo>
                <a:lnTo>
                  <a:pt x="127566" y="28738"/>
                </a:lnTo>
                <a:lnTo>
                  <a:pt x="135599" y="42310"/>
                </a:lnTo>
                <a:lnTo>
                  <a:pt x="140382" y="55311"/>
                </a:lnTo>
                <a:lnTo>
                  <a:pt x="146012" y="55311"/>
                </a:lnTo>
                <a:lnTo>
                  <a:pt x="143736" y="0"/>
                </a:lnTo>
                <a:lnTo>
                  <a:pt x="138586" y="0"/>
                </a:lnTo>
                <a:lnTo>
                  <a:pt x="137787" y="2725"/>
                </a:lnTo>
                <a:lnTo>
                  <a:pt x="136350" y="4729"/>
                </a:lnTo>
                <a:lnTo>
                  <a:pt x="134273" y="6012"/>
                </a:lnTo>
                <a:lnTo>
                  <a:pt x="132197" y="7294"/>
                </a:lnTo>
                <a:lnTo>
                  <a:pt x="130001" y="7936"/>
                </a:lnTo>
                <a:lnTo>
                  <a:pt x="126568" y="7936"/>
                </a:lnTo>
                <a:lnTo>
                  <a:pt x="121337" y="6613"/>
                </a:lnTo>
                <a:lnTo>
                  <a:pt x="111994" y="3968"/>
                </a:lnTo>
                <a:lnTo>
                  <a:pt x="109768" y="3361"/>
                </a:lnTo>
                <a:lnTo>
                  <a:pt x="97074" y="840"/>
                </a:lnTo>
                <a:lnTo>
                  <a:pt x="84684" y="0"/>
                </a:lnTo>
                <a:lnTo>
                  <a:pt x="80600" y="74"/>
                </a:lnTo>
                <a:lnTo>
                  <a:pt x="66949" y="1514"/>
                </a:lnTo>
                <a:lnTo>
                  <a:pt x="54328" y="4788"/>
                </a:lnTo>
                <a:lnTo>
                  <a:pt x="42736" y="9895"/>
                </a:lnTo>
                <a:lnTo>
                  <a:pt x="32172" y="16836"/>
                </a:lnTo>
                <a:lnTo>
                  <a:pt x="22638" y="25611"/>
                </a:lnTo>
                <a:lnTo>
                  <a:pt x="14056" y="36480"/>
                </a:lnTo>
                <a:lnTo>
                  <a:pt x="7907" y="47509"/>
                </a:lnTo>
                <a:lnTo>
                  <a:pt x="3514" y="59435"/>
                </a:lnTo>
                <a:lnTo>
                  <a:pt x="878" y="72256"/>
                </a:lnTo>
                <a:lnTo>
                  <a:pt x="0" y="85973"/>
                </a:lnTo>
                <a:lnTo>
                  <a:pt x="736" y="98590"/>
                </a:lnTo>
                <a:lnTo>
                  <a:pt x="3244" y="111527"/>
                </a:lnTo>
                <a:lnTo>
                  <a:pt x="7531" y="123496"/>
                </a:lnTo>
                <a:lnTo>
                  <a:pt x="13596" y="134497"/>
                </a:lnTo>
                <a:lnTo>
                  <a:pt x="21440" y="144531"/>
                </a:lnTo>
                <a:lnTo>
                  <a:pt x="34056" y="155617"/>
                </a:lnTo>
                <a:lnTo>
                  <a:pt x="44874" y="161867"/>
                </a:lnTo>
                <a:lnTo>
                  <a:pt x="56838" y="166331"/>
                </a:lnTo>
                <a:lnTo>
                  <a:pt x="69948" y="169010"/>
                </a:lnTo>
                <a:lnTo>
                  <a:pt x="84205" y="169903"/>
                </a:lnTo>
                <a:lnTo>
                  <a:pt x="92868" y="169463"/>
                </a:lnTo>
                <a:lnTo>
                  <a:pt x="105389" y="167166"/>
                </a:lnTo>
                <a:lnTo>
                  <a:pt x="117394" y="162904"/>
                </a:lnTo>
                <a:lnTo>
                  <a:pt x="128883" y="156676"/>
                </a:lnTo>
                <a:lnTo>
                  <a:pt x="140656" y="147628"/>
                </a:lnTo>
                <a:lnTo>
                  <a:pt x="149126" y="138519"/>
                </a:lnTo>
                <a:lnTo>
                  <a:pt x="144574" y="133950"/>
                </a:lnTo>
                <a:lnTo>
                  <a:pt x="144423" y="134094"/>
                </a:lnTo>
                <a:lnTo>
                  <a:pt x="133934" y="143142"/>
                </a:lnTo>
                <a:lnTo>
                  <a:pt x="124332" y="149582"/>
                </a:lnTo>
                <a:lnTo>
                  <a:pt x="114445" y="154237"/>
                </a:lnTo>
                <a:lnTo>
                  <a:pt x="102208" y="157600"/>
                </a:lnTo>
                <a:lnTo>
                  <a:pt x="89236" y="158720"/>
                </a:lnTo>
                <a:lnTo>
                  <a:pt x="78940" y="157914"/>
                </a:lnTo>
                <a:lnTo>
                  <a:pt x="66564" y="154408"/>
                </a:lnTo>
                <a:lnTo>
                  <a:pt x="55482" y="148124"/>
                </a:lnTo>
                <a:lnTo>
                  <a:pt x="45696" y="139060"/>
                </a:lnTo>
                <a:lnTo>
                  <a:pt x="42989" y="135743"/>
                </a:lnTo>
                <a:lnTo>
                  <a:pt x="36654" y="125520"/>
                </a:lnTo>
                <a:lnTo>
                  <a:pt x="32128" y="113897"/>
                </a:lnTo>
                <a:lnTo>
                  <a:pt x="29412" y="1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45368" y="2380331"/>
            <a:ext cx="69364" cy="102489"/>
          </a:xfrm>
          <a:custGeom>
            <a:avLst/>
            <a:gdLst/>
            <a:ahLst/>
            <a:cxnLst/>
            <a:rect l="l" t="t" r="r" b="b"/>
            <a:pathLst>
              <a:path w="76300" h="116154">
                <a:moveTo>
                  <a:pt x="74120" y="91661"/>
                </a:moveTo>
                <a:lnTo>
                  <a:pt x="71381" y="96655"/>
                </a:lnTo>
                <a:lnTo>
                  <a:pt x="68921" y="99797"/>
                </a:lnTo>
                <a:lnTo>
                  <a:pt x="66741" y="101088"/>
                </a:lnTo>
                <a:lnTo>
                  <a:pt x="64561" y="102378"/>
                </a:lnTo>
                <a:lnTo>
                  <a:pt x="60788" y="103024"/>
                </a:lnTo>
                <a:lnTo>
                  <a:pt x="16937" y="103024"/>
                </a:lnTo>
                <a:lnTo>
                  <a:pt x="27207" y="92324"/>
                </a:lnTo>
                <a:lnTo>
                  <a:pt x="37785" y="81053"/>
                </a:lnTo>
                <a:lnTo>
                  <a:pt x="46460" y="71490"/>
                </a:lnTo>
                <a:lnTo>
                  <a:pt x="53233" y="63635"/>
                </a:lnTo>
                <a:lnTo>
                  <a:pt x="58105" y="57488"/>
                </a:lnTo>
                <a:lnTo>
                  <a:pt x="59912" y="54908"/>
                </a:lnTo>
                <a:lnTo>
                  <a:pt x="65663" y="43103"/>
                </a:lnTo>
                <a:lnTo>
                  <a:pt x="67580" y="30890"/>
                </a:lnTo>
                <a:lnTo>
                  <a:pt x="67580" y="22248"/>
                </a:lnTo>
                <a:lnTo>
                  <a:pt x="64659" y="14940"/>
                </a:lnTo>
                <a:lnTo>
                  <a:pt x="58818" y="8964"/>
                </a:lnTo>
                <a:lnTo>
                  <a:pt x="52976" y="2988"/>
                </a:lnTo>
                <a:lnTo>
                  <a:pt x="45332" y="0"/>
                </a:lnTo>
                <a:lnTo>
                  <a:pt x="28227" y="0"/>
                </a:lnTo>
                <a:lnTo>
                  <a:pt x="21059" y="2511"/>
                </a:lnTo>
                <a:lnTo>
                  <a:pt x="14379" y="7533"/>
                </a:lnTo>
                <a:lnTo>
                  <a:pt x="11232" y="10339"/>
                </a:lnTo>
                <a:lnTo>
                  <a:pt x="4684" y="20321"/>
                </a:lnTo>
                <a:lnTo>
                  <a:pt x="167" y="34425"/>
                </a:lnTo>
                <a:lnTo>
                  <a:pt x="3772" y="35183"/>
                </a:lnTo>
                <a:lnTo>
                  <a:pt x="6176" y="28786"/>
                </a:lnTo>
                <a:lnTo>
                  <a:pt x="8692" y="24044"/>
                </a:lnTo>
                <a:lnTo>
                  <a:pt x="11318" y="20958"/>
                </a:lnTo>
                <a:lnTo>
                  <a:pt x="16070" y="15347"/>
                </a:lnTo>
                <a:lnTo>
                  <a:pt x="22275" y="12541"/>
                </a:lnTo>
                <a:lnTo>
                  <a:pt x="36137" y="12541"/>
                </a:lnTo>
                <a:lnTo>
                  <a:pt x="41475" y="14715"/>
                </a:lnTo>
                <a:lnTo>
                  <a:pt x="45947" y="19064"/>
                </a:lnTo>
                <a:lnTo>
                  <a:pt x="50419" y="23413"/>
                </a:lnTo>
                <a:lnTo>
                  <a:pt x="52655" y="29740"/>
                </a:lnTo>
                <a:lnTo>
                  <a:pt x="52655" y="38044"/>
                </a:lnTo>
                <a:lnTo>
                  <a:pt x="52275" y="43362"/>
                </a:lnTo>
                <a:lnTo>
                  <a:pt x="48792" y="55181"/>
                </a:lnTo>
                <a:lnTo>
                  <a:pt x="41671" y="67251"/>
                </a:lnTo>
                <a:lnTo>
                  <a:pt x="36758" y="73593"/>
                </a:lnTo>
                <a:lnTo>
                  <a:pt x="29987" y="81662"/>
                </a:lnTo>
                <a:lnTo>
                  <a:pt x="21603" y="91123"/>
                </a:lnTo>
                <a:lnTo>
                  <a:pt x="11607" y="101975"/>
                </a:lnTo>
                <a:lnTo>
                  <a:pt x="0" y="114218"/>
                </a:lnTo>
                <a:lnTo>
                  <a:pt x="0" y="116154"/>
                </a:lnTo>
                <a:lnTo>
                  <a:pt x="66993" y="116154"/>
                </a:lnTo>
                <a:lnTo>
                  <a:pt x="76300" y="92671"/>
                </a:lnTo>
                <a:lnTo>
                  <a:pt x="74120" y="916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42074" y="2603221"/>
            <a:ext cx="62939" cy="145776"/>
          </a:xfrm>
          <a:custGeom>
            <a:avLst/>
            <a:gdLst/>
            <a:ahLst/>
            <a:cxnLst/>
            <a:rect l="l" t="t" r="r" b="b"/>
            <a:pathLst>
              <a:path w="69233" h="165213">
                <a:moveTo>
                  <a:pt x="47632" y="157157"/>
                </a:moveTo>
                <a:lnTo>
                  <a:pt x="45995" y="153229"/>
                </a:lnTo>
                <a:lnTo>
                  <a:pt x="45995" y="1563"/>
                </a:lnTo>
                <a:lnTo>
                  <a:pt x="45396" y="0"/>
                </a:lnTo>
                <a:lnTo>
                  <a:pt x="43959" y="0"/>
                </a:lnTo>
                <a:lnTo>
                  <a:pt x="0" y="22485"/>
                </a:lnTo>
                <a:lnTo>
                  <a:pt x="0" y="25852"/>
                </a:lnTo>
                <a:lnTo>
                  <a:pt x="2874" y="24569"/>
                </a:lnTo>
                <a:lnTo>
                  <a:pt x="5969" y="23347"/>
                </a:lnTo>
                <a:lnTo>
                  <a:pt x="9283" y="22184"/>
                </a:lnTo>
                <a:lnTo>
                  <a:pt x="12597" y="21022"/>
                </a:lnTo>
                <a:lnTo>
                  <a:pt x="15291" y="20441"/>
                </a:lnTo>
                <a:lnTo>
                  <a:pt x="20562" y="20441"/>
                </a:lnTo>
                <a:lnTo>
                  <a:pt x="22638" y="21443"/>
                </a:lnTo>
                <a:lnTo>
                  <a:pt x="23596" y="23447"/>
                </a:lnTo>
                <a:lnTo>
                  <a:pt x="24555" y="25451"/>
                </a:lnTo>
                <a:lnTo>
                  <a:pt x="25034" y="28377"/>
                </a:lnTo>
                <a:lnTo>
                  <a:pt x="25034" y="150784"/>
                </a:lnTo>
                <a:lnTo>
                  <a:pt x="23557" y="155474"/>
                </a:lnTo>
                <a:lnTo>
                  <a:pt x="20602" y="157638"/>
                </a:lnTo>
                <a:lnTo>
                  <a:pt x="17647" y="159802"/>
                </a:lnTo>
                <a:lnTo>
                  <a:pt x="11339" y="161125"/>
                </a:lnTo>
                <a:lnTo>
                  <a:pt x="1677" y="161606"/>
                </a:lnTo>
                <a:lnTo>
                  <a:pt x="1677" y="165213"/>
                </a:lnTo>
                <a:lnTo>
                  <a:pt x="69233" y="165213"/>
                </a:lnTo>
                <a:lnTo>
                  <a:pt x="69233" y="161847"/>
                </a:lnTo>
                <a:lnTo>
                  <a:pt x="60289" y="161526"/>
                </a:lnTo>
                <a:lnTo>
                  <a:pt x="54180" y="160524"/>
                </a:lnTo>
                <a:lnTo>
                  <a:pt x="50906" y="158840"/>
                </a:lnTo>
                <a:lnTo>
                  <a:pt x="47632" y="157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55113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0" y="104611"/>
                </a:moveTo>
                <a:lnTo>
                  <a:pt x="186" y="111631"/>
                </a:lnTo>
                <a:lnTo>
                  <a:pt x="1558" y="124547"/>
                </a:lnTo>
                <a:lnTo>
                  <a:pt x="4260" y="137023"/>
                </a:lnTo>
                <a:lnTo>
                  <a:pt x="8295" y="149059"/>
                </a:lnTo>
                <a:lnTo>
                  <a:pt x="13661" y="160656"/>
                </a:lnTo>
                <a:lnTo>
                  <a:pt x="20358" y="171812"/>
                </a:lnTo>
                <a:lnTo>
                  <a:pt x="28387" y="182528"/>
                </a:lnTo>
                <a:lnTo>
                  <a:pt x="31743" y="186476"/>
                </a:lnTo>
                <a:lnTo>
                  <a:pt x="41678" y="196872"/>
                </a:lnTo>
                <a:lnTo>
                  <a:pt x="51179" y="204815"/>
                </a:lnTo>
                <a:lnTo>
                  <a:pt x="60249" y="210304"/>
                </a:lnTo>
                <a:lnTo>
                  <a:pt x="63363" y="206336"/>
                </a:lnTo>
                <a:lnTo>
                  <a:pt x="62461" y="205734"/>
                </a:lnTo>
                <a:lnTo>
                  <a:pt x="52686" y="197971"/>
                </a:lnTo>
                <a:lnTo>
                  <a:pt x="44236" y="188823"/>
                </a:lnTo>
                <a:lnTo>
                  <a:pt x="37110" y="178291"/>
                </a:lnTo>
                <a:lnTo>
                  <a:pt x="31308" y="166372"/>
                </a:lnTo>
                <a:lnTo>
                  <a:pt x="26830" y="153069"/>
                </a:lnTo>
                <a:lnTo>
                  <a:pt x="24292" y="141503"/>
                </a:lnTo>
                <a:lnTo>
                  <a:pt x="22641" y="129475"/>
                </a:lnTo>
                <a:lnTo>
                  <a:pt x="21651" y="116136"/>
                </a:lnTo>
                <a:lnTo>
                  <a:pt x="21320" y="101485"/>
                </a:lnTo>
                <a:lnTo>
                  <a:pt x="21416" y="94740"/>
                </a:lnTo>
                <a:lnTo>
                  <a:pt x="22338" y="80300"/>
                </a:lnTo>
                <a:lnTo>
                  <a:pt x="24239" y="66997"/>
                </a:lnTo>
                <a:lnTo>
                  <a:pt x="27118" y="54830"/>
                </a:lnTo>
                <a:lnTo>
                  <a:pt x="30977" y="43801"/>
                </a:lnTo>
                <a:lnTo>
                  <a:pt x="35814" y="33908"/>
                </a:lnTo>
                <a:lnTo>
                  <a:pt x="43580" y="22856"/>
                </a:lnTo>
                <a:lnTo>
                  <a:pt x="52398" y="13494"/>
                </a:lnTo>
                <a:lnTo>
                  <a:pt x="63363" y="3968"/>
                </a:lnTo>
                <a:lnTo>
                  <a:pt x="61087" y="0"/>
                </a:lnTo>
                <a:lnTo>
                  <a:pt x="52900" y="5064"/>
                </a:lnTo>
                <a:lnTo>
                  <a:pt x="42791" y="12684"/>
                </a:lnTo>
                <a:lnTo>
                  <a:pt x="33462" y="21377"/>
                </a:lnTo>
                <a:lnTo>
                  <a:pt x="24914" y="31142"/>
                </a:lnTo>
                <a:lnTo>
                  <a:pt x="16692" y="42957"/>
                </a:lnTo>
                <a:lnTo>
                  <a:pt x="10683" y="54192"/>
                </a:lnTo>
                <a:lnTo>
                  <a:pt x="6009" y="65975"/>
                </a:lnTo>
                <a:lnTo>
                  <a:pt x="2670" y="78306"/>
                </a:lnTo>
                <a:lnTo>
                  <a:pt x="667" y="91184"/>
                </a:lnTo>
                <a:lnTo>
                  <a:pt x="0" y="104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68954" y="2639187"/>
            <a:ext cx="112594" cy="109810"/>
          </a:xfrm>
          <a:custGeom>
            <a:avLst/>
            <a:gdLst/>
            <a:ahLst/>
            <a:cxnLst/>
            <a:rect l="l" t="t" r="r" b="b"/>
            <a:pathLst>
              <a:path w="123853" h="124451">
                <a:moveTo>
                  <a:pt x="70431" y="53868"/>
                </a:moveTo>
                <a:lnTo>
                  <a:pt x="70431" y="0"/>
                </a:lnTo>
                <a:lnTo>
                  <a:pt x="53661" y="0"/>
                </a:lnTo>
                <a:lnTo>
                  <a:pt x="53661" y="53868"/>
                </a:lnTo>
                <a:lnTo>
                  <a:pt x="0" y="53868"/>
                </a:lnTo>
                <a:lnTo>
                  <a:pt x="0" y="70702"/>
                </a:lnTo>
                <a:lnTo>
                  <a:pt x="53661" y="70702"/>
                </a:lnTo>
                <a:lnTo>
                  <a:pt x="53661" y="124451"/>
                </a:lnTo>
                <a:lnTo>
                  <a:pt x="70431" y="124451"/>
                </a:lnTo>
                <a:lnTo>
                  <a:pt x="70431" y="70702"/>
                </a:lnTo>
                <a:lnTo>
                  <a:pt x="123853" y="70702"/>
                </a:lnTo>
                <a:lnTo>
                  <a:pt x="123853" y="53868"/>
                </a:lnTo>
                <a:lnTo>
                  <a:pt x="70431" y="53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96776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7372" y="9660"/>
                </a:moveTo>
                <a:lnTo>
                  <a:pt x="16417" y="18599"/>
                </a:lnTo>
                <a:lnTo>
                  <a:pt x="24052" y="28727"/>
                </a:lnTo>
                <a:lnTo>
                  <a:pt x="30278" y="40042"/>
                </a:lnTo>
                <a:lnTo>
                  <a:pt x="35095" y="52546"/>
                </a:lnTo>
                <a:lnTo>
                  <a:pt x="38919" y="68336"/>
                </a:lnTo>
                <a:lnTo>
                  <a:pt x="40654" y="80609"/>
                </a:lnTo>
                <a:lnTo>
                  <a:pt x="41695" y="94144"/>
                </a:lnTo>
                <a:lnTo>
                  <a:pt x="42042" y="108940"/>
                </a:lnTo>
                <a:lnTo>
                  <a:pt x="41901" y="117039"/>
                </a:lnTo>
                <a:lnTo>
                  <a:pt x="40881" y="131333"/>
                </a:lnTo>
                <a:lnTo>
                  <a:pt x="38876" y="144536"/>
                </a:lnTo>
                <a:lnTo>
                  <a:pt x="35886" y="156648"/>
                </a:lnTo>
                <a:lnTo>
                  <a:pt x="31910" y="167669"/>
                </a:lnTo>
                <a:lnTo>
                  <a:pt x="26950" y="177598"/>
                </a:lnTo>
                <a:lnTo>
                  <a:pt x="19652" y="187947"/>
                </a:lnTo>
                <a:lnTo>
                  <a:pt x="10859" y="197204"/>
                </a:lnTo>
                <a:lnTo>
                  <a:pt x="0" y="206336"/>
                </a:lnTo>
                <a:lnTo>
                  <a:pt x="2275" y="210304"/>
                </a:lnTo>
                <a:lnTo>
                  <a:pt x="12816" y="203932"/>
                </a:lnTo>
                <a:lnTo>
                  <a:pt x="19763" y="198160"/>
                </a:lnTo>
                <a:lnTo>
                  <a:pt x="29507" y="189287"/>
                </a:lnTo>
                <a:lnTo>
                  <a:pt x="37984" y="179824"/>
                </a:lnTo>
                <a:lnTo>
                  <a:pt x="45037" y="169903"/>
                </a:lnTo>
                <a:lnTo>
                  <a:pt x="48993" y="163186"/>
                </a:lnTo>
                <a:lnTo>
                  <a:pt x="54476" y="151719"/>
                </a:lnTo>
                <a:lnTo>
                  <a:pt x="58692" y="139722"/>
                </a:lnTo>
                <a:lnTo>
                  <a:pt x="60791" y="131344"/>
                </a:lnTo>
                <a:lnTo>
                  <a:pt x="62720" y="118843"/>
                </a:lnTo>
                <a:lnTo>
                  <a:pt x="63363" y="105813"/>
                </a:lnTo>
                <a:lnTo>
                  <a:pt x="63351" y="103973"/>
                </a:lnTo>
                <a:lnTo>
                  <a:pt x="62502" y="90922"/>
                </a:lnTo>
                <a:lnTo>
                  <a:pt x="60325" y="78292"/>
                </a:lnTo>
                <a:lnTo>
                  <a:pt x="56819" y="66083"/>
                </a:lnTo>
                <a:lnTo>
                  <a:pt x="51985" y="54296"/>
                </a:lnTo>
                <a:lnTo>
                  <a:pt x="45821" y="42929"/>
                </a:lnTo>
                <a:lnTo>
                  <a:pt x="38329" y="31984"/>
                </a:lnTo>
                <a:lnTo>
                  <a:pt x="31737" y="23890"/>
                </a:lnTo>
                <a:lnTo>
                  <a:pt x="22572" y="14384"/>
                </a:lnTo>
                <a:lnTo>
                  <a:pt x="13031" y="6420"/>
                </a:lnTo>
                <a:lnTo>
                  <a:pt x="3114" y="0"/>
                </a:lnTo>
                <a:lnTo>
                  <a:pt x="0" y="3968"/>
                </a:lnTo>
                <a:lnTo>
                  <a:pt x="7372" y="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19398" y="2648948"/>
            <a:ext cx="74045" cy="100049"/>
          </a:xfrm>
          <a:custGeom>
            <a:avLst/>
            <a:gdLst/>
            <a:ahLst/>
            <a:cxnLst/>
            <a:rect l="l" t="t" r="r" b="b"/>
            <a:pathLst>
              <a:path w="81450" h="113389">
                <a:moveTo>
                  <a:pt x="38329" y="32225"/>
                </a:moveTo>
                <a:lnTo>
                  <a:pt x="40366" y="27555"/>
                </a:lnTo>
                <a:lnTo>
                  <a:pt x="44438" y="23026"/>
                </a:lnTo>
                <a:lnTo>
                  <a:pt x="48511" y="18497"/>
                </a:lnTo>
                <a:lnTo>
                  <a:pt x="51944" y="16232"/>
                </a:lnTo>
                <a:lnTo>
                  <a:pt x="56496" y="16232"/>
                </a:lnTo>
                <a:lnTo>
                  <a:pt x="58912" y="17635"/>
                </a:lnTo>
                <a:lnTo>
                  <a:pt x="61986" y="20441"/>
                </a:lnTo>
                <a:lnTo>
                  <a:pt x="65060" y="23247"/>
                </a:lnTo>
                <a:lnTo>
                  <a:pt x="68115" y="24649"/>
                </a:lnTo>
                <a:lnTo>
                  <a:pt x="74104" y="24649"/>
                </a:lnTo>
                <a:lnTo>
                  <a:pt x="76559" y="23527"/>
                </a:lnTo>
                <a:lnTo>
                  <a:pt x="78516" y="21283"/>
                </a:lnTo>
                <a:lnTo>
                  <a:pt x="80472" y="19038"/>
                </a:lnTo>
                <a:lnTo>
                  <a:pt x="81450" y="16272"/>
                </a:lnTo>
                <a:lnTo>
                  <a:pt x="81450" y="9298"/>
                </a:lnTo>
                <a:lnTo>
                  <a:pt x="80173" y="6232"/>
                </a:lnTo>
                <a:lnTo>
                  <a:pt x="77617" y="3787"/>
                </a:lnTo>
                <a:lnTo>
                  <a:pt x="75062" y="1342"/>
                </a:lnTo>
                <a:lnTo>
                  <a:pt x="71748" y="120"/>
                </a:lnTo>
                <a:lnTo>
                  <a:pt x="62565" y="120"/>
                </a:lnTo>
                <a:lnTo>
                  <a:pt x="57634" y="2124"/>
                </a:lnTo>
                <a:lnTo>
                  <a:pt x="52883" y="6132"/>
                </a:lnTo>
                <a:lnTo>
                  <a:pt x="48132" y="10140"/>
                </a:lnTo>
                <a:lnTo>
                  <a:pt x="43200" y="15711"/>
                </a:lnTo>
                <a:lnTo>
                  <a:pt x="38090" y="22846"/>
                </a:lnTo>
                <a:lnTo>
                  <a:pt x="38090" y="1843"/>
                </a:lnTo>
                <a:lnTo>
                  <a:pt x="36892" y="0"/>
                </a:lnTo>
                <a:lnTo>
                  <a:pt x="32660" y="1923"/>
                </a:lnTo>
                <a:lnTo>
                  <a:pt x="28548" y="3647"/>
                </a:lnTo>
                <a:lnTo>
                  <a:pt x="24555" y="5170"/>
                </a:lnTo>
                <a:lnTo>
                  <a:pt x="22718" y="5891"/>
                </a:lnTo>
                <a:lnTo>
                  <a:pt x="19404" y="7094"/>
                </a:lnTo>
                <a:lnTo>
                  <a:pt x="14613" y="8777"/>
                </a:lnTo>
                <a:lnTo>
                  <a:pt x="9822" y="10461"/>
                </a:lnTo>
                <a:lnTo>
                  <a:pt x="5150" y="12104"/>
                </a:lnTo>
                <a:lnTo>
                  <a:pt x="599" y="13707"/>
                </a:lnTo>
                <a:lnTo>
                  <a:pt x="599" y="17675"/>
                </a:lnTo>
                <a:lnTo>
                  <a:pt x="2036" y="17355"/>
                </a:lnTo>
                <a:lnTo>
                  <a:pt x="3414" y="17094"/>
                </a:lnTo>
                <a:lnTo>
                  <a:pt x="6048" y="16693"/>
                </a:lnTo>
                <a:lnTo>
                  <a:pt x="7905" y="16593"/>
                </a:lnTo>
                <a:lnTo>
                  <a:pt x="11818" y="16593"/>
                </a:lnTo>
                <a:lnTo>
                  <a:pt x="14513" y="18296"/>
                </a:lnTo>
                <a:lnTo>
                  <a:pt x="15990" y="21703"/>
                </a:lnTo>
                <a:lnTo>
                  <a:pt x="17468" y="25110"/>
                </a:lnTo>
                <a:lnTo>
                  <a:pt x="18206" y="30782"/>
                </a:lnTo>
                <a:lnTo>
                  <a:pt x="18206" y="99360"/>
                </a:lnTo>
                <a:lnTo>
                  <a:pt x="17008" y="103549"/>
                </a:lnTo>
                <a:lnTo>
                  <a:pt x="14613" y="105513"/>
                </a:lnTo>
                <a:lnTo>
                  <a:pt x="12217" y="107477"/>
                </a:lnTo>
                <a:lnTo>
                  <a:pt x="7346" y="108779"/>
                </a:lnTo>
                <a:lnTo>
                  <a:pt x="0" y="109421"/>
                </a:lnTo>
                <a:lnTo>
                  <a:pt x="0" y="113389"/>
                </a:lnTo>
                <a:lnTo>
                  <a:pt x="59051" y="113389"/>
                </a:lnTo>
                <a:lnTo>
                  <a:pt x="59051" y="109421"/>
                </a:lnTo>
                <a:lnTo>
                  <a:pt x="51625" y="109581"/>
                </a:lnTo>
                <a:lnTo>
                  <a:pt x="46315" y="108318"/>
                </a:lnTo>
                <a:lnTo>
                  <a:pt x="43121" y="105633"/>
                </a:lnTo>
                <a:lnTo>
                  <a:pt x="39927" y="102948"/>
                </a:lnTo>
                <a:lnTo>
                  <a:pt x="38329" y="98158"/>
                </a:lnTo>
                <a:lnTo>
                  <a:pt x="38329" y="3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7536" y="2548728"/>
            <a:ext cx="69364" cy="102489"/>
          </a:xfrm>
          <a:custGeom>
            <a:avLst/>
            <a:gdLst/>
            <a:ahLst/>
            <a:cxnLst/>
            <a:rect l="l" t="t" r="r" b="b"/>
            <a:pathLst>
              <a:path w="76300" h="116154">
                <a:moveTo>
                  <a:pt x="74120" y="91661"/>
                </a:moveTo>
                <a:lnTo>
                  <a:pt x="71381" y="96655"/>
                </a:lnTo>
                <a:lnTo>
                  <a:pt x="68921" y="99797"/>
                </a:lnTo>
                <a:lnTo>
                  <a:pt x="66741" y="101088"/>
                </a:lnTo>
                <a:lnTo>
                  <a:pt x="64561" y="102378"/>
                </a:lnTo>
                <a:lnTo>
                  <a:pt x="60788" y="103024"/>
                </a:lnTo>
                <a:lnTo>
                  <a:pt x="16937" y="103024"/>
                </a:lnTo>
                <a:lnTo>
                  <a:pt x="27207" y="92324"/>
                </a:lnTo>
                <a:lnTo>
                  <a:pt x="37785" y="81053"/>
                </a:lnTo>
                <a:lnTo>
                  <a:pt x="46460" y="71490"/>
                </a:lnTo>
                <a:lnTo>
                  <a:pt x="53233" y="63635"/>
                </a:lnTo>
                <a:lnTo>
                  <a:pt x="58104" y="57488"/>
                </a:lnTo>
                <a:lnTo>
                  <a:pt x="59912" y="54908"/>
                </a:lnTo>
                <a:lnTo>
                  <a:pt x="65663" y="43103"/>
                </a:lnTo>
                <a:lnTo>
                  <a:pt x="67579" y="30890"/>
                </a:lnTo>
                <a:lnTo>
                  <a:pt x="67579" y="22248"/>
                </a:lnTo>
                <a:lnTo>
                  <a:pt x="64659" y="14940"/>
                </a:lnTo>
                <a:lnTo>
                  <a:pt x="58818" y="8964"/>
                </a:lnTo>
                <a:lnTo>
                  <a:pt x="52976" y="2988"/>
                </a:lnTo>
                <a:lnTo>
                  <a:pt x="45333" y="0"/>
                </a:lnTo>
                <a:lnTo>
                  <a:pt x="28228" y="0"/>
                </a:lnTo>
                <a:lnTo>
                  <a:pt x="21058" y="2511"/>
                </a:lnTo>
                <a:lnTo>
                  <a:pt x="14379" y="7533"/>
                </a:lnTo>
                <a:lnTo>
                  <a:pt x="11233" y="10339"/>
                </a:lnTo>
                <a:lnTo>
                  <a:pt x="4684" y="20321"/>
                </a:lnTo>
                <a:lnTo>
                  <a:pt x="167" y="34425"/>
                </a:lnTo>
                <a:lnTo>
                  <a:pt x="3773" y="35183"/>
                </a:lnTo>
                <a:lnTo>
                  <a:pt x="6176" y="28786"/>
                </a:lnTo>
                <a:lnTo>
                  <a:pt x="8692" y="24044"/>
                </a:lnTo>
                <a:lnTo>
                  <a:pt x="11318" y="20958"/>
                </a:lnTo>
                <a:lnTo>
                  <a:pt x="16070" y="15346"/>
                </a:lnTo>
                <a:lnTo>
                  <a:pt x="22274" y="12541"/>
                </a:lnTo>
                <a:lnTo>
                  <a:pt x="36137" y="12541"/>
                </a:lnTo>
                <a:lnTo>
                  <a:pt x="41475" y="14715"/>
                </a:lnTo>
                <a:lnTo>
                  <a:pt x="45947" y="19064"/>
                </a:lnTo>
                <a:lnTo>
                  <a:pt x="50419" y="23413"/>
                </a:lnTo>
                <a:lnTo>
                  <a:pt x="52655" y="29740"/>
                </a:lnTo>
                <a:lnTo>
                  <a:pt x="52655" y="38044"/>
                </a:lnTo>
                <a:lnTo>
                  <a:pt x="52275" y="43362"/>
                </a:lnTo>
                <a:lnTo>
                  <a:pt x="48792" y="55181"/>
                </a:lnTo>
                <a:lnTo>
                  <a:pt x="41671" y="67251"/>
                </a:lnTo>
                <a:lnTo>
                  <a:pt x="36758" y="73592"/>
                </a:lnTo>
                <a:lnTo>
                  <a:pt x="29987" y="81662"/>
                </a:lnTo>
                <a:lnTo>
                  <a:pt x="21603" y="91123"/>
                </a:lnTo>
                <a:lnTo>
                  <a:pt x="11608" y="101975"/>
                </a:lnTo>
                <a:lnTo>
                  <a:pt x="0" y="114218"/>
                </a:lnTo>
                <a:lnTo>
                  <a:pt x="0" y="116154"/>
                </a:lnTo>
                <a:lnTo>
                  <a:pt x="66993" y="116154"/>
                </a:lnTo>
                <a:lnTo>
                  <a:pt x="76300" y="92671"/>
                </a:lnTo>
                <a:lnTo>
                  <a:pt x="74120" y="916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22576" y="2509982"/>
            <a:ext cx="666240" cy="0"/>
          </a:xfrm>
          <a:custGeom>
            <a:avLst/>
            <a:gdLst/>
            <a:ahLst/>
            <a:cxnLst/>
            <a:rect l="l" t="t" r="r" b="b"/>
            <a:pathLst>
              <a:path w="732864">
                <a:moveTo>
                  <a:pt x="0" y="0"/>
                </a:moveTo>
                <a:lnTo>
                  <a:pt x="732864" y="0"/>
                </a:lnTo>
              </a:path>
            </a:pathLst>
          </a:custGeom>
          <a:ln w="123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48794" y="2461708"/>
            <a:ext cx="103010" cy="102595"/>
          </a:xfrm>
          <a:custGeom>
            <a:avLst/>
            <a:gdLst/>
            <a:ahLst/>
            <a:cxnLst/>
            <a:rect l="l" t="t" r="r" b="b"/>
            <a:pathLst>
              <a:path w="113311" h="116274">
                <a:moveTo>
                  <a:pt x="65040" y="49780"/>
                </a:moveTo>
                <a:lnTo>
                  <a:pt x="65040" y="0"/>
                </a:lnTo>
                <a:lnTo>
                  <a:pt x="48390" y="0"/>
                </a:lnTo>
                <a:lnTo>
                  <a:pt x="48390" y="49780"/>
                </a:lnTo>
                <a:lnTo>
                  <a:pt x="0" y="49780"/>
                </a:lnTo>
                <a:lnTo>
                  <a:pt x="0" y="66494"/>
                </a:lnTo>
                <a:lnTo>
                  <a:pt x="48390" y="66494"/>
                </a:lnTo>
                <a:lnTo>
                  <a:pt x="48390" y="116274"/>
                </a:lnTo>
                <a:lnTo>
                  <a:pt x="65040" y="116274"/>
                </a:lnTo>
                <a:lnTo>
                  <a:pt x="65040" y="66494"/>
                </a:lnTo>
                <a:lnTo>
                  <a:pt x="113311" y="66494"/>
                </a:lnTo>
                <a:lnTo>
                  <a:pt x="113311" y="49780"/>
                </a:lnTo>
                <a:lnTo>
                  <a:pt x="65040" y="49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09817" y="2284740"/>
            <a:ext cx="119562" cy="143761"/>
          </a:xfrm>
          <a:custGeom>
            <a:avLst/>
            <a:gdLst/>
            <a:ahLst/>
            <a:cxnLst/>
            <a:rect l="l" t="t" r="r" b="b"/>
            <a:pathLst>
              <a:path w="131518" h="162929">
                <a:moveTo>
                  <a:pt x="46594" y="72626"/>
                </a:moveTo>
                <a:lnTo>
                  <a:pt x="46594" y="14389"/>
                </a:lnTo>
                <a:lnTo>
                  <a:pt x="47053" y="12184"/>
                </a:lnTo>
                <a:lnTo>
                  <a:pt x="48889" y="9940"/>
                </a:lnTo>
                <a:lnTo>
                  <a:pt x="50986" y="9378"/>
                </a:lnTo>
                <a:lnTo>
                  <a:pt x="91231" y="9412"/>
                </a:lnTo>
                <a:lnTo>
                  <a:pt x="106055" y="10709"/>
                </a:lnTo>
                <a:lnTo>
                  <a:pt x="115228" y="13888"/>
                </a:lnTo>
                <a:lnTo>
                  <a:pt x="119859" y="16894"/>
                </a:lnTo>
                <a:lnTo>
                  <a:pt x="123014" y="24048"/>
                </a:lnTo>
                <a:lnTo>
                  <a:pt x="124691" y="35351"/>
                </a:lnTo>
                <a:lnTo>
                  <a:pt x="131518" y="35351"/>
                </a:lnTo>
                <a:lnTo>
                  <a:pt x="130679" y="0"/>
                </a:lnTo>
                <a:lnTo>
                  <a:pt x="0" y="0"/>
                </a:lnTo>
                <a:lnTo>
                  <a:pt x="0" y="4569"/>
                </a:lnTo>
                <a:lnTo>
                  <a:pt x="9103" y="5210"/>
                </a:lnTo>
                <a:lnTo>
                  <a:pt x="14972" y="6873"/>
                </a:lnTo>
                <a:lnTo>
                  <a:pt x="17607" y="9559"/>
                </a:lnTo>
                <a:lnTo>
                  <a:pt x="20242" y="12244"/>
                </a:lnTo>
                <a:lnTo>
                  <a:pt x="21560" y="17956"/>
                </a:lnTo>
                <a:lnTo>
                  <a:pt x="21560" y="144011"/>
                </a:lnTo>
                <a:lnTo>
                  <a:pt x="20382" y="150604"/>
                </a:lnTo>
                <a:lnTo>
                  <a:pt x="18026" y="153129"/>
                </a:lnTo>
                <a:lnTo>
                  <a:pt x="15671" y="155654"/>
                </a:lnTo>
                <a:lnTo>
                  <a:pt x="9661" y="157438"/>
                </a:lnTo>
                <a:lnTo>
                  <a:pt x="0" y="158480"/>
                </a:lnTo>
                <a:lnTo>
                  <a:pt x="0" y="162929"/>
                </a:lnTo>
                <a:lnTo>
                  <a:pt x="68753" y="162929"/>
                </a:lnTo>
                <a:lnTo>
                  <a:pt x="68753" y="158480"/>
                </a:lnTo>
                <a:lnTo>
                  <a:pt x="59490" y="157758"/>
                </a:lnTo>
                <a:lnTo>
                  <a:pt x="53481" y="156135"/>
                </a:lnTo>
                <a:lnTo>
                  <a:pt x="50726" y="153610"/>
                </a:lnTo>
                <a:lnTo>
                  <a:pt x="47971" y="151085"/>
                </a:lnTo>
                <a:lnTo>
                  <a:pt x="46594" y="145293"/>
                </a:lnTo>
                <a:lnTo>
                  <a:pt x="46594" y="82366"/>
                </a:lnTo>
                <a:lnTo>
                  <a:pt x="92430" y="82366"/>
                </a:lnTo>
                <a:lnTo>
                  <a:pt x="99057" y="83909"/>
                </a:lnTo>
                <a:lnTo>
                  <a:pt x="101932" y="86995"/>
                </a:lnTo>
                <a:lnTo>
                  <a:pt x="104807" y="90082"/>
                </a:lnTo>
                <a:lnTo>
                  <a:pt x="107163" y="96394"/>
                </a:lnTo>
                <a:lnTo>
                  <a:pt x="109000" y="105934"/>
                </a:lnTo>
                <a:lnTo>
                  <a:pt x="114749" y="105934"/>
                </a:lnTo>
                <a:lnTo>
                  <a:pt x="114749" y="48938"/>
                </a:lnTo>
                <a:lnTo>
                  <a:pt x="109000" y="48938"/>
                </a:lnTo>
                <a:lnTo>
                  <a:pt x="107243" y="58478"/>
                </a:lnTo>
                <a:lnTo>
                  <a:pt x="104927" y="64810"/>
                </a:lnTo>
                <a:lnTo>
                  <a:pt x="102052" y="67937"/>
                </a:lnTo>
                <a:lnTo>
                  <a:pt x="99178" y="71063"/>
                </a:lnTo>
                <a:lnTo>
                  <a:pt x="92510" y="72626"/>
                </a:lnTo>
                <a:lnTo>
                  <a:pt x="46594" y="7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65123" y="2282193"/>
            <a:ext cx="135569" cy="149914"/>
          </a:xfrm>
          <a:custGeom>
            <a:avLst/>
            <a:gdLst/>
            <a:ahLst/>
            <a:cxnLst/>
            <a:rect l="l" t="t" r="r" b="b"/>
            <a:pathLst>
              <a:path w="149126" h="169903">
                <a:moveTo>
                  <a:pt x="29413" y="100875"/>
                </a:moveTo>
                <a:lnTo>
                  <a:pt x="28508" y="86454"/>
                </a:lnTo>
                <a:lnTo>
                  <a:pt x="28798" y="77187"/>
                </a:lnTo>
                <a:lnTo>
                  <a:pt x="30509" y="63267"/>
                </a:lnTo>
                <a:lnTo>
                  <a:pt x="33756" y="50792"/>
                </a:lnTo>
                <a:lnTo>
                  <a:pt x="38539" y="39763"/>
                </a:lnTo>
                <a:lnTo>
                  <a:pt x="44858" y="30180"/>
                </a:lnTo>
                <a:lnTo>
                  <a:pt x="51263" y="23285"/>
                </a:lnTo>
                <a:lnTo>
                  <a:pt x="61777" y="15760"/>
                </a:lnTo>
                <a:lnTo>
                  <a:pt x="73676" y="11244"/>
                </a:lnTo>
                <a:lnTo>
                  <a:pt x="86960" y="9739"/>
                </a:lnTo>
                <a:lnTo>
                  <a:pt x="94386" y="10167"/>
                </a:lnTo>
                <a:lnTo>
                  <a:pt x="107119" y="13308"/>
                </a:lnTo>
                <a:lnTo>
                  <a:pt x="118179" y="19498"/>
                </a:lnTo>
                <a:lnTo>
                  <a:pt x="127566" y="28738"/>
                </a:lnTo>
                <a:lnTo>
                  <a:pt x="135600" y="42310"/>
                </a:lnTo>
                <a:lnTo>
                  <a:pt x="140382" y="55311"/>
                </a:lnTo>
                <a:lnTo>
                  <a:pt x="146012" y="55311"/>
                </a:lnTo>
                <a:lnTo>
                  <a:pt x="143736" y="0"/>
                </a:lnTo>
                <a:lnTo>
                  <a:pt x="138586" y="0"/>
                </a:lnTo>
                <a:lnTo>
                  <a:pt x="137787" y="2725"/>
                </a:lnTo>
                <a:lnTo>
                  <a:pt x="136350" y="4729"/>
                </a:lnTo>
                <a:lnTo>
                  <a:pt x="134273" y="6012"/>
                </a:lnTo>
                <a:lnTo>
                  <a:pt x="132198" y="7294"/>
                </a:lnTo>
                <a:lnTo>
                  <a:pt x="130002" y="7936"/>
                </a:lnTo>
                <a:lnTo>
                  <a:pt x="126568" y="7936"/>
                </a:lnTo>
                <a:lnTo>
                  <a:pt x="121337" y="6613"/>
                </a:lnTo>
                <a:lnTo>
                  <a:pt x="111995" y="3968"/>
                </a:lnTo>
                <a:lnTo>
                  <a:pt x="109768" y="3361"/>
                </a:lnTo>
                <a:lnTo>
                  <a:pt x="97074" y="840"/>
                </a:lnTo>
                <a:lnTo>
                  <a:pt x="84685" y="0"/>
                </a:lnTo>
                <a:lnTo>
                  <a:pt x="80600" y="74"/>
                </a:lnTo>
                <a:lnTo>
                  <a:pt x="66950" y="1514"/>
                </a:lnTo>
                <a:lnTo>
                  <a:pt x="54328" y="4788"/>
                </a:lnTo>
                <a:lnTo>
                  <a:pt x="42736" y="9895"/>
                </a:lnTo>
                <a:lnTo>
                  <a:pt x="32173" y="16837"/>
                </a:lnTo>
                <a:lnTo>
                  <a:pt x="22638" y="25611"/>
                </a:lnTo>
                <a:lnTo>
                  <a:pt x="14057" y="36480"/>
                </a:lnTo>
                <a:lnTo>
                  <a:pt x="7907" y="47509"/>
                </a:lnTo>
                <a:lnTo>
                  <a:pt x="3514" y="59435"/>
                </a:lnTo>
                <a:lnTo>
                  <a:pt x="878" y="72256"/>
                </a:lnTo>
                <a:lnTo>
                  <a:pt x="0" y="85973"/>
                </a:lnTo>
                <a:lnTo>
                  <a:pt x="736" y="98590"/>
                </a:lnTo>
                <a:lnTo>
                  <a:pt x="3244" y="111527"/>
                </a:lnTo>
                <a:lnTo>
                  <a:pt x="7531" y="123496"/>
                </a:lnTo>
                <a:lnTo>
                  <a:pt x="13597" y="134497"/>
                </a:lnTo>
                <a:lnTo>
                  <a:pt x="21441" y="144531"/>
                </a:lnTo>
                <a:lnTo>
                  <a:pt x="34057" y="155617"/>
                </a:lnTo>
                <a:lnTo>
                  <a:pt x="44874" y="161867"/>
                </a:lnTo>
                <a:lnTo>
                  <a:pt x="56838" y="166331"/>
                </a:lnTo>
                <a:lnTo>
                  <a:pt x="69949" y="169010"/>
                </a:lnTo>
                <a:lnTo>
                  <a:pt x="84206" y="169903"/>
                </a:lnTo>
                <a:lnTo>
                  <a:pt x="92868" y="169463"/>
                </a:lnTo>
                <a:lnTo>
                  <a:pt x="105389" y="167166"/>
                </a:lnTo>
                <a:lnTo>
                  <a:pt x="117394" y="162904"/>
                </a:lnTo>
                <a:lnTo>
                  <a:pt x="128883" y="156676"/>
                </a:lnTo>
                <a:lnTo>
                  <a:pt x="140656" y="147628"/>
                </a:lnTo>
                <a:lnTo>
                  <a:pt x="149126" y="138519"/>
                </a:lnTo>
                <a:lnTo>
                  <a:pt x="144575" y="133950"/>
                </a:lnTo>
                <a:lnTo>
                  <a:pt x="144424" y="134094"/>
                </a:lnTo>
                <a:lnTo>
                  <a:pt x="133935" y="143142"/>
                </a:lnTo>
                <a:lnTo>
                  <a:pt x="124332" y="149582"/>
                </a:lnTo>
                <a:lnTo>
                  <a:pt x="114445" y="154237"/>
                </a:lnTo>
                <a:lnTo>
                  <a:pt x="102208" y="157600"/>
                </a:lnTo>
                <a:lnTo>
                  <a:pt x="89236" y="158720"/>
                </a:lnTo>
                <a:lnTo>
                  <a:pt x="78941" y="157914"/>
                </a:lnTo>
                <a:lnTo>
                  <a:pt x="66564" y="154408"/>
                </a:lnTo>
                <a:lnTo>
                  <a:pt x="55482" y="148124"/>
                </a:lnTo>
                <a:lnTo>
                  <a:pt x="45696" y="139060"/>
                </a:lnTo>
                <a:lnTo>
                  <a:pt x="42990" y="135743"/>
                </a:lnTo>
                <a:lnTo>
                  <a:pt x="36654" y="125520"/>
                </a:lnTo>
                <a:lnTo>
                  <a:pt x="32128" y="113897"/>
                </a:lnTo>
                <a:lnTo>
                  <a:pt x="29413" y="1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1177" y="2379886"/>
            <a:ext cx="60750" cy="104049"/>
          </a:xfrm>
          <a:custGeom>
            <a:avLst/>
            <a:gdLst/>
            <a:ahLst/>
            <a:cxnLst/>
            <a:rect l="l" t="t" r="r" b="b"/>
            <a:pathLst>
              <a:path w="66825" h="117922">
                <a:moveTo>
                  <a:pt x="2850" y="28702"/>
                </a:moveTo>
                <a:lnTo>
                  <a:pt x="5813" y="23539"/>
                </a:lnTo>
                <a:lnTo>
                  <a:pt x="8580" y="19723"/>
                </a:lnTo>
                <a:lnTo>
                  <a:pt x="11151" y="17254"/>
                </a:lnTo>
                <a:lnTo>
                  <a:pt x="15846" y="12709"/>
                </a:lnTo>
                <a:lnTo>
                  <a:pt x="21268" y="10437"/>
                </a:lnTo>
                <a:lnTo>
                  <a:pt x="32616" y="10437"/>
                </a:lnTo>
                <a:lnTo>
                  <a:pt x="37241" y="12036"/>
                </a:lnTo>
                <a:lnTo>
                  <a:pt x="41294" y="15234"/>
                </a:lnTo>
                <a:lnTo>
                  <a:pt x="45346" y="18433"/>
                </a:lnTo>
                <a:lnTo>
                  <a:pt x="47373" y="23090"/>
                </a:lnTo>
                <a:lnTo>
                  <a:pt x="47373" y="36109"/>
                </a:lnTo>
                <a:lnTo>
                  <a:pt x="44801" y="41664"/>
                </a:lnTo>
                <a:lnTo>
                  <a:pt x="39659" y="45872"/>
                </a:lnTo>
                <a:lnTo>
                  <a:pt x="34516" y="50081"/>
                </a:lnTo>
                <a:lnTo>
                  <a:pt x="27473" y="53812"/>
                </a:lnTo>
                <a:lnTo>
                  <a:pt x="18530" y="57067"/>
                </a:lnTo>
                <a:lnTo>
                  <a:pt x="18697" y="59255"/>
                </a:lnTo>
                <a:lnTo>
                  <a:pt x="20374" y="59073"/>
                </a:lnTo>
                <a:lnTo>
                  <a:pt x="23141" y="59003"/>
                </a:lnTo>
                <a:lnTo>
                  <a:pt x="27305" y="59159"/>
                </a:lnTo>
                <a:lnTo>
                  <a:pt x="40482" y="62595"/>
                </a:lnTo>
                <a:lnTo>
                  <a:pt x="49469" y="70534"/>
                </a:lnTo>
                <a:lnTo>
                  <a:pt x="52543" y="75079"/>
                </a:lnTo>
                <a:lnTo>
                  <a:pt x="54081" y="80354"/>
                </a:lnTo>
                <a:lnTo>
                  <a:pt x="54081" y="92587"/>
                </a:lnTo>
                <a:lnTo>
                  <a:pt x="52180" y="98352"/>
                </a:lnTo>
                <a:lnTo>
                  <a:pt x="48379" y="103655"/>
                </a:lnTo>
                <a:lnTo>
                  <a:pt x="44577" y="108958"/>
                </a:lnTo>
                <a:lnTo>
                  <a:pt x="38765" y="111609"/>
                </a:lnTo>
                <a:lnTo>
                  <a:pt x="27417" y="111609"/>
                </a:lnTo>
                <a:lnTo>
                  <a:pt x="23127" y="110010"/>
                </a:lnTo>
                <a:lnTo>
                  <a:pt x="18069" y="106811"/>
                </a:lnTo>
                <a:lnTo>
                  <a:pt x="13009" y="103613"/>
                </a:lnTo>
                <a:lnTo>
                  <a:pt x="8943" y="102014"/>
                </a:lnTo>
                <a:lnTo>
                  <a:pt x="3801" y="102014"/>
                </a:lnTo>
                <a:lnTo>
                  <a:pt x="1383" y="104034"/>
                </a:lnTo>
                <a:lnTo>
                  <a:pt x="0" y="106783"/>
                </a:lnTo>
                <a:lnTo>
                  <a:pt x="0" y="110599"/>
                </a:lnTo>
                <a:lnTo>
                  <a:pt x="1383" y="112801"/>
                </a:lnTo>
                <a:lnTo>
                  <a:pt x="4150" y="114850"/>
                </a:lnTo>
                <a:lnTo>
                  <a:pt x="6917" y="116898"/>
                </a:lnTo>
                <a:lnTo>
                  <a:pt x="11738" y="117922"/>
                </a:lnTo>
                <a:lnTo>
                  <a:pt x="18614" y="117922"/>
                </a:lnTo>
                <a:lnTo>
                  <a:pt x="32589" y="116622"/>
                </a:lnTo>
                <a:lnTo>
                  <a:pt x="44643" y="112554"/>
                </a:lnTo>
                <a:lnTo>
                  <a:pt x="54290" y="105717"/>
                </a:lnTo>
                <a:lnTo>
                  <a:pt x="58332" y="101281"/>
                </a:lnTo>
                <a:lnTo>
                  <a:pt x="64702" y="90042"/>
                </a:lnTo>
                <a:lnTo>
                  <a:pt x="66825" y="77520"/>
                </a:lnTo>
                <a:lnTo>
                  <a:pt x="66825" y="68486"/>
                </a:lnTo>
                <a:lnTo>
                  <a:pt x="63779" y="61023"/>
                </a:lnTo>
                <a:lnTo>
                  <a:pt x="57685" y="55131"/>
                </a:lnTo>
                <a:lnTo>
                  <a:pt x="54444" y="52045"/>
                </a:lnTo>
                <a:lnTo>
                  <a:pt x="50139" y="49351"/>
                </a:lnTo>
                <a:lnTo>
                  <a:pt x="44773" y="47051"/>
                </a:lnTo>
                <a:lnTo>
                  <a:pt x="49357" y="43852"/>
                </a:lnTo>
                <a:lnTo>
                  <a:pt x="52739" y="40962"/>
                </a:lnTo>
                <a:lnTo>
                  <a:pt x="54918" y="38381"/>
                </a:lnTo>
                <a:lnTo>
                  <a:pt x="58776" y="33836"/>
                </a:lnTo>
                <a:lnTo>
                  <a:pt x="60704" y="28842"/>
                </a:lnTo>
                <a:lnTo>
                  <a:pt x="60704" y="17226"/>
                </a:lnTo>
                <a:lnTo>
                  <a:pt x="58370" y="11783"/>
                </a:lnTo>
                <a:lnTo>
                  <a:pt x="53703" y="7070"/>
                </a:lnTo>
                <a:lnTo>
                  <a:pt x="49036" y="2356"/>
                </a:lnTo>
                <a:lnTo>
                  <a:pt x="42425" y="0"/>
                </a:lnTo>
                <a:lnTo>
                  <a:pt x="25879" y="0"/>
                </a:lnTo>
                <a:lnTo>
                  <a:pt x="18837" y="2553"/>
                </a:lnTo>
                <a:lnTo>
                  <a:pt x="12744" y="7659"/>
                </a:lnTo>
                <a:lnTo>
                  <a:pt x="6651" y="12765"/>
                </a:lnTo>
                <a:lnTo>
                  <a:pt x="2486" y="19583"/>
                </a:lnTo>
                <a:lnTo>
                  <a:pt x="251" y="28112"/>
                </a:lnTo>
                <a:lnTo>
                  <a:pt x="2850" y="28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25748" y="2603221"/>
            <a:ext cx="62939" cy="145776"/>
          </a:xfrm>
          <a:custGeom>
            <a:avLst/>
            <a:gdLst/>
            <a:ahLst/>
            <a:cxnLst/>
            <a:rect l="l" t="t" r="r" b="b"/>
            <a:pathLst>
              <a:path w="69233" h="165213">
                <a:moveTo>
                  <a:pt x="47632" y="157157"/>
                </a:moveTo>
                <a:lnTo>
                  <a:pt x="45995" y="153229"/>
                </a:lnTo>
                <a:lnTo>
                  <a:pt x="45995" y="1563"/>
                </a:lnTo>
                <a:lnTo>
                  <a:pt x="45396" y="0"/>
                </a:lnTo>
                <a:lnTo>
                  <a:pt x="43959" y="0"/>
                </a:lnTo>
                <a:lnTo>
                  <a:pt x="0" y="22485"/>
                </a:lnTo>
                <a:lnTo>
                  <a:pt x="0" y="25852"/>
                </a:lnTo>
                <a:lnTo>
                  <a:pt x="2874" y="24569"/>
                </a:lnTo>
                <a:lnTo>
                  <a:pt x="5969" y="23347"/>
                </a:lnTo>
                <a:lnTo>
                  <a:pt x="9283" y="22184"/>
                </a:lnTo>
                <a:lnTo>
                  <a:pt x="12596" y="21022"/>
                </a:lnTo>
                <a:lnTo>
                  <a:pt x="15291" y="20441"/>
                </a:lnTo>
                <a:lnTo>
                  <a:pt x="20562" y="20441"/>
                </a:lnTo>
                <a:lnTo>
                  <a:pt x="22637" y="21443"/>
                </a:lnTo>
                <a:lnTo>
                  <a:pt x="23596" y="23447"/>
                </a:lnTo>
                <a:lnTo>
                  <a:pt x="24554" y="25451"/>
                </a:lnTo>
                <a:lnTo>
                  <a:pt x="25034" y="28377"/>
                </a:lnTo>
                <a:lnTo>
                  <a:pt x="25034" y="150784"/>
                </a:lnTo>
                <a:lnTo>
                  <a:pt x="23556" y="155474"/>
                </a:lnTo>
                <a:lnTo>
                  <a:pt x="17647" y="159802"/>
                </a:lnTo>
                <a:lnTo>
                  <a:pt x="11339" y="161125"/>
                </a:lnTo>
                <a:lnTo>
                  <a:pt x="1677" y="161606"/>
                </a:lnTo>
                <a:lnTo>
                  <a:pt x="1677" y="165213"/>
                </a:lnTo>
                <a:lnTo>
                  <a:pt x="69233" y="165213"/>
                </a:lnTo>
                <a:lnTo>
                  <a:pt x="69233" y="161847"/>
                </a:lnTo>
                <a:lnTo>
                  <a:pt x="60289" y="161526"/>
                </a:lnTo>
                <a:lnTo>
                  <a:pt x="54180" y="160524"/>
                </a:lnTo>
                <a:lnTo>
                  <a:pt x="50906" y="158840"/>
                </a:lnTo>
                <a:lnTo>
                  <a:pt x="47632" y="157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38788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0" y="104611"/>
                </a:moveTo>
                <a:lnTo>
                  <a:pt x="186" y="111631"/>
                </a:lnTo>
                <a:lnTo>
                  <a:pt x="1558" y="124547"/>
                </a:lnTo>
                <a:lnTo>
                  <a:pt x="4260" y="137023"/>
                </a:lnTo>
                <a:lnTo>
                  <a:pt x="8295" y="149059"/>
                </a:lnTo>
                <a:lnTo>
                  <a:pt x="13661" y="160656"/>
                </a:lnTo>
                <a:lnTo>
                  <a:pt x="20358" y="171812"/>
                </a:lnTo>
                <a:lnTo>
                  <a:pt x="28387" y="182528"/>
                </a:lnTo>
                <a:lnTo>
                  <a:pt x="31743" y="186476"/>
                </a:lnTo>
                <a:lnTo>
                  <a:pt x="41678" y="196872"/>
                </a:lnTo>
                <a:lnTo>
                  <a:pt x="51180" y="204815"/>
                </a:lnTo>
                <a:lnTo>
                  <a:pt x="60249" y="210304"/>
                </a:lnTo>
                <a:lnTo>
                  <a:pt x="63363" y="206336"/>
                </a:lnTo>
                <a:lnTo>
                  <a:pt x="62461" y="205734"/>
                </a:lnTo>
                <a:lnTo>
                  <a:pt x="52686" y="197971"/>
                </a:lnTo>
                <a:lnTo>
                  <a:pt x="44236" y="188824"/>
                </a:lnTo>
                <a:lnTo>
                  <a:pt x="37110" y="178291"/>
                </a:lnTo>
                <a:lnTo>
                  <a:pt x="31308" y="166372"/>
                </a:lnTo>
                <a:lnTo>
                  <a:pt x="26830" y="153069"/>
                </a:lnTo>
                <a:lnTo>
                  <a:pt x="24292" y="141503"/>
                </a:lnTo>
                <a:lnTo>
                  <a:pt x="22641" y="129475"/>
                </a:lnTo>
                <a:lnTo>
                  <a:pt x="21651" y="116136"/>
                </a:lnTo>
                <a:lnTo>
                  <a:pt x="21321" y="101485"/>
                </a:lnTo>
                <a:lnTo>
                  <a:pt x="21416" y="94740"/>
                </a:lnTo>
                <a:lnTo>
                  <a:pt x="22338" y="80300"/>
                </a:lnTo>
                <a:lnTo>
                  <a:pt x="24239" y="66997"/>
                </a:lnTo>
                <a:lnTo>
                  <a:pt x="27119" y="54830"/>
                </a:lnTo>
                <a:lnTo>
                  <a:pt x="30977" y="43801"/>
                </a:lnTo>
                <a:lnTo>
                  <a:pt x="35814" y="33908"/>
                </a:lnTo>
                <a:lnTo>
                  <a:pt x="43580" y="22856"/>
                </a:lnTo>
                <a:lnTo>
                  <a:pt x="52398" y="13494"/>
                </a:lnTo>
                <a:lnTo>
                  <a:pt x="63363" y="3968"/>
                </a:lnTo>
                <a:lnTo>
                  <a:pt x="61087" y="0"/>
                </a:lnTo>
                <a:lnTo>
                  <a:pt x="52900" y="5064"/>
                </a:lnTo>
                <a:lnTo>
                  <a:pt x="42791" y="12684"/>
                </a:lnTo>
                <a:lnTo>
                  <a:pt x="33462" y="21377"/>
                </a:lnTo>
                <a:lnTo>
                  <a:pt x="24914" y="31142"/>
                </a:lnTo>
                <a:lnTo>
                  <a:pt x="16692" y="42957"/>
                </a:lnTo>
                <a:lnTo>
                  <a:pt x="10683" y="54192"/>
                </a:lnTo>
                <a:lnTo>
                  <a:pt x="6009" y="65975"/>
                </a:lnTo>
                <a:lnTo>
                  <a:pt x="2670" y="78306"/>
                </a:lnTo>
                <a:lnTo>
                  <a:pt x="667" y="91184"/>
                </a:lnTo>
                <a:lnTo>
                  <a:pt x="0" y="104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52627" y="2639187"/>
            <a:ext cx="112593" cy="109810"/>
          </a:xfrm>
          <a:custGeom>
            <a:avLst/>
            <a:gdLst/>
            <a:ahLst/>
            <a:cxnLst/>
            <a:rect l="l" t="t" r="r" b="b"/>
            <a:pathLst>
              <a:path w="123852" h="124451">
                <a:moveTo>
                  <a:pt x="70431" y="53868"/>
                </a:moveTo>
                <a:lnTo>
                  <a:pt x="70431" y="0"/>
                </a:lnTo>
                <a:lnTo>
                  <a:pt x="53661" y="0"/>
                </a:lnTo>
                <a:lnTo>
                  <a:pt x="53661" y="53868"/>
                </a:lnTo>
                <a:lnTo>
                  <a:pt x="0" y="53868"/>
                </a:lnTo>
                <a:lnTo>
                  <a:pt x="0" y="70702"/>
                </a:lnTo>
                <a:lnTo>
                  <a:pt x="53661" y="70702"/>
                </a:lnTo>
                <a:lnTo>
                  <a:pt x="53661" y="124451"/>
                </a:lnTo>
                <a:lnTo>
                  <a:pt x="70431" y="124451"/>
                </a:lnTo>
                <a:lnTo>
                  <a:pt x="70431" y="70702"/>
                </a:lnTo>
                <a:lnTo>
                  <a:pt x="123852" y="70702"/>
                </a:lnTo>
                <a:lnTo>
                  <a:pt x="123852" y="53868"/>
                </a:lnTo>
                <a:lnTo>
                  <a:pt x="70431" y="53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80450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7372" y="9660"/>
                </a:moveTo>
                <a:lnTo>
                  <a:pt x="16417" y="18599"/>
                </a:lnTo>
                <a:lnTo>
                  <a:pt x="24052" y="28727"/>
                </a:lnTo>
                <a:lnTo>
                  <a:pt x="30278" y="40042"/>
                </a:lnTo>
                <a:lnTo>
                  <a:pt x="35095" y="52546"/>
                </a:lnTo>
                <a:lnTo>
                  <a:pt x="38919" y="68336"/>
                </a:lnTo>
                <a:lnTo>
                  <a:pt x="40654" y="80609"/>
                </a:lnTo>
                <a:lnTo>
                  <a:pt x="41695" y="94144"/>
                </a:lnTo>
                <a:lnTo>
                  <a:pt x="42042" y="108940"/>
                </a:lnTo>
                <a:lnTo>
                  <a:pt x="41901" y="117039"/>
                </a:lnTo>
                <a:lnTo>
                  <a:pt x="40881" y="131333"/>
                </a:lnTo>
                <a:lnTo>
                  <a:pt x="38876" y="144536"/>
                </a:lnTo>
                <a:lnTo>
                  <a:pt x="35886" y="156648"/>
                </a:lnTo>
                <a:lnTo>
                  <a:pt x="31911" y="167668"/>
                </a:lnTo>
                <a:lnTo>
                  <a:pt x="26950" y="177598"/>
                </a:lnTo>
                <a:lnTo>
                  <a:pt x="19652" y="187947"/>
                </a:lnTo>
                <a:lnTo>
                  <a:pt x="10859" y="197204"/>
                </a:lnTo>
                <a:lnTo>
                  <a:pt x="0" y="206336"/>
                </a:lnTo>
                <a:lnTo>
                  <a:pt x="2275" y="210304"/>
                </a:lnTo>
                <a:lnTo>
                  <a:pt x="12816" y="203932"/>
                </a:lnTo>
                <a:lnTo>
                  <a:pt x="19764" y="198160"/>
                </a:lnTo>
                <a:lnTo>
                  <a:pt x="29507" y="189287"/>
                </a:lnTo>
                <a:lnTo>
                  <a:pt x="37984" y="179824"/>
                </a:lnTo>
                <a:lnTo>
                  <a:pt x="45036" y="169903"/>
                </a:lnTo>
                <a:lnTo>
                  <a:pt x="48993" y="163186"/>
                </a:lnTo>
                <a:lnTo>
                  <a:pt x="54476" y="151719"/>
                </a:lnTo>
                <a:lnTo>
                  <a:pt x="58692" y="139722"/>
                </a:lnTo>
                <a:lnTo>
                  <a:pt x="60791" y="131344"/>
                </a:lnTo>
                <a:lnTo>
                  <a:pt x="62720" y="118843"/>
                </a:lnTo>
                <a:lnTo>
                  <a:pt x="63363" y="105813"/>
                </a:lnTo>
                <a:lnTo>
                  <a:pt x="63351" y="103974"/>
                </a:lnTo>
                <a:lnTo>
                  <a:pt x="62502" y="90922"/>
                </a:lnTo>
                <a:lnTo>
                  <a:pt x="60325" y="78292"/>
                </a:lnTo>
                <a:lnTo>
                  <a:pt x="56819" y="66083"/>
                </a:lnTo>
                <a:lnTo>
                  <a:pt x="51985" y="54296"/>
                </a:lnTo>
                <a:lnTo>
                  <a:pt x="45822" y="42929"/>
                </a:lnTo>
                <a:lnTo>
                  <a:pt x="38329" y="31984"/>
                </a:lnTo>
                <a:lnTo>
                  <a:pt x="31737" y="23889"/>
                </a:lnTo>
                <a:lnTo>
                  <a:pt x="22572" y="14384"/>
                </a:lnTo>
                <a:lnTo>
                  <a:pt x="13030" y="6420"/>
                </a:lnTo>
                <a:lnTo>
                  <a:pt x="3113" y="0"/>
                </a:lnTo>
                <a:lnTo>
                  <a:pt x="0" y="3968"/>
                </a:lnTo>
                <a:lnTo>
                  <a:pt x="7372" y="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03072" y="2648948"/>
            <a:ext cx="74045" cy="100049"/>
          </a:xfrm>
          <a:custGeom>
            <a:avLst/>
            <a:gdLst/>
            <a:ahLst/>
            <a:cxnLst/>
            <a:rect l="l" t="t" r="r" b="b"/>
            <a:pathLst>
              <a:path w="81450" h="113389">
                <a:moveTo>
                  <a:pt x="38329" y="32225"/>
                </a:moveTo>
                <a:lnTo>
                  <a:pt x="40366" y="27555"/>
                </a:lnTo>
                <a:lnTo>
                  <a:pt x="44438" y="23026"/>
                </a:lnTo>
                <a:lnTo>
                  <a:pt x="48510" y="18497"/>
                </a:lnTo>
                <a:lnTo>
                  <a:pt x="51944" y="16232"/>
                </a:lnTo>
                <a:lnTo>
                  <a:pt x="56495" y="16232"/>
                </a:lnTo>
                <a:lnTo>
                  <a:pt x="58911" y="17635"/>
                </a:lnTo>
                <a:lnTo>
                  <a:pt x="61986" y="20441"/>
                </a:lnTo>
                <a:lnTo>
                  <a:pt x="65060" y="23247"/>
                </a:lnTo>
                <a:lnTo>
                  <a:pt x="68114" y="24649"/>
                </a:lnTo>
                <a:lnTo>
                  <a:pt x="74103" y="24649"/>
                </a:lnTo>
                <a:lnTo>
                  <a:pt x="76559" y="23527"/>
                </a:lnTo>
                <a:lnTo>
                  <a:pt x="78516" y="21283"/>
                </a:lnTo>
                <a:lnTo>
                  <a:pt x="80472" y="19038"/>
                </a:lnTo>
                <a:lnTo>
                  <a:pt x="81450" y="16272"/>
                </a:lnTo>
                <a:lnTo>
                  <a:pt x="81450" y="9298"/>
                </a:lnTo>
                <a:lnTo>
                  <a:pt x="80173" y="6232"/>
                </a:lnTo>
                <a:lnTo>
                  <a:pt x="77617" y="3787"/>
                </a:lnTo>
                <a:lnTo>
                  <a:pt x="75061" y="1342"/>
                </a:lnTo>
                <a:lnTo>
                  <a:pt x="71748" y="120"/>
                </a:lnTo>
                <a:lnTo>
                  <a:pt x="62565" y="120"/>
                </a:lnTo>
                <a:lnTo>
                  <a:pt x="57634" y="2124"/>
                </a:lnTo>
                <a:lnTo>
                  <a:pt x="52882" y="6132"/>
                </a:lnTo>
                <a:lnTo>
                  <a:pt x="48131" y="10140"/>
                </a:lnTo>
                <a:lnTo>
                  <a:pt x="43200" y="15711"/>
                </a:lnTo>
                <a:lnTo>
                  <a:pt x="38090" y="22846"/>
                </a:lnTo>
                <a:lnTo>
                  <a:pt x="38090" y="1843"/>
                </a:lnTo>
                <a:lnTo>
                  <a:pt x="36892" y="0"/>
                </a:lnTo>
                <a:lnTo>
                  <a:pt x="32659" y="1923"/>
                </a:lnTo>
                <a:lnTo>
                  <a:pt x="28547" y="3647"/>
                </a:lnTo>
                <a:lnTo>
                  <a:pt x="24554" y="5170"/>
                </a:lnTo>
                <a:lnTo>
                  <a:pt x="22717" y="5891"/>
                </a:lnTo>
                <a:lnTo>
                  <a:pt x="19404" y="7094"/>
                </a:lnTo>
                <a:lnTo>
                  <a:pt x="14612" y="8777"/>
                </a:lnTo>
                <a:lnTo>
                  <a:pt x="9822" y="10461"/>
                </a:lnTo>
                <a:lnTo>
                  <a:pt x="5150" y="12104"/>
                </a:lnTo>
                <a:lnTo>
                  <a:pt x="598" y="13707"/>
                </a:lnTo>
                <a:lnTo>
                  <a:pt x="598" y="17675"/>
                </a:lnTo>
                <a:lnTo>
                  <a:pt x="2036" y="17355"/>
                </a:lnTo>
                <a:lnTo>
                  <a:pt x="3413" y="17094"/>
                </a:lnTo>
                <a:lnTo>
                  <a:pt x="6048" y="16693"/>
                </a:lnTo>
                <a:lnTo>
                  <a:pt x="7905" y="16593"/>
                </a:lnTo>
                <a:lnTo>
                  <a:pt x="11818" y="16593"/>
                </a:lnTo>
                <a:lnTo>
                  <a:pt x="14512" y="18296"/>
                </a:lnTo>
                <a:lnTo>
                  <a:pt x="15990" y="21703"/>
                </a:lnTo>
                <a:lnTo>
                  <a:pt x="17468" y="25110"/>
                </a:lnTo>
                <a:lnTo>
                  <a:pt x="18206" y="30782"/>
                </a:lnTo>
                <a:lnTo>
                  <a:pt x="18206" y="99360"/>
                </a:lnTo>
                <a:lnTo>
                  <a:pt x="17008" y="103549"/>
                </a:lnTo>
                <a:lnTo>
                  <a:pt x="14612" y="105513"/>
                </a:lnTo>
                <a:lnTo>
                  <a:pt x="12217" y="107477"/>
                </a:lnTo>
                <a:lnTo>
                  <a:pt x="7346" y="108779"/>
                </a:lnTo>
                <a:lnTo>
                  <a:pt x="0" y="109421"/>
                </a:lnTo>
                <a:lnTo>
                  <a:pt x="0" y="113389"/>
                </a:lnTo>
                <a:lnTo>
                  <a:pt x="59051" y="113389"/>
                </a:lnTo>
                <a:lnTo>
                  <a:pt x="59051" y="109421"/>
                </a:lnTo>
                <a:lnTo>
                  <a:pt x="51625" y="109581"/>
                </a:lnTo>
                <a:lnTo>
                  <a:pt x="46315" y="108318"/>
                </a:lnTo>
                <a:lnTo>
                  <a:pt x="43120" y="105633"/>
                </a:lnTo>
                <a:lnTo>
                  <a:pt x="39926" y="102948"/>
                </a:lnTo>
                <a:lnTo>
                  <a:pt x="38329" y="98158"/>
                </a:lnTo>
                <a:lnTo>
                  <a:pt x="38329" y="3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73345" y="2548283"/>
            <a:ext cx="60750" cy="104049"/>
          </a:xfrm>
          <a:custGeom>
            <a:avLst/>
            <a:gdLst/>
            <a:ahLst/>
            <a:cxnLst/>
            <a:rect l="l" t="t" r="r" b="b"/>
            <a:pathLst>
              <a:path w="66825" h="117922">
                <a:moveTo>
                  <a:pt x="2851" y="28701"/>
                </a:moveTo>
                <a:lnTo>
                  <a:pt x="5813" y="23539"/>
                </a:lnTo>
                <a:lnTo>
                  <a:pt x="8580" y="19723"/>
                </a:lnTo>
                <a:lnTo>
                  <a:pt x="11151" y="17254"/>
                </a:lnTo>
                <a:lnTo>
                  <a:pt x="15846" y="12709"/>
                </a:lnTo>
                <a:lnTo>
                  <a:pt x="21268" y="10437"/>
                </a:lnTo>
                <a:lnTo>
                  <a:pt x="32616" y="10437"/>
                </a:lnTo>
                <a:lnTo>
                  <a:pt x="37241" y="12036"/>
                </a:lnTo>
                <a:lnTo>
                  <a:pt x="41294" y="15234"/>
                </a:lnTo>
                <a:lnTo>
                  <a:pt x="45346" y="18433"/>
                </a:lnTo>
                <a:lnTo>
                  <a:pt x="47372" y="23090"/>
                </a:lnTo>
                <a:lnTo>
                  <a:pt x="47372" y="36108"/>
                </a:lnTo>
                <a:lnTo>
                  <a:pt x="44802" y="41664"/>
                </a:lnTo>
                <a:lnTo>
                  <a:pt x="39659" y="45872"/>
                </a:lnTo>
                <a:lnTo>
                  <a:pt x="34516" y="50081"/>
                </a:lnTo>
                <a:lnTo>
                  <a:pt x="27473" y="53812"/>
                </a:lnTo>
                <a:lnTo>
                  <a:pt x="18530" y="57067"/>
                </a:lnTo>
                <a:lnTo>
                  <a:pt x="18698" y="59255"/>
                </a:lnTo>
                <a:lnTo>
                  <a:pt x="20374" y="59073"/>
                </a:lnTo>
                <a:lnTo>
                  <a:pt x="23141" y="59003"/>
                </a:lnTo>
                <a:lnTo>
                  <a:pt x="27306" y="59159"/>
                </a:lnTo>
                <a:lnTo>
                  <a:pt x="40483" y="62595"/>
                </a:lnTo>
                <a:lnTo>
                  <a:pt x="49469" y="70534"/>
                </a:lnTo>
                <a:lnTo>
                  <a:pt x="52543" y="75079"/>
                </a:lnTo>
                <a:lnTo>
                  <a:pt x="54080" y="80354"/>
                </a:lnTo>
                <a:lnTo>
                  <a:pt x="54080" y="92587"/>
                </a:lnTo>
                <a:lnTo>
                  <a:pt x="52180" y="98352"/>
                </a:lnTo>
                <a:lnTo>
                  <a:pt x="48379" y="103655"/>
                </a:lnTo>
                <a:lnTo>
                  <a:pt x="44578" y="108958"/>
                </a:lnTo>
                <a:lnTo>
                  <a:pt x="38765" y="111609"/>
                </a:lnTo>
                <a:lnTo>
                  <a:pt x="27417" y="111609"/>
                </a:lnTo>
                <a:lnTo>
                  <a:pt x="23127" y="110010"/>
                </a:lnTo>
                <a:lnTo>
                  <a:pt x="18068" y="106811"/>
                </a:lnTo>
                <a:lnTo>
                  <a:pt x="13010" y="103613"/>
                </a:lnTo>
                <a:lnTo>
                  <a:pt x="8943" y="102014"/>
                </a:lnTo>
                <a:lnTo>
                  <a:pt x="3801" y="102014"/>
                </a:lnTo>
                <a:lnTo>
                  <a:pt x="2305" y="102687"/>
                </a:lnTo>
                <a:lnTo>
                  <a:pt x="1383" y="104034"/>
                </a:lnTo>
                <a:lnTo>
                  <a:pt x="460" y="105380"/>
                </a:lnTo>
                <a:lnTo>
                  <a:pt x="0" y="106783"/>
                </a:lnTo>
                <a:lnTo>
                  <a:pt x="0" y="110599"/>
                </a:lnTo>
                <a:lnTo>
                  <a:pt x="1383" y="112801"/>
                </a:lnTo>
                <a:lnTo>
                  <a:pt x="4150" y="114850"/>
                </a:lnTo>
                <a:lnTo>
                  <a:pt x="6917" y="116898"/>
                </a:lnTo>
                <a:lnTo>
                  <a:pt x="11738" y="117922"/>
                </a:lnTo>
                <a:lnTo>
                  <a:pt x="18614" y="117922"/>
                </a:lnTo>
                <a:lnTo>
                  <a:pt x="32589" y="116622"/>
                </a:lnTo>
                <a:lnTo>
                  <a:pt x="44643" y="112554"/>
                </a:lnTo>
                <a:lnTo>
                  <a:pt x="54290" y="105717"/>
                </a:lnTo>
                <a:lnTo>
                  <a:pt x="58332" y="101282"/>
                </a:lnTo>
                <a:lnTo>
                  <a:pt x="64701" y="90042"/>
                </a:lnTo>
                <a:lnTo>
                  <a:pt x="66825" y="77520"/>
                </a:lnTo>
                <a:lnTo>
                  <a:pt x="66825" y="68486"/>
                </a:lnTo>
                <a:lnTo>
                  <a:pt x="63779" y="61023"/>
                </a:lnTo>
                <a:lnTo>
                  <a:pt x="57686" y="55131"/>
                </a:lnTo>
                <a:lnTo>
                  <a:pt x="54444" y="52045"/>
                </a:lnTo>
                <a:lnTo>
                  <a:pt x="50139" y="49351"/>
                </a:lnTo>
                <a:lnTo>
                  <a:pt x="44774" y="47051"/>
                </a:lnTo>
                <a:lnTo>
                  <a:pt x="49357" y="43852"/>
                </a:lnTo>
                <a:lnTo>
                  <a:pt x="52739" y="40962"/>
                </a:lnTo>
                <a:lnTo>
                  <a:pt x="54919" y="38381"/>
                </a:lnTo>
                <a:lnTo>
                  <a:pt x="58776" y="33836"/>
                </a:lnTo>
                <a:lnTo>
                  <a:pt x="60704" y="28842"/>
                </a:lnTo>
                <a:lnTo>
                  <a:pt x="60704" y="17226"/>
                </a:lnTo>
                <a:lnTo>
                  <a:pt x="58371" y="11783"/>
                </a:lnTo>
                <a:lnTo>
                  <a:pt x="53703" y="7070"/>
                </a:lnTo>
                <a:lnTo>
                  <a:pt x="49036" y="2356"/>
                </a:lnTo>
                <a:lnTo>
                  <a:pt x="42426" y="0"/>
                </a:lnTo>
                <a:lnTo>
                  <a:pt x="25880" y="0"/>
                </a:lnTo>
                <a:lnTo>
                  <a:pt x="18837" y="2553"/>
                </a:lnTo>
                <a:lnTo>
                  <a:pt x="12744" y="7659"/>
                </a:lnTo>
                <a:lnTo>
                  <a:pt x="6651" y="12765"/>
                </a:lnTo>
                <a:lnTo>
                  <a:pt x="2487" y="19583"/>
                </a:lnTo>
                <a:lnTo>
                  <a:pt x="251" y="28112"/>
                </a:lnTo>
                <a:lnTo>
                  <a:pt x="2851" y="28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06251" y="2509982"/>
            <a:ext cx="666239" cy="0"/>
          </a:xfrm>
          <a:custGeom>
            <a:avLst/>
            <a:gdLst/>
            <a:ahLst/>
            <a:cxnLst/>
            <a:rect l="l" t="t" r="r" b="b"/>
            <a:pathLst>
              <a:path w="732863">
                <a:moveTo>
                  <a:pt x="0" y="0"/>
                </a:moveTo>
                <a:lnTo>
                  <a:pt x="732863" y="0"/>
                </a:lnTo>
              </a:path>
            </a:pathLst>
          </a:custGeom>
          <a:ln w="123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2467" y="2461708"/>
            <a:ext cx="103011" cy="102595"/>
          </a:xfrm>
          <a:custGeom>
            <a:avLst/>
            <a:gdLst/>
            <a:ahLst/>
            <a:cxnLst/>
            <a:rect l="l" t="t" r="r" b="b"/>
            <a:pathLst>
              <a:path w="113312" h="116274">
                <a:moveTo>
                  <a:pt x="65040" y="49780"/>
                </a:moveTo>
                <a:lnTo>
                  <a:pt x="65040" y="0"/>
                </a:lnTo>
                <a:lnTo>
                  <a:pt x="48391" y="0"/>
                </a:lnTo>
                <a:lnTo>
                  <a:pt x="48391" y="49780"/>
                </a:lnTo>
                <a:lnTo>
                  <a:pt x="0" y="49780"/>
                </a:lnTo>
                <a:lnTo>
                  <a:pt x="0" y="66494"/>
                </a:lnTo>
                <a:lnTo>
                  <a:pt x="48391" y="66494"/>
                </a:lnTo>
                <a:lnTo>
                  <a:pt x="48391" y="116274"/>
                </a:lnTo>
                <a:lnTo>
                  <a:pt x="65040" y="116274"/>
                </a:lnTo>
                <a:lnTo>
                  <a:pt x="65040" y="66494"/>
                </a:lnTo>
                <a:lnTo>
                  <a:pt x="113312" y="66494"/>
                </a:lnTo>
                <a:lnTo>
                  <a:pt x="113312" y="49780"/>
                </a:lnTo>
                <a:lnTo>
                  <a:pt x="65040" y="49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93492" y="2284740"/>
            <a:ext cx="119562" cy="143761"/>
          </a:xfrm>
          <a:custGeom>
            <a:avLst/>
            <a:gdLst/>
            <a:ahLst/>
            <a:cxnLst/>
            <a:rect l="l" t="t" r="r" b="b"/>
            <a:pathLst>
              <a:path w="131518" h="162929">
                <a:moveTo>
                  <a:pt x="46594" y="72626"/>
                </a:moveTo>
                <a:lnTo>
                  <a:pt x="46594" y="14389"/>
                </a:lnTo>
                <a:lnTo>
                  <a:pt x="47053" y="12184"/>
                </a:lnTo>
                <a:lnTo>
                  <a:pt x="48890" y="9940"/>
                </a:lnTo>
                <a:lnTo>
                  <a:pt x="50986" y="9378"/>
                </a:lnTo>
                <a:lnTo>
                  <a:pt x="91232" y="9412"/>
                </a:lnTo>
                <a:lnTo>
                  <a:pt x="106055" y="10709"/>
                </a:lnTo>
                <a:lnTo>
                  <a:pt x="115228" y="13888"/>
                </a:lnTo>
                <a:lnTo>
                  <a:pt x="119859" y="16894"/>
                </a:lnTo>
                <a:lnTo>
                  <a:pt x="123014" y="24048"/>
                </a:lnTo>
                <a:lnTo>
                  <a:pt x="124691" y="35351"/>
                </a:lnTo>
                <a:lnTo>
                  <a:pt x="131518" y="35351"/>
                </a:lnTo>
                <a:lnTo>
                  <a:pt x="130680" y="0"/>
                </a:lnTo>
                <a:lnTo>
                  <a:pt x="0" y="0"/>
                </a:lnTo>
                <a:lnTo>
                  <a:pt x="0" y="4569"/>
                </a:lnTo>
                <a:lnTo>
                  <a:pt x="9103" y="5210"/>
                </a:lnTo>
                <a:lnTo>
                  <a:pt x="14972" y="6873"/>
                </a:lnTo>
                <a:lnTo>
                  <a:pt x="17607" y="9559"/>
                </a:lnTo>
                <a:lnTo>
                  <a:pt x="20242" y="12244"/>
                </a:lnTo>
                <a:lnTo>
                  <a:pt x="21560" y="17956"/>
                </a:lnTo>
                <a:lnTo>
                  <a:pt x="21560" y="144011"/>
                </a:lnTo>
                <a:lnTo>
                  <a:pt x="20382" y="150604"/>
                </a:lnTo>
                <a:lnTo>
                  <a:pt x="15671" y="155654"/>
                </a:lnTo>
                <a:lnTo>
                  <a:pt x="9662" y="157438"/>
                </a:lnTo>
                <a:lnTo>
                  <a:pt x="0" y="158480"/>
                </a:lnTo>
                <a:lnTo>
                  <a:pt x="0" y="162929"/>
                </a:lnTo>
                <a:lnTo>
                  <a:pt x="68753" y="162929"/>
                </a:lnTo>
                <a:lnTo>
                  <a:pt x="68753" y="158480"/>
                </a:lnTo>
                <a:lnTo>
                  <a:pt x="59490" y="157758"/>
                </a:lnTo>
                <a:lnTo>
                  <a:pt x="53482" y="156135"/>
                </a:lnTo>
                <a:lnTo>
                  <a:pt x="50726" y="153610"/>
                </a:lnTo>
                <a:lnTo>
                  <a:pt x="47972" y="151085"/>
                </a:lnTo>
                <a:lnTo>
                  <a:pt x="46594" y="145293"/>
                </a:lnTo>
                <a:lnTo>
                  <a:pt x="46594" y="82366"/>
                </a:lnTo>
                <a:lnTo>
                  <a:pt x="92430" y="82366"/>
                </a:lnTo>
                <a:lnTo>
                  <a:pt x="99058" y="83909"/>
                </a:lnTo>
                <a:lnTo>
                  <a:pt x="101932" y="86995"/>
                </a:lnTo>
                <a:lnTo>
                  <a:pt x="104807" y="90082"/>
                </a:lnTo>
                <a:lnTo>
                  <a:pt x="107163" y="96394"/>
                </a:lnTo>
                <a:lnTo>
                  <a:pt x="108999" y="105934"/>
                </a:lnTo>
                <a:lnTo>
                  <a:pt x="114749" y="105934"/>
                </a:lnTo>
                <a:lnTo>
                  <a:pt x="114749" y="48938"/>
                </a:lnTo>
                <a:lnTo>
                  <a:pt x="108999" y="48938"/>
                </a:lnTo>
                <a:lnTo>
                  <a:pt x="107243" y="58478"/>
                </a:lnTo>
                <a:lnTo>
                  <a:pt x="104927" y="64810"/>
                </a:lnTo>
                <a:lnTo>
                  <a:pt x="102052" y="67937"/>
                </a:lnTo>
                <a:lnTo>
                  <a:pt x="99178" y="71063"/>
                </a:lnTo>
                <a:lnTo>
                  <a:pt x="92510" y="72626"/>
                </a:lnTo>
                <a:lnTo>
                  <a:pt x="46594" y="7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48797" y="2282193"/>
            <a:ext cx="135569" cy="149914"/>
          </a:xfrm>
          <a:custGeom>
            <a:avLst/>
            <a:gdLst/>
            <a:ahLst/>
            <a:cxnLst/>
            <a:rect l="l" t="t" r="r" b="b"/>
            <a:pathLst>
              <a:path w="149126" h="169903">
                <a:moveTo>
                  <a:pt x="29412" y="100875"/>
                </a:moveTo>
                <a:lnTo>
                  <a:pt x="28507" y="86454"/>
                </a:lnTo>
                <a:lnTo>
                  <a:pt x="28797" y="77187"/>
                </a:lnTo>
                <a:lnTo>
                  <a:pt x="30508" y="63267"/>
                </a:lnTo>
                <a:lnTo>
                  <a:pt x="33755" y="50792"/>
                </a:lnTo>
                <a:lnTo>
                  <a:pt x="38538" y="39763"/>
                </a:lnTo>
                <a:lnTo>
                  <a:pt x="44857" y="30180"/>
                </a:lnTo>
                <a:lnTo>
                  <a:pt x="51262" y="23285"/>
                </a:lnTo>
                <a:lnTo>
                  <a:pt x="61777" y="15760"/>
                </a:lnTo>
                <a:lnTo>
                  <a:pt x="73676" y="11244"/>
                </a:lnTo>
                <a:lnTo>
                  <a:pt x="86960" y="9739"/>
                </a:lnTo>
                <a:lnTo>
                  <a:pt x="94385" y="10167"/>
                </a:lnTo>
                <a:lnTo>
                  <a:pt x="107118" y="13308"/>
                </a:lnTo>
                <a:lnTo>
                  <a:pt x="118178" y="19498"/>
                </a:lnTo>
                <a:lnTo>
                  <a:pt x="127565" y="28738"/>
                </a:lnTo>
                <a:lnTo>
                  <a:pt x="135599" y="42310"/>
                </a:lnTo>
                <a:lnTo>
                  <a:pt x="140382" y="55311"/>
                </a:lnTo>
                <a:lnTo>
                  <a:pt x="146011" y="55311"/>
                </a:lnTo>
                <a:lnTo>
                  <a:pt x="143736" y="0"/>
                </a:lnTo>
                <a:lnTo>
                  <a:pt x="138585" y="0"/>
                </a:lnTo>
                <a:lnTo>
                  <a:pt x="137787" y="2725"/>
                </a:lnTo>
                <a:lnTo>
                  <a:pt x="136350" y="4729"/>
                </a:lnTo>
                <a:lnTo>
                  <a:pt x="134273" y="6012"/>
                </a:lnTo>
                <a:lnTo>
                  <a:pt x="132196" y="7294"/>
                </a:lnTo>
                <a:lnTo>
                  <a:pt x="130001" y="7936"/>
                </a:lnTo>
                <a:lnTo>
                  <a:pt x="126567" y="7936"/>
                </a:lnTo>
                <a:lnTo>
                  <a:pt x="121337" y="6613"/>
                </a:lnTo>
                <a:lnTo>
                  <a:pt x="111994" y="3968"/>
                </a:lnTo>
                <a:lnTo>
                  <a:pt x="109767" y="3361"/>
                </a:lnTo>
                <a:lnTo>
                  <a:pt x="97073" y="840"/>
                </a:lnTo>
                <a:lnTo>
                  <a:pt x="84684" y="0"/>
                </a:lnTo>
                <a:lnTo>
                  <a:pt x="80599" y="74"/>
                </a:lnTo>
                <a:lnTo>
                  <a:pt x="66949" y="1514"/>
                </a:lnTo>
                <a:lnTo>
                  <a:pt x="54328" y="4788"/>
                </a:lnTo>
                <a:lnTo>
                  <a:pt x="42735" y="9895"/>
                </a:lnTo>
                <a:lnTo>
                  <a:pt x="32172" y="16836"/>
                </a:lnTo>
                <a:lnTo>
                  <a:pt x="22637" y="25611"/>
                </a:lnTo>
                <a:lnTo>
                  <a:pt x="14056" y="36480"/>
                </a:lnTo>
                <a:lnTo>
                  <a:pt x="7906" y="47509"/>
                </a:lnTo>
                <a:lnTo>
                  <a:pt x="3514" y="59435"/>
                </a:lnTo>
                <a:lnTo>
                  <a:pt x="878" y="72256"/>
                </a:lnTo>
                <a:lnTo>
                  <a:pt x="0" y="85973"/>
                </a:lnTo>
                <a:lnTo>
                  <a:pt x="736" y="98590"/>
                </a:lnTo>
                <a:lnTo>
                  <a:pt x="3244" y="111526"/>
                </a:lnTo>
                <a:lnTo>
                  <a:pt x="7531" y="123496"/>
                </a:lnTo>
                <a:lnTo>
                  <a:pt x="13596" y="134497"/>
                </a:lnTo>
                <a:lnTo>
                  <a:pt x="21440" y="144531"/>
                </a:lnTo>
                <a:lnTo>
                  <a:pt x="34056" y="155617"/>
                </a:lnTo>
                <a:lnTo>
                  <a:pt x="44873" y="161867"/>
                </a:lnTo>
                <a:lnTo>
                  <a:pt x="56837" y="166331"/>
                </a:lnTo>
                <a:lnTo>
                  <a:pt x="69948" y="169010"/>
                </a:lnTo>
                <a:lnTo>
                  <a:pt x="84205" y="169903"/>
                </a:lnTo>
                <a:lnTo>
                  <a:pt x="92868" y="169463"/>
                </a:lnTo>
                <a:lnTo>
                  <a:pt x="105389" y="167166"/>
                </a:lnTo>
                <a:lnTo>
                  <a:pt x="117394" y="162904"/>
                </a:lnTo>
                <a:lnTo>
                  <a:pt x="128883" y="156676"/>
                </a:lnTo>
                <a:lnTo>
                  <a:pt x="140656" y="147628"/>
                </a:lnTo>
                <a:lnTo>
                  <a:pt x="149126" y="138519"/>
                </a:lnTo>
                <a:lnTo>
                  <a:pt x="144574" y="133950"/>
                </a:lnTo>
                <a:lnTo>
                  <a:pt x="144423" y="134094"/>
                </a:lnTo>
                <a:lnTo>
                  <a:pt x="133934" y="143142"/>
                </a:lnTo>
                <a:lnTo>
                  <a:pt x="124331" y="149582"/>
                </a:lnTo>
                <a:lnTo>
                  <a:pt x="114444" y="154237"/>
                </a:lnTo>
                <a:lnTo>
                  <a:pt x="102207" y="157600"/>
                </a:lnTo>
                <a:lnTo>
                  <a:pt x="89236" y="158720"/>
                </a:lnTo>
                <a:lnTo>
                  <a:pt x="78940" y="157914"/>
                </a:lnTo>
                <a:lnTo>
                  <a:pt x="66563" y="154408"/>
                </a:lnTo>
                <a:lnTo>
                  <a:pt x="55481" y="148124"/>
                </a:lnTo>
                <a:lnTo>
                  <a:pt x="45695" y="139060"/>
                </a:lnTo>
                <a:lnTo>
                  <a:pt x="42989" y="135743"/>
                </a:lnTo>
                <a:lnTo>
                  <a:pt x="36653" y="125520"/>
                </a:lnTo>
                <a:lnTo>
                  <a:pt x="32128" y="113897"/>
                </a:lnTo>
                <a:lnTo>
                  <a:pt x="29412" y="1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09820" y="2380778"/>
            <a:ext cx="71955" cy="102043"/>
          </a:xfrm>
          <a:custGeom>
            <a:avLst/>
            <a:gdLst/>
            <a:ahLst/>
            <a:cxnLst/>
            <a:rect l="l" t="t" r="r" b="b"/>
            <a:pathLst>
              <a:path w="79150" h="115649">
                <a:moveTo>
                  <a:pt x="53661" y="0"/>
                </a:moveTo>
                <a:lnTo>
                  <a:pt x="0" y="75753"/>
                </a:lnTo>
                <a:lnTo>
                  <a:pt x="6959" y="75753"/>
                </a:lnTo>
                <a:lnTo>
                  <a:pt x="48127" y="17339"/>
                </a:lnTo>
                <a:lnTo>
                  <a:pt x="53661" y="0"/>
                </a:lnTo>
                <a:close/>
              </a:path>
              <a:path w="79150" h="115649">
                <a:moveTo>
                  <a:pt x="48295" y="86947"/>
                </a:moveTo>
                <a:lnTo>
                  <a:pt x="48295" y="115649"/>
                </a:lnTo>
                <a:lnTo>
                  <a:pt x="61627" y="115649"/>
                </a:lnTo>
                <a:lnTo>
                  <a:pt x="61627" y="86947"/>
                </a:lnTo>
                <a:lnTo>
                  <a:pt x="79150" y="86947"/>
                </a:lnTo>
                <a:lnTo>
                  <a:pt x="79150" y="75753"/>
                </a:lnTo>
                <a:lnTo>
                  <a:pt x="61627" y="75753"/>
                </a:lnTo>
                <a:lnTo>
                  <a:pt x="61627" y="0"/>
                </a:lnTo>
                <a:lnTo>
                  <a:pt x="53661" y="0"/>
                </a:lnTo>
                <a:lnTo>
                  <a:pt x="48127" y="17339"/>
                </a:lnTo>
                <a:lnTo>
                  <a:pt x="48127" y="75753"/>
                </a:lnTo>
                <a:lnTo>
                  <a:pt x="0" y="75753"/>
                </a:lnTo>
                <a:lnTo>
                  <a:pt x="0" y="86947"/>
                </a:lnTo>
                <a:lnTo>
                  <a:pt x="48295" y="86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09422" y="2603221"/>
            <a:ext cx="62939" cy="145776"/>
          </a:xfrm>
          <a:custGeom>
            <a:avLst/>
            <a:gdLst/>
            <a:ahLst/>
            <a:cxnLst/>
            <a:rect l="l" t="t" r="r" b="b"/>
            <a:pathLst>
              <a:path w="69233" h="165213">
                <a:moveTo>
                  <a:pt x="47632" y="157157"/>
                </a:moveTo>
                <a:lnTo>
                  <a:pt x="45996" y="153229"/>
                </a:lnTo>
                <a:lnTo>
                  <a:pt x="45996" y="1563"/>
                </a:lnTo>
                <a:lnTo>
                  <a:pt x="45397" y="0"/>
                </a:lnTo>
                <a:lnTo>
                  <a:pt x="43959" y="0"/>
                </a:lnTo>
                <a:lnTo>
                  <a:pt x="0" y="22485"/>
                </a:lnTo>
                <a:lnTo>
                  <a:pt x="0" y="25852"/>
                </a:lnTo>
                <a:lnTo>
                  <a:pt x="2875" y="24569"/>
                </a:lnTo>
                <a:lnTo>
                  <a:pt x="5969" y="23347"/>
                </a:lnTo>
                <a:lnTo>
                  <a:pt x="9283" y="22184"/>
                </a:lnTo>
                <a:lnTo>
                  <a:pt x="12597" y="21022"/>
                </a:lnTo>
                <a:lnTo>
                  <a:pt x="15292" y="20441"/>
                </a:lnTo>
                <a:lnTo>
                  <a:pt x="20562" y="20441"/>
                </a:lnTo>
                <a:lnTo>
                  <a:pt x="22638" y="21443"/>
                </a:lnTo>
                <a:lnTo>
                  <a:pt x="23597" y="23447"/>
                </a:lnTo>
                <a:lnTo>
                  <a:pt x="24555" y="25451"/>
                </a:lnTo>
                <a:lnTo>
                  <a:pt x="25034" y="28377"/>
                </a:lnTo>
                <a:lnTo>
                  <a:pt x="25034" y="150784"/>
                </a:lnTo>
                <a:lnTo>
                  <a:pt x="23557" y="155474"/>
                </a:lnTo>
                <a:lnTo>
                  <a:pt x="20602" y="157638"/>
                </a:lnTo>
                <a:lnTo>
                  <a:pt x="17648" y="159802"/>
                </a:lnTo>
                <a:lnTo>
                  <a:pt x="11339" y="161125"/>
                </a:lnTo>
                <a:lnTo>
                  <a:pt x="1677" y="161606"/>
                </a:lnTo>
                <a:lnTo>
                  <a:pt x="1677" y="165213"/>
                </a:lnTo>
                <a:lnTo>
                  <a:pt x="69233" y="165213"/>
                </a:lnTo>
                <a:lnTo>
                  <a:pt x="69233" y="161847"/>
                </a:lnTo>
                <a:lnTo>
                  <a:pt x="60289" y="161526"/>
                </a:lnTo>
                <a:lnTo>
                  <a:pt x="54181" y="160524"/>
                </a:lnTo>
                <a:lnTo>
                  <a:pt x="50906" y="158840"/>
                </a:lnTo>
                <a:lnTo>
                  <a:pt x="47632" y="157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22461" y="2602159"/>
            <a:ext cx="57604" cy="185562"/>
          </a:xfrm>
          <a:custGeom>
            <a:avLst/>
            <a:gdLst/>
            <a:ahLst/>
            <a:cxnLst/>
            <a:rect l="l" t="t" r="r" b="b"/>
            <a:pathLst>
              <a:path w="63364" h="210304">
                <a:moveTo>
                  <a:pt x="0" y="104611"/>
                </a:moveTo>
                <a:lnTo>
                  <a:pt x="186" y="111631"/>
                </a:lnTo>
                <a:lnTo>
                  <a:pt x="1558" y="124547"/>
                </a:lnTo>
                <a:lnTo>
                  <a:pt x="4260" y="137023"/>
                </a:lnTo>
                <a:lnTo>
                  <a:pt x="8295" y="149060"/>
                </a:lnTo>
                <a:lnTo>
                  <a:pt x="13661" y="160656"/>
                </a:lnTo>
                <a:lnTo>
                  <a:pt x="20359" y="171812"/>
                </a:lnTo>
                <a:lnTo>
                  <a:pt x="28388" y="182528"/>
                </a:lnTo>
                <a:lnTo>
                  <a:pt x="31743" y="186476"/>
                </a:lnTo>
                <a:lnTo>
                  <a:pt x="41678" y="196872"/>
                </a:lnTo>
                <a:lnTo>
                  <a:pt x="51180" y="204815"/>
                </a:lnTo>
                <a:lnTo>
                  <a:pt x="60250" y="210304"/>
                </a:lnTo>
                <a:lnTo>
                  <a:pt x="63364" y="206336"/>
                </a:lnTo>
                <a:lnTo>
                  <a:pt x="62462" y="205734"/>
                </a:lnTo>
                <a:lnTo>
                  <a:pt x="52687" y="197971"/>
                </a:lnTo>
                <a:lnTo>
                  <a:pt x="44236" y="188824"/>
                </a:lnTo>
                <a:lnTo>
                  <a:pt x="37110" y="178291"/>
                </a:lnTo>
                <a:lnTo>
                  <a:pt x="31308" y="166372"/>
                </a:lnTo>
                <a:lnTo>
                  <a:pt x="26831" y="153069"/>
                </a:lnTo>
                <a:lnTo>
                  <a:pt x="24293" y="141503"/>
                </a:lnTo>
                <a:lnTo>
                  <a:pt x="22642" y="129475"/>
                </a:lnTo>
                <a:lnTo>
                  <a:pt x="21651" y="116136"/>
                </a:lnTo>
                <a:lnTo>
                  <a:pt x="21321" y="101485"/>
                </a:lnTo>
                <a:lnTo>
                  <a:pt x="21416" y="94740"/>
                </a:lnTo>
                <a:lnTo>
                  <a:pt x="22338" y="80300"/>
                </a:lnTo>
                <a:lnTo>
                  <a:pt x="24239" y="66997"/>
                </a:lnTo>
                <a:lnTo>
                  <a:pt x="27119" y="54830"/>
                </a:lnTo>
                <a:lnTo>
                  <a:pt x="30977" y="43801"/>
                </a:lnTo>
                <a:lnTo>
                  <a:pt x="35814" y="33908"/>
                </a:lnTo>
                <a:lnTo>
                  <a:pt x="43580" y="22856"/>
                </a:lnTo>
                <a:lnTo>
                  <a:pt x="52398" y="13494"/>
                </a:lnTo>
                <a:lnTo>
                  <a:pt x="63364" y="3968"/>
                </a:lnTo>
                <a:lnTo>
                  <a:pt x="61087" y="0"/>
                </a:lnTo>
                <a:lnTo>
                  <a:pt x="52900" y="5064"/>
                </a:lnTo>
                <a:lnTo>
                  <a:pt x="42791" y="12684"/>
                </a:lnTo>
                <a:lnTo>
                  <a:pt x="33463" y="21377"/>
                </a:lnTo>
                <a:lnTo>
                  <a:pt x="24914" y="31142"/>
                </a:lnTo>
                <a:lnTo>
                  <a:pt x="16692" y="42957"/>
                </a:lnTo>
                <a:lnTo>
                  <a:pt x="10683" y="54192"/>
                </a:lnTo>
                <a:lnTo>
                  <a:pt x="6009" y="65975"/>
                </a:lnTo>
                <a:lnTo>
                  <a:pt x="2670" y="78306"/>
                </a:lnTo>
                <a:lnTo>
                  <a:pt x="667" y="91184"/>
                </a:lnTo>
                <a:lnTo>
                  <a:pt x="0" y="104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36302" y="2639187"/>
            <a:ext cx="112593" cy="109810"/>
          </a:xfrm>
          <a:custGeom>
            <a:avLst/>
            <a:gdLst/>
            <a:ahLst/>
            <a:cxnLst/>
            <a:rect l="l" t="t" r="r" b="b"/>
            <a:pathLst>
              <a:path w="123852" h="124451">
                <a:moveTo>
                  <a:pt x="70430" y="53868"/>
                </a:moveTo>
                <a:lnTo>
                  <a:pt x="70430" y="0"/>
                </a:lnTo>
                <a:lnTo>
                  <a:pt x="53661" y="0"/>
                </a:lnTo>
                <a:lnTo>
                  <a:pt x="53661" y="53868"/>
                </a:lnTo>
                <a:lnTo>
                  <a:pt x="0" y="53868"/>
                </a:lnTo>
                <a:lnTo>
                  <a:pt x="0" y="70702"/>
                </a:lnTo>
                <a:lnTo>
                  <a:pt x="53661" y="70702"/>
                </a:lnTo>
                <a:lnTo>
                  <a:pt x="53661" y="124451"/>
                </a:lnTo>
                <a:lnTo>
                  <a:pt x="70430" y="124451"/>
                </a:lnTo>
                <a:lnTo>
                  <a:pt x="70430" y="70702"/>
                </a:lnTo>
                <a:lnTo>
                  <a:pt x="123852" y="70702"/>
                </a:lnTo>
                <a:lnTo>
                  <a:pt x="123852" y="53868"/>
                </a:lnTo>
                <a:lnTo>
                  <a:pt x="70430" y="53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64125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7372" y="9660"/>
                </a:moveTo>
                <a:lnTo>
                  <a:pt x="16417" y="18599"/>
                </a:lnTo>
                <a:lnTo>
                  <a:pt x="24052" y="28727"/>
                </a:lnTo>
                <a:lnTo>
                  <a:pt x="30278" y="40042"/>
                </a:lnTo>
                <a:lnTo>
                  <a:pt x="35095" y="52546"/>
                </a:lnTo>
                <a:lnTo>
                  <a:pt x="38918" y="68336"/>
                </a:lnTo>
                <a:lnTo>
                  <a:pt x="40654" y="80609"/>
                </a:lnTo>
                <a:lnTo>
                  <a:pt x="41695" y="94144"/>
                </a:lnTo>
                <a:lnTo>
                  <a:pt x="42042" y="108940"/>
                </a:lnTo>
                <a:lnTo>
                  <a:pt x="41901" y="117039"/>
                </a:lnTo>
                <a:lnTo>
                  <a:pt x="40881" y="131333"/>
                </a:lnTo>
                <a:lnTo>
                  <a:pt x="38876" y="144536"/>
                </a:lnTo>
                <a:lnTo>
                  <a:pt x="35885" y="156648"/>
                </a:lnTo>
                <a:lnTo>
                  <a:pt x="31910" y="167669"/>
                </a:lnTo>
                <a:lnTo>
                  <a:pt x="26949" y="177598"/>
                </a:lnTo>
                <a:lnTo>
                  <a:pt x="19652" y="187946"/>
                </a:lnTo>
                <a:lnTo>
                  <a:pt x="10859" y="197204"/>
                </a:lnTo>
                <a:lnTo>
                  <a:pt x="0" y="206336"/>
                </a:lnTo>
                <a:lnTo>
                  <a:pt x="2275" y="210304"/>
                </a:lnTo>
                <a:lnTo>
                  <a:pt x="12816" y="203932"/>
                </a:lnTo>
                <a:lnTo>
                  <a:pt x="19763" y="198160"/>
                </a:lnTo>
                <a:lnTo>
                  <a:pt x="29507" y="189287"/>
                </a:lnTo>
                <a:lnTo>
                  <a:pt x="37984" y="179824"/>
                </a:lnTo>
                <a:lnTo>
                  <a:pt x="45037" y="169903"/>
                </a:lnTo>
                <a:lnTo>
                  <a:pt x="48993" y="163186"/>
                </a:lnTo>
                <a:lnTo>
                  <a:pt x="54476" y="151719"/>
                </a:lnTo>
                <a:lnTo>
                  <a:pt x="58692" y="139722"/>
                </a:lnTo>
                <a:lnTo>
                  <a:pt x="60791" y="131344"/>
                </a:lnTo>
                <a:lnTo>
                  <a:pt x="62720" y="118843"/>
                </a:lnTo>
                <a:lnTo>
                  <a:pt x="63363" y="105813"/>
                </a:lnTo>
                <a:lnTo>
                  <a:pt x="63351" y="103973"/>
                </a:lnTo>
                <a:lnTo>
                  <a:pt x="62502" y="90922"/>
                </a:lnTo>
                <a:lnTo>
                  <a:pt x="60325" y="78292"/>
                </a:lnTo>
                <a:lnTo>
                  <a:pt x="56819" y="66083"/>
                </a:lnTo>
                <a:lnTo>
                  <a:pt x="51985" y="54296"/>
                </a:lnTo>
                <a:lnTo>
                  <a:pt x="45821" y="42929"/>
                </a:lnTo>
                <a:lnTo>
                  <a:pt x="38329" y="31984"/>
                </a:lnTo>
                <a:lnTo>
                  <a:pt x="31737" y="23890"/>
                </a:lnTo>
                <a:lnTo>
                  <a:pt x="22572" y="14384"/>
                </a:lnTo>
                <a:lnTo>
                  <a:pt x="13031" y="6420"/>
                </a:lnTo>
                <a:lnTo>
                  <a:pt x="3114" y="0"/>
                </a:lnTo>
                <a:lnTo>
                  <a:pt x="0" y="3968"/>
                </a:lnTo>
                <a:lnTo>
                  <a:pt x="7372" y="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86746" y="2648948"/>
            <a:ext cx="74045" cy="100049"/>
          </a:xfrm>
          <a:custGeom>
            <a:avLst/>
            <a:gdLst/>
            <a:ahLst/>
            <a:cxnLst/>
            <a:rect l="l" t="t" r="r" b="b"/>
            <a:pathLst>
              <a:path w="81450" h="113389">
                <a:moveTo>
                  <a:pt x="38330" y="32225"/>
                </a:moveTo>
                <a:lnTo>
                  <a:pt x="40366" y="27555"/>
                </a:lnTo>
                <a:lnTo>
                  <a:pt x="44438" y="23026"/>
                </a:lnTo>
                <a:lnTo>
                  <a:pt x="48511" y="18497"/>
                </a:lnTo>
                <a:lnTo>
                  <a:pt x="51945" y="16232"/>
                </a:lnTo>
                <a:lnTo>
                  <a:pt x="56496" y="16232"/>
                </a:lnTo>
                <a:lnTo>
                  <a:pt x="58912" y="17635"/>
                </a:lnTo>
                <a:lnTo>
                  <a:pt x="61986" y="20441"/>
                </a:lnTo>
                <a:lnTo>
                  <a:pt x="65061" y="23247"/>
                </a:lnTo>
                <a:lnTo>
                  <a:pt x="68115" y="24649"/>
                </a:lnTo>
                <a:lnTo>
                  <a:pt x="74104" y="24649"/>
                </a:lnTo>
                <a:lnTo>
                  <a:pt x="76559" y="23527"/>
                </a:lnTo>
                <a:lnTo>
                  <a:pt x="78516" y="21283"/>
                </a:lnTo>
                <a:lnTo>
                  <a:pt x="80472" y="19038"/>
                </a:lnTo>
                <a:lnTo>
                  <a:pt x="81450" y="16272"/>
                </a:lnTo>
                <a:lnTo>
                  <a:pt x="81450" y="9298"/>
                </a:lnTo>
                <a:lnTo>
                  <a:pt x="80173" y="6232"/>
                </a:lnTo>
                <a:lnTo>
                  <a:pt x="77618" y="3787"/>
                </a:lnTo>
                <a:lnTo>
                  <a:pt x="75062" y="1342"/>
                </a:lnTo>
                <a:lnTo>
                  <a:pt x="71749" y="120"/>
                </a:lnTo>
                <a:lnTo>
                  <a:pt x="62565" y="120"/>
                </a:lnTo>
                <a:lnTo>
                  <a:pt x="57634" y="2124"/>
                </a:lnTo>
                <a:lnTo>
                  <a:pt x="52883" y="6132"/>
                </a:lnTo>
                <a:lnTo>
                  <a:pt x="48132" y="10140"/>
                </a:lnTo>
                <a:lnTo>
                  <a:pt x="43201" y="15711"/>
                </a:lnTo>
                <a:lnTo>
                  <a:pt x="38090" y="22846"/>
                </a:lnTo>
                <a:lnTo>
                  <a:pt x="38090" y="1843"/>
                </a:lnTo>
                <a:lnTo>
                  <a:pt x="36892" y="0"/>
                </a:lnTo>
                <a:lnTo>
                  <a:pt x="32659" y="1923"/>
                </a:lnTo>
                <a:lnTo>
                  <a:pt x="28548" y="3647"/>
                </a:lnTo>
                <a:lnTo>
                  <a:pt x="24554" y="5170"/>
                </a:lnTo>
                <a:lnTo>
                  <a:pt x="22718" y="5891"/>
                </a:lnTo>
                <a:lnTo>
                  <a:pt x="19404" y="7094"/>
                </a:lnTo>
                <a:lnTo>
                  <a:pt x="14613" y="8777"/>
                </a:lnTo>
                <a:lnTo>
                  <a:pt x="9822" y="10461"/>
                </a:lnTo>
                <a:lnTo>
                  <a:pt x="5150" y="12104"/>
                </a:lnTo>
                <a:lnTo>
                  <a:pt x="598" y="13707"/>
                </a:lnTo>
                <a:lnTo>
                  <a:pt x="598" y="17675"/>
                </a:lnTo>
                <a:lnTo>
                  <a:pt x="2036" y="17355"/>
                </a:lnTo>
                <a:lnTo>
                  <a:pt x="3414" y="17094"/>
                </a:lnTo>
                <a:lnTo>
                  <a:pt x="6048" y="16693"/>
                </a:lnTo>
                <a:lnTo>
                  <a:pt x="7905" y="16593"/>
                </a:lnTo>
                <a:lnTo>
                  <a:pt x="11818" y="16593"/>
                </a:lnTo>
                <a:lnTo>
                  <a:pt x="14513" y="18296"/>
                </a:lnTo>
                <a:lnTo>
                  <a:pt x="15991" y="21703"/>
                </a:lnTo>
                <a:lnTo>
                  <a:pt x="17468" y="25110"/>
                </a:lnTo>
                <a:lnTo>
                  <a:pt x="18206" y="30782"/>
                </a:lnTo>
                <a:lnTo>
                  <a:pt x="18206" y="99360"/>
                </a:lnTo>
                <a:lnTo>
                  <a:pt x="17008" y="103549"/>
                </a:lnTo>
                <a:lnTo>
                  <a:pt x="14613" y="105513"/>
                </a:lnTo>
                <a:lnTo>
                  <a:pt x="12217" y="107477"/>
                </a:lnTo>
                <a:lnTo>
                  <a:pt x="7346" y="108779"/>
                </a:lnTo>
                <a:lnTo>
                  <a:pt x="0" y="109421"/>
                </a:lnTo>
                <a:lnTo>
                  <a:pt x="0" y="113389"/>
                </a:lnTo>
                <a:lnTo>
                  <a:pt x="59052" y="113389"/>
                </a:lnTo>
                <a:lnTo>
                  <a:pt x="59052" y="109421"/>
                </a:lnTo>
                <a:lnTo>
                  <a:pt x="51625" y="109581"/>
                </a:lnTo>
                <a:lnTo>
                  <a:pt x="46315" y="108318"/>
                </a:lnTo>
                <a:lnTo>
                  <a:pt x="43121" y="105633"/>
                </a:lnTo>
                <a:lnTo>
                  <a:pt x="39927" y="102948"/>
                </a:lnTo>
                <a:lnTo>
                  <a:pt x="38330" y="98158"/>
                </a:lnTo>
                <a:lnTo>
                  <a:pt x="38330" y="3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51988" y="2549175"/>
            <a:ext cx="71955" cy="102043"/>
          </a:xfrm>
          <a:custGeom>
            <a:avLst/>
            <a:gdLst/>
            <a:ahLst/>
            <a:cxnLst/>
            <a:rect l="l" t="t" r="r" b="b"/>
            <a:pathLst>
              <a:path w="79150" h="115649">
                <a:moveTo>
                  <a:pt x="53661" y="0"/>
                </a:moveTo>
                <a:lnTo>
                  <a:pt x="0" y="75753"/>
                </a:lnTo>
                <a:lnTo>
                  <a:pt x="6959" y="75753"/>
                </a:lnTo>
                <a:lnTo>
                  <a:pt x="48127" y="17338"/>
                </a:lnTo>
                <a:lnTo>
                  <a:pt x="53661" y="0"/>
                </a:lnTo>
                <a:close/>
              </a:path>
              <a:path w="79150" h="115649">
                <a:moveTo>
                  <a:pt x="48295" y="86947"/>
                </a:moveTo>
                <a:lnTo>
                  <a:pt x="48295" y="115649"/>
                </a:lnTo>
                <a:lnTo>
                  <a:pt x="61626" y="115649"/>
                </a:lnTo>
                <a:lnTo>
                  <a:pt x="61626" y="86947"/>
                </a:lnTo>
                <a:lnTo>
                  <a:pt x="79150" y="86947"/>
                </a:lnTo>
                <a:lnTo>
                  <a:pt x="79150" y="75753"/>
                </a:lnTo>
                <a:lnTo>
                  <a:pt x="61626" y="75753"/>
                </a:lnTo>
                <a:lnTo>
                  <a:pt x="61626" y="0"/>
                </a:lnTo>
                <a:lnTo>
                  <a:pt x="53661" y="0"/>
                </a:lnTo>
                <a:lnTo>
                  <a:pt x="48127" y="17338"/>
                </a:lnTo>
                <a:lnTo>
                  <a:pt x="48127" y="75753"/>
                </a:lnTo>
                <a:lnTo>
                  <a:pt x="0" y="75753"/>
                </a:lnTo>
                <a:lnTo>
                  <a:pt x="0" y="86947"/>
                </a:lnTo>
                <a:lnTo>
                  <a:pt x="48295" y="86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89925" y="2509982"/>
            <a:ext cx="677390" cy="0"/>
          </a:xfrm>
          <a:custGeom>
            <a:avLst/>
            <a:gdLst/>
            <a:ahLst/>
            <a:cxnLst/>
            <a:rect l="l" t="t" r="r" b="b"/>
            <a:pathLst>
              <a:path w="745129">
                <a:moveTo>
                  <a:pt x="0" y="0"/>
                </a:moveTo>
                <a:lnTo>
                  <a:pt x="745129" y="0"/>
                </a:lnTo>
              </a:path>
            </a:pathLst>
          </a:custGeom>
          <a:ln w="123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30297" y="2542766"/>
            <a:ext cx="24718" cy="24084"/>
          </a:xfrm>
          <a:custGeom>
            <a:avLst/>
            <a:gdLst/>
            <a:ahLst/>
            <a:cxnLst/>
            <a:rect l="l" t="t" r="r" b="b"/>
            <a:pathLst>
              <a:path w="27190" h="27295">
                <a:moveTo>
                  <a:pt x="0" y="13587"/>
                </a:moveTo>
                <a:lnTo>
                  <a:pt x="0" y="17355"/>
                </a:lnTo>
                <a:lnTo>
                  <a:pt x="1317" y="20581"/>
                </a:lnTo>
                <a:lnTo>
                  <a:pt x="3952" y="23266"/>
                </a:lnTo>
                <a:lnTo>
                  <a:pt x="6588" y="25952"/>
                </a:lnTo>
                <a:lnTo>
                  <a:pt x="9822" y="27295"/>
                </a:lnTo>
                <a:lnTo>
                  <a:pt x="17488" y="27295"/>
                </a:lnTo>
                <a:lnTo>
                  <a:pt x="20702" y="25952"/>
                </a:lnTo>
                <a:lnTo>
                  <a:pt x="23297" y="23266"/>
                </a:lnTo>
                <a:lnTo>
                  <a:pt x="25892" y="20581"/>
                </a:lnTo>
                <a:lnTo>
                  <a:pt x="27190" y="17355"/>
                </a:lnTo>
                <a:lnTo>
                  <a:pt x="27190" y="9819"/>
                </a:lnTo>
                <a:lnTo>
                  <a:pt x="25872" y="6613"/>
                </a:lnTo>
                <a:lnTo>
                  <a:pt x="23237" y="3968"/>
                </a:lnTo>
                <a:lnTo>
                  <a:pt x="20601" y="1322"/>
                </a:lnTo>
                <a:lnTo>
                  <a:pt x="17408" y="0"/>
                </a:lnTo>
                <a:lnTo>
                  <a:pt x="9901" y="0"/>
                </a:lnTo>
                <a:lnTo>
                  <a:pt x="6688" y="1322"/>
                </a:lnTo>
                <a:lnTo>
                  <a:pt x="4012" y="3968"/>
                </a:lnTo>
                <a:lnTo>
                  <a:pt x="1337" y="6613"/>
                </a:lnTo>
                <a:lnTo>
                  <a:pt x="0" y="9819"/>
                </a:lnTo>
                <a:lnTo>
                  <a:pt x="0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86050" y="2542766"/>
            <a:ext cx="24718" cy="24084"/>
          </a:xfrm>
          <a:custGeom>
            <a:avLst/>
            <a:gdLst/>
            <a:ahLst/>
            <a:cxnLst/>
            <a:rect l="l" t="t" r="r" b="b"/>
            <a:pathLst>
              <a:path w="27190" h="27295">
                <a:moveTo>
                  <a:pt x="0" y="13587"/>
                </a:moveTo>
                <a:lnTo>
                  <a:pt x="0" y="17355"/>
                </a:lnTo>
                <a:lnTo>
                  <a:pt x="1317" y="20581"/>
                </a:lnTo>
                <a:lnTo>
                  <a:pt x="3953" y="23266"/>
                </a:lnTo>
                <a:lnTo>
                  <a:pt x="6588" y="25952"/>
                </a:lnTo>
                <a:lnTo>
                  <a:pt x="9822" y="27295"/>
                </a:lnTo>
                <a:lnTo>
                  <a:pt x="17488" y="27295"/>
                </a:lnTo>
                <a:lnTo>
                  <a:pt x="20702" y="25952"/>
                </a:lnTo>
                <a:lnTo>
                  <a:pt x="23297" y="23266"/>
                </a:lnTo>
                <a:lnTo>
                  <a:pt x="25892" y="20581"/>
                </a:lnTo>
                <a:lnTo>
                  <a:pt x="27190" y="17355"/>
                </a:lnTo>
                <a:lnTo>
                  <a:pt x="27190" y="9819"/>
                </a:lnTo>
                <a:lnTo>
                  <a:pt x="25872" y="6613"/>
                </a:lnTo>
                <a:lnTo>
                  <a:pt x="23237" y="3967"/>
                </a:lnTo>
                <a:lnTo>
                  <a:pt x="20602" y="1322"/>
                </a:lnTo>
                <a:lnTo>
                  <a:pt x="17408" y="0"/>
                </a:lnTo>
                <a:lnTo>
                  <a:pt x="9901" y="0"/>
                </a:lnTo>
                <a:lnTo>
                  <a:pt x="6688" y="1322"/>
                </a:lnTo>
                <a:lnTo>
                  <a:pt x="4012" y="3967"/>
                </a:lnTo>
                <a:lnTo>
                  <a:pt x="1338" y="6613"/>
                </a:lnTo>
                <a:lnTo>
                  <a:pt x="0" y="9819"/>
                </a:lnTo>
                <a:lnTo>
                  <a:pt x="0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41803" y="2542766"/>
            <a:ext cx="24717" cy="24084"/>
          </a:xfrm>
          <a:custGeom>
            <a:avLst/>
            <a:gdLst/>
            <a:ahLst/>
            <a:cxnLst/>
            <a:rect l="l" t="t" r="r" b="b"/>
            <a:pathLst>
              <a:path w="27189" h="27295">
                <a:moveTo>
                  <a:pt x="0" y="13587"/>
                </a:moveTo>
                <a:lnTo>
                  <a:pt x="0" y="17355"/>
                </a:lnTo>
                <a:lnTo>
                  <a:pt x="1316" y="20581"/>
                </a:lnTo>
                <a:lnTo>
                  <a:pt x="3952" y="23266"/>
                </a:lnTo>
                <a:lnTo>
                  <a:pt x="6587" y="25952"/>
                </a:lnTo>
                <a:lnTo>
                  <a:pt x="9821" y="27295"/>
                </a:lnTo>
                <a:lnTo>
                  <a:pt x="17487" y="27295"/>
                </a:lnTo>
                <a:lnTo>
                  <a:pt x="20701" y="25952"/>
                </a:lnTo>
                <a:lnTo>
                  <a:pt x="23297" y="23266"/>
                </a:lnTo>
                <a:lnTo>
                  <a:pt x="25892" y="20581"/>
                </a:lnTo>
                <a:lnTo>
                  <a:pt x="27189" y="17355"/>
                </a:lnTo>
                <a:lnTo>
                  <a:pt x="27189" y="9819"/>
                </a:lnTo>
                <a:lnTo>
                  <a:pt x="25872" y="6613"/>
                </a:lnTo>
                <a:lnTo>
                  <a:pt x="23236" y="3967"/>
                </a:lnTo>
                <a:lnTo>
                  <a:pt x="20601" y="1322"/>
                </a:lnTo>
                <a:lnTo>
                  <a:pt x="17408" y="0"/>
                </a:lnTo>
                <a:lnTo>
                  <a:pt x="9901" y="0"/>
                </a:lnTo>
                <a:lnTo>
                  <a:pt x="6687" y="1322"/>
                </a:lnTo>
                <a:lnTo>
                  <a:pt x="4012" y="3967"/>
                </a:lnTo>
                <a:lnTo>
                  <a:pt x="1337" y="6613"/>
                </a:lnTo>
                <a:lnTo>
                  <a:pt x="0" y="9819"/>
                </a:lnTo>
                <a:lnTo>
                  <a:pt x="0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97555" y="2542766"/>
            <a:ext cx="24717" cy="24084"/>
          </a:xfrm>
          <a:custGeom>
            <a:avLst/>
            <a:gdLst/>
            <a:ahLst/>
            <a:cxnLst/>
            <a:rect l="l" t="t" r="r" b="b"/>
            <a:pathLst>
              <a:path w="27189" h="27295">
                <a:moveTo>
                  <a:pt x="0" y="13587"/>
                </a:moveTo>
                <a:lnTo>
                  <a:pt x="0" y="17355"/>
                </a:lnTo>
                <a:lnTo>
                  <a:pt x="1317" y="20581"/>
                </a:lnTo>
                <a:lnTo>
                  <a:pt x="3952" y="23266"/>
                </a:lnTo>
                <a:lnTo>
                  <a:pt x="6587" y="25952"/>
                </a:lnTo>
                <a:lnTo>
                  <a:pt x="9821" y="27295"/>
                </a:lnTo>
                <a:lnTo>
                  <a:pt x="17487" y="27295"/>
                </a:lnTo>
                <a:lnTo>
                  <a:pt x="20702" y="25952"/>
                </a:lnTo>
                <a:lnTo>
                  <a:pt x="23296" y="23266"/>
                </a:lnTo>
                <a:lnTo>
                  <a:pt x="25892" y="20581"/>
                </a:lnTo>
                <a:lnTo>
                  <a:pt x="27189" y="17355"/>
                </a:lnTo>
                <a:lnTo>
                  <a:pt x="27189" y="9819"/>
                </a:lnTo>
                <a:lnTo>
                  <a:pt x="25872" y="6613"/>
                </a:lnTo>
                <a:lnTo>
                  <a:pt x="23236" y="3968"/>
                </a:lnTo>
                <a:lnTo>
                  <a:pt x="20602" y="1322"/>
                </a:lnTo>
                <a:lnTo>
                  <a:pt x="17408" y="0"/>
                </a:lnTo>
                <a:lnTo>
                  <a:pt x="9901" y="0"/>
                </a:lnTo>
                <a:lnTo>
                  <a:pt x="6687" y="1322"/>
                </a:lnTo>
                <a:lnTo>
                  <a:pt x="4012" y="3968"/>
                </a:lnTo>
                <a:lnTo>
                  <a:pt x="1337" y="6613"/>
                </a:lnTo>
                <a:lnTo>
                  <a:pt x="0" y="9819"/>
                </a:lnTo>
                <a:lnTo>
                  <a:pt x="0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53308" y="2542766"/>
            <a:ext cx="24717" cy="24084"/>
          </a:xfrm>
          <a:custGeom>
            <a:avLst/>
            <a:gdLst/>
            <a:ahLst/>
            <a:cxnLst/>
            <a:rect l="l" t="t" r="r" b="b"/>
            <a:pathLst>
              <a:path w="27189" h="27295">
                <a:moveTo>
                  <a:pt x="0" y="13587"/>
                </a:moveTo>
                <a:lnTo>
                  <a:pt x="0" y="17355"/>
                </a:lnTo>
                <a:lnTo>
                  <a:pt x="1316" y="20581"/>
                </a:lnTo>
                <a:lnTo>
                  <a:pt x="3952" y="23266"/>
                </a:lnTo>
                <a:lnTo>
                  <a:pt x="6587" y="25952"/>
                </a:lnTo>
                <a:lnTo>
                  <a:pt x="9821" y="27295"/>
                </a:lnTo>
                <a:lnTo>
                  <a:pt x="17487" y="27295"/>
                </a:lnTo>
                <a:lnTo>
                  <a:pt x="20701" y="25952"/>
                </a:lnTo>
                <a:lnTo>
                  <a:pt x="23296" y="23266"/>
                </a:lnTo>
                <a:lnTo>
                  <a:pt x="25891" y="20581"/>
                </a:lnTo>
                <a:lnTo>
                  <a:pt x="27189" y="17355"/>
                </a:lnTo>
                <a:lnTo>
                  <a:pt x="27189" y="9819"/>
                </a:lnTo>
                <a:lnTo>
                  <a:pt x="25872" y="6613"/>
                </a:lnTo>
                <a:lnTo>
                  <a:pt x="23236" y="3968"/>
                </a:lnTo>
                <a:lnTo>
                  <a:pt x="20601" y="1322"/>
                </a:lnTo>
                <a:lnTo>
                  <a:pt x="17407" y="0"/>
                </a:lnTo>
                <a:lnTo>
                  <a:pt x="9901" y="0"/>
                </a:lnTo>
                <a:lnTo>
                  <a:pt x="6687" y="1322"/>
                </a:lnTo>
                <a:lnTo>
                  <a:pt x="4012" y="3968"/>
                </a:lnTo>
                <a:lnTo>
                  <a:pt x="1336" y="6613"/>
                </a:lnTo>
                <a:lnTo>
                  <a:pt x="0" y="9819"/>
                </a:lnTo>
                <a:lnTo>
                  <a:pt x="0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17205" y="2461708"/>
            <a:ext cx="103010" cy="102595"/>
          </a:xfrm>
          <a:custGeom>
            <a:avLst/>
            <a:gdLst/>
            <a:ahLst/>
            <a:cxnLst/>
            <a:rect l="l" t="t" r="r" b="b"/>
            <a:pathLst>
              <a:path w="113311" h="116274">
                <a:moveTo>
                  <a:pt x="65040" y="49780"/>
                </a:moveTo>
                <a:lnTo>
                  <a:pt x="65040" y="0"/>
                </a:lnTo>
                <a:lnTo>
                  <a:pt x="48390" y="0"/>
                </a:lnTo>
                <a:lnTo>
                  <a:pt x="48390" y="49780"/>
                </a:lnTo>
                <a:lnTo>
                  <a:pt x="0" y="49780"/>
                </a:lnTo>
                <a:lnTo>
                  <a:pt x="0" y="66494"/>
                </a:lnTo>
                <a:lnTo>
                  <a:pt x="48390" y="66494"/>
                </a:lnTo>
                <a:lnTo>
                  <a:pt x="48390" y="116274"/>
                </a:lnTo>
                <a:lnTo>
                  <a:pt x="65040" y="116274"/>
                </a:lnTo>
                <a:lnTo>
                  <a:pt x="65040" y="66494"/>
                </a:lnTo>
                <a:lnTo>
                  <a:pt x="113311" y="66494"/>
                </a:lnTo>
                <a:lnTo>
                  <a:pt x="113311" y="49780"/>
                </a:lnTo>
                <a:lnTo>
                  <a:pt x="65040" y="49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78228" y="2284740"/>
            <a:ext cx="119562" cy="143761"/>
          </a:xfrm>
          <a:custGeom>
            <a:avLst/>
            <a:gdLst/>
            <a:ahLst/>
            <a:cxnLst/>
            <a:rect l="l" t="t" r="r" b="b"/>
            <a:pathLst>
              <a:path w="131518" h="162929">
                <a:moveTo>
                  <a:pt x="46594" y="72626"/>
                </a:moveTo>
                <a:lnTo>
                  <a:pt x="46594" y="14389"/>
                </a:lnTo>
                <a:lnTo>
                  <a:pt x="47053" y="12184"/>
                </a:lnTo>
                <a:lnTo>
                  <a:pt x="48890" y="9940"/>
                </a:lnTo>
                <a:lnTo>
                  <a:pt x="50986" y="9378"/>
                </a:lnTo>
                <a:lnTo>
                  <a:pt x="91232" y="9412"/>
                </a:lnTo>
                <a:lnTo>
                  <a:pt x="106055" y="10709"/>
                </a:lnTo>
                <a:lnTo>
                  <a:pt x="115228" y="13888"/>
                </a:lnTo>
                <a:lnTo>
                  <a:pt x="119860" y="16894"/>
                </a:lnTo>
                <a:lnTo>
                  <a:pt x="123014" y="24048"/>
                </a:lnTo>
                <a:lnTo>
                  <a:pt x="124691" y="35351"/>
                </a:lnTo>
                <a:lnTo>
                  <a:pt x="131518" y="35351"/>
                </a:lnTo>
                <a:lnTo>
                  <a:pt x="130680" y="0"/>
                </a:lnTo>
                <a:lnTo>
                  <a:pt x="0" y="0"/>
                </a:lnTo>
                <a:lnTo>
                  <a:pt x="0" y="4569"/>
                </a:lnTo>
                <a:lnTo>
                  <a:pt x="9103" y="5210"/>
                </a:lnTo>
                <a:lnTo>
                  <a:pt x="14972" y="6873"/>
                </a:lnTo>
                <a:lnTo>
                  <a:pt x="17607" y="9559"/>
                </a:lnTo>
                <a:lnTo>
                  <a:pt x="20242" y="12244"/>
                </a:lnTo>
                <a:lnTo>
                  <a:pt x="21560" y="17956"/>
                </a:lnTo>
                <a:lnTo>
                  <a:pt x="21560" y="144011"/>
                </a:lnTo>
                <a:lnTo>
                  <a:pt x="20382" y="150604"/>
                </a:lnTo>
                <a:lnTo>
                  <a:pt x="18027" y="153129"/>
                </a:lnTo>
                <a:lnTo>
                  <a:pt x="15671" y="155654"/>
                </a:lnTo>
                <a:lnTo>
                  <a:pt x="9662" y="157438"/>
                </a:lnTo>
                <a:lnTo>
                  <a:pt x="0" y="158480"/>
                </a:lnTo>
                <a:lnTo>
                  <a:pt x="0" y="162929"/>
                </a:lnTo>
                <a:lnTo>
                  <a:pt x="68754" y="162929"/>
                </a:lnTo>
                <a:lnTo>
                  <a:pt x="68754" y="158480"/>
                </a:lnTo>
                <a:lnTo>
                  <a:pt x="59490" y="157758"/>
                </a:lnTo>
                <a:lnTo>
                  <a:pt x="53481" y="156135"/>
                </a:lnTo>
                <a:lnTo>
                  <a:pt x="50726" y="153610"/>
                </a:lnTo>
                <a:lnTo>
                  <a:pt x="47971" y="151085"/>
                </a:lnTo>
                <a:lnTo>
                  <a:pt x="46594" y="145293"/>
                </a:lnTo>
                <a:lnTo>
                  <a:pt x="46594" y="82366"/>
                </a:lnTo>
                <a:lnTo>
                  <a:pt x="92431" y="82366"/>
                </a:lnTo>
                <a:lnTo>
                  <a:pt x="99058" y="83909"/>
                </a:lnTo>
                <a:lnTo>
                  <a:pt x="101933" y="86995"/>
                </a:lnTo>
                <a:lnTo>
                  <a:pt x="104807" y="90082"/>
                </a:lnTo>
                <a:lnTo>
                  <a:pt x="107163" y="96394"/>
                </a:lnTo>
                <a:lnTo>
                  <a:pt x="109000" y="105934"/>
                </a:lnTo>
                <a:lnTo>
                  <a:pt x="114749" y="105934"/>
                </a:lnTo>
                <a:lnTo>
                  <a:pt x="114749" y="48938"/>
                </a:lnTo>
                <a:lnTo>
                  <a:pt x="109000" y="48938"/>
                </a:lnTo>
                <a:lnTo>
                  <a:pt x="107243" y="58478"/>
                </a:lnTo>
                <a:lnTo>
                  <a:pt x="104927" y="64810"/>
                </a:lnTo>
                <a:lnTo>
                  <a:pt x="102052" y="67937"/>
                </a:lnTo>
                <a:lnTo>
                  <a:pt x="99178" y="71063"/>
                </a:lnTo>
                <a:lnTo>
                  <a:pt x="92510" y="72626"/>
                </a:lnTo>
                <a:lnTo>
                  <a:pt x="46594" y="7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33533" y="2282193"/>
            <a:ext cx="135569" cy="149914"/>
          </a:xfrm>
          <a:custGeom>
            <a:avLst/>
            <a:gdLst/>
            <a:ahLst/>
            <a:cxnLst/>
            <a:rect l="l" t="t" r="r" b="b"/>
            <a:pathLst>
              <a:path w="149126" h="169903">
                <a:moveTo>
                  <a:pt x="29413" y="100875"/>
                </a:moveTo>
                <a:lnTo>
                  <a:pt x="28507" y="86454"/>
                </a:lnTo>
                <a:lnTo>
                  <a:pt x="28797" y="77187"/>
                </a:lnTo>
                <a:lnTo>
                  <a:pt x="30508" y="63267"/>
                </a:lnTo>
                <a:lnTo>
                  <a:pt x="33756" y="50792"/>
                </a:lnTo>
                <a:lnTo>
                  <a:pt x="38539" y="39763"/>
                </a:lnTo>
                <a:lnTo>
                  <a:pt x="44858" y="30180"/>
                </a:lnTo>
                <a:lnTo>
                  <a:pt x="51263" y="23285"/>
                </a:lnTo>
                <a:lnTo>
                  <a:pt x="61777" y="15760"/>
                </a:lnTo>
                <a:lnTo>
                  <a:pt x="73677" y="11244"/>
                </a:lnTo>
                <a:lnTo>
                  <a:pt x="86960" y="9739"/>
                </a:lnTo>
                <a:lnTo>
                  <a:pt x="94386" y="10167"/>
                </a:lnTo>
                <a:lnTo>
                  <a:pt x="107118" y="13308"/>
                </a:lnTo>
                <a:lnTo>
                  <a:pt x="118178" y="19498"/>
                </a:lnTo>
                <a:lnTo>
                  <a:pt x="127566" y="28738"/>
                </a:lnTo>
                <a:lnTo>
                  <a:pt x="135600" y="42310"/>
                </a:lnTo>
                <a:lnTo>
                  <a:pt x="140382" y="55311"/>
                </a:lnTo>
                <a:lnTo>
                  <a:pt x="146012" y="55311"/>
                </a:lnTo>
                <a:lnTo>
                  <a:pt x="143736" y="0"/>
                </a:lnTo>
                <a:lnTo>
                  <a:pt x="138586" y="0"/>
                </a:lnTo>
                <a:lnTo>
                  <a:pt x="137787" y="2725"/>
                </a:lnTo>
                <a:lnTo>
                  <a:pt x="136350" y="4729"/>
                </a:lnTo>
                <a:lnTo>
                  <a:pt x="134273" y="6012"/>
                </a:lnTo>
                <a:lnTo>
                  <a:pt x="132198" y="7294"/>
                </a:lnTo>
                <a:lnTo>
                  <a:pt x="130001" y="7936"/>
                </a:lnTo>
                <a:lnTo>
                  <a:pt x="126568" y="7936"/>
                </a:lnTo>
                <a:lnTo>
                  <a:pt x="121337" y="6613"/>
                </a:lnTo>
                <a:lnTo>
                  <a:pt x="111995" y="3968"/>
                </a:lnTo>
                <a:lnTo>
                  <a:pt x="109768" y="3361"/>
                </a:lnTo>
                <a:lnTo>
                  <a:pt x="97074" y="840"/>
                </a:lnTo>
                <a:lnTo>
                  <a:pt x="84685" y="0"/>
                </a:lnTo>
                <a:lnTo>
                  <a:pt x="80600" y="74"/>
                </a:lnTo>
                <a:lnTo>
                  <a:pt x="66950" y="1514"/>
                </a:lnTo>
                <a:lnTo>
                  <a:pt x="54328" y="4788"/>
                </a:lnTo>
                <a:lnTo>
                  <a:pt x="42736" y="9895"/>
                </a:lnTo>
                <a:lnTo>
                  <a:pt x="32173" y="16836"/>
                </a:lnTo>
                <a:lnTo>
                  <a:pt x="22639" y="25611"/>
                </a:lnTo>
                <a:lnTo>
                  <a:pt x="14057" y="36480"/>
                </a:lnTo>
                <a:lnTo>
                  <a:pt x="7907" y="47509"/>
                </a:lnTo>
                <a:lnTo>
                  <a:pt x="3514" y="59435"/>
                </a:lnTo>
                <a:lnTo>
                  <a:pt x="878" y="72256"/>
                </a:lnTo>
                <a:lnTo>
                  <a:pt x="0" y="85973"/>
                </a:lnTo>
                <a:lnTo>
                  <a:pt x="736" y="98590"/>
                </a:lnTo>
                <a:lnTo>
                  <a:pt x="3244" y="111527"/>
                </a:lnTo>
                <a:lnTo>
                  <a:pt x="7531" y="123496"/>
                </a:lnTo>
                <a:lnTo>
                  <a:pt x="13597" y="134497"/>
                </a:lnTo>
                <a:lnTo>
                  <a:pt x="21441" y="144531"/>
                </a:lnTo>
                <a:lnTo>
                  <a:pt x="34057" y="155617"/>
                </a:lnTo>
                <a:lnTo>
                  <a:pt x="44874" y="161867"/>
                </a:lnTo>
                <a:lnTo>
                  <a:pt x="56838" y="166331"/>
                </a:lnTo>
                <a:lnTo>
                  <a:pt x="69949" y="169010"/>
                </a:lnTo>
                <a:lnTo>
                  <a:pt x="84206" y="169903"/>
                </a:lnTo>
                <a:lnTo>
                  <a:pt x="92868" y="169463"/>
                </a:lnTo>
                <a:lnTo>
                  <a:pt x="105389" y="167166"/>
                </a:lnTo>
                <a:lnTo>
                  <a:pt x="117394" y="162904"/>
                </a:lnTo>
                <a:lnTo>
                  <a:pt x="128884" y="156676"/>
                </a:lnTo>
                <a:lnTo>
                  <a:pt x="140656" y="147628"/>
                </a:lnTo>
                <a:lnTo>
                  <a:pt x="149126" y="138519"/>
                </a:lnTo>
                <a:lnTo>
                  <a:pt x="144575" y="133950"/>
                </a:lnTo>
                <a:lnTo>
                  <a:pt x="144423" y="134093"/>
                </a:lnTo>
                <a:lnTo>
                  <a:pt x="133935" y="143142"/>
                </a:lnTo>
                <a:lnTo>
                  <a:pt x="124332" y="149582"/>
                </a:lnTo>
                <a:lnTo>
                  <a:pt x="114445" y="154238"/>
                </a:lnTo>
                <a:lnTo>
                  <a:pt x="102208" y="157600"/>
                </a:lnTo>
                <a:lnTo>
                  <a:pt x="89236" y="158720"/>
                </a:lnTo>
                <a:lnTo>
                  <a:pt x="78941" y="157914"/>
                </a:lnTo>
                <a:lnTo>
                  <a:pt x="66564" y="154408"/>
                </a:lnTo>
                <a:lnTo>
                  <a:pt x="55483" y="148124"/>
                </a:lnTo>
                <a:lnTo>
                  <a:pt x="45696" y="139060"/>
                </a:lnTo>
                <a:lnTo>
                  <a:pt x="42990" y="135743"/>
                </a:lnTo>
                <a:lnTo>
                  <a:pt x="36654" y="125520"/>
                </a:lnTo>
                <a:lnTo>
                  <a:pt x="32128" y="113897"/>
                </a:lnTo>
                <a:lnTo>
                  <a:pt x="29413" y="1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95318" y="2412861"/>
            <a:ext cx="73327" cy="69960"/>
          </a:xfrm>
          <a:custGeom>
            <a:avLst/>
            <a:gdLst/>
            <a:ahLst/>
            <a:cxnLst/>
            <a:rect l="l" t="t" r="r" b="b"/>
            <a:pathLst>
              <a:path w="80660" h="79288">
                <a:moveTo>
                  <a:pt x="80660" y="79288"/>
                </a:moveTo>
                <a:lnTo>
                  <a:pt x="80660" y="76931"/>
                </a:lnTo>
                <a:lnTo>
                  <a:pt x="76859" y="76875"/>
                </a:lnTo>
                <a:lnTo>
                  <a:pt x="74147" y="75949"/>
                </a:lnTo>
                <a:lnTo>
                  <a:pt x="72527" y="74153"/>
                </a:lnTo>
                <a:lnTo>
                  <a:pt x="70906" y="72358"/>
                </a:lnTo>
                <a:lnTo>
                  <a:pt x="70096" y="69440"/>
                </a:lnTo>
                <a:lnTo>
                  <a:pt x="70096" y="15150"/>
                </a:lnTo>
                <a:lnTo>
                  <a:pt x="67076" y="7547"/>
                </a:lnTo>
                <a:lnTo>
                  <a:pt x="61040" y="3282"/>
                </a:lnTo>
                <a:lnTo>
                  <a:pt x="57910" y="1094"/>
                </a:lnTo>
                <a:lnTo>
                  <a:pt x="54444" y="0"/>
                </a:lnTo>
                <a:lnTo>
                  <a:pt x="45947" y="0"/>
                </a:lnTo>
                <a:lnTo>
                  <a:pt x="41420" y="1374"/>
                </a:lnTo>
                <a:lnTo>
                  <a:pt x="37060" y="4124"/>
                </a:lnTo>
                <a:lnTo>
                  <a:pt x="34153" y="5919"/>
                </a:lnTo>
                <a:lnTo>
                  <a:pt x="30128" y="9230"/>
                </a:lnTo>
                <a:lnTo>
                  <a:pt x="24986" y="14056"/>
                </a:lnTo>
                <a:lnTo>
                  <a:pt x="24986" y="1683"/>
                </a:lnTo>
                <a:lnTo>
                  <a:pt x="24148" y="84"/>
                </a:lnTo>
                <a:lnTo>
                  <a:pt x="16266" y="2693"/>
                </a:lnTo>
                <a:lnTo>
                  <a:pt x="7714" y="5499"/>
                </a:lnTo>
                <a:lnTo>
                  <a:pt x="2292" y="7238"/>
                </a:lnTo>
                <a:lnTo>
                  <a:pt x="0" y="7911"/>
                </a:lnTo>
                <a:lnTo>
                  <a:pt x="0" y="10857"/>
                </a:lnTo>
                <a:lnTo>
                  <a:pt x="1970" y="10605"/>
                </a:lnTo>
                <a:lnTo>
                  <a:pt x="3522" y="10521"/>
                </a:lnTo>
                <a:lnTo>
                  <a:pt x="6819" y="10521"/>
                </a:lnTo>
                <a:lnTo>
                  <a:pt x="8999" y="11587"/>
                </a:lnTo>
                <a:lnTo>
                  <a:pt x="10061" y="13719"/>
                </a:lnTo>
                <a:lnTo>
                  <a:pt x="10733" y="15178"/>
                </a:lnTo>
                <a:lnTo>
                  <a:pt x="11068" y="17703"/>
                </a:lnTo>
                <a:lnTo>
                  <a:pt x="11068" y="69131"/>
                </a:lnTo>
                <a:lnTo>
                  <a:pt x="10271" y="72456"/>
                </a:lnTo>
                <a:lnTo>
                  <a:pt x="8678" y="73943"/>
                </a:lnTo>
                <a:lnTo>
                  <a:pt x="7085" y="75430"/>
                </a:lnTo>
                <a:lnTo>
                  <a:pt x="4303" y="76426"/>
                </a:lnTo>
                <a:lnTo>
                  <a:pt x="335" y="76931"/>
                </a:lnTo>
                <a:lnTo>
                  <a:pt x="335" y="79288"/>
                </a:lnTo>
                <a:lnTo>
                  <a:pt x="36976" y="79288"/>
                </a:lnTo>
                <a:lnTo>
                  <a:pt x="36976" y="76931"/>
                </a:lnTo>
                <a:lnTo>
                  <a:pt x="33119" y="76819"/>
                </a:lnTo>
                <a:lnTo>
                  <a:pt x="30296" y="76075"/>
                </a:lnTo>
                <a:lnTo>
                  <a:pt x="28508" y="74700"/>
                </a:lnTo>
                <a:lnTo>
                  <a:pt x="26719" y="73326"/>
                </a:lnTo>
                <a:lnTo>
                  <a:pt x="25824" y="70618"/>
                </a:lnTo>
                <a:lnTo>
                  <a:pt x="25824" y="19443"/>
                </a:lnTo>
                <a:lnTo>
                  <a:pt x="28843" y="16469"/>
                </a:lnTo>
                <a:lnTo>
                  <a:pt x="31302" y="14336"/>
                </a:lnTo>
                <a:lnTo>
                  <a:pt x="33203" y="13046"/>
                </a:lnTo>
                <a:lnTo>
                  <a:pt x="36613" y="10801"/>
                </a:lnTo>
                <a:lnTo>
                  <a:pt x="39967" y="9679"/>
                </a:lnTo>
                <a:lnTo>
                  <a:pt x="48071" y="9679"/>
                </a:lnTo>
                <a:lnTo>
                  <a:pt x="51370" y="11264"/>
                </a:lnTo>
                <a:lnTo>
                  <a:pt x="53158" y="14435"/>
                </a:lnTo>
                <a:lnTo>
                  <a:pt x="54947" y="17605"/>
                </a:lnTo>
                <a:lnTo>
                  <a:pt x="55842" y="21603"/>
                </a:lnTo>
                <a:lnTo>
                  <a:pt x="55842" y="68093"/>
                </a:lnTo>
                <a:lnTo>
                  <a:pt x="55030" y="71811"/>
                </a:lnTo>
                <a:lnTo>
                  <a:pt x="53409" y="73522"/>
                </a:lnTo>
                <a:lnTo>
                  <a:pt x="51789" y="75233"/>
                </a:lnTo>
                <a:lnTo>
                  <a:pt x="48938" y="76370"/>
                </a:lnTo>
                <a:lnTo>
                  <a:pt x="44858" y="76931"/>
                </a:lnTo>
                <a:lnTo>
                  <a:pt x="44858" y="79288"/>
                </a:lnTo>
                <a:lnTo>
                  <a:pt x="80660" y="79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94159" y="2603221"/>
            <a:ext cx="62939" cy="145776"/>
          </a:xfrm>
          <a:custGeom>
            <a:avLst/>
            <a:gdLst/>
            <a:ahLst/>
            <a:cxnLst/>
            <a:rect l="l" t="t" r="r" b="b"/>
            <a:pathLst>
              <a:path w="69233" h="165213">
                <a:moveTo>
                  <a:pt x="43959" y="0"/>
                </a:moveTo>
                <a:lnTo>
                  <a:pt x="0" y="22485"/>
                </a:lnTo>
                <a:lnTo>
                  <a:pt x="0" y="25852"/>
                </a:lnTo>
                <a:lnTo>
                  <a:pt x="2874" y="24569"/>
                </a:lnTo>
                <a:lnTo>
                  <a:pt x="5969" y="23347"/>
                </a:lnTo>
                <a:lnTo>
                  <a:pt x="9282" y="22184"/>
                </a:lnTo>
                <a:lnTo>
                  <a:pt x="12596" y="21022"/>
                </a:lnTo>
                <a:lnTo>
                  <a:pt x="15291" y="20441"/>
                </a:lnTo>
                <a:lnTo>
                  <a:pt x="20562" y="20441"/>
                </a:lnTo>
                <a:lnTo>
                  <a:pt x="22637" y="21443"/>
                </a:lnTo>
                <a:lnTo>
                  <a:pt x="23596" y="23447"/>
                </a:lnTo>
                <a:lnTo>
                  <a:pt x="24554" y="25451"/>
                </a:lnTo>
                <a:lnTo>
                  <a:pt x="25033" y="28377"/>
                </a:lnTo>
                <a:lnTo>
                  <a:pt x="25033" y="150784"/>
                </a:lnTo>
                <a:lnTo>
                  <a:pt x="23556" y="155474"/>
                </a:lnTo>
                <a:lnTo>
                  <a:pt x="17647" y="159802"/>
                </a:lnTo>
                <a:lnTo>
                  <a:pt x="11339" y="161125"/>
                </a:lnTo>
                <a:lnTo>
                  <a:pt x="1676" y="161606"/>
                </a:lnTo>
                <a:lnTo>
                  <a:pt x="1676" y="165213"/>
                </a:lnTo>
                <a:lnTo>
                  <a:pt x="69233" y="165213"/>
                </a:lnTo>
                <a:lnTo>
                  <a:pt x="69233" y="161847"/>
                </a:lnTo>
                <a:lnTo>
                  <a:pt x="60289" y="161526"/>
                </a:lnTo>
                <a:lnTo>
                  <a:pt x="54180" y="160524"/>
                </a:lnTo>
                <a:lnTo>
                  <a:pt x="50906" y="158840"/>
                </a:lnTo>
                <a:lnTo>
                  <a:pt x="47632" y="157157"/>
                </a:lnTo>
                <a:lnTo>
                  <a:pt x="45995" y="153229"/>
                </a:lnTo>
                <a:lnTo>
                  <a:pt x="45995" y="1563"/>
                </a:lnTo>
                <a:lnTo>
                  <a:pt x="45396" y="0"/>
                </a:lnTo>
                <a:lnTo>
                  <a:pt x="43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07199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0" y="104611"/>
                </a:moveTo>
                <a:lnTo>
                  <a:pt x="186" y="111631"/>
                </a:lnTo>
                <a:lnTo>
                  <a:pt x="1557" y="124547"/>
                </a:lnTo>
                <a:lnTo>
                  <a:pt x="4260" y="137023"/>
                </a:lnTo>
                <a:lnTo>
                  <a:pt x="8294" y="149059"/>
                </a:lnTo>
                <a:lnTo>
                  <a:pt x="13660" y="160656"/>
                </a:lnTo>
                <a:lnTo>
                  <a:pt x="20358" y="171812"/>
                </a:lnTo>
                <a:lnTo>
                  <a:pt x="28387" y="182528"/>
                </a:lnTo>
                <a:lnTo>
                  <a:pt x="31743" y="186476"/>
                </a:lnTo>
                <a:lnTo>
                  <a:pt x="41677" y="196872"/>
                </a:lnTo>
                <a:lnTo>
                  <a:pt x="51179" y="204815"/>
                </a:lnTo>
                <a:lnTo>
                  <a:pt x="60249" y="210304"/>
                </a:lnTo>
                <a:lnTo>
                  <a:pt x="63363" y="206336"/>
                </a:lnTo>
                <a:lnTo>
                  <a:pt x="62461" y="205734"/>
                </a:lnTo>
                <a:lnTo>
                  <a:pt x="52686" y="197971"/>
                </a:lnTo>
                <a:lnTo>
                  <a:pt x="44236" y="188824"/>
                </a:lnTo>
                <a:lnTo>
                  <a:pt x="37110" y="178291"/>
                </a:lnTo>
                <a:lnTo>
                  <a:pt x="31308" y="166372"/>
                </a:lnTo>
                <a:lnTo>
                  <a:pt x="26830" y="153069"/>
                </a:lnTo>
                <a:lnTo>
                  <a:pt x="24292" y="141503"/>
                </a:lnTo>
                <a:lnTo>
                  <a:pt x="22641" y="129475"/>
                </a:lnTo>
                <a:lnTo>
                  <a:pt x="21651" y="116136"/>
                </a:lnTo>
                <a:lnTo>
                  <a:pt x="21321" y="101485"/>
                </a:lnTo>
                <a:lnTo>
                  <a:pt x="21416" y="94740"/>
                </a:lnTo>
                <a:lnTo>
                  <a:pt x="22338" y="80300"/>
                </a:lnTo>
                <a:lnTo>
                  <a:pt x="24239" y="66997"/>
                </a:lnTo>
                <a:lnTo>
                  <a:pt x="27119" y="54830"/>
                </a:lnTo>
                <a:lnTo>
                  <a:pt x="30977" y="43801"/>
                </a:lnTo>
                <a:lnTo>
                  <a:pt x="35814" y="33908"/>
                </a:lnTo>
                <a:lnTo>
                  <a:pt x="43580" y="22856"/>
                </a:lnTo>
                <a:lnTo>
                  <a:pt x="52398" y="13494"/>
                </a:lnTo>
                <a:lnTo>
                  <a:pt x="63363" y="3968"/>
                </a:lnTo>
                <a:lnTo>
                  <a:pt x="61087" y="0"/>
                </a:lnTo>
                <a:lnTo>
                  <a:pt x="52900" y="5064"/>
                </a:lnTo>
                <a:lnTo>
                  <a:pt x="42791" y="12684"/>
                </a:lnTo>
                <a:lnTo>
                  <a:pt x="33462" y="21377"/>
                </a:lnTo>
                <a:lnTo>
                  <a:pt x="24914" y="31142"/>
                </a:lnTo>
                <a:lnTo>
                  <a:pt x="16692" y="42957"/>
                </a:lnTo>
                <a:lnTo>
                  <a:pt x="10682" y="54192"/>
                </a:lnTo>
                <a:lnTo>
                  <a:pt x="6009" y="65975"/>
                </a:lnTo>
                <a:lnTo>
                  <a:pt x="2670" y="78306"/>
                </a:lnTo>
                <a:lnTo>
                  <a:pt x="667" y="91184"/>
                </a:lnTo>
                <a:lnTo>
                  <a:pt x="0" y="104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21038" y="2639187"/>
            <a:ext cx="112594" cy="109810"/>
          </a:xfrm>
          <a:custGeom>
            <a:avLst/>
            <a:gdLst/>
            <a:ahLst/>
            <a:cxnLst/>
            <a:rect l="l" t="t" r="r" b="b"/>
            <a:pathLst>
              <a:path w="123853" h="124451">
                <a:moveTo>
                  <a:pt x="70431" y="53868"/>
                </a:moveTo>
                <a:lnTo>
                  <a:pt x="70431" y="0"/>
                </a:lnTo>
                <a:lnTo>
                  <a:pt x="53662" y="0"/>
                </a:lnTo>
                <a:lnTo>
                  <a:pt x="53662" y="53868"/>
                </a:lnTo>
                <a:lnTo>
                  <a:pt x="0" y="53868"/>
                </a:lnTo>
                <a:lnTo>
                  <a:pt x="0" y="70702"/>
                </a:lnTo>
                <a:lnTo>
                  <a:pt x="53662" y="70702"/>
                </a:lnTo>
                <a:lnTo>
                  <a:pt x="53662" y="124451"/>
                </a:lnTo>
                <a:lnTo>
                  <a:pt x="70431" y="124451"/>
                </a:lnTo>
                <a:lnTo>
                  <a:pt x="70431" y="70702"/>
                </a:lnTo>
                <a:lnTo>
                  <a:pt x="123853" y="70702"/>
                </a:lnTo>
                <a:lnTo>
                  <a:pt x="123853" y="53868"/>
                </a:lnTo>
                <a:lnTo>
                  <a:pt x="70431" y="53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48860" y="2602159"/>
            <a:ext cx="57604" cy="185562"/>
          </a:xfrm>
          <a:custGeom>
            <a:avLst/>
            <a:gdLst/>
            <a:ahLst/>
            <a:cxnLst/>
            <a:rect l="l" t="t" r="r" b="b"/>
            <a:pathLst>
              <a:path w="63364" h="210304">
                <a:moveTo>
                  <a:pt x="7372" y="9660"/>
                </a:moveTo>
                <a:lnTo>
                  <a:pt x="16417" y="18599"/>
                </a:lnTo>
                <a:lnTo>
                  <a:pt x="24053" y="28727"/>
                </a:lnTo>
                <a:lnTo>
                  <a:pt x="30279" y="40042"/>
                </a:lnTo>
                <a:lnTo>
                  <a:pt x="35096" y="52546"/>
                </a:lnTo>
                <a:lnTo>
                  <a:pt x="38919" y="68336"/>
                </a:lnTo>
                <a:lnTo>
                  <a:pt x="40655" y="80609"/>
                </a:lnTo>
                <a:lnTo>
                  <a:pt x="41696" y="94144"/>
                </a:lnTo>
                <a:lnTo>
                  <a:pt x="42043" y="108940"/>
                </a:lnTo>
                <a:lnTo>
                  <a:pt x="41901" y="117039"/>
                </a:lnTo>
                <a:lnTo>
                  <a:pt x="40882" y="131333"/>
                </a:lnTo>
                <a:lnTo>
                  <a:pt x="38877" y="144536"/>
                </a:lnTo>
                <a:lnTo>
                  <a:pt x="35887" y="156648"/>
                </a:lnTo>
                <a:lnTo>
                  <a:pt x="31911" y="167668"/>
                </a:lnTo>
                <a:lnTo>
                  <a:pt x="26951" y="177598"/>
                </a:lnTo>
                <a:lnTo>
                  <a:pt x="19652" y="187947"/>
                </a:lnTo>
                <a:lnTo>
                  <a:pt x="10859" y="197204"/>
                </a:lnTo>
                <a:lnTo>
                  <a:pt x="0" y="206336"/>
                </a:lnTo>
                <a:lnTo>
                  <a:pt x="2276" y="210304"/>
                </a:lnTo>
                <a:lnTo>
                  <a:pt x="12816" y="203932"/>
                </a:lnTo>
                <a:lnTo>
                  <a:pt x="19763" y="198160"/>
                </a:lnTo>
                <a:lnTo>
                  <a:pt x="29507" y="189287"/>
                </a:lnTo>
                <a:lnTo>
                  <a:pt x="37985" y="179824"/>
                </a:lnTo>
                <a:lnTo>
                  <a:pt x="45037" y="169903"/>
                </a:lnTo>
                <a:lnTo>
                  <a:pt x="48993" y="163186"/>
                </a:lnTo>
                <a:lnTo>
                  <a:pt x="54476" y="151719"/>
                </a:lnTo>
                <a:lnTo>
                  <a:pt x="58692" y="139722"/>
                </a:lnTo>
                <a:lnTo>
                  <a:pt x="60791" y="131344"/>
                </a:lnTo>
                <a:lnTo>
                  <a:pt x="62721" y="118843"/>
                </a:lnTo>
                <a:lnTo>
                  <a:pt x="63364" y="105813"/>
                </a:lnTo>
                <a:lnTo>
                  <a:pt x="63351" y="103973"/>
                </a:lnTo>
                <a:lnTo>
                  <a:pt x="62503" y="90922"/>
                </a:lnTo>
                <a:lnTo>
                  <a:pt x="60326" y="78292"/>
                </a:lnTo>
                <a:lnTo>
                  <a:pt x="56820" y="66083"/>
                </a:lnTo>
                <a:lnTo>
                  <a:pt x="51985" y="54296"/>
                </a:lnTo>
                <a:lnTo>
                  <a:pt x="45822" y="42929"/>
                </a:lnTo>
                <a:lnTo>
                  <a:pt x="38329" y="31984"/>
                </a:lnTo>
                <a:lnTo>
                  <a:pt x="31737" y="23890"/>
                </a:lnTo>
                <a:lnTo>
                  <a:pt x="22572" y="14384"/>
                </a:lnTo>
                <a:lnTo>
                  <a:pt x="13031" y="6420"/>
                </a:lnTo>
                <a:lnTo>
                  <a:pt x="3114" y="0"/>
                </a:lnTo>
                <a:lnTo>
                  <a:pt x="0" y="3968"/>
                </a:lnTo>
                <a:lnTo>
                  <a:pt x="7372" y="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71483" y="2648948"/>
            <a:ext cx="74045" cy="100049"/>
          </a:xfrm>
          <a:custGeom>
            <a:avLst/>
            <a:gdLst/>
            <a:ahLst/>
            <a:cxnLst/>
            <a:rect l="l" t="t" r="r" b="b"/>
            <a:pathLst>
              <a:path w="81449" h="113389">
                <a:moveTo>
                  <a:pt x="38329" y="32225"/>
                </a:moveTo>
                <a:lnTo>
                  <a:pt x="40366" y="27555"/>
                </a:lnTo>
                <a:lnTo>
                  <a:pt x="44438" y="23026"/>
                </a:lnTo>
                <a:lnTo>
                  <a:pt x="48511" y="18497"/>
                </a:lnTo>
                <a:lnTo>
                  <a:pt x="51945" y="16232"/>
                </a:lnTo>
                <a:lnTo>
                  <a:pt x="56496" y="16232"/>
                </a:lnTo>
                <a:lnTo>
                  <a:pt x="58911" y="17635"/>
                </a:lnTo>
                <a:lnTo>
                  <a:pt x="61986" y="20441"/>
                </a:lnTo>
                <a:lnTo>
                  <a:pt x="65060" y="23247"/>
                </a:lnTo>
                <a:lnTo>
                  <a:pt x="68114" y="24649"/>
                </a:lnTo>
                <a:lnTo>
                  <a:pt x="74103" y="24649"/>
                </a:lnTo>
                <a:lnTo>
                  <a:pt x="76559" y="23527"/>
                </a:lnTo>
                <a:lnTo>
                  <a:pt x="78515" y="21283"/>
                </a:lnTo>
                <a:lnTo>
                  <a:pt x="80472" y="19038"/>
                </a:lnTo>
                <a:lnTo>
                  <a:pt x="81449" y="16272"/>
                </a:lnTo>
                <a:lnTo>
                  <a:pt x="81449" y="9298"/>
                </a:lnTo>
                <a:lnTo>
                  <a:pt x="80172" y="6232"/>
                </a:lnTo>
                <a:lnTo>
                  <a:pt x="77617" y="3787"/>
                </a:lnTo>
                <a:lnTo>
                  <a:pt x="75061" y="1342"/>
                </a:lnTo>
                <a:lnTo>
                  <a:pt x="71747" y="120"/>
                </a:lnTo>
                <a:lnTo>
                  <a:pt x="62565" y="120"/>
                </a:lnTo>
                <a:lnTo>
                  <a:pt x="57634" y="2124"/>
                </a:lnTo>
                <a:lnTo>
                  <a:pt x="52882" y="6132"/>
                </a:lnTo>
                <a:lnTo>
                  <a:pt x="48130" y="10140"/>
                </a:lnTo>
                <a:lnTo>
                  <a:pt x="43200" y="15711"/>
                </a:lnTo>
                <a:lnTo>
                  <a:pt x="38089" y="22846"/>
                </a:lnTo>
                <a:lnTo>
                  <a:pt x="38089" y="1843"/>
                </a:lnTo>
                <a:lnTo>
                  <a:pt x="36891" y="0"/>
                </a:lnTo>
                <a:lnTo>
                  <a:pt x="32660" y="1923"/>
                </a:lnTo>
                <a:lnTo>
                  <a:pt x="28547" y="3647"/>
                </a:lnTo>
                <a:lnTo>
                  <a:pt x="24554" y="5170"/>
                </a:lnTo>
                <a:lnTo>
                  <a:pt x="22718" y="5891"/>
                </a:lnTo>
                <a:lnTo>
                  <a:pt x="19404" y="7094"/>
                </a:lnTo>
                <a:lnTo>
                  <a:pt x="14612" y="8777"/>
                </a:lnTo>
                <a:lnTo>
                  <a:pt x="9821" y="10461"/>
                </a:lnTo>
                <a:lnTo>
                  <a:pt x="5150" y="12104"/>
                </a:lnTo>
                <a:lnTo>
                  <a:pt x="598" y="13707"/>
                </a:lnTo>
                <a:lnTo>
                  <a:pt x="598" y="17675"/>
                </a:lnTo>
                <a:lnTo>
                  <a:pt x="2036" y="17355"/>
                </a:lnTo>
                <a:lnTo>
                  <a:pt x="3413" y="17094"/>
                </a:lnTo>
                <a:lnTo>
                  <a:pt x="6048" y="16693"/>
                </a:lnTo>
                <a:lnTo>
                  <a:pt x="7905" y="16593"/>
                </a:lnTo>
                <a:lnTo>
                  <a:pt x="11818" y="16593"/>
                </a:lnTo>
                <a:lnTo>
                  <a:pt x="14513" y="18296"/>
                </a:lnTo>
                <a:lnTo>
                  <a:pt x="15990" y="21703"/>
                </a:lnTo>
                <a:lnTo>
                  <a:pt x="17467" y="25110"/>
                </a:lnTo>
                <a:lnTo>
                  <a:pt x="18206" y="30782"/>
                </a:lnTo>
                <a:lnTo>
                  <a:pt x="18206" y="99360"/>
                </a:lnTo>
                <a:lnTo>
                  <a:pt x="17008" y="103549"/>
                </a:lnTo>
                <a:lnTo>
                  <a:pt x="14612" y="105513"/>
                </a:lnTo>
                <a:lnTo>
                  <a:pt x="12217" y="107477"/>
                </a:lnTo>
                <a:lnTo>
                  <a:pt x="7346" y="108779"/>
                </a:lnTo>
                <a:lnTo>
                  <a:pt x="0" y="109421"/>
                </a:lnTo>
                <a:lnTo>
                  <a:pt x="0" y="113389"/>
                </a:lnTo>
                <a:lnTo>
                  <a:pt x="59051" y="113389"/>
                </a:lnTo>
                <a:lnTo>
                  <a:pt x="59051" y="109421"/>
                </a:lnTo>
                <a:lnTo>
                  <a:pt x="51625" y="109581"/>
                </a:lnTo>
                <a:lnTo>
                  <a:pt x="46315" y="108318"/>
                </a:lnTo>
                <a:lnTo>
                  <a:pt x="43120" y="105633"/>
                </a:lnTo>
                <a:lnTo>
                  <a:pt x="39925" y="102948"/>
                </a:lnTo>
                <a:lnTo>
                  <a:pt x="38329" y="98158"/>
                </a:lnTo>
                <a:lnTo>
                  <a:pt x="38329" y="3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37488" y="2581258"/>
            <a:ext cx="73326" cy="69960"/>
          </a:xfrm>
          <a:custGeom>
            <a:avLst/>
            <a:gdLst/>
            <a:ahLst/>
            <a:cxnLst/>
            <a:rect l="l" t="t" r="r" b="b"/>
            <a:pathLst>
              <a:path w="80659" h="79288">
                <a:moveTo>
                  <a:pt x="80659" y="79288"/>
                </a:moveTo>
                <a:lnTo>
                  <a:pt x="80659" y="76931"/>
                </a:lnTo>
                <a:lnTo>
                  <a:pt x="76858" y="76875"/>
                </a:lnTo>
                <a:lnTo>
                  <a:pt x="74147" y="75949"/>
                </a:lnTo>
                <a:lnTo>
                  <a:pt x="72527" y="74153"/>
                </a:lnTo>
                <a:lnTo>
                  <a:pt x="70905" y="72358"/>
                </a:lnTo>
                <a:lnTo>
                  <a:pt x="70095" y="69440"/>
                </a:lnTo>
                <a:lnTo>
                  <a:pt x="70095" y="15150"/>
                </a:lnTo>
                <a:lnTo>
                  <a:pt x="67077" y="7547"/>
                </a:lnTo>
                <a:lnTo>
                  <a:pt x="61039" y="3282"/>
                </a:lnTo>
                <a:lnTo>
                  <a:pt x="57909" y="1094"/>
                </a:lnTo>
                <a:lnTo>
                  <a:pt x="54443" y="0"/>
                </a:lnTo>
                <a:lnTo>
                  <a:pt x="45947" y="0"/>
                </a:lnTo>
                <a:lnTo>
                  <a:pt x="41419" y="1374"/>
                </a:lnTo>
                <a:lnTo>
                  <a:pt x="37059" y="4124"/>
                </a:lnTo>
                <a:lnTo>
                  <a:pt x="34153" y="5919"/>
                </a:lnTo>
                <a:lnTo>
                  <a:pt x="30128" y="9230"/>
                </a:lnTo>
                <a:lnTo>
                  <a:pt x="24986" y="14056"/>
                </a:lnTo>
                <a:lnTo>
                  <a:pt x="24986" y="1683"/>
                </a:lnTo>
                <a:lnTo>
                  <a:pt x="24147" y="84"/>
                </a:lnTo>
                <a:lnTo>
                  <a:pt x="16266" y="2693"/>
                </a:lnTo>
                <a:lnTo>
                  <a:pt x="7713" y="5499"/>
                </a:lnTo>
                <a:lnTo>
                  <a:pt x="2290" y="7238"/>
                </a:lnTo>
                <a:lnTo>
                  <a:pt x="0" y="7912"/>
                </a:lnTo>
                <a:lnTo>
                  <a:pt x="0" y="10857"/>
                </a:lnTo>
                <a:lnTo>
                  <a:pt x="1970" y="10605"/>
                </a:lnTo>
                <a:lnTo>
                  <a:pt x="3521" y="10521"/>
                </a:lnTo>
                <a:lnTo>
                  <a:pt x="6819" y="10521"/>
                </a:lnTo>
                <a:lnTo>
                  <a:pt x="8999" y="11587"/>
                </a:lnTo>
                <a:lnTo>
                  <a:pt x="10061" y="13719"/>
                </a:lnTo>
                <a:lnTo>
                  <a:pt x="10731" y="15178"/>
                </a:lnTo>
                <a:lnTo>
                  <a:pt x="11067" y="17703"/>
                </a:lnTo>
                <a:lnTo>
                  <a:pt x="11067" y="69131"/>
                </a:lnTo>
                <a:lnTo>
                  <a:pt x="10270" y="72456"/>
                </a:lnTo>
                <a:lnTo>
                  <a:pt x="7084" y="75430"/>
                </a:lnTo>
                <a:lnTo>
                  <a:pt x="4303" y="76426"/>
                </a:lnTo>
                <a:lnTo>
                  <a:pt x="335" y="76931"/>
                </a:lnTo>
                <a:lnTo>
                  <a:pt x="335" y="79288"/>
                </a:lnTo>
                <a:lnTo>
                  <a:pt x="36976" y="79288"/>
                </a:lnTo>
                <a:lnTo>
                  <a:pt x="36976" y="76931"/>
                </a:lnTo>
                <a:lnTo>
                  <a:pt x="33119" y="76819"/>
                </a:lnTo>
                <a:lnTo>
                  <a:pt x="30295" y="76075"/>
                </a:lnTo>
                <a:lnTo>
                  <a:pt x="28507" y="74700"/>
                </a:lnTo>
                <a:lnTo>
                  <a:pt x="26718" y="73326"/>
                </a:lnTo>
                <a:lnTo>
                  <a:pt x="25824" y="70618"/>
                </a:lnTo>
                <a:lnTo>
                  <a:pt x="25824" y="19443"/>
                </a:lnTo>
                <a:lnTo>
                  <a:pt x="28842" y="16469"/>
                </a:lnTo>
                <a:lnTo>
                  <a:pt x="31302" y="14337"/>
                </a:lnTo>
                <a:lnTo>
                  <a:pt x="33202" y="13046"/>
                </a:lnTo>
                <a:lnTo>
                  <a:pt x="36612" y="10801"/>
                </a:lnTo>
                <a:lnTo>
                  <a:pt x="39965" y="9679"/>
                </a:lnTo>
                <a:lnTo>
                  <a:pt x="48071" y="9679"/>
                </a:lnTo>
                <a:lnTo>
                  <a:pt x="51369" y="11264"/>
                </a:lnTo>
                <a:lnTo>
                  <a:pt x="53158" y="14435"/>
                </a:lnTo>
                <a:lnTo>
                  <a:pt x="54946" y="17605"/>
                </a:lnTo>
                <a:lnTo>
                  <a:pt x="55841" y="21603"/>
                </a:lnTo>
                <a:lnTo>
                  <a:pt x="55841" y="68093"/>
                </a:lnTo>
                <a:lnTo>
                  <a:pt x="55031" y="71811"/>
                </a:lnTo>
                <a:lnTo>
                  <a:pt x="53410" y="73522"/>
                </a:lnTo>
                <a:lnTo>
                  <a:pt x="51789" y="75234"/>
                </a:lnTo>
                <a:lnTo>
                  <a:pt x="48938" y="76370"/>
                </a:lnTo>
                <a:lnTo>
                  <a:pt x="44857" y="76931"/>
                </a:lnTo>
                <a:lnTo>
                  <a:pt x="44857" y="79288"/>
                </a:lnTo>
                <a:lnTo>
                  <a:pt x="80659" y="79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74661" y="2509982"/>
            <a:ext cx="677390" cy="0"/>
          </a:xfrm>
          <a:custGeom>
            <a:avLst/>
            <a:gdLst/>
            <a:ahLst/>
            <a:cxnLst/>
            <a:rect l="l" t="t" r="r" b="b"/>
            <a:pathLst>
              <a:path w="745129">
                <a:moveTo>
                  <a:pt x="0" y="0"/>
                </a:moveTo>
                <a:lnTo>
                  <a:pt x="745129" y="0"/>
                </a:lnTo>
              </a:path>
            </a:pathLst>
          </a:custGeom>
          <a:ln w="123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7752" y="25643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66333" y="2238376"/>
            <a:ext cx="6221956" cy="564943"/>
          </a:xfrm>
          <a:custGeom>
            <a:avLst/>
            <a:gdLst/>
            <a:ahLst/>
            <a:cxnLst/>
            <a:rect l="l" t="t" r="r" b="b"/>
            <a:pathLst>
              <a:path w="6844152" h="640269">
                <a:moveTo>
                  <a:pt x="0" y="0"/>
                </a:moveTo>
                <a:lnTo>
                  <a:pt x="0" y="640269"/>
                </a:lnTo>
                <a:lnTo>
                  <a:pt x="6844152" y="640269"/>
                </a:lnTo>
                <a:lnTo>
                  <a:pt x="6844152" y="0"/>
                </a:lnTo>
                <a:lnTo>
                  <a:pt x="0" y="0"/>
                </a:lnTo>
                <a:close/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6333" y="2238376"/>
            <a:ext cx="6221956" cy="564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75494" marR="1108293" algn="ctr">
              <a:lnSpc>
                <a:spcPct val="95825"/>
              </a:lnSpc>
              <a:spcBef>
                <a:spcPts val="1035"/>
              </a:spcBef>
            </a:pPr>
            <a:r>
              <a:rPr sz="2500" dirty="0">
                <a:latin typeface="Arial"/>
                <a:cs typeface="Arial"/>
              </a:rPr>
              <a:t>Discounted Cashflow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aluation: Basis for</a:t>
            </a:r>
            <a:endParaRPr sz="2500">
              <a:latin typeface="Arial"/>
              <a:cs typeface="Arial"/>
            </a:endParaRPr>
          </a:p>
          <a:p>
            <a:pPr marL="3371103" marR="3303671" algn="ctr">
              <a:lnSpc>
                <a:spcPct val="95825"/>
              </a:lnSpc>
              <a:spcBef>
                <a:spcPts val="171"/>
              </a:spcBef>
            </a:pPr>
            <a:r>
              <a:rPr sz="2500" dirty="0">
                <a:latin typeface="Arial"/>
                <a:cs typeface="Arial"/>
              </a:rPr>
              <a:t>Approach</a:t>
            </a:r>
            <a:endParaRPr sz="2500">
              <a:latin typeface="Arial"/>
              <a:cs typeface="Arial"/>
            </a:endParaRPr>
          </a:p>
          <a:p>
            <a:pPr marL="1395001" marR="415342" indent="-303444">
              <a:lnSpc>
                <a:spcPts val="1665"/>
              </a:lnSpc>
              <a:spcBef>
                <a:spcPts val="14205"/>
              </a:spcBef>
            </a:pP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CF</a:t>
            </a:r>
            <a:r>
              <a:rPr sz="1500" baseline="-25206" dirty="0">
                <a:latin typeface="Times New Roman"/>
                <a:cs typeface="Times New Roman"/>
              </a:rPr>
              <a:t>t</a:t>
            </a:r>
            <a:r>
              <a:rPr sz="1500" spc="169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expected</a:t>
            </a:r>
            <a:r>
              <a:rPr sz="1600" u="sng" spc="5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cash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flow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t,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appropriate </a:t>
            </a:r>
            <a:endParaRPr sz="1600">
              <a:latin typeface="Times New Roman"/>
              <a:cs typeface="Times New Roman"/>
            </a:endParaRPr>
          </a:p>
          <a:p>
            <a:pPr marL="1395001" marR="415342">
              <a:lnSpc>
                <a:spcPts val="1806"/>
              </a:lnSpc>
              <a:spcBef>
                <a:spcPts val="697"/>
              </a:spcBef>
            </a:pPr>
            <a:r>
              <a:rPr sz="1600" dirty="0">
                <a:latin typeface="Times New Roman"/>
                <a:cs typeface="Times New Roman"/>
              </a:rPr>
              <a:t>given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riskiness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asset.</a:t>
            </a:r>
            <a:endParaRPr sz="1600">
              <a:latin typeface="Times New Roman"/>
              <a:cs typeface="Times New Roman"/>
            </a:endParaRPr>
          </a:p>
          <a:p>
            <a:pPr marL="1395001" marR="449451" indent="-303444">
              <a:lnSpc>
                <a:spcPts val="1806"/>
              </a:lnSpc>
              <a:spcBef>
                <a:spcPts val="590"/>
              </a:spcBef>
            </a:pP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P</a:t>
            </a:r>
            <a:r>
              <a:rPr sz="16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oposition</a:t>
            </a:r>
            <a:r>
              <a:rPr sz="1600" b="1" spc="8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1:</a:t>
            </a:r>
            <a:r>
              <a:rPr sz="1600" b="1" spc="1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For</a:t>
            </a:r>
            <a:r>
              <a:rPr sz="1600" b="1" spc="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an</a:t>
            </a:r>
            <a:r>
              <a:rPr sz="1600" b="1" spc="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asset</a:t>
            </a:r>
            <a:r>
              <a:rPr sz="1600" b="1" spc="3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to</a:t>
            </a:r>
            <a:r>
              <a:rPr sz="1600" b="1" spc="1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have</a:t>
            </a:r>
            <a:r>
              <a:rPr sz="1600" b="1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value,</a:t>
            </a:r>
            <a:r>
              <a:rPr sz="1600" b="1" spc="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sz="1600" b="1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expected</a:t>
            </a:r>
            <a:r>
              <a:rPr sz="1600" b="1" spc="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cash</a:t>
            </a:r>
            <a:r>
              <a:rPr sz="1600" b="1" spc="3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flows</a:t>
            </a:r>
            <a:r>
              <a:rPr sz="1600" b="1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have</a:t>
            </a:r>
            <a:r>
              <a:rPr sz="1600" b="1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to</a:t>
            </a:r>
            <a:r>
              <a:rPr sz="1600" b="1" spc="1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395001" marR="449451">
              <a:lnSpc>
                <a:spcPts val="1806"/>
              </a:lnSpc>
              <a:spcBef>
                <a:spcPts val="229"/>
              </a:spcBef>
            </a:pP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positive</a:t>
            </a:r>
            <a:r>
              <a:rPr sz="1600" b="1" spc="5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some</a:t>
            </a:r>
            <a:r>
              <a:rPr sz="1600" b="1" spc="3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time</a:t>
            </a:r>
            <a:r>
              <a:rPr sz="1600" b="1" spc="3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over</a:t>
            </a:r>
            <a:r>
              <a:rPr sz="1600" b="1" spc="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sz="1600" b="1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life</a:t>
            </a:r>
            <a:r>
              <a:rPr sz="1600" b="1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of</a:t>
            </a:r>
            <a:r>
              <a:rPr sz="1600" b="1" spc="1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sz="1600" b="1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asset.</a:t>
            </a:r>
            <a:endParaRPr sz="1600">
              <a:latin typeface="Times New Roman"/>
              <a:cs typeface="Times New Roman"/>
            </a:endParaRPr>
          </a:p>
          <a:p>
            <a:pPr marL="1395001" marR="381912" indent="-303444">
              <a:lnSpc>
                <a:spcPts val="1806"/>
              </a:lnSpc>
              <a:spcBef>
                <a:spcPts val="680"/>
              </a:spcBef>
            </a:pP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P</a:t>
            </a:r>
            <a:r>
              <a:rPr sz="16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oposition</a:t>
            </a:r>
            <a:r>
              <a:rPr sz="1600" b="1" spc="8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2:</a:t>
            </a:r>
            <a:r>
              <a:rPr sz="1600" b="1" spc="-6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Assets</a:t>
            </a:r>
            <a:r>
              <a:rPr sz="1600" b="1" spc="4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that</a:t>
            </a:r>
            <a:r>
              <a:rPr sz="16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generate</a:t>
            </a:r>
            <a:r>
              <a:rPr sz="1600" b="1" spc="6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cash</a:t>
            </a:r>
            <a:r>
              <a:rPr sz="1600" b="1" spc="3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flows</a:t>
            </a:r>
            <a:r>
              <a:rPr sz="1600" b="1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early</a:t>
            </a:r>
            <a:r>
              <a:rPr sz="1600" b="1" spc="3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sz="1600" b="1" spc="1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their</a:t>
            </a:r>
            <a:r>
              <a:rPr sz="1600" b="1" spc="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life</a:t>
            </a:r>
            <a:r>
              <a:rPr sz="1600" b="1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will</a:t>
            </a:r>
            <a:r>
              <a:rPr sz="1600" b="1" spc="2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be</a:t>
            </a:r>
            <a:r>
              <a:rPr sz="1600" b="1" spc="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worth </a:t>
            </a:r>
            <a:endParaRPr sz="1600">
              <a:latin typeface="Times New Roman"/>
              <a:cs typeface="Times New Roman"/>
            </a:endParaRPr>
          </a:p>
          <a:p>
            <a:pPr marL="1395001" marR="381912">
              <a:lnSpc>
                <a:spcPts val="1806"/>
              </a:lnSpc>
              <a:spcBef>
                <a:spcPts val="229"/>
              </a:spcBef>
            </a:pP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mo</a:t>
            </a:r>
            <a:r>
              <a:rPr sz="16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600" b="1" spc="3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than</a:t>
            </a:r>
            <a:r>
              <a:rPr sz="1600" b="1" spc="3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assets</a:t>
            </a:r>
            <a:r>
              <a:rPr sz="1600" b="1" spc="4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that</a:t>
            </a:r>
            <a:r>
              <a:rPr sz="16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generate</a:t>
            </a:r>
            <a:r>
              <a:rPr sz="1600" b="1" spc="6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cash</a:t>
            </a:r>
            <a:r>
              <a:rPr sz="1600" b="1" spc="3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flows</a:t>
            </a:r>
            <a:r>
              <a:rPr sz="1600" b="1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later;</a:t>
            </a:r>
            <a:r>
              <a:rPr sz="1600" b="1" spc="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sz="1600" b="1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latter</a:t>
            </a:r>
            <a:r>
              <a:rPr sz="1600" b="1" spc="1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may</a:t>
            </a:r>
            <a:r>
              <a:rPr sz="1600" b="1" spc="3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however </a:t>
            </a:r>
            <a:endParaRPr sz="1600">
              <a:latin typeface="Times New Roman"/>
              <a:cs typeface="Times New Roman"/>
            </a:endParaRPr>
          </a:p>
          <a:p>
            <a:pPr marL="1395001" marR="381912">
              <a:lnSpc>
                <a:spcPts val="1806"/>
              </a:lnSpc>
              <a:spcBef>
                <a:spcPts val="229"/>
              </a:spcBef>
            </a:pP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have</a:t>
            </a:r>
            <a:r>
              <a:rPr sz="1600" b="1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sz="16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eater</a:t>
            </a:r>
            <a:r>
              <a:rPr sz="1600" b="1" spc="2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sz="16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owth</a:t>
            </a:r>
            <a:r>
              <a:rPr sz="1600" b="1" spc="5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and</a:t>
            </a:r>
            <a:r>
              <a:rPr sz="1600" b="1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higher</a:t>
            </a:r>
            <a:r>
              <a:rPr sz="1600" b="1" spc="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cash</a:t>
            </a:r>
            <a:r>
              <a:rPr sz="1600" b="1" spc="3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flows</a:t>
            </a:r>
            <a:r>
              <a:rPr sz="1600" b="1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to</a:t>
            </a:r>
            <a:r>
              <a:rPr sz="1600" b="1" spc="1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595959"/>
                </a:solidFill>
                <a:latin typeface="Times New Roman"/>
                <a:cs typeface="Times New Roman"/>
              </a:rPr>
              <a:t>compensate.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70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2354" y="2386717"/>
            <a:ext cx="63278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122576" y="2386717"/>
            <a:ext cx="6662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006251" y="2386717"/>
            <a:ext cx="66623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889925" y="2386717"/>
            <a:ext cx="67739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688531" y="3253285"/>
            <a:ext cx="5139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104057" y="3253285"/>
            <a:ext cx="512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072081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3092" y="2612535"/>
            <a:ext cx="2123795" cy="685429"/>
          </a:xfrm>
          <a:custGeom>
            <a:avLst/>
            <a:gdLst/>
            <a:ahLst/>
            <a:cxnLst/>
            <a:rect l="l" t="t" r="r" b="b"/>
            <a:pathLst>
              <a:path w="2336175" h="776820">
                <a:moveTo>
                  <a:pt x="1168087" y="0"/>
                </a:moveTo>
                <a:lnTo>
                  <a:pt x="259102" y="0"/>
                </a:lnTo>
                <a:lnTo>
                  <a:pt x="237852" y="858"/>
                </a:lnTo>
                <a:lnTo>
                  <a:pt x="196837" y="7525"/>
                </a:lnTo>
                <a:lnTo>
                  <a:pt x="158248" y="20348"/>
                </a:lnTo>
                <a:lnTo>
                  <a:pt x="122618" y="38795"/>
                </a:lnTo>
                <a:lnTo>
                  <a:pt x="90481" y="62331"/>
                </a:lnTo>
                <a:lnTo>
                  <a:pt x="62370" y="90424"/>
                </a:lnTo>
                <a:lnTo>
                  <a:pt x="38819" y="122541"/>
                </a:lnTo>
                <a:lnTo>
                  <a:pt x="20361" y="158148"/>
                </a:lnTo>
                <a:lnTo>
                  <a:pt x="7530" y="196713"/>
                </a:lnTo>
                <a:lnTo>
                  <a:pt x="858" y="237702"/>
                </a:lnTo>
                <a:lnTo>
                  <a:pt x="0" y="258939"/>
                </a:lnTo>
                <a:lnTo>
                  <a:pt x="0" y="517880"/>
                </a:lnTo>
                <a:lnTo>
                  <a:pt x="3391" y="559881"/>
                </a:lnTo>
                <a:lnTo>
                  <a:pt x="13209" y="599725"/>
                </a:lnTo>
                <a:lnTo>
                  <a:pt x="28920" y="636878"/>
                </a:lnTo>
                <a:lnTo>
                  <a:pt x="49991" y="670807"/>
                </a:lnTo>
                <a:lnTo>
                  <a:pt x="75889" y="700978"/>
                </a:lnTo>
                <a:lnTo>
                  <a:pt x="106080" y="726860"/>
                </a:lnTo>
                <a:lnTo>
                  <a:pt x="140030" y="747918"/>
                </a:lnTo>
                <a:lnTo>
                  <a:pt x="177206" y="763619"/>
                </a:lnTo>
                <a:lnTo>
                  <a:pt x="217075" y="773431"/>
                </a:lnTo>
                <a:lnTo>
                  <a:pt x="259103" y="776820"/>
                </a:lnTo>
                <a:lnTo>
                  <a:pt x="2077072" y="776820"/>
                </a:lnTo>
                <a:lnTo>
                  <a:pt x="2119099" y="773431"/>
                </a:lnTo>
                <a:lnTo>
                  <a:pt x="2158968" y="763619"/>
                </a:lnTo>
                <a:lnTo>
                  <a:pt x="2196144" y="747917"/>
                </a:lnTo>
                <a:lnTo>
                  <a:pt x="2230095" y="726860"/>
                </a:lnTo>
                <a:lnTo>
                  <a:pt x="2260285" y="700978"/>
                </a:lnTo>
                <a:lnTo>
                  <a:pt x="2286183" y="670807"/>
                </a:lnTo>
                <a:lnTo>
                  <a:pt x="2307254" y="636878"/>
                </a:lnTo>
                <a:lnTo>
                  <a:pt x="2322966" y="599725"/>
                </a:lnTo>
                <a:lnTo>
                  <a:pt x="2332784" y="559881"/>
                </a:lnTo>
                <a:lnTo>
                  <a:pt x="2336175" y="517880"/>
                </a:lnTo>
                <a:lnTo>
                  <a:pt x="2336175" y="258939"/>
                </a:lnTo>
                <a:lnTo>
                  <a:pt x="2332784" y="216938"/>
                </a:lnTo>
                <a:lnTo>
                  <a:pt x="2322966" y="177094"/>
                </a:lnTo>
                <a:lnTo>
                  <a:pt x="2307254" y="139942"/>
                </a:lnTo>
                <a:lnTo>
                  <a:pt x="2286183" y="106013"/>
                </a:lnTo>
                <a:lnTo>
                  <a:pt x="2260285" y="75841"/>
                </a:lnTo>
                <a:lnTo>
                  <a:pt x="2230095" y="49960"/>
                </a:lnTo>
                <a:lnTo>
                  <a:pt x="2196144" y="28902"/>
                </a:lnTo>
                <a:lnTo>
                  <a:pt x="2158968" y="13200"/>
                </a:lnTo>
                <a:lnTo>
                  <a:pt x="2119099" y="3389"/>
                </a:lnTo>
                <a:lnTo>
                  <a:pt x="2077072" y="0"/>
                </a:lnTo>
                <a:lnTo>
                  <a:pt x="1168087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8883" y="2618153"/>
            <a:ext cx="2112210" cy="674193"/>
          </a:xfrm>
          <a:custGeom>
            <a:avLst/>
            <a:gdLst/>
            <a:ahLst/>
            <a:cxnLst/>
            <a:rect l="l" t="t" r="r" b="b"/>
            <a:pathLst>
              <a:path w="2323431" h="764085">
                <a:moveTo>
                  <a:pt x="1161716" y="0"/>
                </a:moveTo>
                <a:lnTo>
                  <a:pt x="2070700" y="0"/>
                </a:lnTo>
                <a:lnTo>
                  <a:pt x="2091428" y="837"/>
                </a:lnTo>
                <a:lnTo>
                  <a:pt x="2131434" y="7340"/>
                </a:lnTo>
                <a:lnTo>
                  <a:pt x="2169075" y="19848"/>
                </a:lnTo>
                <a:lnTo>
                  <a:pt x="2203828" y="37841"/>
                </a:lnTo>
                <a:lnTo>
                  <a:pt x="2235175" y="60798"/>
                </a:lnTo>
                <a:lnTo>
                  <a:pt x="2262595" y="88201"/>
                </a:lnTo>
                <a:lnTo>
                  <a:pt x="2285567" y="119528"/>
                </a:lnTo>
                <a:lnTo>
                  <a:pt x="2303571" y="154260"/>
                </a:lnTo>
                <a:lnTo>
                  <a:pt x="2316086" y="191876"/>
                </a:lnTo>
                <a:lnTo>
                  <a:pt x="2322594" y="231857"/>
                </a:lnTo>
                <a:lnTo>
                  <a:pt x="2323431" y="252572"/>
                </a:lnTo>
                <a:lnTo>
                  <a:pt x="2323431" y="511513"/>
                </a:lnTo>
                <a:lnTo>
                  <a:pt x="2322594" y="532227"/>
                </a:lnTo>
                <a:lnTo>
                  <a:pt x="2320124" y="552481"/>
                </a:lnTo>
                <a:lnTo>
                  <a:pt x="2316086" y="572209"/>
                </a:lnTo>
                <a:lnTo>
                  <a:pt x="2310547" y="591345"/>
                </a:lnTo>
                <a:lnTo>
                  <a:pt x="2303571" y="609825"/>
                </a:lnTo>
                <a:lnTo>
                  <a:pt x="2295222" y="627584"/>
                </a:lnTo>
                <a:lnTo>
                  <a:pt x="2285567" y="644557"/>
                </a:lnTo>
                <a:lnTo>
                  <a:pt x="2274669" y="660679"/>
                </a:lnTo>
                <a:lnTo>
                  <a:pt x="2262595" y="675884"/>
                </a:lnTo>
                <a:lnTo>
                  <a:pt x="2249408" y="690108"/>
                </a:lnTo>
                <a:lnTo>
                  <a:pt x="2235175" y="703286"/>
                </a:lnTo>
                <a:lnTo>
                  <a:pt x="2219960" y="715353"/>
                </a:lnTo>
                <a:lnTo>
                  <a:pt x="2203828" y="726244"/>
                </a:lnTo>
                <a:lnTo>
                  <a:pt x="2186845" y="735894"/>
                </a:lnTo>
                <a:lnTo>
                  <a:pt x="2169075" y="744237"/>
                </a:lnTo>
                <a:lnTo>
                  <a:pt x="2150583" y="751209"/>
                </a:lnTo>
                <a:lnTo>
                  <a:pt x="2131434" y="756745"/>
                </a:lnTo>
                <a:lnTo>
                  <a:pt x="2111695" y="760780"/>
                </a:lnTo>
                <a:lnTo>
                  <a:pt x="2091428" y="763248"/>
                </a:lnTo>
                <a:lnTo>
                  <a:pt x="2070700" y="764085"/>
                </a:lnTo>
                <a:lnTo>
                  <a:pt x="252731" y="764085"/>
                </a:lnTo>
                <a:lnTo>
                  <a:pt x="232003" y="763248"/>
                </a:lnTo>
                <a:lnTo>
                  <a:pt x="191997" y="756745"/>
                </a:lnTo>
                <a:lnTo>
                  <a:pt x="154357" y="744237"/>
                </a:lnTo>
                <a:lnTo>
                  <a:pt x="119603" y="726244"/>
                </a:lnTo>
                <a:lnTo>
                  <a:pt x="88256" y="703287"/>
                </a:lnTo>
                <a:lnTo>
                  <a:pt x="60836" y="675884"/>
                </a:lnTo>
                <a:lnTo>
                  <a:pt x="37864" y="644557"/>
                </a:lnTo>
                <a:lnTo>
                  <a:pt x="19860" y="609825"/>
                </a:lnTo>
                <a:lnTo>
                  <a:pt x="7345" y="572209"/>
                </a:lnTo>
                <a:lnTo>
                  <a:pt x="837" y="532227"/>
                </a:lnTo>
                <a:lnTo>
                  <a:pt x="0" y="511513"/>
                </a:lnTo>
                <a:lnTo>
                  <a:pt x="0" y="252572"/>
                </a:lnTo>
                <a:lnTo>
                  <a:pt x="3307" y="211604"/>
                </a:lnTo>
                <a:lnTo>
                  <a:pt x="12884" y="172740"/>
                </a:lnTo>
                <a:lnTo>
                  <a:pt x="28209" y="136501"/>
                </a:lnTo>
                <a:lnTo>
                  <a:pt x="48762" y="103406"/>
                </a:lnTo>
                <a:lnTo>
                  <a:pt x="74023" y="73976"/>
                </a:lnTo>
                <a:lnTo>
                  <a:pt x="103471" y="48731"/>
                </a:lnTo>
                <a:lnTo>
                  <a:pt x="136586" y="28191"/>
                </a:lnTo>
                <a:lnTo>
                  <a:pt x="172848" y="12876"/>
                </a:lnTo>
                <a:lnTo>
                  <a:pt x="211737" y="3305"/>
                </a:lnTo>
                <a:lnTo>
                  <a:pt x="252731" y="0"/>
                </a:lnTo>
                <a:lnTo>
                  <a:pt x="1161716" y="0"/>
                </a:lnTo>
                <a:close/>
              </a:path>
            </a:pathLst>
          </a:custGeom>
          <a:ln w="127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01726" y="2618153"/>
            <a:ext cx="2112211" cy="561828"/>
          </a:xfrm>
          <a:custGeom>
            <a:avLst/>
            <a:gdLst/>
            <a:ahLst/>
            <a:cxnLst/>
            <a:rect l="l" t="t" r="r" b="b"/>
            <a:pathLst>
              <a:path w="2323432" h="636738">
                <a:moveTo>
                  <a:pt x="1161716" y="0"/>
                </a:moveTo>
                <a:lnTo>
                  <a:pt x="2070700" y="0"/>
                </a:lnTo>
                <a:lnTo>
                  <a:pt x="2091428" y="837"/>
                </a:lnTo>
                <a:lnTo>
                  <a:pt x="2131435" y="7340"/>
                </a:lnTo>
                <a:lnTo>
                  <a:pt x="2169075" y="19848"/>
                </a:lnTo>
                <a:lnTo>
                  <a:pt x="2203829" y="37841"/>
                </a:lnTo>
                <a:lnTo>
                  <a:pt x="2235176" y="60798"/>
                </a:lnTo>
                <a:lnTo>
                  <a:pt x="2262595" y="88201"/>
                </a:lnTo>
                <a:lnTo>
                  <a:pt x="2285567" y="119528"/>
                </a:lnTo>
                <a:lnTo>
                  <a:pt x="2303571" y="154260"/>
                </a:lnTo>
                <a:lnTo>
                  <a:pt x="2316087" y="191876"/>
                </a:lnTo>
                <a:lnTo>
                  <a:pt x="2322594" y="231857"/>
                </a:lnTo>
                <a:lnTo>
                  <a:pt x="2323432" y="252572"/>
                </a:lnTo>
                <a:lnTo>
                  <a:pt x="2323432" y="384165"/>
                </a:lnTo>
                <a:lnTo>
                  <a:pt x="2322594" y="404880"/>
                </a:lnTo>
                <a:lnTo>
                  <a:pt x="2316087" y="444861"/>
                </a:lnTo>
                <a:lnTo>
                  <a:pt x="2303571" y="482477"/>
                </a:lnTo>
                <a:lnTo>
                  <a:pt x="2285567" y="517209"/>
                </a:lnTo>
                <a:lnTo>
                  <a:pt x="2262595" y="548536"/>
                </a:lnTo>
                <a:lnTo>
                  <a:pt x="2235176" y="575939"/>
                </a:lnTo>
                <a:lnTo>
                  <a:pt x="2203829" y="598896"/>
                </a:lnTo>
                <a:lnTo>
                  <a:pt x="2169075" y="616889"/>
                </a:lnTo>
                <a:lnTo>
                  <a:pt x="2131435" y="629397"/>
                </a:lnTo>
                <a:lnTo>
                  <a:pt x="2091428" y="635900"/>
                </a:lnTo>
                <a:lnTo>
                  <a:pt x="252732" y="636738"/>
                </a:lnTo>
                <a:lnTo>
                  <a:pt x="232004" y="635900"/>
                </a:lnTo>
                <a:lnTo>
                  <a:pt x="191997" y="629397"/>
                </a:lnTo>
                <a:lnTo>
                  <a:pt x="154357" y="616889"/>
                </a:lnTo>
                <a:lnTo>
                  <a:pt x="119603" y="598897"/>
                </a:lnTo>
                <a:lnTo>
                  <a:pt x="88256" y="575939"/>
                </a:lnTo>
                <a:lnTo>
                  <a:pt x="60837" y="548537"/>
                </a:lnTo>
                <a:lnTo>
                  <a:pt x="37865" y="517210"/>
                </a:lnTo>
                <a:lnTo>
                  <a:pt x="19860" y="482478"/>
                </a:lnTo>
                <a:lnTo>
                  <a:pt x="7345" y="444861"/>
                </a:lnTo>
                <a:lnTo>
                  <a:pt x="837" y="404880"/>
                </a:lnTo>
                <a:lnTo>
                  <a:pt x="0" y="384165"/>
                </a:lnTo>
                <a:lnTo>
                  <a:pt x="0" y="252572"/>
                </a:lnTo>
                <a:lnTo>
                  <a:pt x="837" y="231857"/>
                </a:lnTo>
                <a:lnTo>
                  <a:pt x="3307" y="211604"/>
                </a:lnTo>
                <a:lnTo>
                  <a:pt x="7345" y="191876"/>
                </a:lnTo>
                <a:lnTo>
                  <a:pt x="12884" y="172740"/>
                </a:lnTo>
                <a:lnTo>
                  <a:pt x="19860" y="154260"/>
                </a:lnTo>
                <a:lnTo>
                  <a:pt x="28209" y="136501"/>
                </a:lnTo>
                <a:lnTo>
                  <a:pt x="37865" y="119528"/>
                </a:lnTo>
                <a:lnTo>
                  <a:pt x="48762" y="103406"/>
                </a:lnTo>
                <a:lnTo>
                  <a:pt x="60837" y="88201"/>
                </a:lnTo>
                <a:lnTo>
                  <a:pt x="74023" y="73976"/>
                </a:lnTo>
                <a:lnTo>
                  <a:pt x="88256" y="60798"/>
                </a:lnTo>
                <a:lnTo>
                  <a:pt x="103471" y="48731"/>
                </a:lnTo>
                <a:lnTo>
                  <a:pt x="119603" y="37841"/>
                </a:lnTo>
                <a:lnTo>
                  <a:pt x="136587" y="28191"/>
                </a:lnTo>
                <a:lnTo>
                  <a:pt x="154357" y="19848"/>
                </a:lnTo>
                <a:lnTo>
                  <a:pt x="172849" y="12876"/>
                </a:lnTo>
                <a:lnTo>
                  <a:pt x="191997" y="7340"/>
                </a:lnTo>
                <a:lnTo>
                  <a:pt x="211737" y="3305"/>
                </a:lnTo>
                <a:lnTo>
                  <a:pt x="232004" y="837"/>
                </a:lnTo>
                <a:lnTo>
                  <a:pt x="252732" y="0"/>
                </a:lnTo>
                <a:lnTo>
                  <a:pt x="1161716" y="0"/>
                </a:lnTo>
                <a:close/>
              </a:path>
            </a:pathLst>
          </a:custGeom>
          <a:ln w="127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19440" y="2618153"/>
            <a:ext cx="5676325" cy="0"/>
          </a:xfrm>
          <a:custGeom>
            <a:avLst/>
            <a:gdLst/>
            <a:ahLst/>
            <a:cxnLst/>
            <a:rect l="l" t="t" r="r" b="b"/>
            <a:pathLst>
              <a:path w="6243958">
                <a:moveTo>
                  <a:pt x="0" y="0"/>
                </a:moveTo>
                <a:lnTo>
                  <a:pt x="6243958" y="0"/>
                </a:lnTo>
              </a:path>
            </a:pathLst>
          </a:custGeom>
          <a:ln w="127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9534" y="2384058"/>
            <a:ext cx="0" cy="2071271"/>
          </a:xfrm>
          <a:custGeom>
            <a:avLst/>
            <a:gdLst/>
            <a:ahLst/>
            <a:cxnLst/>
            <a:rect l="l" t="t" r="r" b="b"/>
            <a:pathLst>
              <a:path h="2347441">
                <a:moveTo>
                  <a:pt x="0" y="0"/>
                </a:moveTo>
                <a:lnTo>
                  <a:pt x="0" y="2347441"/>
                </a:lnTo>
              </a:path>
            </a:pathLst>
          </a:custGeom>
          <a:ln w="127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01727" y="3648171"/>
            <a:ext cx="2231915" cy="674193"/>
          </a:xfrm>
          <a:custGeom>
            <a:avLst/>
            <a:gdLst/>
            <a:ahLst/>
            <a:cxnLst/>
            <a:rect l="l" t="t" r="r" b="b"/>
            <a:pathLst>
              <a:path w="2455107" h="764085">
                <a:moveTo>
                  <a:pt x="1227554" y="0"/>
                </a:moveTo>
                <a:lnTo>
                  <a:pt x="2202376" y="0"/>
                </a:lnTo>
                <a:lnTo>
                  <a:pt x="2223104" y="837"/>
                </a:lnTo>
                <a:lnTo>
                  <a:pt x="2263110" y="7340"/>
                </a:lnTo>
                <a:lnTo>
                  <a:pt x="2300751" y="19848"/>
                </a:lnTo>
                <a:lnTo>
                  <a:pt x="2335504" y="37841"/>
                </a:lnTo>
                <a:lnTo>
                  <a:pt x="2366851" y="60798"/>
                </a:lnTo>
                <a:lnTo>
                  <a:pt x="2394270" y="88201"/>
                </a:lnTo>
                <a:lnTo>
                  <a:pt x="2417242" y="119528"/>
                </a:lnTo>
                <a:lnTo>
                  <a:pt x="2435246" y="154259"/>
                </a:lnTo>
                <a:lnTo>
                  <a:pt x="2447762" y="191876"/>
                </a:lnTo>
                <a:lnTo>
                  <a:pt x="2454269" y="231857"/>
                </a:lnTo>
                <a:lnTo>
                  <a:pt x="2455107" y="252572"/>
                </a:lnTo>
                <a:lnTo>
                  <a:pt x="2455107" y="511512"/>
                </a:lnTo>
                <a:lnTo>
                  <a:pt x="2454269" y="532227"/>
                </a:lnTo>
                <a:lnTo>
                  <a:pt x="2451799" y="552481"/>
                </a:lnTo>
                <a:lnTo>
                  <a:pt x="2447762" y="572208"/>
                </a:lnTo>
                <a:lnTo>
                  <a:pt x="2442223" y="591345"/>
                </a:lnTo>
                <a:lnTo>
                  <a:pt x="2435246" y="609825"/>
                </a:lnTo>
                <a:lnTo>
                  <a:pt x="2426898" y="627584"/>
                </a:lnTo>
                <a:lnTo>
                  <a:pt x="2417242" y="644557"/>
                </a:lnTo>
                <a:lnTo>
                  <a:pt x="2406345" y="660678"/>
                </a:lnTo>
                <a:lnTo>
                  <a:pt x="2394270" y="675884"/>
                </a:lnTo>
                <a:lnTo>
                  <a:pt x="2381084" y="690108"/>
                </a:lnTo>
                <a:lnTo>
                  <a:pt x="2366851" y="703286"/>
                </a:lnTo>
                <a:lnTo>
                  <a:pt x="2351636" y="715353"/>
                </a:lnTo>
                <a:lnTo>
                  <a:pt x="2335504" y="726244"/>
                </a:lnTo>
                <a:lnTo>
                  <a:pt x="2318521" y="735893"/>
                </a:lnTo>
                <a:lnTo>
                  <a:pt x="2300751" y="744236"/>
                </a:lnTo>
                <a:lnTo>
                  <a:pt x="2282259" y="751209"/>
                </a:lnTo>
                <a:lnTo>
                  <a:pt x="2263110" y="756744"/>
                </a:lnTo>
                <a:lnTo>
                  <a:pt x="2243370" y="760779"/>
                </a:lnTo>
                <a:lnTo>
                  <a:pt x="2223104" y="763248"/>
                </a:lnTo>
                <a:lnTo>
                  <a:pt x="2202376" y="764085"/>
                </a:lnTo>
                <a:lnTo>
                  <a:pt x="252732" y="764085"/>
                </a:lnTo>
                <a:lnTo>
                  <a:pt x="232004" y="763248"/>
                </a:lnTo>
                <a:lnTo>
                  <a:pt x="211737" y="760779"/>
                </a:lnTo>
                <a:lnTo>
                  <a:pt x="191997" y="756744"/>
                </a:lnTo>
                <a:lnTo>
                  <a:pt x="172849" y="751209"/>
                </a:lnTo>
                <a:lnTo>
                  <a:pt x="154357" y="744236"/>
                </a:lnTo>
                <a:lnTo>
                  <a:pt x="136587" y="735893"/>
                </a:lnTo>
                <a:lnTo>
                  <a:pt x="119603" y="726244"/>
                </a:lnTo>
                <a:lnTo>
                  <a:pt x="103471" y="715353"/>
                </a:lnTo>
                <a:lnTo>
                  <a:pt x="88256" y="703286"/>
                </a:lnTo>
                <a:lnTo>
                  <a:pt x="74023" y="690108"/>
                </a:lnTo>
                <a:lnTo>
                  <a:pt x="60837" y="675884"/>
                </a:lnTo>
                <a:lnTo>
                  <a:pt x="48762" y="660678"/>
                </a:lnTo>
                <a:lnTo>
                  <a:pt x="37865" y="644557"/>
                </a:lnTo>
                <a:lnTo>
                  <a:pt x="28209" y="627584"/>
                </a:lnTo>
                <a:lnTo>
                  <a:pt x="19860" y="609825"/>
                </a:lnTo>
                <a:lnTo>
                  <a:pt x="12884" y="591345"/>
                </a:lnTo>
                <a:lnTo>
                  <a:pt x="7345" y="572208"/>
                </a:lnTo>
                <a:lnTo>
                  <a:pt x="3307" y="552481"/>
                </a:lnTo>
                <a:lnTo>
                  <a:pt x="837" y="532227"/>
                </a:lnTo>
                <a:lnTo>
                  <a:pt x="0" y="511512"/>
                </a:lnTo>
                <a:lnTo>
                  <a:pt x="0" y="252572"/>
                </a:lnTo>
                <a:lnTo>
                  <a:pt x="837" y="231857"/>
                </a:lnTo>
                <a:lnTo>
                  <a:pt x="3307" y="211604"/>
                </a:lnTo>
                <a:lnTo>
                  <a:pt x="7345" y="191876"/>
                </a:lnTo>
                <a:lnTo>
                  <a:pt x="12884" y="172740"/>
                </a:lnTo>
                <a:lnTo>
                  <a:pt x="19860" y="154259"/>
                </a:lnTo>
                <a:lnTo>
                  <a:pt x="28209" y="136500"/>
                </a:lnTo>
                <a:lnTo>
                  <a:pt x="37865" y="119528"/>
                </a:lnTo>
                <a:lnTo>
                  <a:pt x="48762" y="103406"/>
                </a:lnTo>
                <a:lnTo>
                  <a:pt x="60837" y="88201"/>
                </a:lnTo>
                <a:lnTo>
                  <a:pt x="74023" y="73976"/>
                </a:lnTo>
                <a:lnTo>
                  <a:pt x="88256" y="60798"/>
                </a:lnTo>
                <a:lnTo>
                  <a:pt x="103471" y="48731"/>
                </a:lnTo>
                <a:lnTo>
                  <a:pt x="119603" y="37841"/>
                </a:lnTo>
                <a:lnTo>
                  <a:pt x="136587" y="28191"/>
                </a:lnTo>
                <a:lnTo>
                  <a:pt x="154357" y="19848"/>
                </a:lnTo>
                <a:lnTo>
                  <a:pt x="172849" y="12876"/>
                </a:lnTo>
                <a:lnTo>
                  <a:pt x="191997" y="7340"/>
                </a:lnTo>
                <a:lnTo>
                  <a:pt x="211737" y="3305"/>
                </a:lnTo>
                <a:lnTo>
                  <a:pt x="232004" y="837"/>
                </a:lnTo>
                <a:lnTo>
                  <a:pt x="252732" y="0"/>
                </a:lnTo>
                <a:lnTo>
                  <a:pt x="1227554" y="0"/>
                </a:lnTo>
                <a:close/>
              </a:path>
            </a:pathLst>
          </a:custGeom>
          <a:ln w="127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8883" y="3648172"/>
            <a:ext cx="2112210" cy="561827"/>
          </a:xfrm>
          <a:custGeom>
            <a:avLst/>
            <a:gdLst/>
            <a:ahLst/>
            <a:cxnLst/>
            <a:rect l="l" t="t" r="r" b="b"/>
            <a:pathLst>
              <a:path w="2323431" h="636737">
                <a:moveTo>
                  <a:pt x="1161716" y="0"/>
                </a:moveTo>
                <a:lnTo>
                  <a:pt x="2070700" y="0"/>
                </a:lnTo>
                <a:lnTo>
                  <a:pt x="2091428" y="837"/>
                </a:lnTo>
                <a:lnTo>
                  <a:pt x="2131434" y="7340"/>
                </a:lnTo>
                <a:lnTo>
                  <a:pt x="2169074" y="19848"/>
                </a:lnTo>
                <a:lnTo>
                  <a:pt x="2203828" y="37841"/>
                </a:lnTo>
                <a:lnTo>
                  <a:pt x="2235175" y="60798"/>
                </a:lnTo>
                <a:lnTo>
                  <a:pt x="2262594" y="88200"/>
                </a:lnTo>
                <a:lnTo>
                  <a:pt x="2285566" y="119527"/>
                </a:lnTo>
                <a:lnTo>
                  <a:pt x="2303570" y="154259"/>
                </a:lnTo>
                <a:lnTo>
                  <a:pt x="2316086" y="191876"/>
                </a:lnTo>
                <a:lnTo>
                  <a:pt x="2322594" y="231857"/>
                </a:lnTo>
                <a:lnTo>
                  <a:pt x="2323431" y="252572"/>
                </a:lnTo>
                <a:lnTo>
                  <a:pt x="2323431" y="384164"/>
                </a:lnTo>
                <a:lnTo>
                  <a:pt x="2322594" y="404879"/>
                </a:lnTo>
                <a:lnTo>
                  <a:pt x="2320124" y="425133"/>
                </a:lnTo>
                <a:lnTo>
                  <a:pt x="2316086" y="444861"/>
                </a:lnTo>
                <a:lnTo>
                  <a:pt x="2310547" y="463997"/>
                </a:lnTo>
                <a:lnTo>
                  <a:pt x="2303571" y="482477"/>
                </a:lnTo>
                <a:lnTo>
                  <a:pt x="2295222" y="500236"/>
                </a:lnTo>
                <a:lnTo>
                  <a:pt x="2285567" y="517209"/>
                </a:lnTo>
                <a:lnTo>
                  <a:pt x="2274669" y="533331"/>
                </a:lnTo>
                <a:lnTo>
                  <a:pt x="2262595" y="548536"/>
                </a:lnTo>
                <a:lnTo>
                  <a:pt x="2249408" y="562760"/>
                </a:lnTo>
                <a:lnTo>
                  <a:pt x="2235175" y="575938"/>
                </a:lnTo>
                <a:lnTo>
                  <a:pt x="2219960" y="588005"/>
                </a:lnTo>
                <a:lnTo>
                  <a:pt x="2203828" y="598896"/>
                </a:lnTo>
                <a:lnTo>
                  <a:pt x="2186845" y="608545"/>
                </a:lnTo>
                <a:lnTo>
                  <a:pt x="2169075" y="616889"/>
                </a:lnTo>
                <a:lnTo>
                  <a:pt x="2150583" y="623861"/>
                </a:lnTo>
                <a:lnTo>
                  <a:pt x="2131434" y="629397"/>
                </a:lnTo>
                <a:lnTo>
                  <a:pt x="2111695" y="633431"/>
                </a:lnTo>
                <a:lnTo>
                  <a:pt x="2091428" y="635900"/>
                </a:lnTo>
                <a:lnTo>
                  <a:pt x="2070700" y="636737"/>
                </a:lnTo>
                <a:lnTo>
                  <a:pt x="252731" y="636737"/>
                </a:lnTo>
                <a:lnTo>
                  <a:pt x="232003" y="635900"/>
                </a:lnTo>
                <a:lnTo>
                  <a:pt x="211737" y="633431"/>
                </a:lnTo>
                <a:lnTo>
                  <a:pt x="191997" y="629397"/>
                </a:lnTo>
                <a:lnTo>
                  <a:pt x="172848" y="623861"/>
                </a:lnTo>
                <a:lnTo>
                  <a:pt x="154357" y="616889"/>
                </a:lnTo>
                <a:lnTo>
                  <a:pt x="136586" y="608545"/>
                </a:lnTo>
                <a:lnTo>
                  <a:pt x="119603" y="598896"/>
                </a:lnTo>
                <a:lnTo>
                  <a:pt x="103471" y="588005"/>
                </a:lnTo>
                <a:lnTo>
                  <a:pt x="88256" y="575938"/>
                </a:lnTo>
                <a:lnTo>
                  <a:pt x="74023" y="562760"/>
                </a:lnTo>
                <a:lnTo>
                  <a:pt x="60836" y="548536"/>
                </a:lnTo>
                <a:lnTo>
                  <a:pt x="48762" y="533331"/>
                </a:lnTo>
                <a:lnTo>
                  <a:pt x="37864" y="517209"/>
                </a:lnTo>
                <a:lnTo>
                  <a:pt x="28209" y="500236"/>
                </a:lnTo>
                <a:lnTo>
                  <a:pt x="19860" y="482477"/>
                </a:lnTo>
                <a:lnTo>
                  <a:pt x="12884" y="463997"/>
                </a:lnTo>
                <a:lnTo>
                  <a:pt x="7345" y="444861"/>
                </a:lnTo>
                <a:lnTo>
                  <a:pt x="3307" y="425133"/>
                </a:lnTo>
                <a:lnTo>
                  <a:pt x="837" y="404879"/>
                </a:lnTo>
                <a:lnTo>
                  <a:pt x="0" y="384164"/>
                </a:lnTo>
                <a:lnTo>
                  <a:pt x="0" y="252572"/>
                </a:lnTo>
                <a:lnTo>
                  <a:pt x="837" y="231857"/>
                </a:lnTo>
                <a:lnTo>
                  <a:pt x="3307" y="211604"/>
                </a:lnTo>
                <a:lnTo>
                  <a:pt x="7345" y="191876"/>
                </a:lnTo>
                <a:lnTo>
                  <a:pt x="12884" y="172740"/>
                </a:lnTo>
                <a:lnTo>
                  <a:pt x="19860" y="154259"/>
                </a:lnTo>
                <a:lnTo>
                  <a:pt x="28209" y="136500"/>
                </a:lnTo>
                <a:lnTo>
                  <a:pt x="37864" y="119528"/>
                </a:lnTo>
                <a:lnTo>
                  <a:pt x="48762" y="103406"/>
                </a:lnTo>
                <a:lnTo>
                  <a:pt x="60837" y="88201"/>
                </a:lnTo>
                <a:lnTo>
                  <a:pt x="74023" y="73976"/>
                </a:lnTo>
                <a:lnTo>
                  <a:pt x="88256" y="60798"/>
                </a:lnTo>
                <a:lnTo>
                  <a:pt x="103471" y="48731"/>
                </a:lnTo>
                <a:lnTo>
                  <a:pt x="119603" y="37841"/>
                </a:lnTo>
                <a:lnTo>
                  <a:pt x="136586" y="28191"/>
                </a:lnTo>
                <a:lnTo>
                  <a:pt x="154357" y="19848"/>
                </a:lnTo>
                <a:lnTo>
                  <a:pt x="172848" y="12876"/>
                </a:lnTo>
                <a:lnTo>
                  <a:pt x="191997" y="7340"/>
                </a:lnTo>
                <a:lnTo>
                  <a:pt x="211737" y="3305"/>
                </a:lnTo>
                <a:lnTo>
                  <a:pt x="232003" y="837"/>
                </a:lnTo>
                <a:lnTo>
                  <a:pt x="252731" y="0"/>
                </a:lnTo>
                <a:lnTo>
                  <a:pt x="1161716" y="0"/>
                </a:lnTo>
                <a:close/>
              </a:path>
            </a:pathLst>
          </a:custGeom>
          <a:ln w="127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20583" y="4208633"/>
            <a:ext cx="1295" cy="482895"/>
          </a:xfrm>
          <a:custGeom>
            <a:avLst/>
            <a:gdLst/>
            <a:ahLst/>
            <a:cxnLst/>
            <a:rect l="l" t="t" r="r" b="b"/>
            <a:pathLst>
              <a:path w="1424" h="547281">
                <a:moveTo>
                  <a:pt x="0" y="547281"/>
                </a:moveTo>
                <a:lnTo>
                  <a:pt x="142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7402" y="4161118"/>
            <a:ext cx="48955" cy="47577"/>
          </a:xfrm>
          <a:custGeom>
            <a:avLst/>
            <a:gdLst/>
            <a:ahLst/>
            <a:cxnLst/>
            <a:rect l="l" t="t" r="r" b="b"/>
            <a:pathLst>
              <a:path w="53851" h="53921">
                <a:moveTo>
                  <a:pt x="53851" y="53921"/>
                </a:moveTo>
                <a:lnTo>
                  <a:pt x="27065" y="0"/>
                </a:lnTo>
                <a:lnTo>
                  <a:pt x="0" y="53781"/>
                </a:lnTo>
                <a:lnTo>
                  <a:pt x="53851" y="53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53654" y="2182968"/>
            <a:ext cx="2311865" cy="199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454"/>
              </a:lnSpc>
              <a:spcBef>
                <a:spcPts val="73"/>
              </a:spcBef>
            </a:pPr>
            <a:r>
              <a:rPr sz="1400" dirty="0">
                <a:latin typeface="Times New Roman"/>
                <a:cs typeface="Times New Roman"/>
              </a:rPr>
              <a:t>only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already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28901" y="2835217"/>
            <a:ext cx="1263935" cy="17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70"/>
              </a:lnSpc>
              <a:spcBef>
                <a:spcPts val="63"/>
              </a:spcBef>
            </a:pPr>
            <a:r>
              <a:rPr sz="1200" spc="-17" dirty="0">
                <a:latin typeface="Times New Roman"/>
                <a:cs typeface="Times New Roman"/>
              </a:rPr>
              <a:t>Investment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already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5112" y="2872672"/>
            <a:ext cx="1329846" cy="17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70"/>
              </a:lnSpc>
              <a:spcBef>
                <a:spcPts val="63"/>
              </a:spcBef>
            </a:pPr>
            <a:r>
              <a:rPr sz="1200" spc="-17" dirty="0">
                <a:latin typeface="Times New Roman"/>
                <a:cs typeface="Times New Roman"/>
              </a:rPr>
              <a:t>Existin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Investments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8902" y="3749121"/>
            <a:ext cx="1159175" cy="17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70"/>
              </a:lnSpc>
              <a:spcBef>
                <a:spcPts val="63"/>
              </a:spcBef>
            </a:pPr>
            <a:r>
              <a:rPr sz="1200" spc="-17" dirty="0">
                <a:latin typeface="Times New Roman"/>
                <a:cs typeface="Times New Roman"/>
              </a:rPr>
              <a:t>Investment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ye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-16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5112" y="3786576"/>
            <a:ext cx="1712435" cy="17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70"/>
              </a:lnSpc>
              <a:spcBef>
                <a:spcPts val="63"/>
              </a:spcBef>
            </a:pPr>
            <a:r>
              <a:rPr sz="1200" spc="-22" dirty="0">
                <a:latin typeface="Times New Roman"/>
                <a:cs typeface="Times New Roman"/>
              </a:rPr>
              <a:t>Expecte</a:t>
            </a:r>
            <a:r>
              <a:rPr sz="1200" dirty="0">
                <a:latin typeface="Times New Roman"/>
                <a:cs typeface="Times New Roman"/>
              </a:rPr>
              <a:t>d </a:t>
            </a:r>
            <a:r>
              <a:rPr sz="1200" spc="-22" dirty="0">
                <a:latin typeface="Times New Roman"/>
                <a:cs typeface="Times New Roman"/>
              </a:rPr>
              <a:t>Valu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2" dirty="0">
                <a:latin typeface="Times New Roman"/>
                <a:cs typeface="Times New Roman"/>
              </a:rPr>
              <a:t>tha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22" dirty="0">
                <a:latin typeface="Times New Roman"/>
                <a:cs typeface="Times New Roman"/>
              </a:rPr>
              <a:t>wil</a:t>
            </a:r>
            <a:r>
              <a:rPr sz="1200" dirty="0">
                <a:latin typeface="Times New Roman"/>
                <a:cs typeface="Times New Roman"/>
              </a:rPr>
              <a:t>l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22" dirty="0">
                <a:latin typeface="Times New Roman"/>
                <a:cs typeface="Times New Roman"/>
              </a:rPr>
              <a:t>be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9440" y="2384058"/>
            <a:ext cx="2840094" cy="234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959534" y="2384058"/>
            <a:ext cx="2836232" cy="234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119440" y="2618153"/>
            <a:ext cx="2840094" cy="1837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959534" y="2618153"/>
            <a:ext cx="2836232" cy="1837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42"/>
              </a:spcBef>
            </a:pPr>
            <a:endParaRPr sz="700"/>
          </a:p>
          <a:p>
            <a:pPr marL="344956">
              <a:lnSpc>
                <a:spcPct val="95825"/>
              </a:lnSpc>
              <a:spcBef>
                <a:spcPts val="897"/>
              </a:spcBef>
            </a:pPr>
            <a:r>
              <a:rPr sz="1200" spc="-8" dirty="0">
                <a:latin typeface="Times New Roman"/>
                <a:cs typeface="Times New Roman"/>
              </a:rPr>
              <a:t>Debt</a:t>
            </a:r>
            <a:endParaRPr sz="1200">
              <a:latin typeface="Times New Roman"/>
              <a:cs typeface="Times New Roman"/>
            </a:endParaRPr>
          </a:p>
          <a:p>
            <a:pPr marL="344956">
              <a:lnSpc>
                <a:spcPct val="95825"/>
              </a:lnSpc>
              <a:spcBef>
                <a:spcPts val="5926"/>
              </a:spcBef>
            </a:pPr>
            <a:r>
              <a:rPr sz="1200" spc="-22" dirty="0">
                <a:latin typeface="Times New Roman"/>
                <a:cs typeface="Times New Roman"/>
              </a:rPr>
              <a:t>Equit</a:t>
            </a:r>
            <a:r>
              <a:rPr sz="1200" dirty="0">
                <a:latin typeface="Times New Roman"/>
                <a:cs typeface="Times New Roman"/>
              </a:rPr>
              <a:t>y      </a:t>
            </a:r>
            <a:r>
              <a:rPr sz="1200" spc="27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Owner’s</a:t>
            </a:r>
            <a:r>
              <a:rPr sz="1200" spc="4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funds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846227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a. Going Concern versus Liquidation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485510">
              <a:lnSpc>
                <a:spcPts val="1604"/>
              </a:lnSpc>
              <a:spcBef>
                <a:spcPts val="2868"/>
              </a:spcBef>
            </a:pP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liquidation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valuation,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</a:t>
            </a:r>
            <a:r>
              <a:rPr sz="1400" spc="13" dirty="0">
                <a:latin typeface="Times New Roman"/>
                <a:cs typeface="Times New Roman"/>
              </a:rPr>
              <a:t>e</a:t>
            </a:r>
            <a:r>
              <a:rPr sz="2100" i="1" baseline="-22442" dirty="0">
                <a:latin typeface="Times New Roman"/>
                <a:cs typeface="Times New Roman"/>
              </a:rPr>
              <a:t>Figure</a:t>
            </a:r>
            <a:r>
              <a:rPr sz="2100" i="1" spc="114" baseline="-22442" dirty="0">
                <a:latin typeface="Times New Roman"/>
                <a:cs typeface="Times New Roman"/>
              </a:rPr>
              <a:t> </a:t>
            </a:r>
            <a:r>
              <a:rPr sz="2100" i="1" baseline="-22442" dirty="0">
                <a:latin typeface="Times New Roman"/>
                <a:cs typeface="Times New Roman"/>
              </a:rPr>
              <a:t>1.1:</a:t>
            </a:r>
            <a:r>
              <a:rPr sz="2100" i="1" spc="52" baseline="-22442" dirty="0">
                <a:latin typeface="Times New Roman"/>
                <a:cs typeface="Times New Roman"/>
              </a:rPr>
              <a:t> </a:t>
            </a:r>
            <a:r>
              <a:rPr sz="2100" i="1" baseline="-22442" dirty="0">
                <a:latin typeface="Times New Roman"/>
                <a:cs typeface="Times New Roman"/>
              </a:rPr>
              <a:t>A</a:t>
            </a:r>
            <a:r>
              <a:rPr sz="2100" i="1" spc="25" baseline="-22442" dirty="0">
                <a:latin typeface="Times New Roman"/>
                <a:cs typeface="Times New Roman"/>
              </a:rPr>
              <a:t> </a:t>
            </a:r>
            <a:r>
              <a:rPr sz="2100" i="1" baseline="-22442" dirty="0">
                <a:latin typeface="Times New Roman"/>
                <a:cs typeface="Times New Roman"/>
              </a:rPr>
              <a:t>Simple</a:t>
            </a:r>
            <a:r>
              <a:rPr sz="2100" i="1" spc="84" baseline="-22442" dirty="0">
                <a:latin typeface="Times New Roman"/>
                <a:cs typeface="Times New Roman"/>
              </a:rPr>
              <a:t> </a:t>
            </a:r>
            <a:r>
              <a:rPr sz="2100" i="1" baseline="-22442" dirty="0">
                <a:latin typeface="Times New Roman"/>
                <a:cs typeface="Times New Roman"/>
              </a:rPr>
              <a:t>View</a:t>
            </a:r>
            <a:r>
              <a:rPr sz="2100" i="1" spc="64" baseline="-22442" dirty="0">
                <a:latin typeface="Times New Roman"/>
                <a:cs typeface="Times New Roman"/>
              </a:rPr>
              <a:t> </a:t>
            </a:r>
            <a:r>
              <a:rPr sz="2100" i="1" baseline="-22442" dirty="0">
                <a:latin typeface="Times New Roman"/>
                <a:cs typeface="Times New Roman"/>
              </a:rPr>
              <a:t>of</a:t>
            </a:r>
            <a:r>
              <a:rPr sz="2100" i="1" spc="30" baseline="-22442" dirty="0">
                <a:latin typeface="Times New Roman"/>
                <a:cs typeface="Times New Roman"/>
              </a:rPr>
              <a:t> </a:t>
            </a:r>
            <a:r>
              <a:rPr sz="2100" i="1" baseline="-22442" dirty="0">
                <a:latin typeface="Times New Roman"/>
                <a:cs typeface="Times New Roman"/>
              </a:rPr>
              <a:t>a</a:t>
            </a:r>
            <a:r>
              <a:rPr sz="2100" i="1" spc="22" baseline="-22442" dirty="0">
                <a:latin typeface="Times New Roman"/>
                <a:cs typeface="Times New Roman"/>
              </a:rPr>
              <a:t> </a:t>
            </a:r>
            <a:r>
              <a:rPr sz="2100" i="1" baseline="-22442" dirty="0">
                <a:latin typeface="Times New Roman"/>
                <a:cs typeface="Times New Roman"/>
              </a:rPr>
              <a:t>Firm</a:t>
            </a:r>
            <a:endParaRPr sz="1400">
              <a:latin typeface="Times New Roman"/>
              <a:cs typeface="Times New Roman"/>
            </a:endParaRPr>
          </a:p>
          <a:p>
            <a:pPr marL="2562603">
              <a:lnSpc>
                <a:spcPct val="95825"/>
              </a:lnSpc>
              <a:spcBef>
                <a:spcPts val="1680"/>
              </a:spcBef>
            </a:pPr>
            <a:r>
              <a:rPr sz="1400" b="1" spc="-26" dirty="0">
                <a:latin typeface="Times New Roman"/>
                <a:cs typeface="Times New Roman"/>
              </a:rPr>
              <a:t>Asset</a:t>
            </a:r>
            <a:r>
              <a:rPr sz="1400" b="1" dirty="0">
                <a:latin typeface="Times New Roman"/>
                <a:cs typeface="Times New Roman"/>
              </a:rPr>
              <a:t>s                                                   </a:t>
            </a:r>
            <a:r>
              <a:rPr sz="1400" b="1" spc="323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Liabilities</a:t>
            </a:r>
            <a:endParaRPr sz="1400">
              <a:latin typeface="Times New Roman"/>
              <a:cs typeface="Times New Roman"/>
            </a:endParaRPr>
          </a:p>
          <a:p>
            <a:pPr marL="931162">
              <a:lnSpc>
                <a:spcPct val="95825"/>
              </a:lnSpc>
              <a:spcBef>
                <a:spcPts val="1117"/>
              </a:spcBef>
            </a:pPr>
            <a:r>
              <a:rPr sz="1200" b="1" dirty="0">
                <a:latin typeface="Times New Roman"/>
                <a:cs typeface="Times New Roman"/>
              </a:rPr>
              <a:t>Assets</a:t>
            </a:r>
            <a:r>
              <a:rPr sz="1200" b="1" spc="31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in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Place                                                                                           </a:t>
            </a:r>
            <a:r>
              <a:rPr sz="1200" b="1" spc="263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Borrowe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money</a:t>
            </a:r>
            <a:endParaRPr sz="1200">
              <a:latin typeface="Times New Roman"/>
              <a:cs typeface="Times New Roman"/>
            </a:endParaRPr>
          </a:p>
          <a:p>
            <a:pPr marL="931162">
              <a:lnSpc>
                <a:spcPts val="1707"/>
              </a:lnSpc>
              <a:spcBef>
                <a:spcPts val="752"/>
              </a:spcBef>
            </a:pPr>
            <a:r>
              <a:rPr sz="1200" spc="-13" dirty="0">
                <a:latin typeface="Times New Roman"/>
                <a:cs typeface="Times New Roman"/>
              </a:rPr>
              <a:t>Generat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21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cashflow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toda</a:t>
            </a:r>
            <a:r>
              <a:rPr sz="1200" dirty="0">
                <a:latin typeface="Times New Roman"/>
                <a:cs typeface="Times New Roman"/>
              </a:rPr>
              <a:t>y            </a:t>
            </a:r>
            <a:r>
              <a:rPr sz="1200" spc="262" dirty="0">
                <a:latin typeface="Times New Roman"/>
                <a:cs typeface="Times New Roman"/>
              </a:rPr>
              <a:t> </a:t>
            </a:r>
            <a:r>
              <a:rPr spc="-31" baseline="15030" dirty="0">
                <a:latin typeface="Times New Roman"/>
                <a:cs typeface="Times New Roman"/>
              </a:rPr>
              <a:t>made</a:t>
            </a:r>
            <a:endParaRPr sz="1200">
              <a:latin typeface="Times New Roman"/>
              <a:cs typeface="Times New Roman"/>
            </a:endParaRPr>
          </a:p>
          <a:p>
            <a:pPr marL="931162">
              <a:lnSpc>
                <a:spcPct val="95825"/>
              </a:lnSpc>
              <a:spcBef>
                <a:spcPts val="3466"/>
              </a:spcBef>
            </a:pPr>
            <a:r>
              <a:rPr sz="1200" b="1" dirty="0">
                <a:latin typeface="Times New Roman"/>
                <a:cs typeface="Times New Roman"/>
              </a:rPr>
              <a:t>Growth</a:t>
            </a:r>
            <a:r>
              <a:rPr sz="1200" b="1" spc="39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Assets</a:t>
            </a:r>
            <a:endParaRPr sz="1200">
              <a:latin typeface="Times New Roman"/>
              <a:cs typeface="Times New Roman"/>
            </a:endParaRPr>
          </a:p>
          <a:p>
            <a:pPr marL="931162">
              <a:lnSpc>
                <a:spcPts val="1707"/>
              </a:lnSpc>
              <a:spcBef>
                <a:spcPts val="752"/>
              </a:spcBef>
            </a:pPr>
            <a:r>
              <a:rPr sz="1200" spc="-17" dirty="0">
                <a:latin typeface="Times New Roman"/>
                <a:cs typeface="Times New Roman"/>
              </a:rPr>
              <a:t>create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3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-31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futur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2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investment</a:t>
            </a:r>
            <a:r>
              <a:rPr sz="1200" dirty="0">
                <a:latin typeface="Times New Roman"/>
                <a:cs typeface="Times New Roman"/>
              </a:rPr>
              <a:t>s       </a:t>
            </a:r>
            <a:r>
              <a:rPr sz="1200" spc="174" dirty="0">
                <a:latin typeface="Times New Roman"/>
                <a:cs typeface="Times New Roman"/>
              </a:rPr>
              <a:t> </a:t>
            </a:r>
            <a:r>
              <a:rPr spc="-22" baseline="15030" dirty="0">
                <a:latin typeface="Times New Roman"/>
                <a:cs typeface="Times New Roman"/>
              </a:rPr>
              <a:t>b</a:t>
            </a:r>
            <a:r>
              <a:rPr baseline="15030" dirty="0">
                <a:latin typeface="Times New Roman"/>
                <a:cs typeface="Times New Roman"/>
              </a:rPr>
              <a:t>e</a:t>
            </a:r>
            <a:r>
              <a:rPr spc="-29" baseline="15030" dirty="0">
                <a:latin typeface="Times New Roman"/>
                <a:cs typeface="Times New Roman"/>
              </a:rPr>
              <a:t> </a:t>
            </a:r>
            <a:r>
              <a:rPr spc="-22" baseline="15030" dirty="0">
                <a:latin typeface="Times New Roman"/>
                <a:cs typeface="Times New Roman"/>
              </a:rPr>
              <a:t>made</a:t>
            </a:r>
            <a:endParaRPr sz="1200">
              <a:latin typeface="Times New Roman"/>
              <a:cs typeface="Times New Roman"/>
            </a:endParaRPr>
          </a:p>
          <a:p>
            <a:pPr marL="2306178" marR="2449264">
              <a:lnSpc>
                <a:spcPts val="1599"/>
              </a:lnSpc>
              <a:spcBef>
                <a:spcPts val="5131"/>
              </a:spcBef>
            </a:pP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going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concern,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both assets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place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20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43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1401" y="2503580"/>
            <a:ext cx="6950604" cy="2098165"/>
          </a:xfrm>
          <a:custGeom>
            <a:avLst/>
            <a:gdLst/>
            <a:ahLst/>
            <a:cxnLst/>
            <a:rect l="l" t="t" r="r" b="b"/>
            <a:pathLst>
              <a:path w="7645664" h="2377920">
                <a:moveTo>
                  <a:pt x="0" y="0"/>
                </a:moveTo>
                <a:lnTo>
                  <a:pt x="0" y="2377920"/>
                </a:lnTo>
                <a:lnTo>
                  <a:pt x="7645664" y="2377920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799" y="3766227"/>
            <a:ext cx="2243500" cy="696890"/>
          </a:xfrm>
          <a:custGeom>
            <a:avLst/>
            <a:gdLst/>
            <a:ahLst/>
            <a:cxnLst/>
            <a:rect l="l" t="t" r="r" b="b"/>
            <a:pathLst>
              <a:path w="2467850" h="789809">
                <a:moveTo>
                  <a:pt x="7530" y="594645"/>
                </a:moveTo>
                <a:lnTo>
                  <a:pt x="20361" y="632906"/>
                </a:lnTo>
                <a:lnTo>
                  <a:pt x="38819" y="668233"/>
                </a:lnTo>
                <a:lnTo>
                  <a:pt x="62370" y="700097"/>
                </a:lnTo>
                <a:lnTo>
                  <a:pt x="90481" y="727968"/>
                </a:lnTo>
                <a:lnTo>
                  <a:pt x="122619" y="751319"/>
                </a:lnTo>
                <a:lnTo>
                  <a:pt x="158248" y="769620"/>
                </a:lnTo>
                <a:lnTo>
                  <a:pt x="196838" y="782343"/>
                </a:lnTo>
                <a:lnTo>
                  <a:pt x="237852" y="788957"/>
                </a:lnTo>
                <a:lnTo>
                  <a:pt x="259103" y="789809"/>
                </a:lnTo>
                <a:lnTo>
                  <a:pt x="2208747" y="789809"/>
                </a:lnTo>
                <a:lnTo>
                  <a:pt x="2250775" y="786447"/>
                </a:lnTo>
                <a:lnTo>
                  <a:pt x="2290644" y="776712"/>
                </a:lnTo>
                <a:lnTo>
                  <a:pt x="2327820" y="761134"/>
                </a:lnTo>
                <a:lnTo>
                  <a:pt x="2361770" y="740242"/>
                </a:lnTo>
                <a:lnTo>
                  <a:pt x="2391961" y="714565"/>
                </a:lnTo>
                <a:lnTo>
                  <a:pt x="2417858" y="684631"/>
                </a:lnTo>
                <a:lnTo>
                  <a:pt x="2438929" y="650969"/>
                </a:lnTo>
                <a:lnTo>
                  <a:pt x="2454641" y="614109"/>
                </a:lnTo>
                <a:lnTo>
                  <a:pt x="2464459" y="574579"/>
                </a:lnTo>
                <a:lnTo>
                  <a:pt x="2467850" y="532909"/>
                </a:lnTo>
                <a:lnTo>
                  <a:pt x="2467850" y="256900"/>
                </a:lnTo>
                <a:lnTo>
                  <a:pt x="2464459" y="215229"/>
                </a:lnTo>
                <a:lnTo>
                  <a:pt x="2454641" y="175699"/>
                </a:lnTo>
                <a:lnTo>
                  <a:pt x="2438929" y="138839"/>
                </a:lnTo>
                <a:lnTo>
                  <a:pt x="2417858" y="105178"/>
                </a:lnTo>
                <a:lnTo>
                  <a:pt x="2391961" y="75244"/>
                </a:lnTo>
                <a:lnTo>
                  <a:pt x="2361770" y="49566"/>
                </a:lnTo>
                <a:lnTo>
                  <a:pt x="2327820" y="28674"/>
                </a:lnTo>
                <a:lnTo>
                  <a:pt x="2290644" y="13096"/>
                </a:lnTo>
                <a:lnTo>
                  <a:pt x="2250775" y="3362"/>
                </a:lnTo>
                <a:lnTo>
                  <a:pt x="2208747" y="0"/>
                </a:lnTo>
                <a:lnTo>
                  <a:pt x="259103" y="0"/>
                </a:lnTo>
                <a:lnTo>
                  <a:pt x="217075" y="3362"/>
                </a:lnTo>
                <a:lnTo>
                  <a:pt x="177206" y="13096"/>
                </a:lnTo>
                <a:lnTo>
                  <a:pt x="140030" y="28674"/>
                </a:lnTo>
                <a:lnTo>
                  <a:pt x="106080" y="49566"/>
                </a:lnTo>
                <a:lnTo>
                  <a:pt x="75889" y="75244"/>
                </a:lnTo>
                <a:lnTo>
                  <a:pt x="49992" y="105178"/>
                </a:lnTo>
                <a:lnTo>
                  <a:pt x="28920" y="138839"/>
                </a:lnTo>
                <a:lnTo>
                  <a:pt x="13209" y="175699"/>
                </a:lnTo>
                <a:lnTo>
                  <a:pt x="3391" y="215229"/>
                </a:lnTo>
                <a:lnTo>
                  <a:pt x="0" y="256900"/>
                </a:lnTo>
                <a:lnTo>
                  <a:pt x="0" y="532909"/>
                </a:lnTo>
                <a:lnTo>
                  <a:pt x="858" y="553978"/>
                </a:lnTo>
                <a:lnTo>
                  <a:pt x="3391" y="574579"/>
                </a:lnTo>
                <a:lnTo>
                  <a:pt x="7530" y="59464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8800" y="3766227"/>
            <a:ext cx="2243500" cy="696890"/>
          </a:xfrm>
          <a:custGeom>
            <a:avLst/>
            <a:gdLst/>
            <a:ahLst/>
            <a:cxnLst/>
            <a:rect l="l" t="t" r="r" b="b"/>
            <a:pathLst>
              <a:path w="2467850" h="789809">
                <a:moveTo>
                  <a:pt x="0" y="256900"/>
                </a:moveTo>
                <a:lnTo>
                  <a:pt x="3391" y="215229"/>
                </a:lnTo>
                <a:lnTo>
                  <a:pt x="13209" y="175699"/>
                </a:lnTo>
                <a:lnTo>
                  <a:pt x="28920" y="138839"/>
                </a:lnTo>
                <a:lnTo>
                  <a:pt x="49991" y="105178"/>
                </a:lnTo>
                <a:lnTo>
                  <a:pt x="75889" y="75244"/>
                </a:lnTo>
                <a:lnTo>
                  <a:pt x="106080" y="49566"/>
                </a:lnTo>
                <a:lnTo>
                  <a:pt x="140030" y="28674"/>
                </a:lnTo>
                <a:lnTo>
                  <a:pt x="177206" y="13096"/>
                </a:lnTo>
                <a:lnTo>
                  <a:pt x="217075" y="3362"/>
                </a:lnTo>
                <a:lnTo>
                  <a:pt x="259103" y="0"/>
                </a:lnTo>
                <a:lnTo>
                  <a:pt x="2208747" y="0"/>
                </a:lnTo>
                <a:lnTo>
                  <a:pt x="2250775" y="3362"/>
                </a:lnTo>
                <a:lnTo>
                  <a:pt x="2290644" y="13096"/>
                </a:lnTo>
                <a:lnTo>
                  <a:pt x="2327820" y="28674"/>
                </a:lnTo>
                <a:lnTo>
                  <a:pt x="2361770" y="49566"/>
                </a:lnTo>
                <a:lnTo>
                  <a:pt x="2391961" y="75244"/>
                </a:lnTo>
                <a:lnTo>
                  <a:pt x="2417859" y="105178"/>
                </a:lnTo>
                <a:lnTo>
                  <a:pt x="2438930" y="138839"/>
                </a:lnTo>
                <a:lnTo>
                  <a:pt x="2454641" y="175699"/>
                </a:lnTo>
                <a:lnTo>
                  <a:pt x="2464459" y="215229"/>
                </a:lnTo>
                <a:lnTo>
                  <a:pt x="2467850" y="256900"/>
                </a:lnTo>
                <a:lnTo>
                  <a:pt x="2467850" y="532909"/>
                </a:lnTo>
                <a:lnTo>
                  <a:pt x="2464459" y="574579"/>
                </a:lnTo>
                <a:lnTo>
                  <a:pt x="2454641" y="614109"/>
                </a:lnTo>
                <a:lnTo>
                  <a:pt x="2438930" y="650969"/>
                </a:lnTo>
                <a:lnTo>
                  <a:pt x="2417859" y="684631"/>
                </a:lnTo>
                <a:lnTo>
                  <a:pt x="2391961" y="714565"/>
                </a:lnTo>
                <a:lnTo>
                  <a:pt x="2361770" y="740242"/>
                </a:lnTo>
                <a:lnTo>
                  <a:pt x="2327820" y="761134"/>
                </a:lnTo>
                <a:lnTo>
                  <a:pt x="2290644" y="776712"/>
                </a:lnTo>
                <a:lnTo>
                  <a:pt x="2250775" y="786446"/>
                </a:lnTo>
                <a:lnTo>
                  <a:pt x="2208747" y="789809"/>
                </a:lnTo>
                <a:lnTo>
                  <a:pt x="259103" y="789809"/>
                </a:lnTo>
                <a:lnTo>
                  <a:pt x="217075" y="786446"/>
                </a:lnTo>
                <a:lnTo>
                  <a:pt x="177206" y="776712"/>
                </a:lnTo>
                <a:lnTo>
                  <a:pt x="140030" y="761134"/>
                </a:lnTo>
                <a:lnTo>
                  <a:pt x="106080" y="740242"/>
                </a:lnTo>
                <a:lnTo>
                  <a:pt x="75889" y="714565"/>
                </a:lnTo>
                <a:lnTo>
                  <a:pt x="49991" y="684631"/>
                </a:lnTo>
                <a:lnTo>
                  <a:pt x="28920" y="650969"/>
                </a:lnTo>
                <a:lnTo>
                  <a:pt x="13209" y="614109"/>
                </a:lnTo>
                <a:lnTo>
                  <a:pt x="3391" y="574579"/>
                </a:lnTo>
                <a:lnTo>
                  <a:pt x="0" y="532909"/>
                </a:lnTo>
                <a:lnTo>
                  <a:pt x="0" y="256900"/>
                </a:lnTo>
                <a:close/>
              </a:path>
            </a:pathLst>
          </a:custGeom>
          <a:ln w="127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8800" y="2743371"/>
            <a:ext cx="2123795" cy="921694"/>
          </a:xfrm>
          <a:custGeom>
            <a:avLst/>
            <a:gdLst/>
            <a:ahLst/>
            <a:cxnLst/>
            <a:rect l="l" t="t" r="r" b="b"/>
            <a:pathLst>
              <a:path w="2336175" h="1044586">
                <a:moveTo>
                  <a:pt x="7530" y="849422"/>
                </a:moveTo>
                <a:lnTo>
                  <a:pt x="20361" y="887683"/>
                </a:lnTo>
                <a:lnTo>
                  <a:pt x="38819" y="923010"/>
                </a:lnTo>
                <a:lnTo>
                  <a:pt x="62370" y="954874"/>
                </a:lnTo>
                <a:lnTo>
                  <a:pt x="90481" y="982745"/>
                </a:lnTo>
                <a:lnTo>
                  <a:pt x="122619" y="1006096"/>
                </a:lnTo>
                <a:lnTo>
                  <a:pt x="158248" y="1024397"/>
                </a:lnTo>
                <a:lnTo>
                  <a:pt x="196838" y="1037120"/>
                </a:lnTo>
                <a:lnTo>
                  <a:pt x="237852" y="1043734"/>
                </a:lnTo>
                <a:lnTo>
                  <a:pt x="259103" y="1044586"/>
                </a:lnTo>
                <a:lnTo>
                  <a:pt x="2077071" y="1044586"/>
                </a:lnTo>
                <a:lnTo>
                  <a:pt x="2119099" y="1041224"/>
                </a:lnTo>
                <a:lnTo>
                  <a:pt x="2158968" y="1031489"/>
                </a:lnTo>
                <a:lnTo>
                  <a:pt x="2196145" y="1015911"/>
                </a:lnTo>
                <a:lnTo>
                  <a:pt x="2230095" y="995019"/>
                </a:lnTo>
                <a:lnTo>
                  <a:pt x="2260286" y="969342"/>
                </a:lnTo>
                <a:lnTo>
                  <a:pt x="2286183" y="939408"/>
                </a:lnTo>
                <a:lnTo>
                  <a:pt x="2307255" y="905746"/>
                </a:lnTo>
                <a:lnTo>
                  <a:pt x="2322966" y="868886"/>
                </a:lnTo>
                <a:lnTo>
                  <a:pt x="2332784" y="829356"/>
                </a:lnTo>
                <a:lnTo>
                  <a:pt x="2336175" y="787686"/>
                </a:lnTo>
                <a:lnTo>
                  <a:pt x="2336175" y="256900"/>
                </a:lnTo>
                <a:lnTo>
                  <a:pt x="2332784" y="215229"/>
                </a:lnTo>
                <a:lnTo>
                  <a:pt x="2322966" y="175699"/>
                </a:lnTo>
                <a:lnTo>
                  <a:pt x="2307255" y="138839"/>
                </a:lnTo>
                <a:lnTo>
                  <a:pt x="2286183" y="105178"/>
                </a:lnTo>
                <a:lnTo>
                  <a:pt x="2260286" y="75244"/>
                </a:lnTo>
                <a:lnTo>
                  <a:pt x="2230095" y="49566"/>
                </a:lnTo>
                <a:lnTo>
                  <a:pt x="2196145" y="28674"/>
                </a:lnTo>
                <a:lnTo>
                  <a:pt x="2158968" y="13096"/>
                </a:lnTo>
                <a:lnTo>
                  <a:pt x="2119099" y="3362"/>
                </a:lnTo>
                <a:lnTo>
                  <a:pt x="2077071" y="0"/>
                </a:lnTo>
                <a:lnTo>
                  <a:pt x="259103" y="0"/>
                </a:lnTo>
                <a:lnTo>
                  <a:pt x="217075" y="3362"/>
                </a:lnTo>
                <a:lnTo>
                  <a:pt x="177206" y="13096"/>
                </a:lnTo>
                <a:lnTo>
                  <a:pt x="140030" y="28674"/>
                </a:lnTo>
                <a:lnTo>
                  <a:pt x="106080" y="49566"/>
                </a:lnTo>
                <a:lnTo>
                  <a:pt x="75889" y="75244"/>
                </a:lnTo>
                <a:lnTo>
                  <a:pt x="49992" y="105178"/>
                </a:lnTo>
                <a:lnTo>
                  <a:pt x="28920" y="138839"/>
                </a:lnTo>
                <a:lnTo>
                  <a:pt x="13209" y="175699"/>
                </a:lnTo>
                <a:lnTo>
                  <a:pt x="3391" y="215229"/>
                </a:lnTo>
                <a:lnTo>
                  <a:pt x="0" y="256900"/>
                </a:lnTo>
                <a:lnTo>
                  <a:pt x="0" y="787686"/>
                </a:lnTo>
                <a:lnTo>
                  <a:pt x="858" y="808755"/>
                </a:lnTo>
                <a:lnTo>
                  <a:pt x="3391" y="829356"/>
                </a:lnTo>
                <a:lnTo>
                  <a:pt x="7530" y="8494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8801" y="2743370"/>
            <a:ext cx="2123795" cy="921694"/>
          </a:xfrm>
          <a:custGeom>
            <a:avLst/>
            <a:gdLst/>
            <a:ahLst/>
            <a:cxnLst/>
            <a:rect l="l" t="t" r="r" b="b"/>
            <a:pathLst>
              <a:path w="2336175" h="1044586">
                <a:moveTo>
                  <a:pt x="0" y="256900"/>
                </a:moveTo>
                <a:lnTo>
                  <a:pt x="3391" y="215229"/>
                </a:lnTo>
                <a:lnTo>
                  <a:pt x="13209" y="175699"/>
                </a:lnTo>
                <a:lnTo>
                  <a:pt x="28920" y="138839"/>
                </a:lnTo>
                <a:lnTo>
                  <a:pt x="49991" y="105178"/>
                </a:lnTo>
                <a:lnTo>
                  <a:pt x="75889" y="75244"/>
                </a:lnTo>
                <a:lnTo>
                  <a:pt x="106080" y="49566"/>
                </a:lnTo>
                <a:lnTo>
                  <a:pt x="140030" y="28674"/>
                </a:lnTo>
                <a:lnTo>
                  <a:pt x="177206" y="13096"/>
                </a:lnTo>
                <a:lnTo>
                  <a:pt x="217075" y="3362"/>
                </a:lnTo>
                <a:lnTo>
                  <a:pt x="259103" y="0"/>
                </a:lnTo>
                <a:lnTo>
                  <a:pt x="2077072" y="0"/>
                </a:lnTo>
                <a:lnTo>
                  <a:pt x="2119100" y="3362"/>
                </a:lnTo>
                <a:lnTo>
                  <a:pt x="2158969" y="13096"/>
                </a:lnTo>
                <a:lnTo>
                  <a:pt x="2196145" y="28674"/>
                </a:lnTo>
                <a:lnTo>
                  <a:pt x="2230095" y="49566"/>
                </a:lnTo>
                <a:lnTo>
                  <a:pt x="2260286" y="75244"/>
                </a:lnTo>
                <a:lnTo>
                  <a:pt x="2286183" y="105178"/>
                </a:lnTo>
                <a:lnTo>
                  <a:pt x="2307255" y="138839"/>
                </a:lnTo>
                <a:lnTo>
                  <a:pt x="2322966" y="175699"/>
                </a:lnTo>
                <a:lnTo>
                  <a:pt x="2332784" y="215229"/>
                </a:lnTo>
                <a:lnTo>
                  <a:pt x="2336175" y="256900"/>
                </a:lnTo>
                <a:lnTo>
                  <a:pt x="2336175" y="787685"/>
                </a:lnTo>
                <a:lnTo>
                  <a:pt x="2332784" y="829356"/>
                </a:lnTo>
                <a:lnTo>
                  <a:pt x="2322966" y="868886"/>
                </a:lnTo>
                <a:lnTo>
                  <a:pt x="2307255" y="905746"/>
                </a:lnTo>
                <a:lnTo>
                  <a:pt x="2286183" y="939408"/>
                </a:lnTo>
                <a:lnTo>
                  <a:pt x="2260286" y="969342"/>
                </a:lnTo>
                <a:lnTo>
                  <a:pt x="2230095" y="995019"/>
                </a:lnTo>
                <a:lnTo>
                  <a:pt x="2196145" y="1015911"/>
                </a:lnTo>
                <a:lnTo>
                  <a:pt x="2158969" y="1031489"/>
                </a:lnTo>
                <a:lnTo>
                  <a:pt x="2119100" y="1041224"/>
                </a:lnTo>
                <a:lnTo>
                  <a:pt x="2077072" y="1044586"/>
                </a:lnTo>
                <a:lnTo>
                  <a:pt x="259103" y="1044586"/>
                </a:lnTo>
                <a:lnTo>
                  <a:pt x="217075" y="1041224"/>
                </a:lnTo>
                <a:lnTo>
                  <a:pt x="177206" y="1031489"/>
                </a:lnTo>
                <a:lnTo>
                  <a:pt x="140030" y="1015911"/>
                </a:lnTo>
                <a:lnTo>
                  <a:pt x="106080" y="995019"/>
                </a:lnTo>
                <a:lnTo>
                  <a:pt x="75889" y="969342"/>
                </a:lnTo>
                <a:lnTo>
                  <a:pt x="49991" y="939408"/>
                </a:lnTo>
                <a:lnTo>
                  <a:pt x="28920" y="905746"/>
                </a:lnTo>
                <a:lnTo>
                  <a:pt x="13209" y="868886"/>
                </a:lnTo>
                <a:lnTo>
                  <a:pt x="3391" y="829356"/>
                </a:lnTo>
                <a:lnTo>
                  <a:pt x="0" y="787685"/>
                </a:lnTo>
                <a:lnTo>
                  <a:pt x="0" y="256900"/>
                </a:lnTo>
                <a:close/>
              </a:path>
            </a:pathLst>
          </a:custGeom>
          <a:ln w="127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2986" y="3766227"/>
            <a:ext cx="2127656" cy="584488"/>
          </a:xfrm>
          <a:custGeom>
            <a:avLst/>
            <a:gdLst/>
            <a:ahLst/>
            <a:cxnLst/>
            <a:rect l="l" t="t" r="r" b="b"/>
            <a:pathLst>
              <a:path w="2340422" h="662420">
                <a:moveTo>
                  <a:pt x="858" y="426590"/>
                </a:moveTo>
                <a:lnTo>
                  <a:pt x="7530" y="467256"/>
                </a:lnTo>
                <a:lnTo>
                  <a:pt x="20361" y="505517"/>
                </a:lnTo>
                <a:lnTo>
                  <a:pt x="38819" y="540844"/>
                </a:lnTo>
                <a:lnTo>
                  <a:pt x="62370" y="572708"/>
                </a:lnTo>
                <a:lnTo>
                  <a:pt x="90481" y="600580"/>
                </a:lnTo>
                <a:lnTo>
                  <a:pt x="122618" y="623931"/>
                </a:lnTo>
                <a:lnTo>
                  <a:pt x="158248" y="642232"/>
                </a:lnTo>
                <a:lnTo>
                  <a:pt x="196837" y="654954"/>
                </a:lnTo>
                <a:lnTo>
                  <a:pt x="237852" y="661569"/>
                </a:lnTo>
                <a:lnTo>
                  <a:pt x="259103" y="662420"/>
                </a:lnTo>
                <a:lnTo>
                  <a:pt x="2081319" y="662420"/>
                </a:lnTo>
                <a:lnTo>
                  <a:pt x="2123347" y="659058"/>
                </a:lnTo>
                <a:lnTo>
                  <a:pt x="2163216" y="649323"/>
                </a:lnTo>
                <a:lnTo>
                  <a:pt x="2200392" y="633745"/>
                </a:lnTo>
                <a:lnTo>
                  <a:pt x="2234342" y="612853"/>
                </a:lnTo>
                <a:lnTo>
                  <a:pt x="2264533" y="587176"/>
                </a:lnTo>
                <a:lnTo>
                  <a:pt x="2290431" y="557242"/>
                </a:lnTo>
                <a:lnTo>
                  <a:pt x="2311502" y="523580"/>
                </a:lnTo>
                <a:lnTo>
                  <a:pt x="2327213" y="486720"/>
                </a:lnTo>
                <a:lnTo>
                  <a:pt x="2337031" y="447190"/>
                </a:lnTo>
                <a:lnTo>
                  <a:pt x="2340422" y="405520"/>
                </a:lnTo>
                <a:lnTo>
                  <a:pt x="2340422" y="256900"/>
                </a:lnTo>
                <a:lnTo>
                  <a:pt x="2337031" y="215229"/>
                </a:lnTo>
                <a:lnTo>
                  <a:pt x="2327213" y="175699"/>
                </a:lnTo>
                <a:lnTo>
                  <a:pt x="2311502" y="138839"/>
                </a:lnTo>
                <a:lnTo>
                  <a:pt x="2290431" y="105178"/>
                </a:lnTo>
                <a:lnTo>
                  <a:pt x="2264533" y="75244"/>
                </a:lnTo>
                <a:lnTo>
                  <a:pt x="2234342" y="49566"/>
                </a:lnTo>
                <a:lnTo>
                  <a:pt x="2200392" y="28674"/>
                </a:lnTo>
                <a:lnTo>
                  <a:pt x="2163216" y="13096"/>
                </a:lnTo>
                <a:lnTo>
                  <a:pt x="2123347" y="3362"/>
                </a:lnTo>
                <a:lnTo>
                  <a:pt x="2081319" y="0"/>
                </a:lnTo>
                <a:lnTo>
                  <a:pt x="259103" y="0"/>
                </a:lnTo>
                <a:lnTo>
                  <a:pt x="217075" y="3362"/>
                </a:lnTo>
                <a:lnTo>
                  <a:pt x="177206" y="13096"/>
                </a:lnTo>
                <a:lnTo>
                  <a:pt x="140030" y="28674"/>
                </a:lnTo>
                <a:lnTo>
                  <a:pt x="106080" y="49566"/>
                </a:lnTo>
                <a:lnTo>
                  <a:pt x="75889" y="75244"/>
                </a:lnTo>
                <a:lnTo>
                  <a:pt x="49991" y="105178"/>
                </a:lnTo>
                <a:lnTo>
                  <a:pt x="28920" y="138839"/>
                </a:lnTo>
                <a:lnTo>
                  <a:pt x="13209" y="175699"/>
                </a:lnTo>
                <a:lnTo>
                  <a:pt x="3391" y="215229"/>
                </a:lnTo>
                <a:lnTo>
                  <a:pt x="0" y="256900"/>
                </a:lnTo>
                <a:lnTo>
                  <a:pt x="0" y="405520"/>
                </a:lnTo>
                <a:lnTo>
                  <a:pt x="858" y="42659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72986" y="3766227"/>
            <a:ext cx="2127656" cy="584488"/>
          </a:xfrm>
          <a:custGeom>
            <a:avLst/>
            <a:gdLst/>
            <a:ahLst/>
            <a:cxnLst/>
            <a:rect l="l" t="t" r="r" b="b"/>
            <a:pathLst>
              <a:path w="2340422" h="662420">
                <a:moveTo>
                  <a:pt x="0" y="256900"/>
                </a:moveTo>
                <a:lnTo>
                  <a:pt x="3391" y="215229"/>
                </a:lnTo>
                <a:lnTo>
                  <a:pt x="13209" y="175699"/>
                </a:lnTo>
                <a:lnTo>
                  <a:pt x="28920" y="138839"/>
                </a:lnTo>
                <a:lnTo>
                  <a:pt x="49991" y="105178"/>
                </a:lnTo>
                <a:lnTo>
                  <a:pt x="75889" y="75244"/>
                </a:lnTo>
                <a:lnTo>
                  <a:pt x="106080" y="49566"/>
                </a:lnTo>
                <a:lnTo>
                  <a:pt x="140030" y="28674"/>
                </a:lnTo>
                <a:lnTo>
                  <a:pt x="177206" y="13096"/>
                </a:lnTo>
                <a:lnTo>
                  <a:pt x="217075" y="3362"/>
                </a:lnTo>
                <a:lnTo>
                  <a:pt x="259103" y="0"/>
                </a:lnTo>
                <a:lnTo>
                  <a:pt x="2081319" y="0"/>
                </a:lnTo>
                <a:lnTo>
                  <a:pt x="2123347" y="3362"/>
                </a:lnTo>
                <a:lnTo>
                  <a:pt x="2163216" y="13096"/>
                </a:lnTo>
                <a:lnTo>
                  <a:pt x="2200392" y="28674"/>
                </a:lnTo>
                <a:lnTo>
                  <a:pt x="2234342" y="49566"/>
                </a:lnTo>
                <a:lnTo>
                  <a:pt x="2264533" y="75244"/>
                </a:lnTo>
                <a:lnTo>
                  <a:pt x="2290431" y="105178"/>
                </a:lnTo>
                <a:lnTo>
                  <a:pt x="2311502" y="138839"/>
                </a:lnTo>
                <a:lnTo>
                  <a:pt x="2327213" y="175699"/>
                </a:lnTo>
                <a:lnTo>
                  <a:pt x="2337031" y="215229"/>
                </a:lnTo>
                <a:lnTo>
                  <a:pt x="2340422" y="256900"/>
                </a:lnTo>
                <a:lnTo>
                  <a:pt x="2340422" y="405520"/>
                </a:lnTo>
                <a:lnTo>
                  <a:pt x="2337031" y="447190"/>
                </a:lnTo>
                <a:lnTo>
                  <a:pt x="2327213" y="486720"/>
                </a:lnTo>
                <a:lnTo>
                  <a:pt x="2311502" y="523580"/>
                </a:lnTo>
                <a:lnTo>
                  <a:pt x="2290431" y="557242"/>
                </a:lnTo>
                <a:lnTo>
                  <a:pt x="2264533" y="587176"/>
                </a:lnTo>
                <a:lnTo>
                  <a:pt x="2234342" y="612853"/>
                </a:lnTo>
                <a:lnTo>
                  <a:pt x="2200392" y="633745"/>
                </a:lnTo>
                <a:lnTo>
                  <a:pt x="2163216" y="649323"/>
                </a:lnTo>
                <a:lnTo>
                  <a:pt x="2123347" y="659058"/>
                </a:lnTo>
                <a:lnTo>
                  <a:pt x="2081319" y="662420"/>
                </a:lnTo>
                <a:lnTo>
                  <a:pt x="259103" y="662420"/>
                </a:lnTo>
                <a:lnTo>
                  <a:pt x="217075" y="659058"/>
                </a:lnTo>
                <a:lnTo>
                  <a:pt x="177206" y="649323"/>
                </a:lnTo>
                <a:lnTo>
                  <a:pt x="140030" y="633745"/>
                </a:lnTo>
                <a:lnTo>
                  <a:pt x="106080" y="612853"/>
                </a:lnTo>
                <a:lnTo>
                  <a:pt x="75889" y="587176"/>
                </a:lnTo>
                <a:lnTo>
                  <a:pt x="49991" y="557242"/>
                </a:lnTo>
                <a:lnTo>
                  <a:pt x="28920" y="523580"/>
                </a:lnTo>
                <a:lnTo>
                  <a:pt x="13209" y="486720"/>
                </a:lnTo>
                <a:lnTo>
                  <a:pt x="3391" y="447190"/>
                </a:lnTo>
                <a:lnTo>
                  <a:pt x="0" y="405520"/>
                </a:lnTo>
                <a:lnTo>
                  <a:pt x="0" y="256900"/>
                </a:lnTo>
                <a:close/>
              </a:path>
            </a:pathLst>
          </a:custGeom>
          <a:ln w="127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2986" y="2743371"/>
            <a:ext cx="2127656" cy="921694"/>
          </a:xfrm>
          <a:custGeom>
            <a:avLst/>
            <a:gdLst/>
            <a:ahLst/>
            <a:cxnLst/>
            <a:rect l="l" t="t" r="r" b="b"/>
            <a:pathLst>
              <a:path w="2340422" h="1044586">
                <a:moveTo>
                  <a:pt x="858" y="808755"/>
                </a:moveTo>
                <a:lnTo>
                  <a:pt x="7530" y="849422"/>
                </a:lnTo>
                <a:lnTo>
                  <a:pt x="20361" y="887683"/>
                </a:lnTo>
                <a:lnTo>
                  <a:pt x="38819" y="923010"/>
                </a:lnTo>
                <a:lnTo>
                  <a:pt x="62370" y="954874"/>
                </a:lnTo>
                <a:lnTo>
                  <a:pt x="90481" y="982745"/>
                </a:lnTo>
                <a:lnTo>
                  <a:pt x="122618" y="1006096"/>
                </a:lnTo>
                <a:lnTo>
                  <a:pt x="158248" y="1024397"/>
                </a:lnTo>
                <a:lnTo>
                  <a:pt x="196837" y="1037120"/>
                </a:lnTo>
                <a:lnTo>
                  <a:pt x="237852" y="1043734"/>
                </a:lnTo>
                <a:lnTo>
                  <a:pt x="259103" y="1044586"/>
                </a:lnTo>
                <a:lnTo>
                  <a:pt x="2081319" y="1044586"/>
                </a:lnTo>
                <a:lnTo>
                  <a:pt x="2123347" y="1041224"/>
                </a:lnTo>
                <a:lnTo>
                  <a:pt x="2163216" y="1031489"/>
                </a:lnTo>
                <a:lnTo>
                  <a:pt x="2200392" y="1015911"/>
                </a:lnTo>
                <a:lnTo>
                  <a:pt x="2234342" y="995019"/>
                </a:lnTo>
                <a:lnTo>
                  <a:pt x="2264533" y="969342"/>
                </a:lnTo>
                <a:lnTo>
                  <a:pt x="2290431" y="939408"/>
                </a:lnTo>
                <a:lnTo>
                  <a:pt x="2311502" y="905746"/>
                </a:lnTo>
                <a:lnTo>
                  <a:pt x="2327213" y="868886"/>
                </a:lnTo>
                <a:lnTo>
                  <a:pt x="2337031" y="829356"/>
                </a:lnTo>
                <a:lnTo>
                  <a:pt x="2340422" y="787686"/>
                </a:lnTo>
                <a:lnTo>
                  <a:pt x="2340422" y="256900"/>
                </a:lnTo>
                <a:lnTo>
                  <a:pt x="2337031" y="215229"/>
                </a:lnTo>
                <a:lnTo>
                  <a:pt x="2327213" y="175699"/>
                </a:lnTo>
                <a:lnTo>
                  <a:pt x="2311502" y="138839"/>
                </a:lnTo>
                <a:lnTo>
                  <a:pt x="2290431" y="105178"/>
                </a:lnTo>
                <a:lnTo>
                  <a:pt x="2264533" y="75244"/>
                </a:lnTo>
                <a:lnTo>
                  <a:pt x="2234342" y="49566"/>
                </a:lnTo>
                <a:lnTo>
                  <a:pt x="2200392" y="28674"/>
                </a:lnTo>
                <a:lnTo>
                  <a:pt x="2163216" y="13096"/>
                </a:lnTo>
                <a:lnTo>
                  <a:pt x="2123347" y="3362"/>
                </a:lnTo>
                <a:lnTo>
                  <a:pt x="2081319" y="0"/>
                </a:lnTo>
                <a:lnTo>
                  <a:pt x="259103" y="0"/>
                </a:lnTo>
                <a:lnTo>
                  <a:pt x="217075" y="3362"/>
                </a:lnTo>
                <a:lnTo>
                  <a:pt x="177206" y="13096"/>
                </a:lnTo>
                <a:lnTo>
                  <a:pt x="140030" y="28674"/>
                </a:lnTo>
                <a:lnTo>
                  <a:pt x="106080" y="49566"/>
                </a:lnTo>
                <a:lnTo>
                  <a:pt x="75889" y="75244"/>
                </a:lnTo>
                <a:lnTo>
                  <a:pt x="49991" y="105178"/>
                </a:lnTo>
                <a:lnTo>
                  <a:pt x="28920" y="138839"/>
                </a:lnTo>
                <a:lnTo>
                  <a:pt x="13209" y="175699"/>
                </a:lnTo>
                <a:lnTo>
                  <a:pt x="3391" y="215229"/>
                </a:lnTo>
                <a:lnTo>
                  <a:pt x="0" y="256900"/>
                </a:lnTo>
                <a:lnTo>
                  <a:pt x="0" y="787686"/>
                </a:lnTo>
                <a:lnTo>
                  <a:pt x="858" y="80875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2986" y="2743370"/>
            <a:ext cx="2127656" cy="921694"/>
          </a:xfrm>
          <a:custGeom>
            <a:avLst/>
            <a:gdLst/>
            <a:ahLst/>
            <a:cxnLst/>
            <a:rect l="l" t="t" r="r" b="b"/>
            <a:pathLst>
              <a:path w="2340422" h="1044586">
                <a:moveTo>
                  <a:pt x="0" y="256900"/>
                </a:moveTo>
                <a:lnTo>
                  <a:pt x="3391" y="215229"/>
                </a:lnTo>
                <a:lnTo>
                  <a:pt x="13209" y="175699"/>
                </a:lnTo>
                <a:lnTo>
                  <a:pt x="28920" y="138839"/>
                </a:lnTo>
                <a:lnTo>
                  <a:pt x="49991" y="105178"/>
                </a:lnTo>
                <a:lnTo>
                  <a:pt x="75889" y="75244"/>
                </a:lnTo>
                <a:lnTo>
                  <a:pt x="106080" y="49566"/>
                </a:lnTo>
                <a:lnTo>
                  <a:pt x="140030" y="28674"/>
                </a:lnTo>
                <a:lnTo>
                  <a:pt x="177206" y="13096"/>
                </a:lnTo>
                <a:lnTo>
                  <a:pt x="217075" y="3362"/>
                </a:lnTo>
                <a:lnTo>
                  <a:pt x="259103" y="0"/>
                </a:lnTo>
                <a:lnTo>
                  <a:pt x="2081319" y="0"/>
                </a:lnTo>
                <a:lnTo>
                  <a:pt x="2123347" y="3362"/>
                </a:lnTo>
                <a:lnTo>
                  <a:pt x="2163216" y="13096"/>
                </a:lnTo>
                <a:lnTo>
                  <a:pt x="2200392" y="28674"/>
                </a:lnTo>
                <a:lnTo>
                  <a:pt x="2234342" y="49566"/>
                </a:lnTo>
                <a:lnTo>
                  <a:pt x="2264533" y="75244"/>
                </a:lnTo>
                <a:lnTo>
                  <a:pt x="2290431" y="105178"/>
                </a:lnTo>
                <a:lnTo>
                  <a:pt x="2311502" y="138839"/>
                </a:lnTo>
                <a:lnTo>
                  <a:pt x="2327213" y="175699"/>
                </a:lnTo>
                <a:lnTo>
                  <a:pt x="2337031" y="215229"/>
                </a:lnTo>
                <a:lnTo>
                  <a:pt x="2340422" y="256900"/>
                </a:lnTo>
                <a:lnTo>
                  <a:pt x="2340422" y="787685"/>
                </a:lnTo>
                <a:lnTo>
                  <a:pt x="2337031" y="829356"/>
                </a:lnTo>
                <a:lnTo>
                  <a:pt x="2327213" y="868886"/>
                </a:lnTo>
                <a:lnTo>
                  <a:pt x="2311502" y="905746"/>
                </a:lnTo>
                <a:lnTo>
                  <a:pt x="2290431" y="939408"/>
                </a:lnTo>
                <a:lnTo>
                  <a:pt x="2264533" y="969342"/>
                </a:lnTo>
                <a:lnTo>
                  <a:pt x="2234342" y="995019"/>
                </a:lnTo>
                <a:lnTo>
                  <a:pt x="2200392" y="1015911"/>
                </a:lnTo>
                <a:lnTo>
                  <a:pt x="2163216" y="1031489"/>
                </a:lnTo>
                <a:lnTo>
                  <a:pt x="2123347" y="1041224"/>
                </a:lnTo>
                <a:lnTo>
                  <a:pt x="2081319" y="1044586"/>
                </a:lnTo>
                <a:lnTo>
                  <a:pt x="259103" y="1044586"/>
                </a:lnTo>
                <a:lnTo>
                  <a:pt x="217075" y="1041224"/>
                </a:lnTo>
                <a:lnTo>
                  <a:pt x="177206" y="1031489"/>
                </a:lnTo>
                <a:lnTo>
                  <a:pt x="140030" y="1015911"/>
                </a:lnTo>
                <a:lnTo>
                  <a:pt x="106080" y="995019"/>
                </a:lnTo>
                <a:lnTo>
                  <a:pt x="75889" y="969342"/>
                </a:lnTo>
                <a:lnTo>
                  <a:pt x="49991" y="939408"/>
                </a:lnTo>
                <a:lnTo>
                  <a:pt x="28920" y="905746"/>
                </a:lnTo>
                <a:lnTo>
                  <a:pt x="13209" y="868886"/>
                </a:lnTo>
                <a:lnTo>
                  <a:pt x="3391" y="829356"/>
                </a:lnTo>
                <a:lnTo>
                  <a:pt x="0" y="787685"/>
                </a:lnTo>
                <a:lnTo>
                  <a:pt x="0" y="256900"/>
                </a:lnTo>
                <a:close/>
              </a:path>
            </a:pathLst>
          </a:custGeom>
          <a:ln w="127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3197" y="2747118"/>
            <a:ext cx="5626127" cy="0"/>
          </a:xfrm>
          <a:custGeom>
            <a:avLst/>
            <a:gdLst/>
            <a:ahLst/>
            <a:cxnLst/>
            <a:rect l="l" t="t" r="r" b="b"/>
            <a:pathLst>
              <a:path w="6188740">
                <a:moveTo>
                  <a:pt x="6188740" y="0"/>
                </a:moveTo>
                <a:lnTo>
                  <a:pt x="0" y="0"/>
                </a:lnTo>
              </a:path>
            </a:pathLst>
          </a:custGeom>
          <a:ln w="127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14330" y="2518568"/>
            <a:ext cx="0" cy="2045711"/>
          </a:xfrm>
          <a:custGeom>
            <a:avLst/>
            <a:gdLst/>
            <a:ahLst/>
            <a:cxnLst/>
            <a:rect l="l" t="t" r="r" b="b"/>
            <a:pathLst>
              <a:path h="2318473">
                <a:moveTo>
                  <a:pt x="0" y="0"/>
                </a:moveTo>
                <a:lnTo>
                  <a:pt x="0" y="2318473"/>
                </a:lnTo>
              </a:path>
            </a:pathLst>
          </a:custGeom>
          <a:ln w="127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56391" y="2562013"/>
            <a:ext cx="464242" cy="123904"/>
          </a:xfrm>
          <a:custGeom>
            <a:avLst/>
            <a:gdLst/>
            <a:ahLst/>
            <a:cxnLst/>
            <a:rect l="l" t="t" r="r" b="b"/>
            <a:pathLst>
              <a:path w="510666" h="140424">
                <a:moveTo>
                  <a:pt x="328688" y="43920"/>
                </a:moveTo>
                <a:lnTo>
                  <a:pt x="316656" y="48012"/>
                </a:lnTo>
                <a:lnTo>
                  <a:pt x="323090" y="63081"/>
                </a:lnTo>
                <a:lnTo>
                  <a:pt x="325007" y="57689"/>
                </a:lnTo>
                <a:lnTo>
                  <a:pt x="326925" y="52297"/>
                </a:lnTo>
                <a:lnTo>
                  <a:pt x="330483" y="49601"/>
                </a:lnTo>
                <a:lnTo>
                  <a:pt x="335681" y="43364"/>
                </a:lnTo>
                <a:lnTo>
                  <a:pt x="328688" y="43920"/>
                </a:lnTo>
                <a:close/>
              </a:path>
              <a:path w="510666" h="140424">
                <a:moveTo>
                  <a:pt x="463487" y="58924"/>
                </a:moveTo>
                <a:lnTo>
                  <a:pt x="464575" y="56260"/>
                </a:lnTo>
                <a:lnTo>
                  <a:pt x="466752" y="53791"/>
                </a:lnTo>
                <a:lnTo>
                  <a:pt x="468929" y="51323"/>
                </a:lnTo>
                <a:lnTo>
                  <a:pt x="472228" y="50088"/>
                </a:lnTo>
                <a:lnTo>
                  <a:pt x="482365" y="50088"/>
                </a:lnTo>
                <a:lnTo>
                  <a:pt x="487369" y="52135"/>
                </a:lnTo>
                <a:lnTo>
                  <a:pt x="491658" y="56228"/>
                </a:lnTo>
                <a:lnTo>
                  <a:pt x="495947" y="60320"/>
                </a:lnTo>
                <a:lnTo>
                  <a:pt x="499034" y="65745"/>
                </a:lnTo>
                <a:lnTo>
                  <a:pt x="500919" y="72502"/>
                </a:lnTo>
                <a:lnTo>
                  <a:pt x="505988" y="72502"/>
                </a:lnTo>
                <a:lnTo>
                  <a:pt x="505988" y="43657"/>
                </a:lnTo>
                <a:lnTo>
                  <a:pt x="501601" y="43657"/>
                </a:lnTo>
                <a:lnTo>
                  <a:pt x="501146" y="44891"/>
                </a:lnTo>
                <a:lnTo>
                  <a:pt x="499895" y="46531"/>
                </a:lnTo>
                <a:lnTo>
                  <a:pt x="498059" y="47555"/>
                </a:lnTo>
                <a:lnTo>
                  <a:pt x="495265" y="47555"/>
                </a:lnTo>
                <a:lnTo>
                  <a:pt x="492308" y="46857"/>
                </a:lnTo>
                <a:lnTo>
                  <a:pt x="487564" y="45460"/>
                </a:lnTo>
                <a:lnTo>
                  <a:pt x="482820" y="44063"/>
                </a:lnTo>
                <a:lnTo>
                  <a:pt x="478336" y="43364"/>
                </a:lnTo>
                <a:lnTo>
                  <a:pt x="464429" y="43364"/>
                </a:lnTo>
                <a:lnTo>
                  <a:pt x="456890" y="46174"/>
                </a:lnTo>
                <a:lnTo>
                  <a:pt x="451497" y="51794"/>
                </a:lnTo>
                <a:lnTo>
                  <a:pt x="446103" y="57413"/>
                </a:lnTo>
                <a:lnTo>
                  <a:pt x="443406" y="64089"/>
                </a:lnTo>
                <a:lnTo>
                  <a:pt x="443406" y="77926"/>
                </a:lnTo>
                <a:lnTo>
                  <a:pt x="445128" y="83221"/>
                </a:lnTo>
                <a:lnTo>
                  <a:pt x="448572" y="87704"/>
                </a:lnTo>
                <a:lnTo>
                  <a:pt x="451952" y="92186"/>
                </a:lnTo>
                <a:lnTo>
                  <a:pt x="457541" y="96344"/>
                </a:lnTo>
                <a:lnTo>
                  <a:pt x="465339" y="100177"/>
                </a:lnTo>
                <a:lnTo>
                  <a:pt x="480156" y="107389"/>
                </a:lnTo>
                <a:lnTo>
                  <a:pt x="483340" y="108948"/>
                </a:lnTo>
                <a:lnTo>
                  <a:pt x="485647" y="110409"/>
                </a:lnTo>
                <a:lnTo>
                  <a:pt x="487077" y="111774"/>
                </a:lnTo>
                <a:lnTo>
                  <a:pt x="489676" y="114307"/>
                </a:lnTo>
                <a:lnTo>
                  <a:pt x="490976" y="117361"/>
                </a:lnTo>
                <a:lnTo>
                  <a:pt x="490976" y="124702"/>
                </a:lnTo>
                <a:lnTo>
                  <a:pt x="489774" y="127739"/>
                </a:lnTo>
                <a:lnTo>
                  <a:pt x="487369" y="130045"/>
                </a:lnTo>
                <a:lnTo>
                  <a:pt x="484965" y="132352"/>
                </a:lnTo>
                <a:lnTo>
                  <a:pt x="481196" y="133505"/>
                </a:lnTo>
                <a:lnTo>
                  <a:pt x="470472" y="133505"/>
                </a:lnTo>
                <a:lnTo>
                  <a:pt x="465014" y="131540"/>
                </a:lnTo>
                <a:lnTo>
                  <a:pt x="459685" y="127609"/>
                </a:lnTo>
                <a:lnTo>
                  <a:pt x="454356" y="123679"/>
                </a:lnTo>
                <a:lnTo>
                  <a:pt x="450717" y="116938"/>
                </a:lnTo>
                <a:lnTo>
                  <a:pt x="448767" y="107389"/>
                </a:lnTo>
                <a:lnTo>
                  <a:pt x="443211" y="107389"/>
                </a:lnTo>
                <a:lnTo>
                  <a:pt x="443211" y="140424"/>
                </a:lnTo>
                <a:lnTo>
                  <a:pt x="447988" y="140424"/>
                </a:lnTo>
                <a:lnTo>
                  <a:pt x="449028" y="138345"/>
                </a:lnTo>
                <a:lnTo>
                  <a:pt x="450766" y="135990"/>
                </a:lnTo>
                <a:lnTo>
                  <a:pt x="452537" y="134674"/>
                </a:lnTo>
                <a:lnTo>
                  <a:pt x="455055" y="134836"/>
                </a:lnTo>
                <a:lnTo>
                  <a:pt x="457053" y="135551"/>
                </a:lnTo>
                <a:lnTo>
                  <a:pt x="460465" y="136721"/>
                </a:lnTo>
                <a:lnTo>
                  <a:pt x="464429" y="138085"/>
                </a:lnTo>
                <a:lnTo>
                  <a:pt x="467759" y="139043"/>
                </a:lnTo>
                <a:lnTo>
                  <a:pt x="470457" y="139595"/>
                </a:lnTo>
                <a:lnTo>
                  <a:pt x="473153" y="140147"/>
                </a:lnTo>
                <a:lnTo>
                  <a:pt x="475834" y="140424"/>
                </a:lnTo>
                <a:lnTo>
                  <a:pt x="479195" y="140419"/>
                </a:lnTo>
                <a:lnTo>
                  <a:pt x="492834" y="137918"/>
                </a:lnTo>
                <a:lnTo>
                  <a:pt x="502625" y="130825"/>
                </a:lnTo>
                <a:lnTo>
                  <a:pt x="507986" y="124426"/>
                </a:lnTo>
                <a:lnTo>
                  <a:pt x="510666" y="117523"/>
                </a:lnTo>
                <a:lnTo>
                  <a:pt x="510666" y="102516"/>
                </a:lnTo>
                <a:lnTo>
                  <a:pt x="508067" y="96117"/>
                </a:lnTo>
                <a:lnTo>
                  <a:pt x="502868" y="90920"/>
                </a:lnTo>
                <a:lnTo>
                  <a:pt x="499749" y="87866"/>
                </a:lnTo>
                <a:lnTo>
                  <a:pt x="494810" y="84715"/>
                </a:lnTo>
                <a:lnTo>
                  <a:pt x="488052" y="81467"/>
                </a:lnTo>
                <a:lnTo>
                  <a:pt x="477134" y="76205"/>
                </a:lnTo>
                <a:lnTo>
                  <a:pt x="471870" y="73671"/>
                </a:lnTo>
                <a:lnTo>
                  <a:pt x="468296" y="71203"/>
                </a:lnTo>
                <a:lnTo>
                  <a:pt x="466411" y="68799"/>
                </a:lnTo>
                <a:lnTo>
                  <a:pt x="464462" y="66460"/>
                </a:lnTo>
                <a:lnTo>
                  <a:pt x="463487" y="64121"/>
                </a:lnTo>
                <a:lnTo>
                  <a:pt x="463487" y="58924"/>
                </a:lnTo>
                <a:close/>
              </a:path>
              <a:path w="510666" h="140424">
                <a:moveTo>
                  <a:pt x="238364" y="58924"/>
                </a:moveTo>
                <a:lnTo>
                  <a:pt x="239453" y="56260"/>
                </a:lnTo>
                <a:lnTo>
                  <a:pt x="241630" y="53791"/>
                </a:lnTo>
                <a:lnTo>
                  <a:pt x="243807" y="51323"/>
                </a:lnTo>
                <a:lnTo>
                  <a:pt x="247105" y="50088"/>
                </a:lnTo>
                <a:lnTo>
                  <a:pt x="257243" y="50088"/>
                </a:lnTo>
                <a:lnTo>
                  <a:pt x="262247" y="52135"/>
                </a:lnTo>
                <a:lnTo>
                  <a:pt x="266536" y="56228"/>
                </a:lnTo>
                <a:lnTo>
                  <a:pt x="270825" y="60320"/>
                </a:lnTo>
                <a:lnTo>
                  <a:pt x="273912" y="65745"/>
                </a:lnTo>
                <a:lnTo>
                  <a:pt x="275796" y="72502"/>
                </a:lnTo>
                <a:lnTo>
                  <a:pt x="280865" y="72502"/>
                </a:lnTo>
                <a:lnTo>
                  <a:pt x="280865" y="43657"/>
                </a:lnTo>
                <a:lnTo>
                  <a:pt x="276479" y="43657"/>
                </a:lnTo>
                <a:lnTo>
                  <a:pt x="276024" y="44891"/>
                </a:lnTo>
                <a:lnTo>
                  <a:pt x="274773" y="46531"/>
                </a:lnTo>
                <a:lnTo>
                  <a:pt x="272937" y="47555"/>
                </a:lnTo>
                <a:lnTo>
                  <a:pt x="270142" y="47555"/>
                </a:lnTo>
                <a:lnTo>
                  <a:pt x="267186" y="46857"/>
                </a:lnTo>
                <a:lnTo>
                  <a:pt x="262442" y="45460"/>
                </a:lnTo>
                <a:lnTo>
                  <a:pt x="257698" y="44063"/>
                </a:lnTo>
                <a:lnTo>
                  <a:pt x="253214" y="43364"/>
                </a:lnTo>
                <a:lnTo>
                  <a:pt x="239307" y="43364"/>
                </a:lnTo>
                <a:lnTo>
                  <a:pt x="231769" y="46174"/>
                </a:lnTo>
                <a:lnTo>
                  <a:pt x="226374" y="51794"/>
                </a:lnTo>
                <a:lnTo>
                  <a:pt x="220981" y="57413"/>
                </a:lnTo>
                <a:lnTo>
                  <a:pt x="218283" y="64089"/>
                </a:lnTo>
                <a:lnTo>
                  <a:pt x="218283" y="77926"/>
                </a:lnTo>
                <a:lnTo>
                  <a:pt x="220006" y="83221"/>
                </a:lnTo>
                <a:lnTo>
                  <a:pt x="223450" y="87704"/>
                </a:lnTo>
                <a:lnTo>
                  <a:pt x="226829" y="92186"/>
                </a:lnTo>
                <a:lnTo>
                  <a:pt x="232418" y="96344"/>
                </a:lnTo>
                <a:lnTo>
                  <a:pt x="240216" y="100177"/>
                </a:lnTo>
                <a:lnTo>
                  <a:pt x="255033" y="107389"/>
                </a:lnTo>
                <a:lnTo>
                  <a:pt x="258218" y="108948"/>
                </a:lnTo>
                <a:lnTo>
                  <a:pt x="260525" y="110409"/>
                </a:lnTo>
                <a:lnTo>
                  <a:pt x="261954" y="111774"/>
                </a:lnTo>
                <a:lnTo>
                  <a:pt x="264554" y="114307"/>
                </a:lnTo>
                <a:lnTo>
                  <a:pt x="265853" y="117361"/>
                </a:lnTo>
                <a:lnTo>
                  <a:pt x="265853" y="124702"/>
                </a:lnTo>
                <a:lnTo>
                  <a:pt x="264651" y="127739"/>
                </a:lnTo>
                <a:lnTo>
                  <a:pt x="262247" y="130045"/>
                </a:lnTo>
                <a:lnTo>
                  <a:pt x="259842" y="132352"/>
                </a:lnTo>
                <a:lnTo>
                  <a:pt x="256073" y="133505"/>
                </a:lnTo>
                <a:lnTo>
                  <a:pt x="245350" y="133505"/>
                </a:lnTo>
                <a:lnTo>
                  <a:pt x="239892" y="131540"/>
                </a:lnTo>
                <a:lnTo>
                  <a:pt x="234563" y="127609"/>
                </a:lnTo>
                <a:lnTo>
                  <a:pt x="229234" y="123679"/>
                </a:lnTo>
                <a:lnTo>
                  <a:pt x="225595" y="116938"/>
                </a:lnTo>
                <a:lnTo>
                  <a:pt x="223645" y="107389"/>
                </a:lnTo>
                <a:lnTo>
                  <a:pt x="218089" y="107389"/>
                </a:lnTo>
                <a:lnTo>
                  <a:pt x="218089" y="140423"/>
                </a:lnTo>
                <a:lnTo>
                  <a:pt x="222865" y="140423"/>
                </a:lnTo>
                <a:lnTo>
                  <a:pt x="223905" y="138345"/>
                </a:lnTo>
                <a:lnTo>
                  <a:pt x="225644" y="135990"/>
                </a:lnTo>
                <a:lnTo>
                  <a:pt x="227414" y="134674"/>
                </a:lnTo>
                <a:lnTo>
                  <a:pt x="229932" y="134836"/>
                </a:lnTo>
                <a:lnTo>
                  <a:pt x="231931" y="135551"/>
                </a:lnTo>
                <a:lnTo>
                  <a:pt x="235343" y="136721"/>
                </a:lnTo>
                <a:lnTo>
                  <a:pt x="239307" y="138085"/>
                </a:lnTo>
                <a:lnTo>
                  <a:pt x="242637" y="139043"/>
                </a:lnTo>
                <a:lnTo>
                  <a:pt x="245334" y="139595"/>
                </a:lnTo>
                <a:lnTo>
                  <a:pt x="248031" y="140147"/>
                </a:lnTo>
                <a:lnTo>
                  <a:pt x="250712" y="140423"/>
                </a:lnTo>
                <a:lnTo>
                  <a:pt x="254073" y="140419"/>
                </a:lnTo>
                <a:lnTo>
                  <a:pt x="267711" y="137918"/>
                </a:lnTo>
                <a:lnTo>
                  <a:pt x="277502" y="130825"/>
                </a:lnTo>
                <a:lnTo>
                  <a:pt x="282863" y="124426"/>
                </a:lnTo>
                <a:lnTo>
                  <a:pt x="285544" y="117523"/>
                </a:lnTo>
                <a:lnTo>
                  <a:pt x="285544" y="102516"/>
                </a:lnTo>
                <a:lnTo>
                  <a:pt x="282945" y="96117"/>
                </a:lnTo>
                <a:lnTo>
                  <a:pt x="277746" y="90920"/>
                </a:lnTo>
                <a:lnTo>
                  <a:pt x="274626" y="87866"/>
                </a:lnTo>
                <a:lnTo>
                  <a:pt x="269688" y="84715"/>
                </a:lnTo>
                <a:lnTo>
                  <a:pt x="262929" y="81467"/>
                </a:lnTo>
                <a:lnTo>
                  <a:pt x="252011" y="76205"/>
                </a:lnTo>
                <a:lnTo>
                  <a:pt x="246748" y="73671"/>
                </a:lnTo>
                <a:lnTo>
                  <a:pt x="243173" y="71203"/>
                </a:lnTo>
                <a:lnTo>
                  <a:pt x="241289" y="68799"/>
                </a:lnTo>
                <a:lnTo>
                  <a:pt x="239339" y="66460"/>
                </a:lnTo>
                <a:lnTo>
                  <a:pt x="238364" y="64121"/>
                </a:lnTo>
                <a:lnTo>
                  <a:pt x="238364" y="58924"/>
                </a:lnTo>
                <a:close/>
              </a:path>
              <a:path w="510666" h="140424">
                <a:moveTo>
                  <a:pt x="161908" y="58924"/>
                </a:moveTo>
                <a:lnTo>
                  <a:pt x="162996" y="56260"/>
                </a:lnTo>
                <a:lnTo>
                  <a:pt x="165173" y="53791"/>
                </a:lnTo>
                <a:lnTo>
                  <a:pt x="167350" y="51323"/>
                </a:lnTo>
                <a:lnTo>
                  <a:pt x="170648" y="50088"/>
                </a:lnTo>
                <a:lnTo>
                  <a:pt x="180786" y="50088"/>
                </a:lnTo>
                <a:lnTo>
                  <a:pt x="185790" y="52135"/>
                </a:lnTo>
                <a:lnTo>
                  <a:pt x="190079" y="56228"/>
                </a:lnTo>
                <a:lnTo>
                  <a:pt x="194368" y="60320"/>
                </a:lnTo>
                <a:lnTo>
                  <a:pt x="197455" y="65745"/>
                </a:lnTo>
                <a:lnTo>
                  <a:pt x="199340" y="72502"/>
                </a:lnTo>
                <a:lnTo>
                  <a:pt x="204409" y="72502"/>
                </a:lnTo>
                <a:lnTo>
                  <a:pt x="204409" y="43657"/>
                </a:lnTo>
                <a:lnTo>
                  <a:pt x="200022" y="43657"/>
                </a:lnTo>
                <a:lnTo>
                  <a:pt x="199567" y="44891"/>
                </a:lnTo>
                <a:lnTo>
                  <a:pt x="198316" y="46531"/>
                </a:lnTo>
                <a:lnTo>
                  <a:pt x="196480" y="47555"/>
                </a:lnTo>
                <a:lnTo>
                  <a:pt x="193686" y="47555"/>
                </a:lnTo>
                <a:lnTo>
                  <a:pt x="190729" y="46857"/>
                </a:lnTo>
                <a:lnTo>
                  <a:pt x="185985" y="45460"/>
                </a:lnTo>
                <a:lnTo>
                  <a:pt x="181241" y="44063"/>
                </a:lnTo>
                <a:lnTo>
                  <a:pt x="176757" y="43364"/>
                </a:lnTo>
                <a:lnTo>
                  <a:pt x="162850" y="43364"/>
                </a:lnTo>
                <a:lnTo>
                  <a:pt x="155312" y="46174"/>
                </a:lnTo>
                <a:lnTo>
                  <a:pt x="149918" y="51794"/>
                </a:lnTo>
                <a:lnTo>
                  <a:pt x="144524" y="57413"/>
                </a:lnTo>
                <a:lnTo>
                  <a:pt x="141827" y="64089"/>
                </a:lnTo>
                <a:lnTo>
                  <a:pt x="141827" y="77926"/>
                </a:lnTo>
                <a:lnTo>
                  <a:pt x="143549" y="83221"/>
                </a:lnTo>
                <a:lnTo>
                  <a:pt x="146994" y="87704"/>
                </a:lnTo>
                <a:lnTo>
                  <a:pt x="150373" y="92186"/>
                </a:lnTo>
                <a:lnTo>
                  <a:pt x="155962" y="96344"/>
                </a:lnTo>
                <a:lnTo>
                  <a:pt x="163760" y="100177"/>
                </a:lnTo>
                <a:lnTo>
                  <a:pt x="178577" y="107389"/>
                </a:lnTo>
                <a:lnTo>
                  <a:pt x="181761" y="108948"/>
                </a:lnTo>
                <a:lnTo>
                  <a:pt x="184068" y="110409"/>
                </a:lnTo>
                <a:lnTo>
                  <a:pt x="185498" y="111774"/>
                </a:lnTo>
                <a:lnTo>
                  <a:pt x="188097" y="114307"/>
                </a:lnTo>
                <a:lnTo>
                  <a:pt x="189397" y="117361"/>
                </a:lnTo>
                <a:lnTo>
                  <a:pt x="189397" y="124702"/>
                </a:lnTo>
                <a:lnTo>
                  <a:pt x="188194" y="127739"/>
                </a:lnTo>
                <a:lnTo>
                  <a:pt x="185790" y="130045"/>
                </a:lnTo>
                <a:lnTo>
                  <a:pt x="183386" y="132352"/>
                </a:lnTo>
                <a:lnTo>
                  <a:pt x="179617" y="133505"/>
                </a:lnTo>
                <a:lnTo>
                  <a:pt x="168894" y="133505"/>
                </a:lnTo>
                <a:lnTo>
                  <a:pt x="163435" y="131540"/>
                </a:lnTo>
                <a:lnTo>
                  <a:pt x="158106" y="127609"/>
                </a:lnTo>
                <a:lnTo>
                  <a:pt x="152777" y="123679"/>
                </a:lnTo>
                <a:lnTo>
                  <a:pt x="149138" y="116938"/>
                </a:lnTo>
                <a:lnTo>
                  <a:pt x="147188" y="107389"/>
                </a:lnTo>
                <a:lnTo>
                  <a:pt x="141632" y="107389"/>
                </a:lnTo>
                <a:lnTo>
                  <a:pt x="141632" y="140423"/>
                </a:lnTo>
                <a:lnTo>
                  <a:pt x="146409" y="140423"/>
                </a:lnTo>
                <a:lnTo>
                  <a:pt x="147448" y="138345"/>
                </a:lnTo>
                <a:lnTo>
                  <a:pt x="149187" y="135990"/>
                </a:lnTo>
                <a:lnTo>
                  <a:pt x="150957" y="134674"/>
                </a:lnTo>
                <a:lnTo>
                  <a:pt x="153476" y="134836"/>
                </a:lnTo>
                <a:lnTo>
                  <a:pt x="155474" y="135551"/>
                </a:lnTo>
                <a:lnTo>
                  <a:pt x="158886" y="136721"/>
                </a:lnTo>
                <a:lnTo>
                  <a:pt x="162850" y="138085"/>
                </a:lnTo>
                <a:lnTo>
                  <a:pt x="166181" y="139043"/>
                </a:lnTo>
                <a:lnTo>
                  <a:pt x="168878" y="139595"/>
                </a:lnTo>
                <a:lnTo>
                  <a:pt x="171574" y="140147"/>
                </a:lnTo>
                <a:lnTo>
                  <a:pt x="174255" y="140423"/>
                </a:lnTo>
                <a:lnTo>
                  <a:pt x="177616" y="140419"/>
                </a:lnTo>
                <a:lnTo>
                  <a:pt x="191255" y="137918"/>
                </a:lnTo>
                <a:lnTo>
                  <a:pt x="201045" y="130825"/>
                </a:lnTo>
                <a:lnTo>
                  <a:pt x="206407" y="124426"/>
                </a:lnTo>
                <a:lnTo>
                  <a:pt x="209088" y="117523"/>
                </a:lnTo>
                <a:lnTo>
                  <a:pt x="209088" y="102516"/>
                </a:lnTo>
                <a:lnTo>
                  <a:pt x="206488" y="96117"/>
                </a:lnTo>
                <a:lnTo>
                  <a:pt x="201289" y="90920"/>
                </a:lnTo>
                <a:lnTo>
                  <a:pt x="198170" y="87866"/>
                </a:lnTo>
                <a:lnTo>
                  <a:pt x="193231" y="84715"/>
                </a:lnTo>
                <a:lnTo>
                  <a:pt x="186473" y="81467"/>
                </a:lnTo>
                <a:lnTo>
                  <a:pt x="175555" y="76205"/>
                </a:lnTo>
                <a:lnTo>
                  <a:pt x="170291" y="73671"/>
                </a:lnTo>
                <a:lnTo>
                  <a:pt x="166717" y="71203"/>
                </a:lnTo>
                <a:lnTo>
                  <a:pt x="164832" y="68799"/>
                </a:lnTo>
                <a:lnTo>
                  <a:pt x="162883" y="66460"/>
                </a:lnTo>
                <a:lnTo>
                  <a:pt x="161908" y="64121"/>
                </a:lnTo>
                <a:lnTo>
                  <a:pt x="161908" y="58924"/>
                </a:lnTo>
                <a:close/>
              </a:path>
              <a:path w="510666" h="140424">
                <a:moveTo>
                  <a:pt x="25636" y="119050"/>
                </a:moveTo>
                <a:lnTo>
                  <a:pt x="27391" y="113917"/>
                </a:lnTo>
                <a:lnTo>
                  <a:pt x="28236" y="111514"/>
                </a:lnTo>
                <a:lnTo>
                  <a:pt x="30120" y="106349"/>
                </a:lnTo>
                <a:lnTo>
                  <a:pt x="33045" y="98423"/>
                </a:lnTo>
                <a:lnTo>
                  <a:pt x="36067" y="90530"/>
                </a:lnTo>
                <a:lnTo>
                  <a:pt x="54100" y="44339"/>
                </a:lnTo>
                <a:lnTo>
                  <a:pt x="55757" y="44339"/>
                </a:lnTo>
                <a:lnTo>
                  <a:pt x="74863" y="90530"/>
                </a:lnTo>
                <a:lnTo>
                  <a:pt x="77885" y="98423"/>
                </a:lnTo>
                <a:lnTo>
                  <a:pt x="82954" y="110507"/>
                </a:lnTo>
                <a:lnTo>
                  <a:pt x="84059" y="113170"/>
                </a:lnTo>
                <a:lnTo>
                  <a:pt x="84936" y="115444"/>
                </a:lnTo>
                <a:lnTo>
                  <a:pt x="85586" y="117328"/>
                </a:lnTo>
                <a:lnTo>
                  <a:pt x="86625" y="120512"/>
                </a:lnTo>
                <a:lnTo>
                  <a:pt x="87145" y="122883"/>
                </a:lnTo>
                <a:lnTo>
                  <a:pt x="87145" y="127885"/>
                </a:lnTo>
                <a:lnTo>
                  <a:pt x="86122" y="130029"/>
                </a:lnTo>
                <a:lnTo>
                  <a:pt x="84075" y="130873"/>
                </a:lnTo>
                <a:lnTo>
                  <a:pt x="82028" y="131718"/>
                </a:lnTo>
                <a:lnTo>
                  <a:pt x="77755" y="132270"/>
                </a:lnTo>
                <a:lnTo>
                  <a:pt x="71257" y="132530"/>
                </a:lnTo>
                <a:lnTo>
                  <a:pt x="71257" y="137597"/>
                </a:lnTo>
                <a:lnTo>
                  <a:pt x="135885" y="137597"/>
                </a:lnTo>
                <a:lnTo>
                  <a:pt x="135885" y="132530"/>
                </a:lnTo>
                <a:lnTo>
                  <a:pt x="131336" y="132660"/>
                </a:lnTo>
                <a:lnTo>
                  <a:pt x="127827" y="131020"/>
                </a:lnTo>
                <a:lnTo>
                  <a:pt x="125357" y="127609"/>
                </a:lnTo>
                <a:lnTo>
                  <a:pt x="122888" y="124199"/>
                </a:lnTo>
                <a:lnTo>
                  <a:pt x="119151" y="116614"/>
                </a:lnTo>
                <a:lnTo>
                  <a:pt x="114147" y="104855"/>
                </a:lnTo>
                <a:lnTo>
                  <a:pt x="69599" y="0"/>
                </a:lnTo>
                <a:lnTo>
                  <a:pt x="64043" y="0"/>
                </a:lnTo>
                <a:lnTo>
                  <a:pt x="19690" y="109240"/>
                </a:lnTo>
                <a:lnTo>
                  <a:pt x="16181" y="117881"/>
                </a:lnTo>
                <a:lnTo>
                  <a:pt x="13484" y="123467"/>
                </a:lnTo>
                <a:lnTo>
                  <a:pt x="11599" y="126001"/>
                </a:lnTo>
                <a:lnTo>
                  <a:pt x="8675" y="130029"/>
                </a:lnTo>
                <a:lnTo>
                  <a:pt x="4808" y="132206"/>
                </a:lnTo>
                <a:lnTo>
                  <a:pt x="0" y="132530"/>
                </a:lnTo>
                <a:lnTo>
                  <a:pt x="0" y="137597"/>
                </a:lnTo>
                <a:lnTo>
                  <a:pt x="40746" y="137597"/>
                </a:lnTo>
                <a:lnTo>
                  <a:pt x="40746" y="132530"/>
                </a:lnTo>
                <a:lnTo>
                  <a:pt x="36197" y="132465"/>
                </a:lnTo>
                <a:lnTo>
                  <a:pt x="32785" y="132075"/>
                </a:lnTo>
                <a:lnTo>
                  <a:pt x="30510" y="131361"/>
                </a:lnTo>
                <a:lnTo>
                  <a:pt x="26676" y="130061"/>
                </a:lnTo>
                <a:lnTo>
                  <a:pt x="24759" y="127983"/>
                </a:lnTo>
                <a:lnTo>
                  <a:pt x="24759" y="122785"/>
                </a:lnTo>
                <a:lnTo>
                  <a:pt x="25636" y="119050"/>
                </a:lnTo>
                <a:close/>
              </a:path>
              <a:path w="510666" h="140424">
                <a:moveTo>
                  <a:pt x="36067" y="90530"/>
                </a:moveTo>
                <a:lnTo>
                  <a:pt x="33045" y="98423"/>
                </a:lnTo>
                <a:lnTo>
                  <a:pt x="77885" y="98423"/>
                </a:lnTo>
                <a:lnTo>
                  <a:pt x="74863" y="90530"/>
                </a:lnTo>
                <a:lnTo>
                  <a:pt x="36067" y="90530"/>
                </a:lnTo>
                <a:close/>
              </a:path>
              <a:path w="510666" h="140424">
                <a:moveTo>
                  <a:pt x="398116" y="137597"/>
                </a:moveTo>
                <a:lnTo>
                  <a:pt x="401625" y="139352"/>
                </a:lnTo>
                <a:lnTo>
                  <a:pt x="405719" y="140229"/>
                </a:lnTo>
                <a:lnTo>
                  <a:pt x="418651" y="140229"/>
                </a:lnTo>
                <a:lnTo>
                  <a:pt x="425637" y="137208"/>
                </a:lnTo>
                <a:lnTo>
                  <a:pt x="431356" y="131166"/>
                </a:lnTo>
                <a:lnTo>
                  <a:pt x="434605" y="127723"/>
                </a:lnTo>
                <a:lnTo>
                  <a:pt x="437400" y="123273"/>
                </a:lnTo>
                <a:lnTo>
                  <a:pt x="439739" y="117815"/>
                </a:lnTo>
                <a:lnTo>
                  <a:pt x="434963" y="115477"/>
                </a:lnTo>
                <a:lnTo>
                  <a:pt x="433208" y="118725"/>
                </a:lnTo>
                <a:lnTo>
                  <a:pt x="431454" y="121275"/>
                </a:lnTo>
                <a:lnTo>
                  <a:pt x="429699" y="123126"/>
                </a:lnTo>
                <a:lnTo>
                  <a:pt x="427944" y="124978"/>
                </a:lnTo>
                <a:lnTo>
                  <a:pt x="425767" y="125904"/>
                </a:lnTo>
                <a:lnTo>
                  <a:pt x="420178" y="125904"/>
                </a:lnTo>
                <a:lnTo>
                  <a:pt x="418034" y="124442"/>
                </a:lnTo>
                <a:lnTo>
                  <a:pt x="416734" y="121519"/>
                </a:lnTo>
                <a:lnTo>
                  <a:pt x="415889" y="119635"/>
                </a:lnTo>
                <a:lnTo>
                  <a:pt x="415467" y="117296"/>
                </a:lnTo>
                <a:lnTo>
                  <a:pt x="415467" y="54474"/>
                </a:lnTo>
                <a:lnTo>
                  <a:pt x="434475" y="54474"/>
                </a:lnTo>
                <a:lnTo>
                  <a:pt x="434475" y="45703"/>
                </a:lnTo>
                <a:lnTo>
                  <a:pt x="415467" y="45703"/>
                </a:lnTo>
                <a:lnTo>
                  <a:pt x="415467" y="11986"/>
                </a:lnTo>
                <a:lnTo>
                  <a:pt x="410398" y="11986"/>
                </a:lnTo>
                <a:lnTo>
                  <a:pt x="409535" y="13301"/>
                </a:lnTo>
                <a:lnTo>
                  <a:pt x="402097" y="23638"/>
                </a:lnTo>
                <a:lnTo>
                  <a:pt x="393924" y="33327"/>
                </a:lnTo>
                <a:lnTo>
                  <a:pt x="390870" y="36705"/>
                </a:lnTo>
                <a:lnTo>
                  <a:pt x="387621" y="39986"/>
                </a:lnTo>
                <a:lnTo>
                  <a:pt x="384176" y="43170"/>
                </a:lnTo>
                <a:lnTo>
                  <a:pt x="381577" y="45378"/>
                </a:lnTo>
                <a:lnTo>
                  <a:pt x="379400" y="47295"/>
                </a:lnTo>
                <a:lnTo>
                  <a:pt x="377645" y="48919"/>
                </a:lnTo>
                <a:lnTo>
                  <a:pt x="377645" y="54474"/>
                </a:lnTo>
                <a:lnTo>
                  <a:pt x="387978" y="54474"/>
                </a:lnTo>
                <a:lnTo>
                  <a:pt x="387978" y="128080"/>
                </a:lnTo>
                <a:lnTo>
                  <a:pt x="391357" y="134220"/>
                </a:lnTo>
                <a:lnTo>
                  <a:pt x="398116" y="137597"/>
                </a:lnTo>
                <a:close/>
              </a:path>
              <a:path w="510666" h="140424">
                <a:moveTo>
                  <a:pt x="330483" y="49601"/>
                </a:moveTo>
                <a:lnTo>
                  <a:pt x="340751" y="49601"/>
                </a:lnTo>
                <a:lnTo>
                  <a:pt x="344130" y="51940"/>
                </a:lnTo>
                <a:lnTo>
                  <a:pt x="345819" y="56618"/>
                </a:lnTo>
                <a:lnTo>
                  <a:pt x="347509" y="61295"/>
                </a:lnTo>
                <a:lnTo>
                  <a:pt x="348419" y="69513"/>
                </a:lnTo>
                <a:lnTo>
                  <a:pt x="348549" y="81272"/>
                </a:lnTo>
                <a:lnTo>
                  <a:pt x="321742" y="81272"/>
                </a:lnTo>
                <a:lnTo>
                  <a:pt x="322002" y="70942"/>
                </a:lnTo>
                <a:lnTo>
                  <a:pt x="323090" y="63081"/>
                </a:lnTo>
                <a:lnTo>
                  <a:pt x="316656" y="48012"/>
                </a:lnTo>
                <a:lnTo>
                  <a:pt x="306194" y="56082"/>
                </a:lnTo>
                <a:lnTo>
                  <a:pt x="299498" y="65504"/>
                </a:lnTo>
                <a:lnTo>
                  <a:pt x="295345" y="77487"/>
                </a:lnTo>
                <a:lnTo>
                  <a:pt x="293960" y="91796"/>
                </a:lnTo>
                <a:lnTo>
                  <a:pt x="293970" y="93216"/>
                </a:lnTo>
                <a:lnTo>
                  <a:pt x="295555" y="107991"/>
                </a:lnTo>
                <a:lnTo>
                  <a:pt x="299841" y="119861"/>
                </a:lnTo>
                <a:lnTo>
                  <a:pt x="306828" y="128827"/>
                </a:lnTo>
                <a:lnTo>
                  <a:pt x="310761" y="132069"/>
                </a:lnTo>
                <a:lnTo>
                  <a:pt x="322254" y="138335"/>
                </a:lnTo>
                <a:lnTo>
                  <a:pt x="334414" y="140423"/>
                </a:lnTo>
                <a:lnTo>
                  <a:pt x="341238" y="140423"/>
                </a:lnTo>
                <a:lnTo>
                  <a:pt x="347281" y="139157"/>
                </a:lnTo>
                <a:lnTo>
                  <a:pt x="352545" y="136623"/>
                </a:lnTo>
                <a:lnTo>
                  <a:pt x="356291" y="134534"/>
                </a:lnTo>
                <a:lnTo>
                  <a:pt x="365661" y="126651"/>
                </a:lnTo>
                <a:lnTo>
                  <a:pt x="373991" y="115477"/>
                </a:lnTo>
                <a:lnTo>
                  <a:pt x="369409" y="112651"/>
                </a:lnTo>
                <a:lnTo>
                  <a:pt x="365640" y="116808"/>
                </a:lnTo>
                <a:lnTo>
                  <a:pt x="362488" y="119764"/>
                </a:lnTo>
                <a:lnTo>
                  <a:pt x="359954" y="121519"/>
                </a:lnTo>
                <a:lnTo>
                  <a:pt x="355795" y="124442"/>
                </a:lnTo>
                <a:lnTo>
                  <a:pt x="351376" y="125904"/>
                </a:lnTo>
                <a:lnTo>
                  <a:pt x="345648" y="125883"/>
                </a:lnTo>
                <a:lnTo>
                  <a:pt x="333828" y="121485"/>
                </a:lnTo>
                <a:lnTo>
                  <a:pt x="326129" y="109435"/>
                </a:lnTo>
                <a:lnTo>
                  <a:pt x="323984" y="103588"/>
                </a:lnTo>
                <a:lnTo>
                  <a:pt x="322684" y="96669"/>
                </a:lnTo>
                <a:lnTo>
                  <a:pt x="322230" y="88678"/>
                </a:lnTo>
                <a:lnTo>
                  <a:pt x="373114" y="88678"/>
                </a:lnTo>
                <a:lnTo>
                  <a:pt x="373114" y="86859"/>
                </a:lnTo>
                <a:lnTo>
                  <a:pt x="372886" y="84228"/>
                </a:lnTo>
                <a:lnTo>
                  <a:pt x="372431" y="80785"/>
                </a:lnTo>
                <a:lnTo>
                  <a:pt x="371522" y="73444"/>
                </a:lnTo>
                <a:lnTo>
                  <a:pt x="369897" y="67467"/>
                </a:lnTo>
                <a:lnTo>
                  <a:pt x="367557" y="62854"/>
                </a:lnTo>
                <a:lnTo>
                  <a:pt x="364438" y="56747"/>
                </a:lnTo>
                <a:lnTo>
                  <a:pt x="359986" y="51972"/>
                </a:lnTo>
                <a:lnTo>
                  <a:pt x="354202" y="48529"/>
                </a:lnTo>
                <a:lnTo>
                  <a:pt x="348419" y="45086"/>
                </a:lnTo>
                <a:lnTo>
                  <a:pt x="342245" y="43364"/>
                </a:lnTo>
                <a:lnTo>
                  <a:pt x="335681" y="43364"/>
                </a:lnTo>
                <a:lnTo>
                  <a:pt x="330483" y="49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29925" y="2564421"/>
            <a:ext cx="91364" cy="121496"/>
          </a:xfrm>
          <a:custGeom>
            <a:avLst/>
            <a:gdLst/>
            <a:ahLst/>
            <a:cxnLst/>
            <a:rect l="l" t="t" r="r" b="b"/>
            <a:pathLst>
              <a:path w="100500" h="137695">
                <a:moveTo>
                  <a:pt x="4094" y="5457"/>
                </a:moveTo>
                <a:lnTo>
                  <a:pt x="6888" y="6480"/>
                </a:lnTo>
                <a:lnTo>
                  <a:pt x="8383" y="7942"/>
                </a:lnTo>
                <a:lnTo>
                  <a:pt x="9878" y="9403"/>
                </a:lnTo>
                <a:lnTo>
                  <a:pt x="10625" y="12213"/>
                </a:lnTo>
                <a:lnTo>
                  <a:pt x="10625" y="137695"/>
                </a:lnTo>
                <a:lnTo>
                  <a:pt x="13451" y="137695"/>
                </a:lnTo>
                <a:lnTo>
                  <a:pt x="29145" y="126391"/>
                </a:lnTo>
                <a:lnTo>
                  <a:pt x="32720" y="129769"/>
                </a:lnTo>
                <a:lnTo>
                  <a:pt x="36554" y="132498"/>
                </a:lnTo>
                <a:lnTo>
                  <a:pt x="38601" y="115477"/>
                </a:lnTo>
                <a:lnTo>
                  <a:pt x="38601" y="61685"/>
                </a:lnTo>
                <a:lnTo>
                  <a:pt x="39884" y="59427"/>
                </a:lnTo>
                <a:lnTo>
                  <a:pt x="42451" y="56276"/>
                </a:lnTo>
                <a:lnTo>
                  <a:pt x="45019" y="53125"/>
                </a:lnTo>
                <a:lnTo>
                  <a:pt x="48446" y="51550"/>
                </a:lnTo>
                <a:lnTo>
                  <a:pt x="60014" y="51550"/>
                </a:lnTo>
                <a:lnTo>
                  <a:pt x="64905" y="55318"/>
                </a:lnTo>
                <a:lnTo>
                  <a:pt x="67406" y="62854"/>
                </a:lnTo>
                <a:lnTo>
                  <a:pt x="67899" y="64411"/>
                </a:lnTo>
                <a:lnTo>
                  <a:pt x="70344" y="76177"/>
                </a:lnTo>
                <a:lnTo>
                  <a:pt x="71159" y="89847"/>
                </a:lnTo>
                <a:lnTo>
                  <a:pt x="71025" y="96597"/>
                </a:lnTo>
                <a:lnTo>
                  <a:pt x="69689" y="110037"/>
                </a:lnTo>
                <a:lnTo>
                  <a:pt x="66919" y="120446"/>
                </a:lnTo>
                <a:lnTo>
                  <a:pt x="65181" y="136648"/>
                </a:lnTo>
                <a:lnTo>
                  <a:pt x="77114" y="132211"/>
                </a:lnTo>
                <a:lnTo>
                  <a:pt x="87389" y="124296"/>
                </a:lnTo>
                <a:lnTo>
                  <a:pt x="95302" y="112813"/>
                </a:lnTo>
                <a:lnTo>
                  <a:pt x="99200" y="100604"/>
                </a:lnTo>
                <a:lnTo>
                  <a:pt x="100500" y="86145"/>
                </a:lnTo>
                <a:lnTo>
                  <a:pt x="99848" y="76860"/>
                </a:lnTo>
                <a:lnTo>
                  <a:pt x="96471" y="64480"/>
                </a:lnTo>
                <a:lnTo>
                  <a:pt x="90216" y="53792"/>
                </a:lnTo>
                <a:lnTo>
                  <a:pt x="86801" y="49962"/>
                </a:lnTo>
                <a:lnTo>
                  <a:pt x="76101" y="42967"/>
                </a:lnTo>
                <a:lnTo>
                  <a:pt x="63068" y="40636"/>
                </a:lnTo>
                <a:lnTo>
                  <a:pt x="57414" y="40636"/>
                </a:lnTo>
                <a:lnTo>
                  <a:pt x="52151" y="42032"/>
                </a:lnTo>
                <a:lnTo>
                  <a:pt x="47277" y="44826"/>
                </a:lnTo>
                <a:lnTo>
                  <a:pt x="41720" y="48691"/>
                </a:lnTo>
                <a:lnTo>
                  <a:pt x="38601" y="51745"/>
                </a:lnTo>
                <a:lnTo>
                  <a:pt x="38601" y="0"/>
                </a:lnTo>
                <a:lnTo>
                  <a:pt x="0" y="0"/>
                </a:lnTo>
                <a:lnTo>
                  <a:pt x="0" y="4872"/>
                </a:lnTo>
                <a:lnTo>
                  <a:pt x="4094" y="5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71386" y="2564421"/>
            <a:ext cx="112455" cy="119002"/>
          </a:xfrm>
          <a:custGeom>
            <a:avLst/>
            <a:gdLst/>
            <a:ahLst/>
            <a:cxnLst/>
            <a:rect l="l" t="t" r="r" b="b"/>
            <a:pathLst>
              <a:path w="123701" h="134869">
                <a:moveTo>
                  <a:pt x="49519" y="15462"/>
                </a:moveTo>
                <a:lnTo>
                  <a:pt x="50867" y="10492"/>
                </a:lnTo>
                <a:lnTo>
                  <a:pt x="53564" y="8478"/>
                </a:lnTo>
                <a:lnTo>
                  <a:pt x="56261" y="6463"/>
                </a:lnTo>
                <a:lnTo>
                  <a:pt x="61671" y="5327"/>
                </a:lnTo>
                <a:lnTo>
                  <a:pt x="69795" y="5067"/>
                </a:lnTo>
                <a:lnTo>
                  <a:pt x="69795" y="0"/>
                </a:lnTo>
                <a:lnTo>
                  <a:pt x="0" y="0"/>
                </a:lnTo>
                <a:lnTo>
                  <a:pt x="0" y="5067"/>
                </a:lnTo>
                <a:lnTo>
                  <a:pt x="5784" y="5392"/>
                </a:lnTo>
                <a:lnTo>
                  <a:pt x="9780" y="6171"/>
                </a:lnTo>
                <a:lnTo>
                  <a:pt x="11989" y="7406"/>
                </a:lnTo>
                <a:lnTo>
                  <a:pt x="15759" y="9420"/>
                </a:lnTo>
                <a:lnTo>
                  <a:pt x="17643" y="13350"/>
                </a:lnTo>
                <a:lnTo>
                  <a:pt x="17643" y="121616"/>
                </a:lnTo>
                <a:lnTo>
                  <a:pt x="15661" y="125579"/>
                </a:lnTo>
                <a:lnTo>
                  <a:pt x="11697" y="127658"/>
                </a:lnTo>
                <a:lnTo>
                  <a:pt x="9357" y="128892"/>
                </a:lnTo>
                <a:lnTo>
                  <a:pt x="5459" y="129607"/>
                </a:lnTo>
                <a:lnTo>
                  <a:pt x="0" y="129802"/>
                </a:lnTo>
                <a:lnTo>
                  <a:pt x="0" y="134869"/>
                </a:lnTo>
                <a:lnTo>
                  <a:pt x="115610" y="134869"/>
                </a:lnTo>
                <a:lnTo>
                  <a:pt x="123701" y="89653"/>
                </a:lnTo>
                <a:lnTo>
                  <a:pt x="117852" y="89653"/>
                </a:lnTo>
                <a:lnTo>
                  <a:pt x="111794" y="102895"/>
                </a:lnTo>
                <a:lnTo>
                  <a:pt x="104658" y="113475"/>
                </a:lnTo>
                <a:lnTo>
                  <a:pt x="96748" y="120593"/>
                </a:lnTo>
                <a:lnTo>
                  <a:pt x="91935" y="123302"/>
                </a:lnTo>
                <a:lnTo>
                  <a:pt x="80163" y="127227"/>
                </a:lnTo>
                <a:lnTo>
                  <a:pt x="66480" y="128535"/>
                </a:lnTo>
                <a:lnTo>
                  <a:pt x="59787" y="128535"/>
                </a:lnTo>
                <a:lnTo>
                  <a:pt x="55286" y="127820"/>
                </a:lnTo>
                <a:lnTo>
                  <a:pt x="52979" y="126391"/>
                </a:lnTo>
                <a:lnTo>
                  <a:pt x="50672" y="124962"/>
                </a:lnTo>
                <a:lnTo>
                  <a:pt x="49519" y="122038"/>
                </a:lnTo>
                <a:lnTo>
                  <a:pt x="49519" y="1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8712" y="2561756"/>
            <a:ext cx="28091" cy="27343"/>
          </a:xfrm>
          <a:custGeom>
            <a:avLst/>
            <a:gdLst/>
            <a:ahLst/>
            <a:cxnLst/>
            <a:rect l="l" t="t" r="r" b="b"/>
            <a:pathLst>
              <a:path w="30900" h="30989">
                <a:moveTo>
                  <a:pt x="30900" y="15494"/>
                </a:moveTo>
                <a:lnTo>
                  <a:pt x="30900" y="11206"/>
                </a:lnTo>
                <a:lnTo>
                  <a:pt x="29389" y="7552"/>
                </a:lnTo>
                <a:lnTo>
                  <a:pt x="26368" y="4531"/>
                </a:lnTo>
                <a:lnTo>
                  <a:pt x="23345" y="1510"/>
                </a:lnTo>
                <a:lnTo>
                  <a:pt x="19723" y="0"/>
                </a:lnTo>
                <a:lnTo>
                  <a:pt x="11210" y="0"/>
                </a:lnTo>
                <a:lnTo>
                  <a:pt x="7554" y="1510"/>
                </a:lnTo>
                <a:lnTo>
                  <a:pt x="4533" y="4531"/>
                </a:lnTo>
                <a:lnTo>
                  <a:pt x="1511" y="7552"/>
                </a:lnTo>
                <a:lnTo>
                  <a:pt x="0" y="11206"/>
                </a:lnTo>
                <a:lnTo>
                  <a:pt x="0" y="19782"/>
                </a:lnTo>
                <a:lnTo>
                  <a:pt x="1511" y="23436"/>
                </a:lnTo>
                <a:lnTo>
                  <a:pt x="4533" y="26457"/>
                </a:lnTo>
                <a:lnTo>
                  <a:pt x="7554" y="29478"/>
                </a:lnTo>
                <a:lnTo>
                  <a:pt x="11210" y="30988"/>
                </a:lnTo>
                <a:lnTo>
                  <a:pt x="19723" y="30989"/>
                </a:lnTo>
                <a:lnTo>
                  <a:pt x="23345" y="29478"/>
                </a:lnTo>
                <a:lnTo>
                  <a:pt x="26368" y="26457"/>
                </a:lnTo>
                <a:lnTo>
                  <a:pt x="29389" y="23436"/>
                </a:lnTo>
                <a:lnTo>
                  <a:pt x="30900" y="19782"/>
                </a:lnTo>
                <a:lnTo>
                  <a:pt x="30900" y="15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0737" y="2602339"/>
            <a:ext cx="43245" cy="81083"/>
          </a:xfrm>
          <a:custGeom>
            <a:avLst/>
            <a:gdLst/>
            <a:ahLst/>
            <a:cxnLst/>
            <a:rect l="l" t="t" r="r" b="b"/>
            <a:pathLst>
              <a:path w="47569" h="91894">
                <a:moveTo>
                  <a:pt x="47569" y="91894"/>
                </a:moveTo>
                <a:lnTo>
                  <a:pt x="47569" y="87119"/>
                </a:lnTo>
                <a:lnTo>
                  <a:pt x="43995" y="86404"/>
                </a:lnTo>
                <a:lnTo>
                  <a:pt x="41558" y="85430"/>
                </a:lnTo>
                <a:lnTo>
                  <a:pt x="38958" y="82961"/>
                </a:lnTo>
                <a:lnTo>
                  <a:pt x="38308" y="80168"/>
                </a:lnTo>
                <a:lnTo>
                  <a:pt x="38308" y="0"/>
                </a:lnTo>
                <a:lnTo>
                  <a:pt x="0" y="0"/>
                </a:lnTo>
                <a:lnTo>
                  <a:pt x="0" y="4872"/>
                </a:lnTo>
                <a:lnTo>
                  <a:pt x="4029" y="5587"/>
                </a:lnTo>
                <a:lnTo>
                  <a:pt x="6725" y="6675"/>
                </a:lnTo>
                <a:lnTo>
                  <a:pt x="9455" y="9598"/>
                </a:lnTo>
                <a:lnTo>
                  <a:pt x="10137" y="12343"/>
                </a:lnTo>
                <a:lnTo>
                  <a:pt x="10137" y="79583"/>
                </a:lnTo>
                <a:lnTo>
                  <a:pt x="9163" y="82734"/>
                </a:lnTo>
                <a:lnTo>
                  <a:pt x="7213" y="84488"/>
                </a:lnTo>
                <a:lnTo>
                  <a:pt x="5913" y="85657"/>
                </a:lnTo>
                <a:lnTo>
                  <a:pt x="3508" y="86534"/>
                </a:lnTo>
                <a:lnTo>
                  <a:pt x="0" y="87119"/>
                </a:lnTo>
                <a:lnTo>
                  <a:pt x="0" y="91894"/>
                </a:lnTo>
                <a:lnTo>
                  <a:pt x="47569" y="91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69928" y="2668419"/>
            <a:ext cx="10737" cy="16867"/>
          </a:xfrm>
          <a:custGeom>
            <a:avLst/>
            <a:gdLst/>
            <a:ahLst/>
            <a:cxnLst/>
            <a:rect l="l" t="t" r="r" b="b"/>
            <a:pathLst>
              <a:path w="11811" h="19116">
                <a:moveTo>
                  <a:pt x="6190" y="5603"/>
                </a:moveTo>
                <a:lnTo>
                  <a:pt x="3963" y="4482"/>
                </a:lnTo>
                <a:lnTo>
                  <a:pt x="1981" y="2241"/>
                </a:lnTo>
                <a:lnTo>
                  <a:pt x="0" y="0"/>
                </a:lnTo>
                <a:lnTo>
                  <a:pt x="633" y="19116"/>
                </a:lnTo>
                <a:lnTo>
                  <a:pt x="4857" y="17687"/>
                </a:lnTo>
                <a:lnTo>
                  <a:pt x="11811" y="15413"/>
                </a:lnTo>
                <a:lnTo>
                  <a:pt x="8659" y="5603"/>
                </a:lnTo>
                <a:lnTo>
                  <a:pt x="6190" y="5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42620" y="2600277"/>
            <a:ext cx="84008" cy="85640"/>
          </a:xfrm>
          <a:custGeom>
            <a:avLst/>
            <a:gdLst/>
            <a:ahLst/>
            <a:cxnLst/>
            <a:rect l="l" t="t" r="r" b="b"/>
            <a:pathLst>
              <a:path w="92409" h="97059">
                <a:moveTo>
                  <a:pt x="25831" y="17151"/>
                </a:moveTo>
                <a:lnTo>
                  <a:pt x="24662" y="15494"/>
                </a:lnTo>
                <a:lnTo>
                  <a:pt x="24271" y="13545"/>
                </a:lnTo>
                <a:lnTo>
                  <a:pt x="24271" y="11531"/>
                </a:lnTo>
                <a:lnTo>
                  <a:pt x="25425" y="9858"/>
                </a:lnTo>
                <a:lnTo>
                  <a:pt x="27732" y="8526"/>
                </a:lnTo>
                <a:lnTo>
                  <a:pt x="30039" y="7194"/>
                </a:lnTo>
                <a:lnTo>
                  <a:pt x="32980" y="6529"/>
                </a:lnTo>
                <a:lnTo>
                  <a:pt x="42923" y="6529"/>
                </a:lnTo>
                <a:lnTo>
                  <a:pt x="47358" y="7942"/>
                </a:lnTo>
                <a:lnTo>
                  <a:pt x="49860" y="10768"/>
                </a:lnTo>
                <a:lnTo>
                  <a:pt x="52361" y="13594"/>
                </a:lnTo>
                <a:lnTo>
                  <a:pt x="53613" y="17963"/>
                </a:lnTo>
                <a:lnTo>
                  <a:pt x="53613" y="38394"/>
                </a:lnTo>
                <a:lnTo>
                  <a:pt x="46819" y="40422"/>
                </a:lnTo>
                <a:lnTo>
                  <a:pt x="33041" y="45058"/>
                </a:lnTo>
                <a:lnTo>
                  <a:pt x="21756" y="49676"/>
                </a:lnTo>
                <a:lnTo>
                  <a:pt x="12964" y="54279"/>
                </a:lnTo>
                <a:lnTo>
                  <a:pt x="4321" y="59541"/>
                </a:lnTo>
                <a:lnTo>
                  <a:pt x="0" y="66655"/>
                </a:lnTo>
                <a:lnTo>
                  <a:pt x="0" y="82961"/>
                </a:lnTo>
                <a:lnTo>
                  <a:pt x="2372" y="88369"/>
                </a:lnTo>
                <a:lnTo>
                  <a:pt x="7115" y="91845"/>
                </a:lnTo>
                <a:lnTo>
                  <a:pt x="11859" y="95321"/>
                </a:lnTo>
                <a:lnTo>
                  <a:pt x="16961" y="97059"/>
                </a:lnTo>
                <a:lnTo>
                  <a:pt x="26514" y="97059"/>
                </a:lnTo>
                <a:lnTo>
                  <a:pt x="30672" y="96344"/>
                </a:lnTo>
                <a:lnTo>
                  <a:pt x="30039" y="77228"/>
                </a:lnTo>
                <a:lnTo>
                  <a:pt x="29048" y="73931"/>
                </a:lnTo>
                <a:lnTo>
                  <a:pt x="29048" y="62237"/>
                </a:lnTo>
                <a:lnTo>
                  <a:pt x="32459" y="56195"/>
                </a:lnTo>
                <a:lnTo>
                  <a:pt x="39283" y="51453"/>
                </a:lnTo>
                <a:lnTo>
                  <a:pt x="43313" y="48659"/>
                </a:lnTo>
                <a:lnTo>
                  <a:pt x="47991" y="46613"/>
                </a:lnTo>
                <a:lnTo>
                  <a:pt x="53320" y="45313"/>
                </a:lnTo>
                <a:lnTo>
                  <a:pt x="53320" y="74451"/>
                </a:lnTo>
                <a:lnTo>
                  <a:pt x="51176" y="76919"/>
                </a:lnTo>
                <a:lnTo>
                  <a:pt x="49324" y="78738"/>
                </a:lnTo>
                <a:lnTo>
                  <a:pt x="47764" y="79908"/>
                </a:lnTo>
                <a:lnTo>
                  <a:pt x="44970" y="81857"/>
                </a:lnTo>
                <a:lnTo>
                  <a:pt x="41948" y="82831"/>
                </a:lnTo>
                <a:lnTo>
                  <a:pt x="38699" y="82831"/>
                </a:lnTo>
                <a:lnTo>
                  <a:pt x="41850" y="92641"/>
                </a:lnTo>
                <a:lnTo>
                  <a:pt x="48089" y="88743"/>
                </a:lnTo>
                <a:lnTo>
                  <a:pt x="53613" y="83221"/>
                </a:lnTo>
                <a:lnTo>
                  <a:pt x="54328" y="87054"/>
                </a:lnTo>
                <a:lnTo>
                  <a:pt x="55464" y="89945"/>
                </a:lnTo>
                <a:lnTo>
                  <a:pt x="57025" y="91894"/>
                </a:lnTo>
                <a:lnTo>
                  <a:pt x="59754" y="95337"/>
                </a:lnTo>
                <a:lnTo>
                  <a:pt x="64076" y="97059"/>
                </a:lnTo>
                <a:lnTo>
                  <a:pt x="73303" y="97059"/>
                </a:lnTo>
                <a:lnTo>
                  <a:pt x="76456" y="96474"/>
                </a:lnTo>
                <a:lnTo>
                  <a:pt x="79445" y="95305"/>
                </a:lnTo>
                <a:lnTo>
                  <a:pt x="84189" y="93485"/>
                </a:lnTo>
                <a:lnTo>
                  <a:pt x="88510" y="90302"/>
                </a:lnTo>
                <a:lnTo>
                  <a:pt x="92409" y="85755"/>
                </a:lnTo>
                <a:lnTo>
                  <a:pt x="89387" y="81564"/>
                </a:lnTo>
                <a:lnTo>
                  <a:pt x="88088" y="82864"/>
                </a:lnTo>
                <a:lnTo>
                  <a:pt x="86512" y="83952"/>
                </a:lnTo>
                <a:lnTo>
                  <a:pt x="84416" y="84390"/>
                </a:lnTo>
                <a:lnTo>
                  <a:pt x="81183" y="81873"/>
                </a:lnTo>
                <a:lnTo>
                  <a:pt x="80810" y="79225"/>
                </a:lnTo>
                <a:lnTo>
                  <a:pt x="80776" y="28997"/>
                </a:lnTo>
                <a:lnTo>
                  <a:pt x="77667" y="15279"/>
                </a:lnTo>
                <a:lnTo>
                  <a:pt x="69501" y="6529"/>
                </a:lnTo>
                <a:lnTo>
                  <a:pt x="66506" y="4971"/>
                </a:lnTo>
                <a:lnTo>
                  <a:pt x="54878" y="1242"/>
                </a:lnTo>
                <a:lnTo>
                  <a:pt x="41136" y="0"/>
                </a:lnTo>
                <a:lnTo>
                  <a:pt x="38806" y="37"/>
                </a:lnTo>
                <a:lnTo>
                  <a:pt x="25600" y="1941"/>
                </a:lnTo>
                <a:lnTo>
                  <a:pt x="14523" y="6723"/>
                </a:lnTo>
                <a:lnTo>
                  <a:pt x="7311" y="11206"/>
                </a:lnTo>
                <a:lnTo>
                  <a:pt x="3704" y="17280"/>
                </a:lnTo>
                <a:lnTo>
                  <a:pt x="3704" y="29234"/>
                </a:lnTo>
                <a:lnTo>
                  <a:pt x="5052" y="32515"/>
                </a:lnTo>
                <a:lnTo>
                  <a:pt x="7749" y="34789"/>
                </a:lnTo>
                <a:lnTo>
                  <a:pt x="10446" y="37062"/>
                </a:lnTo>
                <a:lnTo>
                  <a:pt x="13711" y="38199"/>
                </a:lnTo>
                <a:lnTo>
                  <a:pt x="20859" y="38199"/>
                </a:lnTo>
                <a:lnTo>
                  <a:pt x="23768" y="37177"/>
                </a:lnTo>
                <a:lnTo>
                  <a:pt x="26270" y="35130"/>
                </a:lnTo>
                <a:lnTo>
                  <a:pt x="28772" y="33083"/>
                </a:lnTo>
                <a:lnTo>
                  <a:pt x="30023" y="30176"/>
                </a:lnTo>
                <a:lnTo>
                  <a:pt x="30023" y="24914"/>
                </a:lnTo>
                <a:lnTo>
                  <a:pt x="29195" y="22169"/>
                </a:lnTo>
                <a:lnTo>
                  <a:pt x="27911" y="19619"/>
                </a:lnTo>
                <a:lnTo>
                  <a:pt x="25831" y="17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38122" y="2561756"/>
            <a:ext cx="28091" cy="27343"/>
          </a:xfrm>
          <a:custGeom>
            <a:avLst/>
            <a:gdLst/>
            <a:ahLst/>
            <a:cxnLst/>
            <a:rect l="l" t="t" r="r" b="b"/>
            <a:pathLst>
              <a:path w="30900" h="30989">
                <a:moveTo>
                  <a:pt x="30900" y="15494"/>
                </a:moveTo>
                <a:lnTo>
                  <a:pt x="30900" y="11206"/>
                </a:lnTo>
                <a:lnTo>
                  <a:pt x="29390" y="7552"/>
                </a:lnTo>
                <a:lnTo>
                  <a:pt x="26367" y="4531"/>
                </a:lnTo>
                <a:lnTo>
                  <a:pt x="23345" y="1510"/>
                </a:lnTo>
                <a:lnTo>
                  <a:pt x="19723" y="0"/>
                </a:lnTo>
                <a:lnTo>
                  <a:pt x="11210" y="0"/>
                </a:lnTo>
                <a:lnTo>
                  <a:pt x="7553" y="1510"/>
                </a:lnTo>
                <a:lnTo>
                  <a:pt x="4532" y="4531"/>
                </a:lnTo>
                <a:lnTo>
                  <a:pt x="1511" y="7552"/>
                </a:lnTo>
                <a:lnTo>
                  <a:pt x="0" y="11206"/>
                </a:lnTo>
                <a:lnTo>
                  <a:pt x="0" y="19782"/>
                </a:lnTo>
                <a:lnTo>
                  <a:pt x="1511" y="23436"/>
                </a:lnTo>
                <a:lnTo>
                  <a:pt x="4532" y="26457"/>
                </a:lnTo>
                <a:lnTo>
                  <a:pt x="7553" y="29478"/>
                </a:lnTo>
                <a:lnTo>
                  <a:pt x="11210" y="30989"/>
                </a:lnTo>
                <a:lnTo>
                  <a:pt x="19723" y="30989"/>
                </a:lnTo>
                <a:lnTo>
                  <a:pt x="23345" y="29478"/>
                </a:lnTo>
                <a:lnTo>
                  <a:pt x="26367" y="26457"/>
                </a:lnTo>
                <a:lnTo>
                  <a:pt x="29390" y="23436"/>
                </a:lnTo>
                <a:lnTo>
                  <a:pt x="30900" y="19782"/>
                </a:lnTo>
                <a:lnTo>
                  <a:pt x="30900" y="15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30146" y="2602340"/>
            <a:ext cx="43245" cy="81083"/>
          </a:xfrm>
          <a:custGeom>
            <a:avLst/>
            <a:gdLst/>
            <a:ahLst/>
            <a:cxnLst/>
            <a:rect l="l" t="t" r="r" b="b"/>
            <a:pathLst>
              <a:path w="47569" h="91894">
                <a:moveTo>
                  <a:pt x="47569" y="91894"/>
                </a:moveTo>
                <a:lnTo>
                  <a:pt x="47569" y="87119"/>
                </a:lnTo>
                <a:lnTo>
                  <a:pt x="43995" y="86404"/>
                </a:lnTo>
                <a:lnTo>
                  <a:pt x="41558" y="85430"/>
                </a:lnTo>
                <a:lnTo>
                  <a:pt x="38958" y="82961"/>
                </a:lnTo>
                <a:lnTo>
                  <a:pt x="38308" y="80167"/>
                </a:lnTo>
                <a:lnTo>
                  <a:pt x="38308" y="0"/>
                </a:lnTo>
                <a:lnTo>
                  <a:pt x="0" y="0"/>
                </a:lnTo>
                <a:lnTo>
                  <a:pt x="0" y="4872"/>
                </a:lnTo>
                <a:lnTo>
                  <a:pt x="4028" y="5586"/>
                </a:lnTo>
                <a:lnTo>
                  <a:pt x="6725" y="6674"/>
                </a:lnTo>
                <a:lnTo>
                  <a:pt x="9455" y="9598"/>
                </a:lnTo>
                <a:lnTo>
                  <a:pt x="10137" y="12343"/>
                </a:lnTo>
                <a:lnTo>
                  <a:pt x="10137" y="79582"/>
                </a:lnTo>
                <a:lnTo>
                  <a:pt x="9163" y="82733"/>
                </a:lnTo>
                <a:lnTo>
                  <a:pt x="5912" y="85657"/>
                </a:lnTo>
                <a:lnTo>
                  <a:pt x="0" y="87119"/>
                </a:lnTo>
                <a:lnTo>
                  <a:pt x="0" y="91894"/>
                </a:lnTo>
                <a:lnTo>
                  <a:pt x="47569" y="91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80345" y="2564422"/>
            <a:ext cx="43245" cy="119002"/>
          </a:xfrm>
          <a:custGeom>
            <a:avLst/>
            <a:gdLst/>
            <a:ahLst/>
            <a:cxnLst/>
            <a:rect l="l" t="t" r="r" b="b"/>
            <a:pathLst>
              <a:path w="47570" h="134869">
                <a:moveTo>
                  <a:pt x="47570" y="134869"/>
                </a:moveTo>
                <a:lnTo>
                  <a:pt x="47570" y="130094"/>
                </a:lnTo>
                <a:lnTo>
                  <a:pt x="43930" y="129184"/>
                </a:lnTo>
                <a:lnTo>
                  <a:pt x="41395" y="128047"/>
                </a:lnTo>
                <a:lnTo>
                  <a:pt x="38537" y="125319"/>
                </a:lnTo>
                <a:lnTo>
                  <a:pt x="37822" y="122428"/>
                </a:lnTo>
                <a:lnTo>
                  <a:pt x="37822" y="0"/>
                </a:lnTo>
                <a:lnTo>
                  <a:pt x="0" y="0"/>
                </a:lnTo>
                <a:lnTo>
                  <a:pt x="0" y="4872"/>
                </a:lnTo>
                <a:lnTo>
                  <a:pt x="3704" y="5717"/>
                </a:lnTo>
                <a:lnTo>
                  <a:pt x="6238" y="6789"/>
                </a:lnTo>
                <a:lnTo>
                  <a:pt x="8968" y="9387"/>
                </a:lnTo>
                <a:lnTo>
                  <a:pt x="9650" y="12148"/>
                </a:lnTo>
                <a:lnTo>
                  <a:pt x="9650" y="122428"/>
                </a:lnTo>
                <a:lnTo>
                  <a:pt x="8919" y="125335"/>
                </a:lnTo>
                <a:lnTo>
                  <a:pt x="5995" y="128129"/>
                </a:lnTo>
                <a:lnTo>
                  <a:pt x="3509" y="129249"/>
                </a:lnTo>
                <a:lnTo>
                  <a:pt x="0" y="130094"/>
                </a:lnTo>
                <a:lnTo>
                  <a:pt x="0" y="134869"/>
                </a:lnTo>
                <a:lnTo>
                  <a:pt x="47570" y="134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38519" y="2561756"/>
            <a:ext cx="28091" cy="27343"/>
          </a:xfrm>
          <a:custGeom>
            <a:avLst/>
            <a:gdLst/>
            <a:ahLst/>
            <a:cxnLst/>
            <a:rect l="l" t="t" r="r" b="b"/>
            <a:pathLst>
              <a:path w="30900" h="30989">
                <a:moveTo>
                  <a:pt x="30900" y="15494"/>
                </a:moveTo>
                <a:lnTo>
                  <a:pt x="30900" y="11206"/>
                </a:lnTo>
                <a:lnTo>
                  <a:pt x="29389" y="7552"/>
                </a:lnTo>
                <a:lnTo>
                  <a:pt x="26367" y="4531"/>
                </a:lnTo>
                <a:lnTo>
                  <a:pt x="23345" y="1510"/>
                </a:lnTo>
                <a:lnTo>
                  <a:pt x="19723" y="0"/>
                </a:lnTo>
                <a:lnTo>
                  <a:pt x="11209" y="0"/>
                </a:lnTo>
                <a:lnTo>
                  <a:pt x="7553" y="1510"/>
                </a:lnTo>
                <a:lnTo>
                  <a:pt x="4532" y="4531"/>
                </a:lnTo>
                <a:lnTo>
                  <a:pt x="1510" y="7552"/>
                </a:lnTo>
                <a:lnTo>
                  <a:pt x="0" y="11206"/>
                </a:lnTo>
                <a:lnTo>
                  <a:pt x="0" y="19782"/>
                </a:lnTo>
                <a:lnTo>
                  <a:pt x="1510" y="23436"/>
                </a:lnTo>
                <a:lnTo>
                  <a:pt x="4532" y="26457"/>
                </a:lnTo>
                <a:lnTo>
                  <a:pt x="7553" y="29478"/>
                </a:lnTo>
                <a:lnTo>
                  <a:pt x="11209" y="30989"/>
                </a:lnTo>
                <a:lnTo>
                  <a:pt x="19723" y="30989"/>
                </a:lnTo>
                <a:lnTo>
                  <a:pt x="23345" y="29478"/>
                </a:lnTo>
                <a:lnTo>
                  <a:pt x="26367" y="26457"/>
                </a:lnTo>
                <a:lnTo>
                  <a:pt x="29389" y="23436"/>
                </a:lnTo>
                <a:lnTo>
                  <a:pt x="30900" y="19782"/>
                </a:lnTo>
                <a:lnTo>
                  <a:pt x="30900" y="15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80742" y="2572589"/>
            <a:ext cx="56449" cy="113155"/>
          </a:xfrm>
          <a:custGeom>
            <a:avLst/>
            <a:gdLst/>
            <a:ahLst/>
            <a:cxnLst/>
            <a:rect l="l" t="t" r="r" b="b"/>
            <a:pathLst>
              <a:path w="62094" h="128242">
                <a:moveTo>
                  <a:pt x="20470" y="125611"/>
                </a:moveTo>
                <a:lnTo>
                  <a:pt x="23979" y="127365"/>
                </a:lnTo>
                <a:lnTo>
                  <a:pt x="28073" y="128242"/>
                </a:lnTo>
                <a:lnTo>
                  <a:pt x="41005" y="128242"/>
                </a:lnTo>
                <a:lnTo>
                  <a:pt x="47991" y="125222"/>
                </a:lnTo>
                <a:lnTo>
                  <a:pt x="53710" y="119179"/>
                </a:lnTo>
                <a:lnTo>
                  <a:pt x="56960" y="115736"/>
                </a:lnTo>
                <a:lnTo>
                  <a:pt x="59754" y="111286"/>
                </a:lnTo>
                <a:lnTo>
                  <a:pt x="62094" y="105829"/>
                </a:lnTo>
                <a:lnTo>
                  <a:pt x="57317" y="103490"/>
                </a:lnTo>
                <a:lnTo>
                  <a:pt x="55562" y="106739"/>
                </a:lnTo>
                <a:lnTo>
                  <a:pt x="53808" y="109288"/>
                </a:lnTo>
                <a:lnTo>
                  <a:pt x="52053" y="111140"/>
                </a:lnTo>
                <a:lnTo>
                  <a:pt x="50298" y="112992"/>
                </a:lnTo>
                <a:lnTo>
                  <a:pt x="48121" y="113917"/>
                </a:lnTo>
                <a:lnTo>
                  <a:pt x="42532" y="113917"/>
                </a:lnTo>
                <a:lnTo>
                  <a:pt x="40388" y="112456"/>
                </a:lnTo>
                <a:lnTo>
                  <a:pt x="39089" y="109532"/>
                </a:lnTo>
                <a:lnTo>
                  <a:pt x="38244" y="107648"/>
                </a:lnTo>
                <a:lnTo>
                  <a:pt x="37821" y="105309"/>
                </a:lnTo>
                <a:lnTo>
                  <a:pt x="37821" y="42487"/>
                </a:lnTo>
                <a:lnTo>
                  <a:pt x="56830" y="42487"/>
                </a:lnTo>
                <a:lnTo>
                  <a:pt x="56830" y="33717"/>
                </a:lnTo>
                <a:lnTo>
                  <a:pt x="37821" y="33717"/>
                </a:lnTo>
                <a:lnTo>
                  <a:pt x="37821" y="0"/>
                </a:lnTo>
                <a:lnTo>
                  <a:pt x="32752" y="0"/>
                </a:lnTo>
                <a:lnTo>
                  <a:pt x="31890" y="1314"/>
                </a:lnTo>
                <a:lnTo>
                  <a:pt x="24452" y="11652"/>
                </a:lnTo>
                <a:lnTo>
                  <a:pt x="16279" y="21341"/>
                </a:lnTo>
                <a:lnTo>
                  <a:pt x="13224" y="24719"/>
                </a:lnTo>
                <a:lnTo>
                  <a:pt x="9975" y="28000"/>
                </a:lnTo>
                <a:lnTo>
                  <a:pt x="6530" y="31183"/>
                </a:lnTo>
                <a:lnTo>
                  <a:pt x="3931" y="33392"/>
                </a:lnTo>
                <a:lnTo>
                  <a:pt x="1754" y="35308"/>
                </a:lnTo>
                <a:lnTo>
                  <a:pt x="0" y="36932"/>
                </a:lnTo>
                <a:lnTo>
                  <a:pt x="0" y="42487"/>
                </a:lnTo>
                <a:lnTo>
                  <a:pt x="10332" y="42487"/>
                </a:lnTo>
                <a:lnTo>
                  <a:pt x="10332" y="116094"/>
                </a:lnTo>
                <a:lnTo>
                  <a:pt x="13712" y="122233"/>
                </a:lnTo>
                <a:lnTo>
                  <a:pt x="20470" y="1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0544" y="2602340"/>
            <a:ext cx="43245" cy="81083"/>
          </a:xfrm>
          <a:custGeom>
            <a:avLst/>
            <a:gdLst/>
            <a:ahLst/>
            <a:cxnLst/>
            <a:rect l="l" t="t" r="r" b="b"/>
            <a:pathLst>
              <a:path w="47569" h="91894">
                <a:moveTo>
                  <a:pt x="47569" y="91894"/>
                </a:moveTo>
                <a:lnTo>
                  <a:pt x="47569" y="87119"/>
                </a:lnTo>
                <a:lnTo>
                  <a:pt x="43995" y="86404"/>
                </a:lnTo>
                <a:lnTo>
                  <a:pt x="41558" y="85430"/>
                </a:lnTo>
                <a:lnTo>
                  <a:pt x="38959" y="82961"/>
                </a:lnTo>
                <a:lnTo>
                  <a:pt x="38309" y="80167"/>
                </a:lnTo>
                <a:lnTo>
                  <a:pt x="38309" y="0"/>
                </a:lnTo>
                <a:lnTo>
                  <a:pt x="0" y="0"/>
                </a:lnTo>
                <a:lnTo>
                  <a:pt x="0" y="4872"/>
                </a:lnTo>
                <a:lnTo>
                  <a:pt x="4029" y="5586"/>
                </a:lnTo>
                <a:lnTo>
                  <a:pt x="6726" y="6674"/>
                </a:lnTo>
                <a:lnTo>
                  <a:pt x="9455" y="9598"/>
                </a:lnTo>
                <a:lnTo>
                  <a:pt x="10137" y="12343"/>
                </a:lnTo>
                <a:lnTo>
                  <a:pt x="10137" y="79582"/>
                </a:lnTo>
                <a:lnTo>
                  <a:pt x="9163" y="82733"/>
                </a:lnTo>
                <a:lnTo>
                  <a:pt x="7213" y="84487"/>
                </a:lnTo>
                <a:lnTo>
                  <a:pt x="5913" y="85657"/>
                </a:lnTo>
                <a:lnTo>
                  <a:pt x="3509" y="86534"/>
                </a:lnTo>
                <a:lnTo>
                  <a:pt x="0" y="87119"/>
                </a:lnTo>
                <a:lnTo>
                  <a:pt x="0" y="91894"/>
                </a:lnTo>
                <a:lnTo>
                  <a:pt x="47569" y="91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46639" y="2561756"/>
            <a:ext cx="28092" cy="27343"/>
          </a:xfrm>
          <a:custGeom>
            <a:avLst/>
            <a:gdLst/>
            <a:ahLst/>
            <a:cxnLst/>
            <a:rect l="l" t="t" r="r" b="b"/>
            <a:pathLst>
              <a:path w="30901" h="30989">
                <a:moveTo>
                  <a:pt x="30901" y="15494"/>
                </a:moveTo>
                <a:lnTo>
                  <a:pt x="30901" y="11206"/>
                </a:lnTo>
                <a:lnTo>
                  <a:pt x="29390" y="7552"/>
                </a:lnTo>
                <a:lnTo>
                  <a:pt x="26368" y="4531"/>
                </a:lnTo>
                <a:lnTo>
                  <a:pt x="23346" y="1510"/>
                </a:lnTo>
                <a:lnTo>
                  <a:pt x="19723" y="0"/>
                </a:lnTo>
                <a:lnTo>
                  <a:pt x="11209" y="0"/>
                </a:lnTo>
                <a:lnTo>
                  <a:pt x="7554" y="1510"/>
                </a:lnTo>
                <a:lnTo>
                  <a:pt x="4533" y="4531"/>
                </a:lnTo>
                <a:lnTo>
                  <a:pt x="1511" y="7552"/>
                </a:lnTo>
                <a:lnTo>
                  <a:pt x="0" y="11206"/>
                </a:lnTo>
                <a:lnTo>
                  <a:pt x="0" y="19782"/>
                </a:lnTo>
                <a:lnTo>
                  <a:pt x="1511" y="23436"/>
                </a:lnTo>
                <a:lnTo>
                  <a:pt x="4533" y="26457"/>
                </a:lnTo>
                <a:lnTo>
                  <a:pt x="7554" y="29478"/>
                </a:lnTo>
                <a:lnTo>
                  <a:pt x="11209" y="30989"/>
                </a:lnTo>
                <a:lnTo>
                  <a:pt x="19723" y="30989"/>
                </a:lnTo>
                <a:lnTo>
                  <a:pt x="23346" y="29478"/>
                </a:lnTo>
                <a:lnTo>
                  <a:pt x="26368" y="26457"/>
                </a:lnTo>
                <a:lnTo>
                  <a:pt x="29390" y="23436"/>
                </a:lnTo>
                <a:lnTo>
                  <a:pt x="30901" y="19782"/>
                </a:lnTo>
                <a:lnTo>
                  <a:pt x="30901" y="15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38664" y="2602340"/>
            <a:ext cx="43245" cy="81083"/>
          </a:xfrm>
          <a:custGeom>
            <a:avLst/>
            <a:gdLst/>
            <a:ahLst/>
            <a:cxnLst/>
            <a:rect l="l" t="t" r="r" b="b"/>
            <a:pathLst>
              <a:path w="47570" h="91894">
                <a:moveTo>
                  <a:pt x="47570" y="91894"/>
                </a:moveTo>
                <a:lnTo>
                  <a:pt x="47570" y="87119"/>
                </a:lnTo>
                <a:lnTo>
                  <a:pt x="43996" y="86404"/>
                </a:lnTo>
                <a:lnTo>
                  <a:pt x="41559" y="85430"/>
                </a:lnTo>
                <a:lnTo>
                  <a:pt x="38959" y="82961"/>
                </a:lnTo>
                <a:lnTo>
                  <a:pt x="38309" y="80167"/>
                </a:lnTo>
                <a:lnTo>
                  <a:pt x="38309" y="0"/>
                </a:lnTo>
                <a:lnTo>
                  <a:pt x="0" y="0"/>
                </a:lnTo>
                <a:lnTo>
                  <a:pt x="0" y="4872"/>
                </a:lnTo>
                <a:lnTo>
                  <a:pt x="4029" y="5586"/>
                </a:lnTo>
                <a:lnTo>
                  <a:pt x="6726" y="6674"/>
                </a:lnTo>
                <a:lnTo>
                  <a:pt x="9455" y="9598"/>
                </a:lnTo>
                <a:lnTo>
                  <a:pt x="10138" y="12343"/>
                </a:lnTo>
                <a:lnTo>
                  <a:pt x="10138" y="79582"/>
                </a:lnTo>
                <a:lnTo>
                  <a:pt x="9163" y="82733"/>
                </a:lnTo>
                <a:lnTo>
                  <a:pt x="7214" y="84487"/>
                </a:lnTo>
                <a:lnTo>
                  <a:pt x="5914" y="85657"/>
                </a:lnTo>
                <a:lnTo>
                  <a:pt x="3509" y="86534"/>
                </a:lnTo>
                <a:lnTo>
                  <a:pt x="0" y="87119"/>
                </a:lnTo>
                <a:lnTo>
                  <a:pt x="0" y="91894"/>
                </a:lnTo>
                <a:lnTo>
                  <a:pt x="47570" y="91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90014" y="2600277"/>
            <a:ext cx="72755" cy="85639"/>
          </a:xfrm>
          <a:custGeom>
            <a:avLst/>
            <a:gdLst/>
            <a:ahLst/>
            <a:cxnLst/>
            <a:rect l="l" t="t" r="r" b="b"/>
            <a:pathLst>
              <a:path w="80030" h="97058">
                <a:moveTo>
                  <a:pt x="36521" y="6236"/>
                </a:moveTo>
                <a:lnTo>
                  <a:pt x="46789" y="6236"/>
                </a:lnTo>
                <a:lnTo>
                  <a:pt x="50168" y="8575"/>
                </a:lnTo>
                <a:lnTo>
                  <a:pt x="51858" y="13252"/>
                </a:lnTo>
                <a:lnTo>
                  <a:pt x="53548" y="17930"/>
                </a:lnTo>
                <a:lnTo>
                  <a:pt x="54457" y="26148"/>
                </a:lnTo>
                <a:lnTo>
                  <a:pt x="54587" y="37907"/>
                </a:lnTo>
                <a:lnTo>
                  <a:pt x="27781" y="37907"/>
                </a:lnTo>
                <a:lnTo>
                  <a:pt x="28041" y="27577"/>
                </a:lnTo>
                <a:lnTo>
                  <a:pt x="29129" y="19716"/>
                </a:lnTo>
                <a:lnTo>
                  <a:pt x="22694" y="4647"/>
                </a:lnTo>
                <a:lnTo>
                  <a:pt x="12233" y="12716"/>
                </a:lnTo>
                <a:lnTo>
                  <a:pt x="5537" y="22139"/>
                </a:lnTo>
                <a:lnTo>
                  <a:pt x="1384" y="34121"/>
                </a:lnTo>
                <a:lnTo>
                  <a:pt x="0" y="48431"/>
                </a:lnTo>
                <a:lnTo>
                  <a:pt x="10" y="49851"/>
                </a:lnTo>
                <a:lnTo>
                  <a:pt x="1594" y="64626"/>
                </a:lnTo>
                <a:lnTo>
                  <a:pt x="5880" y="76496"/>
                </a:lnTo>
                <a:lnTo>
                  <a:pt x="12866" y="85462"/>
                </a:lnTo>
                <a:lnTo>
                  <a:pt x="16800" y="88704"/>
                </a:lnTo>
                <a:lnTo>
                  <a:pt x="28293" y="94970"/>
                </a:lnTo>
                <a:lnTo>
                  <a:pt x="40453" y="97058"/>
                </a:lnTo>
                <a:lnTo>
                  <a:pt x="47277" y="97058"/>
                </a:lnTo>
                <a:lnTo>
                  <a:pt x="53320" y="95791"/>
                </a:lnTo>
                <a:lnTo>
                  <a:pt x="58584" y="93258"/>
                </a:lnTo>
                <a:lnTo>
                  <a:pt x="62330" y="91168"/>
                </a:lnTo>
                <a:lnTo>
                  <a:pt x="71700" y="83286"/>
                </a:lnTo>
                <a:lnTo>
                  <a:pt x="80030" y="72111"/>
                </a:lnTo>
                <a:lnTo>
                  <a:pt x="75448" y="69285"/>
                </a:lnTo>
                <a:lnTo>
                  <a:pt x="71679" y="73443"/>
                </a:lnTo>
                <a:lnTo>
                  <a:pt x="68527" y="76399"/>
                </a:lnTo>
                <a:lnTo>
                  <a:pt x="65992" y="78153"/>
                </a:lnTo>
                <a:lnTo>
                  <a:pt x="61834" y="81077"/>
                </a:lnTo>
                <a:lnTo>
                  <a:pt x="57414" y="82539"/>
                </a:lnTo>
                <a:lnTo>
                  <a:pt x="51687" y="82517"/>
                </a:lnTo>
                <a:lnTo>
                  <a:pt x="39866" y="78119"/>
                </a:lnTo>
                <a:lnTo>
                  <a:pt x="32168" y="66070"/>
                </a:lnTo>
                <a:lnTo>
                  <a:pt x="30023" y="60223"/>
                </a:lnTo>
                <a:lnTo>
                  <a:pt x="28723" y="53304"/>
                </a:lnTo>
                <a:lnTo>
                  <a:pt x="28268" y="45313"/>
                </a:lnTo>
                <a:lnTo>
                  <a:pt x="79152" y="45313"/>
                </a:lnTo>
                <a:lnTo>
                  <a:pt x="79152" y="43494"/>
                </a:lnTo>
                <a:lnTo>
                  <a:pt x="78924" y="40863"/>
                </a:lnTo>
                <a:lnTo>
                  <a:pt x="78470" y="37419"/>
                </a:lnTo>
                <a:lnTo>
                  <a:pt x="77559" y="30078"/>
                </a:lnTo>
                <a:lnTo>
                  <a:pt x="75935" y="24102"/>
                </a:lnTo>
                <a:lnTo>
                  <a:pt x="73596" y="19489"/>
                </a:lnTo>
                <a:lnTo>
                  <a:pt x="70477" y="13382"/>
                </a:lnTo>
                <a:lnTo>
                  <a:pt x="66025" y="8607"/>
                </a:lnTo>
                <a:lnTo>
                  <a:pt x="60241" y="5164"/>
                </a:lnTo>
                <a:lnTo>
                  <a:pt x="54457" y="1721"/>
                </a:lnTo>
                <a:lnTo>
                  <a:pt x="48284" y="0"/>
                </a:lnTo>
                <a:lnTo>
                  <a:pt x="41720" y="0"/>
                </a:lnTo>
                <a:lnTo>
                  <a:pt x="36521" y="6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0647" y="2600277"/>
            <a:ext cx="17296" cy="17396"/>
          </a:xfrm>
          <a:custGeom>
            <a:avLst/>
            <a:gdLst/>
            <a:ahLst/>
            <a:cxnLst/>
            <a:rect l="l" t="t" r="r" b="b"/>
            <a:pathLst>
              <a:path w="19026" h="19716">
                <a:moveTo>
                  <a:pt x="12032" y="555"/>
                </a:moveTo>
                <a:lnTo>
                  <a:pt x="0" y="4647"/>
                </a:lnTo>
                <a:lnTo>
                  <a:pt x="6434" y="19716"/>
                </a:lnTo>
                <a:lnTo>
                  <a:pt x="8351" y="14324"/>
                </a:lnTo>
                <a:lnTo>
                  <a:pt x="10268" y="8932"/>
                </a:lnTo>
                <a:lnTo>
                  <a:pt x="13826" y="6236"/>
                </a:lnTo>
                <a:lnTo>
                  <a:pt x="19026" y="0"/>
                </a:lnTo>
                <a:lnTo>
                  <a:pt x="12032" y="5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67775" y="2600277"/>
            <a:ext cx="61322" cy="85639"/>
          </a:xfrm>
          <a:custGeom>
            <a:avLst/>
            <a:gdLst/>
            <a:ahLst/>
            <a:cxnLst/>
            <a:rect l="l" t="t" r="r" b="b"/>
            <a:pathLst>
              <a:path w="67454" h="97058">
                <a:moveTo>
                  <a:pt x="20275" y="15559"/>
                </a:moveTo>
                <a:lnTo>
                  <a:pt x="21363" y="12895"/>
                </a:lnTo>
                <a:lnTo>
                  <a:pt x="23540" y="10426"/>
                </a:lnTo>
                <a:lnTo>
                  <a:pt x="25718" y="7958"/>
                </a:lnTo>
                <a:lnTo>
                  <a:pt x="29015" y="6723"/>
                </a:lnTo>
                <a:lnTo>
                  <a:pt x="39153" y="6723"/>
                </a:lnTo>
                <a:lnTo>
                  <a:pt x="44157" y="8770"/>
                </a:lnTo>
                <a:lnTo>
                  <a:pt x="48446" y="12862"/>
                </a:lnTo>
                <a:lnTo>
                  <a:pt x="52735" y="16955"/>
                </a:lnTo>
                <a:lnTo>
                  <a:pt x="55822" y="22380"/>
                </a:lnTo>
                <a:lnTo>
                  <a:pt x="57707" y="29136"/>
                </a:lnTo>
                <a:lnTo>
                  <a:pt x="62775" y="29136"/>
                </a:lnTo>
                <a:lnTo>
                  <a:pt x="62775" y="291"/>
                </a:lnTo>
                <a:lnTo>
                  <a:pt x="58389" y="291"/>
                </a:lnTo>
                <a:lnTo>
                  <a:pt x="57934" y="1526"/>
                </a:lnTo>
                <a:lnTo>
                  <a:pt x="56683" y="3166"/>
                </a:lnTo>
                <a:lnTo>
                  <a:pt x="54847" y="4189"/>
                </a:lnTo>
                <a:lnTo>
                  <a:pt x="52053" y="4189"/>
                </a:lnTo>
                <a:lnTo>
                  <a:pt x="49096" y="3491"/>
                </a:lnTo>
                <a:lnTo>
                  <a:pt x="44352" y="2094"/>
                </a:lnTo>
                <a:lnTo>
                  <a:pt x="39609" y="697"/>
                </a:lnTo>
                <a:lnTo>
                  <a:pt x="35124" y="0"/>
                </a:lnTo>
                <a:lnTo>
                  <a:pt x="21217" y="0"/>
                </a:lnTo>
                <a:lnTo>
                  <a:pt x="13679" y="2809"/>
                </a:lnTo>
                <a:lnTo>
                  <a:pt x="8285" y="8429"/>
                </a:lnTo>
                <a:lnTo>
                  <a:pt x="2891" y="14048"/>
                </a:lnTo>
                <a:lnTo>
                  <a:pt x="195" y="20723"/>
                </a:lnTo>
                <a:lnTo>
                  <a:pt x="195" y="34561"/>
                </a:lnTo>
                <a:lnTo>
                  <a:pt x="1916" y="39856"/>
                </a:lnTo>
                <a:lnTo>
                  <a:pt x="5360" y="44338"/>
                </a:lnTo>
                <a:lnTo>
                  <a:pt x="8739" y="48821"/>
                </a:lnTo>
                <a:lnTo>
                  <a:pt x="14329" y="52979"/>
                </a:lnTo>
                <a:lnTo>
                  <a:pt x="22127" y="56812"/>
                </a:lnTo>
                <a:lnTo>
                  <a:pt x="36944" y="64023"/>
                </a:lnTo>
                <a:lnTo>
                  <a:pt x="40128" y="65582"/>
                </a:lnTo>
                <a:lnTo>
                  <a:pt x="42435" y="67044"/>
                </a:lnTo>
                <a:lnTo>
                  <a:pt x="43865" y="68408"/>
                </a:lnTo>
                <a:lnTo>
                  <a:pt x="46464" y="70942"/>
                </a:lnTo>
                <a:lnTo>
                  <a:pt x="47764" y="73995"/>
                </a:lnTo>
                <a:lnTo>
                  <a:pt x="47764" y="81337"/>
                </a:lnTo>
                <a:lnTo>
                  <a:pt x="46561" y="84374"/>
                </a:lnTo>
                <a:lnTo>
                  <a:pt x="44157" y="86680"/>
                </a:lnTo>
                <a:lnTo>
                  <a:pt x="41753" y="88986"/>
                </a:lnTo>
                <a:lnTo>
                  <a:pt x="37984" y="90140"/>
                </a:lnTo>
                <a:lnTo>
                  <a:pt x="27261" y="90140"/>
                </a:lnTo>
                <a:lnTo>
                  <a:pt x="21802" y="88174"/>
                </a:lnTo>
                <a:lnTo>
                  <a:pt x="16473" y="84244"/>
                </a:lnTo>
                <a:lnTo>
                  <a:pt x="11144" y="80313"/>
                </a:lnTo>
                <a:lnTo>
                  <a:pt x="7505" y="73573"/>
                </a:lnTo>
                <a:lnTo>
                  <a:pt x="5556" y="64023"/>
                </a:lnTo>
                <a:lnTo>
                  <a:pt x="0" y="64023"/>
                </a:lnTo>
                <a:lnTo>
                  <a:pt x="0" y="97058"/>
                </a:lnTo>
                <a:lnTo>
                  <a:pt x="4775" y="97058"/>
                </a:lnTo>
                <a:lnTo>
                  <a:pt x="5815" y="94979"/>
                </a:lnTo>
                <a:lnTo>
                  <a:pt x="7553" y="92624"/>
                </a:lnTo>
                <a:lnTo>
                  <a:pt x="9325" y="91309"/>
                </a:lnTo>
                <a:lnTo>
                  <a:pt x="11843" y="91471"/>
                </a:lnTo>
                <a:lnTo>
                  <a:pt x="13841" y="92186"/>
                </a:lnTo>
                <a:lnTo>
                  <a:pt x="17253" y="93355"/>
                </a:lnTo>
                <a:lnTo>
                  <a:pt x="21217" y="94720"/>
                </a:lnTo>
                <a:lnTo>
                  <a:pt x="24548" y="95678"/>
                </a:lnTo>
                <a:lnTo>
                  <a:pt x="27244" y="96230"/>
                </a:lnTo>
                <a:lnTo>
                  <a:pt x="29941" y="96782"/>
                </a:lnTo>
                <a:lnTo>
                  <a:pt x="32622" y="97058"/>
                </a:lnTo>
                <a:lnTo>
                  <a:pt x="35983" y="97054"/>
                </a:lnTo>
                <a:lnTo>
                  <a:pt x="49622" y="94553"/>
                </a:lnTo>
                <a:lnTo>
                  <a:pt x="59413" y="87460"/>
                </a:lnTo>
                <a:lnTo>
                  <a:pt x="64774" y="81060"/>
                </a:lnTo>
                <a:lnTo>
                  <a:pt x="67454" y="74158"/>
                </a:lnTo>
                <a:lnTo>
                  <a:pt x="67454" y="59151"/>
                </a:lnTo>
                <a:lnTo>
                  <a:pt x="64855" y="52752"/>
                </a:lnTo>
                <a:lnTo>
                  <a:pt x="59657" y="47554"/>
                </a:lnTo>
                <a:lnTo>
                  <a:pt x="56537" y="44501"/>
                </a:lnTo>
                <a:lnTo>
                  <a:pt x="51598" y="41350"/>
                </a:lnTo>
                <a:lnTo>
                  <a:pt x="44840" y="38102"/>
                </a:lnTo>
                <a:lnTo>
                  <a:pt x="33922" y="32840"/>
                </a:lnTo>
                <a:lnTo>
                  <a:pt x="28658" y="30306"/>
                </a:lnTo>
                <a:lnTo>
                  <a:pt x="25083" y="27837"/>
                </a:lnTo>
                <a:lnTo>
                  <a:pt x="23199" y="25433"/>
                </a:lnTo>
                <a:lnTo>
                  <a:pt x="21250" y="23094"/>
                </a:lnTo>
                <a:lnTo>
                  <a:pt x="20275" y="20756"/>
                </a:lnTo>
                <a:lnTo>
                  <a:pt x="20275" y="15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63156" y="2666313"/>
            <a:ext cx="27604" cy="19604"/>
          </a:xfrm>
          <a:custGeom>
            <a:avLst/>
            <a:gdLst/>
            <a:ahLst/>
            <a:cxnLst/>
            <a:rect l="l" t="t" r="r" b="b"/>
            <a:pathLst>
              <a:path w="30364" h="22218">
                <a:moveTo>
                  <a:pt x="0" y="17020"/>
                </a:moveTo>
                <a:lnTo>
                  <a:pt x="4094" y="19099"/>
                </a:lnTo>
                <a:lnTo>
                  <a:pt x="8188" y="21178"/>
                </a:lnTo>
                <a:lnTo>
                  <a:pt x="12899" y="22218"/>
                </a:lnTo>
                <a:lnTo>
                  <a:pt x="18228" y="22218"/>
                </a:lnTo>
                <a:lnTo>
                  <a:pt x="28627" y="21171"/>
                </a:lnTo>
                <a:lnTo>
                  <a:pt x="30364" y="4969"/>
                </a:lnTo>
                <a:lnTo>
                  <a:pt x="27538" y="12181"/>
                </a:lnTo>
                <a:lnTo>
                  <a:pt x="22712" y="15786"/>
                </a:lnTo>
                <a:lnTo>
                  <a:pt x="10430" y="15786"/>
                </a:lnTo>
                <a:lnTo>
                  <a:pt x="6531" y="13512"/>
                </a:lnTo>
                <a:lnTo>
                  <a:pt x="4191" y="8965"/>
                </a:lnTo>
                <a:lnTo>
                  <a:pt x="3021" y="6626"/>
                </a:lnTo>
                <a:lnTo>
                  <a:pt x="2306" y="3638"/>
                </a:lnTo>
                <a:lnTo>
                  <a:pt x="2047" y="0"/>
                </a:lnTo>
                <a:lnTo>
                  <a:pt x="0" y="17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22610" y="3000315"/>
            <a:ext cx="908405" cy="104498"/>
          </a:xfrm>
          <a:custGeom>
            <a:avLst/>
            <a:gdLst/>
            <a:ahLst/>
            <a:cxnLst/>
            <a:rect l="l" t="t" r="r" b="b"/>
            <a:pathLst>
              <a:path w="999245" h="118431">
                <a:moveTo>
                  <a:pt x="944353" y="59824"/>
                </a:moveTo>
                <a:lnTo>
                  <a:pt x="945625" y="56064"/>
                </a:lnTo>
                <a:lnTo>
                  <a:pt x="940924" y="50756"/>
                </a:lnTo>
                <a:lnTo>
                  <a:pt x="937933" y="54880"/>
                </a:lnTo>
                <a:lnTo>
                  <a:pt x="932772" y="66412"/>
                </a:lnTo>
                <a:lnTo>
                  <a:pt x="931052" y="79534"/>
                </a:lnTo>
                <a:lnTo>
                  <a:pt x="931148" y="82757"/>
                </a:lnTo>
                <a:lnTo>
                  <a:pt x="933654" y="95418"/>
                </a:lnTo>
                <a:lnTo>
                  <a:pt x="939555" y="106654"/>
                </a:lnTo>
                <a:lnTo>
                  <a:pt x="950477" y="115791"/>
                </a:lnTo>
                <a:lnTo>
                  <a:pt x="963655" y="118431"/>
                </a:lnTo>
                <a:lnTo>
                  <a:pt x="972670" y="118431"/>
                </a:lnTo>
                <a:lnTo>
                  <a:pt x="980289" y="115446"/>
                </a:lnTo>
                <a:lnTo>
                  <a:pt x="986511" y="109474"/>
                </a:lnTo>
                <a:lnTo>
                  <a:pt x="992733" y="103503"/>
                </a:lnTo>
                <a:lnTo>
                  <a:pt x="996978" y="97006"/>
                </a:lnTo>
                <a:lnTo>
                  <a:pt x="999245" y="89984"/>
                </a:lnTo>
                <a:lnTo>
                  <a:pt x="996342" y="88989"/>
                </a:lnTo>
                <a:lnTo>
                  <a:pt x="992968" y="94574"/>
                </a:lnTo>
                <a:lnTo>
                  <a:pt x="989290" y="98886"/>
                </a:lnTo>
                <a:lnTo>
                  <a:pt x="985308" y="101927"/>
                </a:lnTo>
                <a:lnTo>
                  <a:pt x="981326" y="104968"/>
                </a:lnTo>
                <a:lnTo>
                  <a:pt x="976432" y="106489"/>
                </a:lnTo>
                <a:lnTo>
                  <a:pt x="963434" y="106489"/>
                </a:lnTo>
                <a:lnTo>
                  <a:pt x="957212" y="103558"/>
                </a:lnTo>
                <a:lnTo>
                  <a:pt x="951958" y="97697"/>
                </a:lnTo>
                <a:lnTo>
                  <a:pt x="949962" y="95139"/>
                </a:lnTo>
                <a:lnTo>
                  <a:pt x="945285" y="84358"/>
                </a:lnTo>
                <a:lnTo>
                  <a:pt x="943247" y="69665"/>
                </a:lnTo>
                <a:lnTo>
                  <a:pt x="943579" y="64357"/>
                </a:lnTo>
                <a:lnTo>
                  <a:pt x="944353" y="59824"/>
                </a:lnTo>
                <a:close/>
              </a:path>
              <a:path w="999245" h="118431">
                <a:moveTo>
                  <a:pt x="328662" y="106157"/>
                </a:moveTo>
                <a:lnTo>
                  <a:pt x="329935" y="109308"/>
                </a:lnTo>
                <a:lnTo>
                  <a:pt x="332257" y="115114"/>
                </a:lnTo>
                <a:lnTo>
                  <a:pt x="336682" y="118016"/>
                </a:lnTo>
                <a:lnTo>
                  <a:pt x="346195" y="118016"/>
                </a:lnTo>
                <a:lnTo>
                  <a:pt x="349292" y="117215"/>
                </a:lnTo>
                <a:lnTo>
                  <a:pt x="352500" y="115611"/>
                </a:lnTo>
                <a:lnTo>
                  <a:pt x="355708" y="114008"/>
                </a:lnTo>
                <a:lnTo>
                  <a:pt x="358750" y="111271"/>
                </a:lnTo>
                <a:lnTo>
                  <a:pt x="361626" y="107401"/>
                </a:lnTo>
                <a:lnTo>
                  <a:pt x="363451" y="104913"/>
                </a:lnTo>
                <a:lnTo>
                  <a:pt x="361294" y="103088"/>
                </a:lnTo>
                <a:lnTo>
                  <a:pt x="359414" y="105134"/>
                </a:lnTo>
                <a:lnTo>
                  <a:pt x="357740" y="106627"/>
                </a:lnTo>
                <a:lnTo>
                  <a:pt x="354809" y="108506"/>
                </a:lnTo>
                <a:lnTo>
                  <a:pt x="353081" y="108976"/>
                </a:lnTo>
                <a:lnTo>
                  <a:pt x="347218" y="108976"/>
                </a:lnTo>
                <a:lnTo>
                  <a:pt x="344619" y="107069"/>
                </a:lnTo>
                <a:lnTo>
                  <a:pt x="343291" y="103254"/>
                </a:lnTo>
                <a:lnTo>
                  <a:pt x="342573" y="101098"/>
                </a:lnTo>
                <a:lnTo>
                  <a:pt x="342213" y="97918"/>
                </a:lnTo>
                <a:lnTo>
                  <a:pt x="342213" y="93716"/>
                </a:lnTo>
                <a:lnTo>
                  <a:pt x="342379" y="45946"/>
                </a:lnTo>
                <a:lnTo>
                  <a:pt x="359303" y="45946"/>
                </a:lnTo>
                <a:lnTo>
                  <a:pt x="359303" y="39974"/>
                </a:lnTo>
                <a:lnTo>
                  <a:pt x="342545" y="39974"/>
                </a:lnTo>
                <a:lnTo>
                  <a:pt x="342545" y="18853"/>
                </a:lnTo>
                <a:lnTo>
                  <a:pt x="341051" y="18162"/>
                </a:lnTo>
                <a:lnTo>
                  <a:pt x="334802" y="26567"/>
                </a:lnTo>
                <a:lnTo>
                  <a:pt x="330834" y="31750"/>
                </a:lnTo>
                <a:lnTo>
                  <a:pt x="329147" y="33713"/>
                </a:lnTo>
                <a:lnTo>
                  <a:pt x="327460" y="35676"/>
                </a:lnTo>
                <a:lnTo>
                  <a:pt x="324708" y="38233"/>
                </a:lnTo>
                <a:lnTo>
                  <a:pt x="320892" y="41384"/>
                </a:lnTo>
                <a:lnTo>
                  <a:pt x="319565" y="42490"/>
                </a:lnTo>
                <a:lnTo>
                  <a:pt x="318154" y="44232"/>
                </a:lnTo>
                <a:lnTo>
                  <a:pt x="318984" y="45946"/>
                </a:lnTo>
                <a:lnTo>
                  <a:pt x="328027" y="45946"/>
                </a:lnTo>
                <a:lnTo>
                  <a:pt x="328027" y="101789"/>
                </a:lnTo>
                <a:lnTo>
                  <a:pt x="328662" y="106157"/>
                </a:lnTo>
                <a:close/>
              </a:path>
              <a:path w="999245" h="118431">
                <a:moveTo>
                  <a:pt x="56496" y="2073"/>
                </a:moveTo>
                <a:lnTo>
                  <a:pt x="34263" y="72817"/>
                </a:lnTo>
                <a:lnTo>
                  <a:pt x="53675" y="26041"/>
                </a:lnTo>
                <a:lnTo>
                  <a:pt x="73337" y="72817"/>
                </a:lnTo>
                <a:lnTo>
                  <a:pt x="59814" y="2073"/>
                </a:lnTo>
                <a:lnTo>
                  <a:pt x="56496" y="2073"/>
                </a:lnTo>
                <a:close/>
              </a:path>
              <a:path w="999245" h="118431">
                <a:moveTo>
                  <a:pt x="117389" y="116441"/>
                </a:moveTo>
                <a:lnTo>
                  <a:pt x="117389" y="113372"/>
                </a:lnTo>
                <a:lnTo>
                  <a:pt x="113407" y="112819"/>
                </a:lnTo>
                <a:lnTo>
                  <a:pt x="110573" y="111782"/>
                </a:lnTo>
                <a:lnTo>
                  <a:pt x="107199" y="108741"/>
                </a:lnTo>
                <a:lnTo>
                  <a:pt x="104945" y="104774"/>
                </a:lnTo>
                <a:lnTo>
                  <a:pt x="102124" y="98361"/>
                </a:lnTo>
                <a:lnTo>
                  <a:pt x="59814" y="2073"/>
                </a:lnTo>
                <a:lnTo>
                  <a:pt x="73337" y="72817"/>
                </a:lnTo>
                <a:lnTo>
                  <a:pt x="34263" y="72817"/>
                </a:lnTo>
                <a:lnTo>
                  <a:pt x="56496" y="2073"/>
                </a:lnTo>
                <a:lnTo>
                  <a:pt x="21072" y="85423"/>
                </a:lnTo>
                <a:lnTo>
                  <a:pt x="14241" y="100617"/>
                </a:lnTo>
                <a:lnTo>
                  <a:pt x="9830" y="108396"/>
                </a:lnTo>
                <a:lnTo>
                  <a:pt x="7646" y="111216"/>
                </a:lnTo>
                <a:lnTo>
                  <a:pt x="4369" y="112874"/>
                </a:lnTo>
                <a:lnTo>
                  <a:pt x="0" y="113372"/>
                </a:lnTo>
                <a:lnTo>
                  <a:pt x="0" y="116441"/>
                </a:lnTo>
                <a:lnTo>
                  <a:pt x="33682" y="116441"/>
                </a:lnTo>
                <a:lnTo>
                  <a:pt x="33682" y="113372"/>
                </a:lnTo>
                <a:lnTo>
                  <a:pt x="29700" y="113040"/>
                </a:lnTo>
                <a:lnTo>
                  <a:pt x="26990" y="112543"/>
                </a:lnTo>
                <a:lnTo>
                  <a:pt x="25552" y="111879"/>
                </a:lnTo>
                <a:lnTo>
                  <a:pt x="23229" y="110773"/>
                </a:lnTo>
                <a:lnTo>
                  <a:pt x="22067" y="108783"/>
                </a:lnTo>
                <a:lnTo>
                  <a:pt x="22067" y="104470"/>
                </a:lnTo>
                <a:lnTo>
                  <a:pt x="23353" y="100061"/>
                </a:lnTo>
                <a:lnTo>
                  <a:pt x="24211" y="97600"/>
                </a:lnTo>
                <a:lnTo>
                  <a:pt x="26851" y="90814"/>
                </a:lnTo>
                <a:lnTo>
                  <a:pt x="31276" y="79700"/>
                </a:lnTo>
                <a:lnTo>
                  <a:pt x="75743" y="79700"/>
                </a:lnTo>
                <a:lnTo>
                  <a:pt x="82795" y="96039"/>
                </a:lnTo>
                <a:lnTo>
                  <a:pt x="83790" y="98361"/>
                </a:lnTo>
                <a:lnTo>
                  <a:pt x="84564" y="100572"/>
                </a:lnTo>
                <a:lnTo>
                  <a:pt x="85118" y="102673"/>
                </a:lnTo>
                <a:lnTo>
                  <a:pt x="85670" y="104774"/>
                </a:lnTo>
                <a:lnTo>
                  <a:pt x="85947" y="107069"/>
                </a:lnTo>
                <a:lnTo>
                  <a:pt x="85947" y="109557"/>
                </a:lnTo>
                <a:lnTo>
                  <a:pt x="85228" y="111119"/>
                </a:lnTo>
                <a:lnTo>
                  <a:pt x="82352" y="112391"/>
                </a:lnTo>
                <a:lnTo>
                  <a:pt x="79144" y="112930"/>
                </a:lnTo>
                <a:lnTo>
                  <a:pt x="74167" y="113372"/>
                </a:lnTo>
                <a:lnTo>
                  <a:pt x="74167" y="116441"/>
                </a:lnTo>
                <a:lnTo>
                  <a:pt x="117389" y="116441"/>
                </a:lnTo>
                <a:close/>
              </a:path>
              <a:path w="999245" h="118431">
                <a:moveTo>
                  <a:pt x="125237" y="90316"/>
                </a:moveTo>
                <a:lnTo>
                  <a:pt x="125237" y="117104"/>
                </a:lnTo>
                <a:lnTo>
                  <a:pt x="127394" y="117104"/>
                </a:lnTo>
                <a:lnTo>
                  <a:pt x="127671" y="116441"/>
                </a:lnTo>
                <a:lnTo>
                  <a:pt x="129054" y="114934"/>
                </a:lnTo>
                <a:lnTo>
                  <a:pt x="131072" y="114699"/>
                </a:lnTo>
                <a:lnTo>
                  <a:pt x="133561" y="115252"/>
                </a:lnTo>
                <a:lnTo>
                  <a:pt x="137764" y="116358"/>
                </a:lnTo>
                <a:lnTo>
                  <a:pt x="141968" y="117463"/>
                </a:lnTo>
                <a:lnTo>
                  <a:pt x="145729" y="118016"/>
                </a:lnTo>
                <a:lnTo>
                  <a:pt x="156956" y="118016"/>
                </a:lnTo>
                <a:lnTo>
                  <a:pt x="163358" y="115943"/>
                </a:lnTo>
                <a:lnTo>
                  <a:pt x="168253" y="111796"/>
                </a:lnTo>
                <a:lnTo>
                  <a:pt x="173147" y="107649"/>
                </a:lnTo>
                <a:lnTo>
                  <a:pt x="175595" y="102314"/>
                </a:lnTo>
                <a:lnTo>
                  <a:pt x="175595" y="95790"/>
                </a:lnTo>
                <a:lnTo>
                  <a:pt x="175382" y="93029"/>
                </a:lnTo>
                <a:lnTo>
                  <a:pt x="170156" y="82588"/>
                </a:lnTo>
                <a:lnTo>
                  <a:pt x="157924" y="73397"/>
                </a:lnTo>
                <a:lnTo>
                  <a:pt x="146973" y="67509"/>
                </a:lnTo>
                <a:lnTo>
                  <a:pt x="139341" y="63528"/>
                </a:lnTo>
                <a:lnTo>
                  <a:pt x="135524" y="58994"/>
                </a:lnTo>
                <a:lnTo>
                  <a:pt x="135524" y="50700"/>
                </a:lnTo>
                <a:lnTo>
                  <a:pt x="136631" y="47908"/>
                </a:lnTo>
                <a:lnTo>
                  <a:pt x="138843" y="45531"/>
                </a:lnTo>
                <a:lnTo>
                  <a:pt x="141055" y="43153"/>
                </a:lnTo>
                <a:lnTo>
                  <a:pt x="144097" y="41965"/>
                </a:lnTo>
                <a:lnTo>
                  <a:pt x="154439" y="41965"/>
                </a:lnTo>
                <a:lnTo>
                  <a:pt x="159389" y="44729"/>
                </a:lnTo>
                <a:lnTo>
                  <a:pt x="162819" y="50258"/>
                </a:lnTo>
                <a:lnTo>
                  <a:pt x="164699" y="53244"/>
                </a:lnTo>
                <a:lnTo>
                  <a:pt x="166192" y="57418"/>
                </a:lnTo>
                <a:lnTo>
                  <a:pt x="167298" y="62782"/>
                </a:lnTo>
                <a:lnTo>
                  <a:pt x="169870" y="62782"/>
                </a:lnTo>
                <a:lnTo>
                  <a:pt x="169290" y="39643"/>
                </a:lnTo>
                <a:lnTo>
                  <a:pt x="167298" y="39643"/>
                </a:lnTo>
                <a:lnTo>
                  <a:pt x="165695" y="41246"/>
                </a:lnTo>
                <a:lnTo>
                  <a:pt x="163537" y="41384"/>
                </a:lnTo>
                <a:lnTo>
                  <a:pt x="161561" y="40831"/>
                </a:lnTo>
                <a:lnTo>
                  <a:pt x="158048" y="39725"/>
                </a:lnTo>
                <a:lnTo>
                  <a:pt x="154536" y="38620"/>
                </a:lnTo>
                <a:lnTo>
                  <a:pt x="151315" y="38067"/>
                </a:lnTo>
                <a:lnTo>
                  <a:pt x="141691" y="38067"/>
                </a:lnTo>
                <a:lnTo>
                  <a:pt x="136133" y="40057"/>
                </a:lnTo>
                <a:lnTo>
                  <a:pt x="131708" y="44038"/>
                </a:lnTo>
                <a:lnTo>
                  <a:pt x="127284" y="48019"/>
                </a:lnTo>
                <a:lnTo>
                  <a:pt x="125072" y="53106"/>
                </a:lnTo>
                <a:lnTo>
                  <a:pt x="125072" y="64330"/>
                </a:lnTo>
                <a:lnTo>
                  <a:pt x="126675" y="68697"/>
                </a:lnTo>
                <a:lnTo>
                  <a:pt x="129883" y="72402"/>
                </a:lnTo>
                <a:lnTo>
                  <a:pt x="133091" y="76106"/>
                </a:lnTo>
                <a:lnTo>
                  <a:pt x="138096" y="79783"/>
                </a:lnTo>
                <a:lnTo>
                  <a:pt x="144899" y="83432"/>
                </a:lnTo>
                <a:lnTo>
                  <a:pt x="154190" y="88740"/>
                </a:lnTo>
                <a:lnTo>
                  <a:pt x="157675" y="90786"/>
                </a:lnTo>
                <a:lnTo>
                  <a:pt x="160108" y="92887"/>
                </a:lnTo>
                <a:lnTo>
                  <a:pt x="161491" y="95043"/>
                </a:lnTo>
                <a:lnTo>
                  <a:pt x="162874" y="97200"/>
                </a:lnTo>
                <a:lnTo>
                  <a:pt x="163565" y="99439"/>
                </a:lnTo>
                <a:lnTo>
                  <a:pt x="163565" y="105410"/>
                </a:lnTo>
                <a:lnTo>
                  <a:pt x="162362" y="108382"/>
                </a:lnTo>
                <a:lnTo>
                  <a:pt x="159956" y="110677"/>
                </a:lnTo>
                <a:lnTo>
                  <a:pt x="157551" y="112971"/>
                </a:lnTo>
                <a:lnTo>
                  <a:pt x="154274" y="114118"/>
                </a:lnTo>
                <a:lnTo>
                  <a:pt x="142659" y="114118"/>
                </a:lnTo>
                <a:lnTo>
                  <a:pt x="136990" y="111022"/>
                </a:lnTo>
                <a:lnTo>
                  <a:pt x="133119" y="104830"/>
                </a:lnTo>
                <a:lnTo>
                  <a:pt x="130962" y="101457"/>
                </a:lnTo>
                <a:lnTo>
                  <a:pt x="129247" y="96619"/>
                </a:lnTo>
                <a:lnTo>
                  <a:pt x="127975" y="90316"/>
                </a:lnTo>
                <a:lnTo>
                  <a:pt x="125237" y="90316"/>
                </a:lnTo>
                <a:close/>
              </a:path>
              <a:path w="999245" h="118431">
                <a:moveTo>
                  <a:pt x="188951" y="90316"/>
                </a:moveTo>
                <a:lnTo>
                  <a:pt x="188951" y="117104"/>
                </a:lnTo>
                <a:lnTo>
                  <a:pt x="191108" y="117104"/>
                </a:lnTo>
                <a:lnTo>
                  <a:pt x="191385" y="116441"/>
                </a:lnTo>
                <a:lnTo>
                  <a:pt x="192767" y="114934"/>
                </a:lnTo>
                <a:lnTo>
                  <a:pt x="194786" y="114699"/>
                </a:lnTo>
                <a:lnTo>
                  <a:pt x="197275" y="115252"/>
                </a:lnTo>
                <a:lnTo>
                  <a:pt x="201478" y="116358"/>
                </a:lnTo>
                <a:lnTo>
                  <a:pt x="205682" y="117463"/>
                </a:lnTo>
                <a:lnTo>
                  <a:pt x="209442" y="118016"/>
                </a:lnTo>
                <a:lnTo>
                  <a:pt x="220670" y="118016"/>
                </a:lnTo>
                <a:lnTo>
                  <a:pt x="227072" y="115943"/>
                </a:lnTo>
                <a:lnTo>
                  <a:pt x="231966" y="111796"/>
                </a:lnTo>
                <a:lnTo>
                  <a:pt x="236861" y="107649"/>
                </a:lnTo>
                <a:lnTo>
                  <a:pt x="239308" y="102314"/>
                </a:lnTo>
                <a:lnTo>
                  <a:pt x="239308" y="95790"/>
                </a:lnTo>
                <a:lnTo>
                  <a:pt x="239096" y="93029"/>
                </a:lnTo>
                <a:lnTo>
                  <a:pt x="233870" y="82589"/>
                </a:lnTo>
                <a:lnTo>
                  <a:pt x="221638" y="73397"/>
                </a:lnTo>
                <a:lnTo>
                  <a:pt x="210687" y="67509"/>
                </a:lnTo>
                <a:lnTo>
                  <a:pt x="203054" y="63528"/>
                </a:lnTo>
                <a:lnTo>
                  <a:pt x="199238" y="58994"/>
                </a:lnTo>
                <a:lnTo>
                  <a:pt x="199238" y="50700"/>
                </a:lnTo>
                <a:lnTo>
                  <a:pt x="200344" y="47908"/>
                </a:lnTo>
                <a:lnTo>
                  <a:pt x="202557" y="45531"/>
                </a:lnTo>
                <a:lnTo>
                  <a:pt x="204769" y="43153"/>
                </a:lnTo>
                <a:lnTo>
                  <a:pt x="207811" y="41965"/>
                </a:lnTo>
                <a:lnTo>
                  <a:pt x="218153" y="41965"/>
                </a:lnTo>
                <a:lnTo>
                  <a:pt x="223103" y="44729"/>
                </a:lnTo>
                <a:lnTo>
                  <a:pt x="226532" y="50258"/>
                </a:lnTo>
                <a:lnTo>
                  <a:pt x="228413" y="53244"/>
                </a:lnTo>
                <a:lnTo>
                  <a:pt x="229906" y="57418"/>
                </a:lnTo>
                <a:lnTo>
                  <a:pt x="231012" y="62782"/>
                </a:lnTo>
                <a:lnTo>
                  <a:pt x="233584" y="62782"/>
                </a:lnTo>
                <a:lnTo>
                  <a:pt x="233003" y="39643"/>
                </a:lnTo>
                <a:lnTo>
                  <a:pt x="231012" y="39643"/>
                </a:lnTo>
                <a:lnTo>
                  <a:pt x="229408" y="41246"/>
                </a:lnTo>
                <a:lnTo>
                  <a:pt x="227251" y="41384"/>
                </a:lnTo>
                <a:lnTo>
                  <a:pt x="225274" y="40831"/>
                </a:lnTo>
                <a:lnTo>
                  <a:pt x="221762" y="39725"/>
                </a:lnTo>
                <a:lnTo>
                  <a:pt x="218250" y="38620"/>
                </a:lnTo>
                <a:lnTo>
                  <a:pt x="215029" y="38067"/>
                </a:lnTo>
                <a:lnTo>
                  <a:pt x="205405" y="38067"/>
                </a:lnTo>
                <a:lnTo>
                  <a:pt x="199847" y="40057"/>
                </a:lnTo>
                <a:lnTo>
                  <a:pt x="195422" y="44038"/>
                </a:lnTo>
                <a:lnTo>
                  <a:pt x="190998" y="48019"/>
                </a:lnTo>
                <a:lnTo>
                  <a:pt x="188785" y="53106"/>
                </a:lnTo>
                <a:lnTo>
                  <a:pt x="188785" y="64330"/>
                </a:lnTo>
                <a:lnTo>
                  <a:pt x="190389" y="68697"/>
                </a:lnTo>
                <a:lnTo>
                  <a:pt x="193597" y="72402"/>
                </a:lnTo>
                <a:lnTo>
                  <a:pt x="196805" y="76106"/>
                </a:lnTo>
                <a:lnTo>
                  <a:pt x="201810" y="79783"/>
                </a:lnTo>
                <a:lnTo>
                  <a:pt x="208613" y="83432"/>
                </a:lnTo>
                <a:lnTo>
                  <a:pt x="217904" y="88740"/>
                </a:lnTo>
                <a:lnTo>
                  <a:pt x="221389" y="90786"/>
                </a:lnTo>
                <a:lnTo>
                  <a:pt x="223822" y="92887"/>
                </a:lnTo>
                <a:lnTo>
                  <a:pt x="225205" y="95043"/>
                </a:lnTo>
                <a:lnTo>
                  <a:pt x="226587" y="97200"/>
                </a:lnTo>
                <a:lnTo>
                  <a:pt x="227279" y="99439"/>
                </a:lnTo>
                <a:lnTo>
                  <a:pt x="227279" y="105410"/>
                </a:lnTo>
                <a:lnTo>
                  <a:pt x="226076" y="108382"/>
                </a:lnTo>
                <a:lnTo>
                  <a:pt x="223670" y="110677"/>
                </a:lnTo>
                <a:lnTo>
                  <a:pt x="221265" y="112971"/>
                </a:lnTo>
                <a:lnTo>
                  <a:pt x="217987" y="114118"/>
                </a:lnTo>
                <a:lnTo>
                  <a:pt x="206373" y="114118"/>
                </a:lnTo>
                <a:lnTo>
                  <a:pt x="200704" y="111022"/>
                </a:lnTo>
                <a:lnTo>
                  <a:pt x="196832" y="104830"/>
                </a:lnTo>
                <a:lnTo>
                  <a:pt x="194676" y="101457"/>
                </a:lnTo>
                <a:lnTo>
                  <a:pt x="192961" y="96619"/>
                </a:lnTo>
                <a:lnTo>
                  <a:pt x="191689" y="90316"/>
                </a:lnTo>
                <a:lnTo>
                  <a:pt x="188951" y="90316"/>
                </a:lnTo>
                <a:close/>
              </a:path>
              <a:path w="999245" h="118431">
                <a:moveTo>
                  <a:pt x="279474" y="38785"/>
                </a:moveTo>
                <a:lnTo>
                  <a:pt x="267076" y="42353"/>
                </a:lnTo>
                <a:lnTo>
                  <a:pt x="257062" y="50756"/>
                </a:lnTo>
                <a:lnTo>
                  <a:pt x="261763" y="56064"/>
                </a:lnTo>
                <a:lnTo>
                  <a:pt x="263533" y="53078"/>
                </a:lnTo>
                <a:lnTo>
                  <a:pt x="266851" y="47494"/>
                </a:lnTo>
                <a:lnTo>
                  <a:pt x="271663" y="44702"/>
                </a:lnTo>
                <a:lnTo>
                  <a:pt x="284329" y="44702"/>
                </a:lnTo>
                <a:lnTo>
                  <a:pt x="288864" y="47134"/>
                </a:lnTo>
                <a:lnTo>
                  <a:pt x="291573" y="52000"/>
                </a:lnTo>
                <a:lnTo>
                  <a:pt x="293067" y="54709"/>
                </a:lnTo>
                <a:lnTo>
                  <a:pt x="294118" y="58828"/>
                </a:lnTo>
                <a:lnTo>
                  <a:pt x="294726" y="64357"/>
                </a:lnTo>
                <a:lnTo>
                  <a:pt x="259717" y="64357"/>
                </a:lnTo>
                <a:lnTo>
                  <a:pt x="259385" y="69665"/>
                </a:lnTo>
                <a:lnTo>
                  <a:pt x="312065" y="69665"/>
                </a:lnTo>
                <a:lnTo>
                  <a:pt x="312065" y="59768"/>
                </a:lnTo>
                <a:lnTo>
                  <a:pt x="309134" y="52124"/>
                </a:lnTo>
                <a:lnTo>
                  <a:pt x="303271" y="46734"/>
                </a:lnTo>
                <a:lnTo>
                  <a:pt x="297408" y="41343"/>
                </a:lnTo>
                <a:lnTo>
                  <a:pt x="290578" y="38647"/>
                </a:lnTo>
                <a:lnTo>
                  <a:pt x="282780" y="38647"/>
                </a:lnTo>
                <a:lnTo>
                  <a:pt x="279474" y="38785"/>
                </a:lnTo>
                <a:close/>
              </a:path>
              <a:path w="999245" h="118431">
                <a:moveTo>
                  <a:pt x="260491" y="59823"/>
                </a:moveTo>
                <a:lnTo>
                  <a:pt x="261763" y="56064"/>
                </a:lnTo>
                <a:lnTo>
                  <a:pt x="257062" y="50756"/>
                </a:lnTo>
                <a:lnTo>
                  <a:pt x="254070" y="54880"/>
                </a:lnTo>
                <a:lnTo>
                  <a:pt x="248910" y="66412"/>
                </a:lnTo>
                <a:lnTo>
                  <a:pt x="247190" y="79534"/>
                </a:lnTo>
                <a:lnTo>
                  <a:pt x="247286" y="82757"/>
                </a:lnTo>
                <a:lnTo>
                  <a:pt x="249792" y="95417"/>
                </a:lnTo>
                <a:lnTo>
                  <a:pt x="255693" y="106654"/>
                </a:lnTo>
                <a:lnTo>
                  <a:pt x="266614" y="115791"/>
                </a:lnTo>
                <a:lnTo>
                  <a:pt x="279793" y="118431"/>
                </a:lnTo>
                <a:lnTo>
                  <a:pt x="288809" y="118431"/>
                </a:lnTo>
                <a:lnTo>
                  <a:pt x="296427" y="115446"/>
                </a:lnTo>
                <a:lnTo>
                  <a:pt x="302649" y="109474"/>
                </a:lnTo>
                <a:lnTo>
                  <a:pt x="308871" y="103503"/>
                </a:lnTo>
                <a:lnTo>
                  <a:pt x="313116" y="97006"/>
                </a:lnTo>
                <a:lnTo>
                  <a:pt x="315384" y="89984"/>
                </a:lnTo>
                <a:lnTo>
                  <a:pt x="312480" y="88989"/>
                </a:lnTo>
                <a:lnTo>
                  <a:pt x="309106" y="94573"/>
                </a:lnTo>
                <a:lnTo>
                  <a:pt x="305428" y="98886"/>
                </a:lnTo>
                <a:lnTo>
                  <a:pt x="301446" y="101927"/>
                </a:lnTo>
                <a:lnTo>
                  <a:pt x="297464" y="104968"/>
                </a:lnTo>
                <a:lnTo>
                  <a:pt x="292569" y="106489"/>
                </a:lnTo>
                <a:lnTo>
                  <a:pt x="279572" y="106489"/>
                </a:lnTo>
                <a:lnTo>
                  <a:pt x="273350" y="103558"/>
                </a:lnTo>
                <a:lnTo>
                  <a:pt x="268096" y="97697"/>
                </a:lnTo>
                <a:lnTo>
                  <a:pt x="266100" y="95139"/>
                </a:lnTo>
                <a:lnTo>
                  <a:pt x="261423" y="84358"/>
                </a:lnTo>
                <a:lnTo>
                  <a:pt x="259385" y="69665"/>
                </a:lnTo>
                <a:lnTo>
                  <a:pt x="259717" y="64357"/>
                </a:lnTo>
                <a:lnTo>
                  <a:pt x="260491" y="59823"/>
                </a:lnTo>
                <a:close/>
              </a:path>
              <a:path w="999245" h="118431">
                <a:moveTo>
                  <a:pt x="371598" y="90316"/>
                </a:moveTo>
                <a:lnTo>
                  <a:pt x="371598" y="117104"/>
                </a:lnTo>
                <a:lnTo>
                  <a:pt x="373755" y="117104"/>
                </a:lnTo>
                <a:lnTo>
                  <a:pt x="374031" y="116441"/>
                </a:lnTo>
                <a:lnTo>
                  <a:pt x="375414" y="114934"/>
                </a:lnTo>
                <a:lnTo>
                  <a:pt x="377433" y="114699"/>
                </a:lnTo>
                <a:lnTo>
                  <a:pt x="379921" y="115252"/>
                </a:lnTo>
                <a:lnTo>
                  <a:pt x="384125" y="116358"/>
                </a:lnTo>
                <a:lnTo>
                  <a:pt x="388328" y="117463"/>
                </a:lnTo>
                <a:lnTo>
                  <a:pt x="392089" y="118016"/>
                </a:lnTo>
                <a:lnTo>
                  <a:pt x="403316" y="118016"/>
                </a:lnTo>
                <a:lnTo>
                  <a:pt x="409718" y="115943"/>
                </a:lnTo>
                <a:lnTo>
                  <a:pt x="414613" y="111796"/>
                </a:lnTo>
                <a:lnTo>
                  <a:pt x="419508" y="107649"/>
                </a:lnTo>
                <a:lnTo>
                  <a:pt x="421955" y="102314"/>
                </a:lnTo>
                <a:lnTo>
                  <a:pt x="421955" y="95790"/>
                </a:lnTo>
                <a:lnTo>
                  <a:pt x="421743" y="93029"/>
                </a:lnTo>
                <a:lnTo>
                  <a:pt x="416516" y="82589"/>
                </a:lnTo>
                <a:lnTo>
                  <a:pt x="404284" y="73397"/>
                </a:lnTo>
                <a:lnTo>
                  <a:pt x="393333" y="67509"/>
                </a:lnTo>
                <a:lnTo>
                  <a:pt x="385701" y="63528"/>
                </a:lnTo>
                <a:lnTo>
                  <a:pt x="381885" y="58994"/>
                </a:lnTo>
                <a:lnTo>
                  <a:pt x="381885" y="50701"/>
                </a:lnTo>
                <a:lnTo>
                  <a:pt x="382991" y="47908"/>
                </a:lnTo>
                <a:lnTo>
                  <a:pt x="385203" y="45531"/>
                </a:lnTo>
                <a:lnTo>
                  <a:pt x="387416" y="43153"/>
                </a:lnTo>
                <a:lnTo>
                  <a:pt x="390457" y="41965"/>
                </a:lnTo>
                <a:lnTo>
                  <a:pt x="400800" y="41965"/>
                </a:lnTo>
                <a:lnTo>
                  <a:pt x="405750" y="44729"/>
                </a:lnTo>
                <a:lnTo>
                  <a:pt x="409179" y="50258"/>
                </a:lnTo>
                <a:lnTo>
                  <a:pt x="411059" y="53244"/>
                </a:lnTo>
                <a:lnTo>
                  <a:pt x="412552" y="57418"/>
                </a:lnTo>
                <a:lnTo>
                  <a:pt x="413659" y="62782"/>
                </a:lnTo>
                <a:lnTo>
                  <a:pt x="416231" y="62782"/>
                </a:lnTo>
                <a:lnTo>
                  <a:pt x="415650" y="39643"/>
                </a:lnTo>
                <a:lnTo>
                  <a:pt x="413659" y="39643"/>
                </a:lnTo>
                <a:lnTo>
                  <a:pt x="412055" y="41246"/>
                </a:lnTo>
                <a:lnTo>
                  <a:pt x="409898" y="41384"/>
                </a:lnTo>
                <a:lnTo>
                  <a:pt x="407921" y="40831"/>
                </a:lnTo>
                <a:lnTo>
                  <a:pt x="404408" y="39725"/>
                </a:lnTo>
                <a:lnTo>
                  <a:pt x="400896" y="38620"/>
                </a:lnTo>
                <a:lnTo>
                  <a:pt x="397675" y="38067"/>
                </a:lnTo>
                <a:lnTo>
                  <a:pt x="388051" y="38067"/>
                </a:lnTo>
                <a:lnTo>
                  <a:pt x="382493" y="40057"/>
                </a:lnTo>
                <a:lnTo>
                  <a:pt x="378068" y="44038"/>
                </a:lnTo>
                <a:lnTo>
                  <a:pt x="373644" y="48019"/>
                </a:lnTo>
                <a:lnTo>
                  <a:pt x="371432" y="53106"/>
                </a:lnTo>
                <a:lnTo>
                  <a:pt x="371432" y="64330"/>
                </a:lnTo>
                <a:lnTo>
                  <a:pt x="373036" y="68697"/>
                </a:lnTo>
                <a:lnTo>
                  <a:pt x="376243" y="72402"/>
                </a:lnTo>
                <a:lnTo>
                  <a:pt x="379451" y="76106"/>
                </a:lnTo>
                <a:lnTo>
                  <a:pt x="384456" y="79783"/>
                </a:lnTo>
                <a:lnTo>
                  <a:pt x="391259" y="83432"/>
                </a:lnTo>
                <a:lnTo>
                  <a:pt x="400551" y="88740"/>
                </a:lnTo>
                <a:lnTo>
                  <a:pt x="404035" y="90786"/>
                </a:lnTo>
                <a:lnTo>
                  <a:pt x="406469" y="92887"/>
                </a:lnTo>
                <a:lnTo>
                  <a:pt x="407851" y="95043"/>
                </a:lnTo>
                <a:lnTo>
                  <a:pt x="409234" y="97200"/>
                </a:lnTo>
                <a:lnTo>
                  <a:pt x="409925" y="99439"/>
                </a:lnTo>
                <a:lnTo>
                  <a:pt x="409925" y="105410"/>
                </a:lnTo>
                <a:lnTo>
                  <a:pt x="408722" y="108382"/>
                </a:lnTo>
                <a:lnTo>
                  <a:pt x="406317" y="110677"/>
                </a:lnTo>
                <a:lnTo>
                  <a:pt x="403911" y="112971"/>
                </a:lnTo>
                <a:lnTo>
                  <a:pt x="400634" y="114118"/>
                </a:lnTo>
                <a:lnTo>
                  <a:pt x="389019" y="114118"/>
                </a:lnTo>
                <a:lnTo>
                  <a:pt x="383350" y="111022"/>
                </a:lnTo>
                <a:lnTo>
                  <a:pt x="379479" y="104830"/>
                </a:lnTo>
                <a:lnTo>
                  <a:pt x="377322" y="101457"/>
                </a:lnTo>
                <a:lnTo>
                  <a:pt x="375607" y="96619"/>
                </a:lnTo>
                <a:lnTo>
                  <a:pt x="374335" y="90316"/>
                </a:lnTo>
                <a:lnTo>
                  <a:pt x="371598" y="90316"/>
                </a:lnTo>
                <a:close/>
              </a:path>
              <a:path w="999245" h="118431">
                <a:moveTo>
                  <a:pt x="500187" y="9371"/>
                </a:moveTo>
                <a:lnTo>
                  <a:pt x="500187" y="6938"/>
                </a:lnTo>
                <a:lnTo>
                  <a:pt x="499344" y="4879"/>
                </a:lnTo>
                <a:lnTo>
                  <a:pt x="497656" y="3193"/>
                </a:lnTo>
                <a:lnTo>
                  <a:pt x="495970" y="1506"/>
                </a:lnTo>
                <a:lnTo>
                  <a:pt x="493937" y="663"/>
                </a:lnTo>
                <a:lnTo>
                  <a:pt x="489125" y="663"/>
                </a:lnTo>
                <a:lnTo>
                  <a:pt x="487079" y="1520"/>
                </a:lnTo>
                <a:lnTo>
                  <a:pt x="485420" y="3234"/>
                </a:lnTo>
                <a:lnTo>
                  <a:pt x="483761" y="4948"/>
                </a:lnTo>
                <a:lnTo>
                  <a:pt x="482931" y="6994"/>
                </a:lnTo>
                <a:lnTo>
                  <a:pt x="482931" y="11749"/>
                </a:lnTo>
                <a:lnTo>
                  <a:pt x="483761" y="13780"/>
                </a:lnTo>
                <a:lnTo>
                  <a:pt x="485420" y="15467"/>
                </a:lnTo>
                <a:lnTo>
                  <a:pt x="487079" y="17153"/>
                </a:lnTo>
                <a:lnTo>
                  <a:pt x="489125" y="17997"/>
                </a:lnTo>
                <a:lnTo>
                  <a:pt x="493937" y="17997"/>
                </a:lnTo>
                <a:lnTo>
                  <a:pt x="495970" y="17153"/>
                </a:lnTo>
                <a:lnTo>
                  <a:pt x="497656" y="15467"/>
                </a:lnTo>
                <a:lnTo>
                  <a:pt x="499344" y="13780"/>
                </a:lnTo>
                <a:lnTo>
                  <a:pt x="500187" y="11749"/>
                </a:lnTo>
                <a:lnTo>
                  <a:pt x="500187" y="9371"/>
                </a:lnTo>
                <a:close/>
              </a:path>
              <a:path w="999245" h="118431">
                <a:moveTo>
                  <a:pt x="486305" y="43375"/>
                </a:moveTo>
                <a:lnTo>
                  <a:pt x="476626" y="46526"/>
                </a:lnTo>
                <a:lnTo>
                  <a:pt x="473059" y="47687"/>
                </a:lnTo>
                <a:lnTo>
                  <a:pt x="473059" y="50258"/>
                </a:lnTo>
                <a:lnTo>
                  <a:pt x="475824" y="49484"/>
                </a:lnTo>
                <a:lnTo>
                  <a:pt x="477497" y="49042"/>
                </a:lnTo>
                <a:lnTo>
                  <a:pt x="478078" y="48931"/>
                </a:lnTo>
                <a:lnTo>
                  <a:pt x="479861" y="48766"/>
                </a:lnTo>
                <a:lnTo>
                  <a:pt x="482516" y="48766"/>
                </a:lnTo>
                <a:lnTo>
                  <a:pt x="484258" y="49899"/>
                </a:lnTo>
                <a:lnTo>
                  <a:pt x="485088" y="52166"/>
                </a:lnTo>
                <a:lnTo>
                  <a:pt x="485586" y="53548"/>
                </a:lnTo>
                <a:lnTo>
                  <a:pt x="485835" y="56036"/>
                </a:lnTo>
                <a:lnTo>
                  <a:pt x="485835" y="105659"/>
                </a:lnTo>
                <a:lnTo>
                  <a:pt x="485060" y="109626"/>
                </a:lnTo>
                <a:lnTo>
                  <a:pt x="483512" y="111091"/>
                </a:lnTo>
                <a:lnTo>
                  <a:pt x="481963" y="112557"/>
                </a:lnTo>
                <a:lnTo>
                  <a:pt x="478230" y="113566"/>
                </a:lnTo>
                <a:lnTo>
                  <a:pt x="472312" y="114118"/>
                </a:lnTo>
                <a:lnTo>
                  <a:pt x="472312" y="116441"/>
                </a:lnTo>
                <a:lnTo>
                  <a:pt x="512631" y="116441"/>
                </a:lnTo>
                <a:lnTo>
                  <a:pt x="512631" y="114118"/>
                </a:lnTo>
                <a:lnTo>
                  <a:pt x="507266" y="113676"/>
                </a:lnTo>
                <a:lnTo>
                  <a:pt x="503823" y="112653"/>
                </a:lnTo>
                <a:lnTo>
                  <a:pt x="502302" y="111050"/>
                </a:lnTo>
                <a:lnTo>
                  <a:pt x="500781" y="109447"/>
                </a:lnTo>
                <a:lnTo>
                  <a:pt x="500021" y="105493"/>
                </a:lnTo>
                <a:lnTo>
                  <a:pt x="499966" y="38786"/>
                </a:lnTo>
                <a:lnTo>
                  <a:pt x="498417" y="38730"/>
                </a:lnTo>
                <a:lnTo>
                  <a:pt x="496868" y="39394"/>
                </a:lnTo>
                <a:lnTo>
                  <a:pt x="493052" y="40997"/>
                </a:lnTo>
                <a:lnTo>
                  <a:pt x="486305" y="43375"/>
                </a:lnTo>
                <a:close/>
              </a:path>
              <a:path w="999245" h="118431">
                <a:moveTo>
                  <a:pt x="598263" y="116441"/>
                </a:moveTo>
                <a:lnTo>
                  <a:pt x="598263" y="114118"/>
                </a:lnTo>
                <a:lnTo>
                  <a:pt x="594502" y="114063"/>
                </a:lnTo>
                <a:lnTo>
                  <a:pt x="591820" y="113151"/>
                </a:lnTo>
                <a:lnTo>
                  <a:pt x="590216" y="111382"/>
                </a:lnTo>
                <a:lnTo>
                  <a:pt x="588612" y="109612"/>
                </a:lnTo>
                <a:lnTo>
                  <a:pt x="587810" y="106737"/>
                </a:lnTo>
                <a:lnTo>
                  <a:pt x="587810" y="53244"/>
                </a:lnTo>
                <a:lnTo>
                  <a:pt x="584823" y="45752"/>
                </a:lnTo>
                <a:lnTo>
                  <a:pt x="578850" y="41550"/>
                </a:lnTo>
                <a:lnTo>
                  <a:pt x="575753" y="39394"/>
                </a:lnTo>
                <a:lnTo>
                  <a:pt x="572324" y="38316"/>
                </a:lnTo>
                <a:lnTo>
                  <a:pt x="563917" y="38316"/>
                </a:lnTo>
                <a:lnTo>
                  <a:pt x="559437" y="39670"/>
                </a:lnTo>
                <a:lnTo>
                  <a:pt x="555124" y="42380"/>
                </a:lnTo>
                <a:lnTo>
                  <a:pt x="552247" y="44149"/>
                </a:lnTo>
                <a:lnTo>
                  <a:pt x="548265" y="47411"/>
                </a:lnTo>
                <a:lnTo>
                  <a:pt x="543177" y="52166"/>
                </a:lnTo>
                <a:lnTo>
                  <a:pt x="543177" y="39974"/>
                </a:lnTo>
                <a:lnTo>
                  <a:pt x="542348" y="38399"/>
                </a:lnTo>
                <a:lnTo>
                  <a:pt x="534549" y="40970"/>
                </a:lnTo>
                <a:lnTo>
                  <a:pt x="526087" y="43734"/>
                </a:lnTo>
                <a:lnTo>
                  <a:pt x="520722" y="45448"/>
                </a:lnTo>
                <a:lnTo>
                  <a:pt x="518455" y="46112"/>
                </a:lnTo>
                <a:lnTo>
                  <a:pt x="518455" y="49014"/>
                </a:lnTo>
                <a:lnTo>
                  <a:pt x="520404" y="48766"/>
                </a:lnTo>
                <a:lnTo>
                  <a:pt x="521939" y="48683"/>
                </a:lnTo>
                <a:lnTo>
                  <a:pt x="525202" y="48683"/>
                </a:lnTo>
                <a:lnTo>
                  <a:pt x="527359" y="49733"/>
                </a:lnTo>
                <a:lnTo>
                  <a:pt x="528410" y="51834"/>
                </a:lnTo>
                <a:lnTo>
                  <a:pt x="529074" y="53272"/>
                </a:lnTo>
                <a:lnTo>
                  <a:pt x="529405" y="55760"/>
                </a:lnTo>
                <a:lnTo>
                  <a:pt x="529405" y="106433"/>
                </a:lnTo>
                <a:lnTo>
                  <a:pt x="528617" y="109709"/>
                </a:lnTo>
                <a:lnTo>
                  <a:pt x="527041" y="111174"/>
                </a:lnTo>
                <a:lnTo>
                  <a:pt x="525465" y="112639"/>
                </a:lnTo>
                <a:lnTo>
                  <a:pt x="522714" y="113621"/>
                </a:lnTo>
                <a:lnTo>
                  <a:pt x="518786" y="114118"/>
                </a:lnTo>
                <a:lnTo>
                  <a:pt x="518786" y="116441"/>
                </a:lnTo>
                <a:lnTo>
                  <a:pt x="555040" y="116441"/>
                </a:lnTo>
                <a:lnTo>
                  <a:pt x="555040" y="114118"/>
                </a:lnTo>
                <a:lnTo>
                  <a:pt x="551224" y="114008"/>
                </a:lnTo>
                <a:lnTo>
                  <a:pt x="548431" y="113275"/>
                </a:lnTo>
                <a:lnTo>
                  <a:pt x="546662" y="111921"/>
                </a:lnTo>
                <a:lnTo>
                  <a:pt x="544891" y="110566"/>
                </a:lnTo>
                <a:lnTo>
                  <a:pt x="544007" y="107898"/>
                </a:lnTo>
                <a:lnTo>
                  <a:pt x="544007" y="57474"/>
                </a:lnTo>
                <a:lnTo>
                  <a:pt x="546993" y="54543"/>
                </a:lnTo>
                <a:lnTo>
                  <a:pt x="549427" y="52442"/>
                </a:lnTo>
                <a:lnTo>
                  <a:pt x="551307" y="51171"/>
                </a:lnTo>
                <a:lnTo>
                  <a:pt x="554681" y="48959"/>
                </a:lnTo>
                <a:lnTo>
                  <a:pt x="557999" y="47853"/>
                </a:lnTo>
                <a:lnTo>
                  <a:pt x="566019" y="47853"/>
                </a:lnTo>
                <a:lnTo>
                  <a:pt x="569282" y="49415"/>
                </a:lnTo>
                <a:lnTo>
                  <a:pt x="571052" y="52539"/>
                </a:lnTo>
                <a:lnTo>
                  <a:pt x="572822" y="55663"/>
                </a:lnTo>
                <a:lnTo>
                  <a:pt x="573707" y="59602"/>
                </a:lnTo>
                <a:lnTo>
                  <a:pt x="573707" y="105410"/>
                </a:lnTo>
                <a:lnTo>
                  <a:pt x="572905" y="109073"/>
                </a:lnTo>
                <a:lnTo>
                  <a:pt x="571301" y="110760"/>
                </a:lnTo>
                <a:lnTo>
                  <a:pt x="569697" y="112446"/>
                </a:lnTo>
                <a:lnTo>
                  <a:pt x="566876" y="113566"/>
                </a:lnTo>
                <a:lnTo>
                  <a:pt x="562839" y="114118"/>
                </a:lnTo>
                <a:lnTo>
                  <a:pt x="562839" y="116441"/>
                </a:lnTo>
                <a:lnTo>
                  <a:pt x="598263" y="116441"/>
                </a:lnTo>
                <a:close/>
              </a:path>
              <a:path w="999245" h="118431">
                <a:moveTo>
                  <a:pt x="688856" y="67426"/>
                </a:moveTo>
                <a:lnTo>
                  <a:pt x="690681" y="67426"/>
                </a:lnTo>
                <a:lnTo>
                  <a:pt x="698896" y="67036"/>
                </a:lnTo>
                <a:lnTo>
                  <a:pt x="711638" y="64508"/>
                </a:lnTo>
                <a:lnTo>
                  <a:pt x="722455" y="59630"/>
                </a:lnTo>
                <a:lnTo>
                  <a:pt x="732565" y="48198"/>
                </a:lnTo>
                <a:lnTo>
                  <a:pt x="735148" y="34501"/>
                </a:lnTo>
                <a:lnTo>
                  <a:pt x="735148" y="25378"/>
                </a:lnTo>
                <a:lnTo>
                  <a:pt x="731332" y="18024"/>
                </a:lnTo>
                <a:lnTo>
                  <a:pt x="723700" y="12440"/>
                </a:lnTo>
                <a:lnTo>
                  <a:pt x="717221" y="8721"/>
                </a:lnTo>
                <a:lnTo>
                  <a:pt x="705358" y="5228"/>
                </a:lnTo>
                <a:lnTo>
                  <a:pt x="690681" y="4063"/>
                </a:lnTo>
                <a:lnTo>
                  <a:pt x="645883" y="4063"/>
                </a:lnTo>
                <a:lnTo>
                  <a:pt x="645883" y="7215"/>
                </a:lnTo>
                <a:lnTo>
                  <a:pt x="651966" y="7713"/>
                </a:lnTo>
                <a:lnTo>
                  <a:pt x="655907" y="8901"/>
                </a:lnTo>
                <a:lnTo>
                  <a:pt x="657704" y="10781"/>
                </a:lnTo>
                <a:lnTo>
                  <a:pt x="659502" y="12661"/>
                </a:lnTo>
                <a:lnTo>
                  <a:pt x="660401" y="16559"/>
                </a:lnTo>
                <a:lnTo>
                  <a:pt x="660401" y="103061"/>
                </a:lnTo>
                <a:lnTo>
                  <a:pt x="659599" y="107553"/>
                </a:lnTo>
                <a:lnTo>
                  <a:pt x="657995" y="109516"/>
                </a:lnTo>
                <a:lnTo>
                  <a:pt x="656391" y="111478"/>
                </a:lnTo>
                <a:lnTo>
                  <a:pt x="652354" y="112764"/>
                </a:lnTo>
                <a:lnTo>
                  <a:pt x="645883" y="113372"/>
                </a:lnTo>
                <a:lnTo>
                  <a:pt x="645883" y="116441"/>
                </a:lnTo>
                <a:lnTo>
                  <a:pt x="693419" y="116441"/>
                </a:lnTo>
                <a:lnTo>
                  <a:pt x="693419" y="113372"/>
                </a:lnTo>
                <a:lnTo>
                  <a:pt x="686616" y="112875"/>
                </a:lnTo>
                <a:lnTo>
                  <a:pt x="682233" y="111796"/>
                </a:lnTo>
                <a:lnTo>
                  <a:pt x="680270" y="110138"/>
                </a:lnTo>
                <a:lnTo>
                  <a:pt x="678306" y="108479"/>
                </a:lnTo>
                <a:lnTo>
                  <a:pt x="677325" y="104443"/>
                </a:lnTo>
                <a:lnTo>
                  <a:pt x="677325" y="67177"/>
                </a:lnTo>
                <a:lnTo>
                  <a:pt x="678707" y="67177"/>
                </a:lnTo>
                <a:lnTo>
                  <a:pt x="677325" y="60294"/>
                </a:lnTo>
                <a:lnTo>
                  <a:pt x="677325" y="13629"/>
                </a:lnTo>
                <a:lnTo>
                  <a:pt x="677726" y="12094"/>
                </a:lnTo>
                <a:lnTo>
                  <a:pt x="679329" y="10712"/>
                </a:lnTo>
                <a:lnTo>
                  <a:pt x="681472" y="10366"/>
                </a:lnTo>
                <a:lnTo>
                  <a:pt x="692313" y="10366"/>
                </a:lnTo>
                <a:lnTo>
                  <a:pt x="698397" y="11417"/>
                </a:lnTo>
                <a:lnTo>
                  <a:pt x="703208" y="13518"/>
                </a:lnTo>
                <a:lnTo>
                  <a:pt x="712168" y="17388"/>
                </a:lnTo>
                <a:lnTo>
                  <a:pt x="716648" y="24521"/>
                </a:lnTo>
                <a:lnTo>
                  <a:pt x="716646" y="35322"/>
                </a:lnTo>
                <a:lnTo>
                  <a:pt x="713524" y="49008"/>
                </a:lnTo>
                <a:lnTo>
                  <a:pt x="704453" y="57557"/>
                </a:lnTo>
                <a:lnTo>
                  <a:pt x="699973" y="59768"/>
                </a:lnTo>
                <a:lnTo>
                  <a:pt x="693834" y="60874"/>
                </a:lnTo>
                <a:lnTo>
                  <a:pt x="684238" y="60846"/>
                </a:lnTo>
                <a:lnTo>
                  <a:pt x="683671" y="67302"/>
                </a:lnTo>
                <a:lnTo>
                  <a:pt x="686520" y="67384"/>
                </a:lnTo>
                <a:lnTo>
                  <a:pt x="688856" y="67426"/>
                </a:lnTo>
                <a:close/>
              </a:path>
              <a:path w="999245" h="118431">
                <a:moveTo>
                  <a:pt x="677325" y="60294"/>
                </a:moveTo>
                <a:lnTo>
                  <a:pt x="678707" y="67177"/>
                </a:lnTo>
                <a:lnTo>
                  <a:pt x="680823" y="67219"/>
                </a:lnTo>
                <a:lnTo>
                  <a:pt x="683671" y="67302"/>
                </a:lnTo>
                <a:lnTo>
                  <a:pt x="684238" y="60846"/>
                </a:lnTo>
                <a:lnTo>
                  <a:pt x="682357" y="60736"/>
                </a:lnTo>
                <a:lnTo>
                  <a:pt x="680367" y="60570"/>
                </a:lnTo>
                <a:lnTo>
                  <a:pt x="677325" y="60294"/>
                </a:lnTo>
                <a:close/>
              </a:path>
              <a:path w="999245" h="118431">
                <a:moveTo>
                  <a:pt x="780229" y="116441"/>
                </a:moveTo>
                <a:lnTo>
                  <a:pt x="780229" y="114118"/>
                </a:lnTo>
                <a:lnTo>
                  <a:pt x="775030" y="113731"/>
                </a:lnTo>
                <a:lnTo>
                  <a:pt x="771601" y="112833"/>
                </a:lnTo>
                <a:lnTo>
                  <a:pt x="769942" y="111423"/>
                </a:lnTo>
                <a:lnTo>
                  <a:pt x="768283" y="110013"/>
                </a:lnTo>
                <a:lnTo>
                  <a:pt x="767453" y="106903"/>
                </a:lnTo>
                <a:lnTo>
                  <a:pt x="767453" y="1548"/>
                </a:lnTo>
                <a:lnTo>
                  <a:pt x="766624" y="0"/>
                </a:lnTo>
                <a:lnTo>
                  <a:pt x="763623" y="942"/>
                </a:lnTo>
                <a:lnTo>
                  <a:pt x="750711" y="4858"/>
                </a:lnTo>
                <a:lnTo>
                  <a:pt x="739661" y="7961"/>
                </a:lnTo>
                <a:lnTo>
                  <a:pt x="739661" y="10698"/>
                </a:lnTo>
                <a:lnTo>
                  <a:pt x="742192" y="10118"/>
                </a:lnTo>
                <a:lnTo>
                  <a:pt x="744017" y="9786"/>
                </a:lnTo>
                <a:lnTo>
                  <a:pt x="745635" y="9703"/>
                </a:lnTo>
                <a:lnTo>
                  <a:pt x="749009" y="9703"/>
                </a:lnTo>
                <a:lnTo>
                  <a:pt x="751248" y="10864"/>
                </a:lnTo>
                <a:lnTo>
                  <a:pt x="752355" y="13186"/>
                </a:lnTo>
                <a:lnTo>
                  <a:pt x="752963" y="14569"/>
                </a:lnTo>
                <a:lnTo>
                  <a:pt x="753267" y="17084"/>
                </a:lnTo>
                <a:lnTo>
                  <a:pt x="753267" y="106350"/>
                </a:lnTo>
                <a:lnTo>
                  <a:pt x="752355" y="109433"/>
                </a:lnTo>
                <a:lnTo>
                  <a:pt x="750529" y="111009"/>
                </a:lnTo>
                <a:lnTo>
                  <a:pt x="748704" y="112584"/>
                </a:lnTo>
                <a:lnTo>
                  <a:pt x="745220" y="113621"/>
                </a:lnTo>
                <a:lnTo>
                  <a:pt x="740076" y="114118"/>
                </a:lnTo>
                <a:lnTo>
                  <a:pt x="740076" y="116441"/>
                </a:lnTo>
                <a:lnTo>
                  <a:pt x="780229" y="116441"/>
                </a:lnTo>
                <a:close/>
              </a:path>
              <a:path w="999245" h="118431">
                <a:moveTo>
                  <a:pt x="789537" y="99937"/>
                </a:moveTo>
                <a:lnTo>
                  <a:pt x="789537" y="105079"/>
                </a:lnTo>
                <a:lnTo>
                  <a:pt x="791280" y="109322"/>
                </a:lnTo>
                <a:lnTo>
                  <a:pt x="794764" y="112667"/>
                </a:lnTo>
                <a:lnTo>
                  <a:pt x="798248" y="116012"/>
                </a:lnTo>
                <a:lnTo>
                  <a:pt x="802369" y="117685"/>
                </a:lnTo>
                <a:lnTo>
                  <a:pt x="807125" y="117685"/>
                </a:lnTo>
                <a:lnTo>
                  <a:pt x="805964" y="102950"/>
                </a:lnTo>
                <a:lnTo>
                  <a:pt x="804304" y="99246"/>
                </a:lnTo>
                <a:lnTo>
                  <a:pt x="804304" y="87966"/>
                </a:lnTo>
                <a:lnTo>
                  <a:pt x="808286" y="82382"/>
                </a:lnTo>
                <a:lnTo>
                  <a:pt x="816251" y="77461"/>
                </a:lnTo>
                <a:lnTo>
                  <a:pt x="820399" y="74918"/>
                </a:lnTo>
                <a:lnTo>
                  <a:pt x="825653" y="72595"/>
                </a:lnTo>
                <a:lnTo>
                  <a:pt x="832013" y="70494"/>
                </a:lnTo>
                <a:lnTo>
                  <a:pt x="832013" y="99937"/>
                </a:lnTo>
                <a:lnTo>
                  <a:pt x="830340" y="102535"/>
                </a:lnTo>
                <a:lnTo>
                  <a:pt x="826994" y="104581"/>
                </a:lnTo>
                <a:lnTo>
                  <a:pt x="823648" y="106627"/>
                </a:lnTo>
                <a:lnTo>
                  <a:pt x="820150" y="107650"/>
                </a:lnTo>
                <a:lnTo>
                  <a:pt x="821477" y="113206"/>
                </a:lnTo>
                <a:lnTo>
                  <a:pt x="824464" y="111437"/>
                </a:lnTo>
                <a:lnTo>
                  <a:pt x="828059" y="108728"/>
                </a:lnTo>
                <a:lnTo>
                  <a:pt x="832262" y="105079"/>
                </a:lnTo>
                <a:lnTo>
                  <a:pt x="832428" y="108451"/>
                </a:lnTo>
                <a:lnTo>
                  <a:pt x="833355" y="111354"/>
                </a:lnTo>
                <a:lnTo>
                  <a:pt x="835041" y="113787"/>
                </a:lnTo>
                <a:lnTo>
                  <a:pt x="836728" y="116220"/>
                </a:lnTo>
                <a:lnTo>
                  <a:pt x="839452" y="117436"/>
                </a:lnTo>
                <a:lnTo>
                  <a:pt x="846421" y="117436"/>
                </a:lnTo>
                <a:lnTo>
                  <a:pt x="849573" y="116385"/>
                </a:lnTo>
                <a:lnTo>
                  <a:pt x="852671" y="114284"/>
                </a:lnTo>
                <a:lnTo>
                  <a:pt x="854717" y="112902"/>
                </a:lnTo>
                <a:lnTo>
                  <a:pt x="856625" y="111133"/>
                </a:lnTo>
                <a:lnTo>
                  <a:pt x="858395" y="108977"/>
                </a:lnTo>
                <a:lnTo>
                  <a:pt x="858395" y="104664"/>
                </a:lnTo>
                <a:lnTo>
                  <a:pt x="856349" y="106157"/>
                </a:lnTo>
                <a:lnTo>
                  <a:pt x="854910" y="107097"/>
                </a:lnTo>
                <a:lnTo>
                  <a:pt x="853251" y="107871"/>
                </a:lnTo>
                <a:lnTo>
                  <a:pt x="850928" y="108064"/>
                </a:lnTo>
                <a:lnTo>
                  <a:pt x="848661" y="108064"/>
                </a:lnTo>
                <a:lnTo>
                  <a:pt x="847167" y="106986"/>
                </a:lnTo>
                <a:lnTo>
                  <a:pt x="846448" y="104830"/>
                </a:lnTo>
                <a:lnTo>
                  <a:pt x="846006" y="103613"/>
                </a:lnTo>
                <a:lnTo>
                  <a:pt x="845785" y="101402"/>
                </a:lnTo>
                <a:lnTo>
                  <a:pt x="845785" y="57640"/>
                </a:lnTo>
                <a:lnTo>
                  <a:pt x="844762" y="52083"/>
                </a:lnTo>
                <a:lnTo>
                  <a:pt x="842715" y="48268"/>
                </a:lnTo>
                <a:lnTo>
                  <a:pt x="838899" y="41301"/>
                </a:lnTo>
                <a:lnTo>
                  <a:pt x="831626" y="37818"/>
                </a:lnTo>
                <a:lnTo>
                  <a:pt x="811660" y="37818"/>
                </a:lnTo>
                <a:lnTo>
                  <a:pt x="804650" y="39933"/>
                </a:lnTo>
                <a:lnTo>
                  <a:pt x="799866" y="44163"/>
                </a:lnTo>
                <a:lnTo>
                  <a:pt x="795082" y="48392"/>
                </a:lnTo>
                <a:lnTo>
                  <a:pt x="792690" y="52442"/>
                </a:lnTo>
                <a:lnTo>
                  <a:pt x="792690" y="58303"/>
                </a:lnTo>
                <a:lnTo>
                  <a:pt x="793353" y="60114"/>
                </a:lnTo>
                <a:lnTo>
                  <a:pt x="794681" y="61745"/>
                </a:lnTo>
                <a:lnTo>
                  <a:pt x="796008" y="63376"/>
                </a:lnTo>
                <a:lnTo>
                  <a:pt x="797916" y="64192"/>
                </a:lnTo>
                <a:lnTo>
                  <a:pt x="802009" y="64192"/>
                </a:lnTo>
                <a:lnTo>
                  <a:pt x="804553" y="63113"/>
                </a:lnTo>
                <a:lnTo>
                  <a:pt x="806600" y="61897"/>
                </a:lnTo>
                <a:lnTo>
                  <a:pt x="807623" y="59741"/>
                </a:lnTo>
                <a:lnTo>
                  <a:pt x="807623" y="56644"/>
                </a:lnTo>
                <a:lnTo>
                  <a:pt x="807484" y="55193"/>
                </a:lnTo>
                <a:lnTo>
                  <a:pt x="807208" y="53617"/>
                </a:lnTo>
                <a:lnTo>
                  <a:pt x="806931" y="52041"/>
                </a:lnTo>
                <a:lnTo>
                  <a:pt x="806793" y="50258"/>
                </a:lnTo>
                <a:lnTo>
                  <a:pt x="806793" y="47660"/>
                </a:lnTo>
                <a:lnTo>
                  <a:pt x="808065" y="45614"/>
                </a:lnTo>
                <a:lnTo>
                  <a:pt x="810609" y="44121"/>
                </a:lnTo>
                <a:lnTo>
                  <a:pt x="813154" y="42684"/>
                </a:lnTo>
                <a:lnTo>
                  <a:pt x="815836" y="41965"/>
                </a:lnTo>
                <a:lnTo>
                  <a:pt x="824575" y="41965"/>
                </a:lnTo>
                <a:lnTo>
                  <a:pt x="828474" y="43817"/>
                </a:lnTo>
                <a:lnTo>
                  <a:pt x="830354" y="47521"/>
                </a:lnTo>
                <a:lnTo>
                  <a:pt x="831460" y="49733"/>
                </a:lnTo>
                <a:lnTo>
                  <a:pt x="832013" y="53659"/>
                </a:lnTo>
                <a:lnTo>
                  <a:pt x="832013" y="66348"/>
                </a:lnTo>
                <a:lnTo>
                  <a:pt x="822032" y="70205"/>
                </a:lnTo>
                <a:lnTo>
                  <a:pt x="809593" y="75554"/>
                </a:lnTo>
                <a:lnTo>
                  <a:pt x="801566" y="79866"/>
                </a:lnTo>
                <a:lnTo>
                  <a:pt x="793547" y="85229"/>
                </a:lnTo>
                <a:lnTo>
                  <a:pt x="789537" y="91920"/>
                </a:lnTo>
                <a:lnTo>
                  <a:pt x="789537" y="99937"/>
                </a:lnTo>
                <a:close/>
              </a:path>
              <a:path w="999245" h="118431">
                <a:moveTo>
                  <a:pt x="811439" y="106876"/>
                </a:moveTo>
                <a:lnTo>
                  <a:pt x="809282" y="105327"/>
                </a:lnTo>
                <a:lnTo>
                  <a:pt x="805964" y="102950"/>
                </a:lnTo>
                <a:lnTo>
                  <a:pt x="807125" y="117685"/>
                </a:lnTo>
                <a:lnTo>
                  <a:pt x="811661" y="117685"/>
                </a:lnTo>
                <a:lnTo>
                  <a:pt x="816444" y="116192"/>
                </a:lnTo>
                <a:lnTo>
                  <a:pt x="821477" y="113206"/>
                </a:lnTo>
                <a:lnTo>
                  <a:pt x="820150" y="107650"/>
                </a:lnTo>
                <a:lnTo>
                  <a:pt x="813845" y="107650"/>
                </a:lnTo>
                <a:lnTo>
                  <a:pt x="811439" y="106876"/>
                </a:lnTo>
                <a:close/>
              </a:path>
              <a:path w="999245" h="118431">
                <a:moveTo>
                  <a:pt x="859424" y="80115"/>
                </a:moveTo>
                <a:lnTo>
                  <a:pt x="859611" y="84775"/>
                </a:lnTo>
                <a:lnTo>
                  <a:pt x="862641" y="97654"/>
                </a:lnTo>
                <a:lnTo>
                  <a:pt x="869379" y="107815"/>
                </a:lnTo>
                <a:lnTo>
                  <a:pt x="876016" y="114616"/>
                </a:lnTo>
                <a:lnTo>
                  <a:pt x="883648" y="118016"/>
                </a:lnTo>
                <a:lnTo>
                  <a:pt x="892635" y="118014"/>
                </a:lnTo>
                <a:lnTo>
                  <a:pt x="904836" y="115162"/>
                </a:lnTo>
                <a:lnTo>
                  <a:pt x="915505" y="106903"/>
                </a:lnTo>
                <a:lnTo>
                  <a:pt x="918990" y="103033"/>
                </a:lnTo>
                <a:lnTo>
                  <a:pt x="922308" y="97780"/>
                </a:lnTo>
                <a:lnTo>
                  <a:pt x="925460" y="91145"/>
                </a:lnTo>
                <a:lnTo>
                  <a:pt x="923137" y="89736"/>
                </a:lnTo>
                <a:lnTo>
                  <a:pt x="919929" y="94435"/>
                </a:lnTo>
                <a:lnTo>
                  <a:pt x="917054" y="97863"/>
                </a:lnTo>
                <a:lnTo>
                  <a:pt x="914509" y="100019"/>
                </a:lnTo>
                <a:lnTo>
                  <a:pt x="910029" y="103779"/>
                </a:lnTo>
                <a:lnTo>
                  <a:pt x="904914" y="105659"/>
                </a:lnTo>
                <a:lnTo>
                  <a:pt x="891031" y="105659"/>
                </a:lnTo>
                <a:lnTo>
                  <a:pt x="884575" y="102342"/>
                </a:lnTo>
                <a:lnTo>
                  <a:pt x="879791" y="95707"/>
                </a:lnTo>
                <a:lnTo>
                  <a:pt x="875006" y="89072"/>
                </a:lnTo>
                <a:lnTo>
                  <a:pt x="872614" y="81580"/>
                </a:lnTo>
                <a:lnTo>
                  <a:pt x="872614" y="64109"/>
                </a:lnTo>
                <a:lnTo>
                  <a:pt x="874785" y="56796"/>
                </a:lnTo>
                <a:lnTo>
                  <a:pt x="879127" y="51295"/>
                </a:lnTo>
                <a:lnTo>
                  <a:pt x="883468" y="45794"/>
                </a:lnTo>
                <a:lnTo>
                  <a:pt x="888792" y="43043"/>
                </a:lnTo>
                <a:lnTo>
                  <a:pt x="898083" y="43043"/>
                </a:lnTo>
                <a:lnTo>
                  <a:pt x="900489" y="43624"/>
                </a:lnTo>
                <a:lnTo>
                  <a:pt x="902314" y="44785"/>
                </a:lnTo>
                <a:lnTo>
                  <a:pt x="904084" y="46001"/>
                </a:lnTo>
                <a:lnTo>
                  <a:pt x="905329" y="48074"/>
                </a:lnTo>
                <a:lnTo>
                  <a:pt x="906048" y="51005"/>
                </a:lnTo>
                <a:lnTo>
                  <a:pt x="907043" y="54986"/>
                </a:lnTo>
                <a:lnTo>
                  <a:pt x="907707" y="57529"/>
                </a:lnTo>
                <a:lnTo>
                  <a:pt x="908771" y="59464"/>
                </a:lnTo>
                <a:lnTo>
                  <a:pt x="911702" y="62118"/>
                </a:lnTo>
                <a:lnTo>
                  <a:pt x="913403" y="62782"/>
                </a:lnTo>
                <a:lnTo>
                  <a:pt x="917994" y="62782"/>
                </a:lnTo>
                <a:lnTo>
                  <a:pt x="919957" y="61994"/>
                </a:lnTo>
                <a:lnTo>
                  <a:pt x="921229" y="60418"/>
                </a:lnTo>
                <a:lnTo>
                  <a:pt x="922501" y="58842"/>
                </a:lnTo>
                <a:lnTo>
                  <a:pt x="923137" y="57142"/>
                </a:lnTo>
                <a:lnTo>
                  <a:pt x="923137" y="51060"/>
                </a:lnTo>
                <a:lnTo>
                  <a:pt x="920635" y="47148"/>
                </a:lnTo>
                <a:lnTo>
                  <a:pt x="915629" y="43582"/>
                </a:lnTo>
                <a:lnTo>
                  <a:pt x="910624" y="40016"/>
                </a:lnTo>
                <a:lnTo>
                  <a:pt x="904665" y="38233"/>
                </a:lnTo>
                <a:lnTo>
                  <a:pt x="897751" y="38233"/>
                </a:lnTo>
                <a:lnTo>
                  <a:pt x="892699" y="38535"/>
                </a:lnTo>
                <a:lnTo>
                  <a:pt x="880477" y="42365"/>
                </a:lnTo>
                <a:lnTo>
                  <a:pt x="870292" y="50590"/>
                </a:lnTo>
                <a:lnTo>
                  <a:pt x="866507" y="55531"/>
                </a:lnTo>
                <a:lnTo>
                  <a:pt x="861194" y="67039"/>
                </a:lnTo>
                <a:lnTo>
                  <a:pt x="859424" y="80115"/>
                </a:lnTo>
                <a:close/>
              </a:path>
              <a:path w="999245" h="118431">
                <a:moveTo>
                  <a:pt x="963336" y="38785"/>
                </a:moveTo>
                <a:lnTo>
                  <a:pt x="950938" y="42353"/>
                </a:lnTo>
                <a:lnTo>
                  <a:pt x="940924" y="50756"/>
                </a:lnTo>
                <a:lnTo>
                  <a:pt x="945625" y="56064"/>
                </a:lnTo>
                <a:lnTo>
                  <a:pt x="947395" y="53078"/>
                </a:lnTo>
                <a:lnTo>
                  <a:pt x="950713" y="47494"/>
                </a:lnTo>
                <a:lnTo>
                  <a:pt x="955525" y="44702"/>
                </a:lnTo>
                <a:lnTo>
                  <a:pt x="968191" y="44702"/>
                </a:lnTo>
                <a:lnTo>
                  <a:pt x="972725" y="47135"/>
                </a:lnTo>
                <a:lnTo>
                  <a:pt x="975436" y="52000"/>
                </a:lnTo>
                <a:lnTo>
                  <a:pt x="976929" y="54709"/>
                </a:lnTo>
                <a:lnTo>
                  <a:pt x="977980" y="58828"/>
                </a:lnTo>
                <a:lnTo>
                  <a:pt x="978588" y="64357"/>
                </a:lnTo>
                <a:lnTo>
                  <a:pt x="943579" y="64357"/>
                </a:lnTo>
                <a:lnTo>
                  <a:pt x="943247" y="69665"/>
                </a:lnTo>
                <a:lnTo>
                  <a:pt x="995927" y="69665"/>
                </a:lnTo>
                <a:lnTo>
                  <a:pt x="995927" y="59768"/>
                </a:lnTo>
                <a:lnTo>
                  <a:pt x="992996" y="52124"/>
                </a:lnTo>
                <a:lnTo>
                  <a:pt x="987133" y="46734"/>
                </a:lnTo>
                <a:lnTo>
                  <a:pt x="981271" y="41343"/>
                </a:lnTo>
                <a:lnTo>
                  <a:pt x="974440" y="38648"/>
                </a:lnTo>
                <a:lnTo>
                  <a:pt x="966642" y="38648"/>
                </a:lnTo>
                <a:lnTo>
                  <a:pt x="963336" y="38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79771" y="3034196"/>
            <a:ext cx="47337" cy="70250"/>
          </a:xfrm>
          <a:custGeom>
            <a:avLst/>
            <a:gdLst/>
            <a:ahLst/>
            <a:cxnLst/>
            <a:rect l="l" t="t" r="r" b="b"/>
            <a:pathLst>
              <a:path w="52071" h="79617">
                <a:moveTo>
                  <a:pt x="31953" y="65270"/>
                </a:moveTo>
                <a:lnTo>
                  <a:pt x="28220" y="71075"/>
                </a:lnTo>
                <a:lnTo>
                  <a:pt x="22482" y="73978"/>
                </a:lnTo>
                <a:lnTo>
                  <a:pt x="11862" y="73978"/>
                </a:lnTo>
                <a:lnTo>
                  <a:pt x="8517" y="73356"/>
                </a:lnTo>
                <a:lnTo>
                  <a:pt x="4701" y="72112"/>
                </a:lnTo>
                <a:lnTo>
                  <a:pt x="885" y="70868"/>
                </a:lnTo>
                <a:lnTo>
                  <a:pt x="5281" y="79617"/>
                </a:lnTo>
                <a:lnTo>
                  <a:pt x="11420" y="79617"/>
                </a:lnTo>
                <a:lnTo>
                  <a:pt x="18651" y="79084"/>
                </a:lnTo>
                <a:lnTo>
                  <a:pt x="30872" y="75061"/>
                </a:lnTo>
                <a:lnTo>
                  <a:pt x="40871" y="67094"/>
                </a:lnTo>
                <a:lnTo>
                  <a:pt x="45068" y="61632"/>
                </a:lnTo>
                <a:lnTo>
                  <a:pt x="50320" y="50101"/>
                </a:lnTo>
                <a:lnTo>
                  <a:pt x="52071" y="36989"/>
                </a:lnTo>
                <a:lnTo>
                  <a:pt x="51993" y="33926"/>
                </a:lnTo>
                <a:lnTo>
                  <a:pt x="49485" y="20848"/>
                </a:lnTo>
                <a:lnTo>
                  <a:pt x="43443" y="10284"/>
                </a:lnTo>
                <a:lnTo>
                  <a:pt x="37691" y="3428"/>
                </a:lnTo>
                <a:lnTo>
                  <a:pt x="30750" y="0"/>
                </a:lnTo>
                <a:lnTo>
                  <a:pt x="15983" y="0"/>
                </a:lnTo>
                <a:lnTo>
                  <a:pt x="10120" y="2073"/>
                </a:lnTo>
                <a:lnTo>
                  <a:pt x="5032" y="6220"/>
                </a:lnTo>
                <a:lnTo>
                  <a:pt x="2156" y="8597"/>
                </a:lnTo>
                <a:lnTo>
                  <a:pt x="0" y="11113"/>
                </a:lnTo>
                <a:lnTo>
                  <a:pt x="110" y="16877"/>
                </a:lnTo>
                <a:lnTo>
                  <a:pt x="3871" y="14472"/>
                </a:lnTo>
                <a:lnTo>
                  <a:pt x="7632" y="12067"/>
                </a:lnTo>
                <a:lnTo>
                  <a:pt x="11476" y="10864"/>
                </a:lnTo>
                <a:lnTo>
                  <a:pt x="23201" y="10864"/>
                </a:lnTo>
                <a:lnTo>
                  <a:pt x="28842" y="14361"/>
                </a:lnTo>
                <a:lnTo>
                  <a:pt x="32327" y="21355"/>
                </a:lnTo>
                <a:lnTo>
                  <a:pt x="35811" y="28350"/>
                </a:lnTo>
                <a:lnTo>
                  <a:pt x="37553" y="35966"/>
                </a:lnTo>
                <a:lnTo>
                  <a:pt x="37553" y="52442"/>
                </a:lnTo>
                <a:lnTo>
                  <a:pt x="35686" y="59464"/>
                </a:lnTo>
                <a:lnTo>
                  <a:pt x="31953" y="65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34046" y="3016341"/>
            <a:ext cx="41178" cy="88106"/>
          </a:xfrm>
          <a:custGeom>
            <a:avLst/>
            <a:gdLst/>
            <a:ahLst/>
            <a:cxnLst/>
            <a:rect l="l" t="t" r="r" b="b"/>
            <a:pathLst>
              <a:path w="45296" h="99854">
                <a:moveTo>
                  <a:pt x="10507" y="87994"/>
                </a:moveTo>
                <a:lnTo>
                  <a:pt x="11780" y="91145"/>
                </a:lnTo>
                <a:lnTo>
                  <a:pt x="14103" y="96951"/>
                </a:lnTo>
                <a:lnTo>
                  <a:pt x="18527" y="99854"/>
                </a:lnTo>
                <a:lnTo>
                  <a:pt x="28040" y="99854"/>
                </a:lnTo>
                <a:lnTo>
                  <a:pt x="31136" y="99052"/>
                </a:lnTo>
                <a:lnTo>
                  <a:pt x="34345" y="97449"/>
                </a:lnTo>
                <a:lnTo>
                  <a:pt x="37553" y="95845"/>
                </a:lnTo>
                <a:lnTo>
                  <a:pt x="40594" y="93108"/>
                </a:lnTo>
                <a:lnTo>
                  <a:pt x="43470" y="89238"/>
                </a:lnTo>
                <a:lnTo>
                  <a:pt x="45296" y="86750"/>
                </a:lnTo>
                <a:lnTo>
                  <a:pt x="43139" y="84925"/>
                </a:lnTo>
                <a:lnTo>
                  <a:pt x="41258" y="86971"/>
                </a:lnTo>
                <a:lnTo>
                  <a:pt x="39585" y="88464"/>
                </a:lnTo>
                <a:lnTo>
                  <a:pt x="36654" y="90344"/>
                </a:lnTo>
                <a:lnTo>
                  <a:pt x="34926" y="90814"/>
                </a:lnTo>
                <a:lnTo>
                  <a:pt x="29063" y="90814"/>
                </a:lnTo>
                <a:lnTo>
                  <a:pt x="26464" y="88906"/>
                </a:lnTo>
                <a:lnTo>
                  <a:pt x="25136" y="85091"/>
                </a:lnTo>
                <a:lnTo>
                  <a:pt x="24417" y="82935"/>
                </a:lnTo>
                <a:lnTo>
                  <a:pt x="24058" y="79756"/>
                </a:lnTo>
                <a:lnTo>
                  <a:pt x="24058" y="75554"/>
                </a:lnTo>
                <a:lnTo>
                  <a:pt x="24224" y="27783"/>
                </a:lnTo>
                <a:lnTo>
                  <a:pt x="41148" y="27783"/>
                </a:lnTo>
                <a:lnTo>
                  <a:pt x="41148" y="21812"/>
                </a:lnTo>
                <a:lnTo>
                  <a:pt x="24390" y="21812"/>
                </a:lnTo>
                <a:lnTo>
                  <a:pt x="24390" y="691"/>
                </a:lnTo>
                <a:lnTo>
                  <a:pt x="22897" y="0"/>
                </a:lnTo>
                <a:lnTo>
                  <a:pt x="16647" y="8404"/>
                </a:lnTo>
                <a:lnTo>
                  <a:pt x="12678" y="13587"/>
                </a:lnTo>
                <a:lnTo>
                  <a:pt x="10991" y="15550"/>
                </a:lnTo>
                <a:lnTo>
                  <a:pt x="9305" y="17513"/>
                </a:lnTo>
                <a:lnTo>
                  <a:pt x="6553" y="20070"/>
                </a:lnTo>
                <a:lnTo>
                  <a:pt x="2737" y="23221"/>
                </a:lnTo>
                <a:lnTo>
                  <a:pt x="1409" y="24327"/>
                </a:lnTo>
                <a:lnTo>
                  <a:pt x="0" y="26069"/>
                </a:lnTo>
                <a:lnTo>
                  <a:pt x="829" y="27783"/>
                </a:lnTo>
                <a:lnTo>
                  <a:pt x="9871" y="27783"/>
                </a:lnTo>
                <a:lnTo>
                  <a:pt x="9871" y="83626"/>
                </a:lnTo>
                <a:lnTo>
                  <a:pt x="10507" y="87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55460" y="3000899"/>
            <a:ext cx="29111" cy="103547"/>
          </a:xfrm>
          <a:custGeom>
            <a:avLst/>
            <a:gdLst/>
            <a:ahLst/>
            <a:cxnLst/>
            <a:rect l="l" t="t" r="r" b="b"/>
            <a:pathLst>
              <a:path w="32022" h="117353">
                <a:moveTo>
                  <a:pt x="3733" y="9869"/>
                </a:moveTo>
                <a:lnTo>
                  <a:pt x="6941" y="9869"/>
                </a:lnTo>
                <a:lnTo>
                  <a:pt x="8987" y="10546"/>
                </a:lnTo>
                <a:lnTo>
                  <a:pt x="10757" y="13255"/>
                </a:lnTo>
                <a:lnTo>
                  <a:pt x="11199" y="15536"/>
                </a:lnTo>
                <a:lnTo>
                  <a:pt x="11199" y="108838"/>
                </a:lnTo>
                <a:lnTo>
                  <a:pt x="14159" y="111271"/>
                </a:lnTo>
                <a:lnTo>
                  <a:pt x="20076" y="113704"/>
                </a:lnTo>
                <a:lnTo>
                  <a:pt x="25994" y="116137"/>
                </a:lnTo>
                <a:lnTo>
                  <a:pt x="32022" y="117353"/>
                </a:lnTo>
                <a:lnTo>
                  <a:pt x="27626" y="108603"/>
                </a:lnTo>
                <a:lnTo>
                  <a:pt x="25469" y="106544"/>
                </a:lnTo>
                <a:lnTo>
                  <a:pt x="24971" y="103669"/>
                </a:lnTo>
                <a:lnTo>
                  <a:pt x="24971" y="57667"/>
                </a:lnTo>
                <a:lnTo>
                  <a:pt x="26851" y="54612"/>
                </a:lnTo>
                <a:lnTo>
                  <a:pt x="26741" y="48848"/>
                </a:lnTo>
                <a:lnTo>
                  <a:pt x="25303" y="51502"/>
                </a:lnTo>
                <a:lnTo>
                  <a:pt x="25303" y="995"/>
                </a:lnTo>
                <a:lnTo>
                  <a:pt x="24750" y="0"/>
                </a:lnTo>
                <a:lnTo>
                  <a:pt x="22040" y="884"/>
                </a:lnTo>
                <a:lnTo>
                  <a:pt x="17006" y="2653"/>
                </a:lnTo>
                <a:lnTo>
                  <a:pt x="11973" y="4423"/>
                </a:lnTo>
                <a:lnTo>
                  <a:pt x="6305" y="6026"/>
                </a:lnTo>
                <a:lnTo>
                  <a:pt x="0" y="7464"/>
                </a:lnTo>
                <a:lnTo>
                  <a:pt x="0" y="10284"/>
                </a:lnTo>
                <a:lnTo>
                  <a:pt x="3733" y="9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83655" y="3003901"/>
            <a:ext cx="103475" cy="99156"/>
          </a:xfrm>
          <a:custGeom>
            <a:avLst/>
            <a:gdLst/>
            <a:ahLst/>
            <a:cxnLst/>
            <a:rect l="l" t="t" r="r" b="b"/>
            <a:pathLst>
              <a:path w="113822" h="112377">
                <a:moveTo>
                  <a:pt x="6305" y="3593"/>
                </a:moveTo>
                <a:lnTo>
                  <a:pt x="10370" y="4699"/>
                </a:lnTo>
                <a:lnTo>
                  <a:pt x="12195" y="6469"/>
                </a:lnTo>
                <a:lnTo>
                  <a:pt x="14020" y="8238"/>
                </a:lnTo>
                <a:lnTo>
                  <a:pt x="14932" y="12219"/>
                </a:lnTo>
                <a:lnTo>
                  <a:pt x="14932" y="93965"/>
                </a:lnTo>
                <a:lnTo>
                  <a:pt x="35576" y="105631"/>
                </a:lnTo>
                <a:lnTo>
                  <a:pt x="32866" y="103862"/>
                </a:lnTo>
                <a:lnTo>
                  <a:pt x="32189" y="102037"/>
                </a:lnTo>
                <a:lnTo>
                  <a:pt x="32189" y="10118"/>
                </a:lnTo>
                <a:lnTo>
                  <a:pt x="32866" y="8293"/>
                </a:lnTo>
                <a:lnTo>
                  <a:pt x="35576" y="6634"/>
                </a:lnTo>
                <a:lnTo>
                  <a:pt x="38162" y="6219"/>
                </a:lnTo>
                <a:lnTo>
                  <a:pt x="42574" y="6221"/>
                </a:lnTo>
                <a:lnTo>
                  <a:pt x="56639" y="7539"/>
                </a:lnTo>
                <a:lnTo>
                  <a:pt x="68746" y="11298"/>
                </a:lnTo>
                <a:lnTo>
                  <a:pt x="78896" y="17499"/>
                </a:lnTo>
                <a:lnTo>
                  <a:pt x="82114" y="20393"/>
                </a:lnTo>
                <a:lnTo>
                  <a:pt x="89359" y="30226"/>
                </a:lnTo>
                <a:lnTo>
                  <a:pt x="93707" y="42365"/>
                </a:lnTo>
                <a:lnTo>
                  <a:pt x="95156" y="56810"/>
                </a:lnTo>
                <a:lnTo>
                  <a:pt x="94591" y="66220"/>
                </a:lnTo>
                <a:lnTo>
                  <a:pt x="91227" y="79512"/>
                </a:lnTo>
                <a:lnTo>
                  <a:pt x="84834" y="90171"/>
                </a:lnTo>
                <a:lnTo>
                  <a:pt x="75411" y="98195"/>
                </a:lnTo>
                <a:lnTo>
                  <a:pt x="68647" y="101599"/>
                </a:lnTo>
                <a:lnTo>
                  <a:pt x="56645" y="104955"/>
                </a:lnTo>
                <a:lnTo>
                  <a:pt x="47204" y="112377"/>
                </a:lnTo>
                <a:lnTo>
                  <a:pt x="55119" y="112153"/>
                </a:lnTo>
                <a:lnTo>
                  <a:pt x="68092" y="110600"/>
                </a:lnTo>
                <a:lnTo>
                  <a:pt x="79227" y="107567"/>
                </a:lnTo>
                <a:lnTo>
                  <a:pt x="83984" y="105852"/>
                </a:lnTo>
                <a:lnTo>
                  <a:pt x="88574" y="103337"/>
                </a:lnTo>
                <a:lnTo>
                  <a:pt x="92999" y="100019"/>
                </a:lnTo>
                <a:lnTo>
                  <a:pt x="99968" y="94767"/>
                </a:lnTo>
                <a:lnTo>
                  <a:pt x="105180" y="88326"/>
                </a:lnTo>
                <a:lnTo>
                  <a:pt x="108637" y="80695"/>
                </a:lnTo>
                <a:lnTo>
                  <a:pt x="112094" y="73065"/>
                </a:lnTo>
                <a:lnTo>
                  <a:pt x="113822" y="65021"/>
                </a:lnTo>
                <a:lnTo>
                  <a:pt x="113822" y="56561"/>
                </a:lnTo>
                <a:lnTo>
                  <a:pt x="113499" y="49341"/>
                </a:lnTo>
                <a:lnTo>
                  <a:pt x="110690" y="35680"/>
                </a:lnTo>
                <a:lnTo>
                  <a:pt x="104996" y="24175"/>
                </a:lnTo>
                <a:lnTo>
                  <a:pt x="96416" y="14825"/>
                </a:lnTo>
                <a:lnTo>
                  <a:pt x="84951" y="7629"/>
                </a:lnTo>
                <a:lnTo>
                  <a:pt x="72376" y="3092"/>
                </a:lnTo>
                <a:lnTo>
                  <a:pt x="59808" y="773"/>
                </a:lnTo>
                <a:lnTo>
                  <a:pt x="45794" y="0"/>
                </a:lnTo>
                <a:lnTo>
                  <a:pt x="0" y="0"/>
                </a:lnTo>
                <a:lnTo>
                  <a:pt x="0" y="3151"/>
                </a:lnTo>
                <a:lnTo>
                  <a:pt x="6305" y="3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83656" y="3086811"/>
            <a:ext cx="51495" cy="16245"/>
          </a:xfrm>
          <a:custGeom>
            <a:avLst/>
            <a:gdLst/>
            <a:ahLst/>
            <a:cxnLst/>
            <a:rect l="l" t="t" r="r" b="b"/>
            <a:pathLst>
              <a:path w="56645" h="18411">
                <a:moveTo>
                  <a:pt x="47204" y="18411"/>
                </a:moveTo>
                <a:lnTo>
                  <a:pt x="56645" y="10989"/>
                </a:lnTo>
                <a:lnTo>
                  <a:pt x="42641" y="12108"/>
                </a:lnTo>
                <a:lnTo>
                  <a:pt x="38383" y="12108"/>
                </a:lnTo>
                <a:lnTo>
                  <a:pt x="35576" y="11666"/>
                </a:lnTo>
                <a:lnTo>
                  <a:pt x="14932" y="0"/>
                </a:lnTo>
                <a:lnTo>
                  <a:pt x="14932" y="6413"/>
                </a:lnTo>
                <a:lnTo>
                  <a:pt x="13993" y="10408"/>
                </a:lnTo>
                <a:lnTo>
                  <a:pt x="12112" y="11984"/>
                </a:lnTo>
                <a:lnTo>
                  <a:pt x="10232" y="13560"/>
                </a:lnTo>
                <a:lnTo>
                  <a:pt x="6195" y="14679"/>
                </a:lnTo>
                <a:lnTo>
                  <a:pt x="0" y="15343"/>
                </a:lnTo>
                <a:lnTo>
                  <a:pt x="0" y="18411"/>
                </a:lnTo>
                <a:lnTo>
                  <a:pt x="47204" y="18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01279" y="3034416"/>
            <a:ext cx="50003" cy="27368"/>
          </a:xfrm>
          <a:custGeom>
            <a:avLst/>
            <a:gdLst/>
            <a:ahLst/>
            <a:cxnLst/>
            <a:rect l="l" t="t" r="r" b="b"/>
            <a:pathLst>
              <a:path w="55003" h="31017">
                <a:moveTo>
                  <a:pt x="22412" y="137"/>
                </a:moveTo>
                <a:lnTo>
                  <a:pt x="10013" y="3705"/>
                </a:lnTo>
                <a:lnTo>
                  <a:pt x="0" y="12108"/>
                </a:lnTo>
                <a:lnTo>
                  <a:pt x="4701" y="17416"/>
                </a:lnTo>
                <a:lnTo>
                  <a:pt x="6471" y="14430"/>
                </a:lnTo>
                <a:lnTo>
                  <a:pt x="9789" y="8846"/>
                </a:lnTo>
                <a:lnTo>
                  <a:pt x="14601" y="6054"/>
                </a:lnTo>
                <a:lnTo>
                  <a:pt x="27266" y="6054"/>
                </a:lnTo>
                <a:lnTo>
                  <a:pt x="31801" y="8487"/>
                </a:lnTo>
                <a:lnTo>
                  <a:pt x="34511" y="13352"/>
                </a:lnTo>
                <a:lnTo>
                  <a:pt x="36004" y="16061"/>
                </a:lnTo>
                <a:lnTo>
                  <a:pt x="37056" y="20180"/>
                </a:lnTo>
                <a:lnTo>
                  <a:pt x="37664" y="25709"/>
                </a:lnTo>
                <a:lnTo>
                  <a:pt x="2655" y="25709"/>
                </a:lnTo>
                <a:lnTo>
                  <a:pt x="2323" y="31017"/>
                </a:lnTo>
                <a:lnTo>
                  <a:pt x="55003" y="31017"/>
                </a:lnTo>
                <a:lnTo>
                  <a:pt x="55003" y="21120"/>
                </a:lnTo>
                <a:lnTo>
                  <a:pt x="52072" y="13476"/>
                </a:lnTo>
                <a:lnTo>
                  <a:pt x="46208" y="8086"/>
                </a:lnTo>
                <a:lnTo>
                  <a:pt x="40346" y="2695"/>
                </a:lnTo>
                <a:lnTo>
                  <a:pt x="33516" y="0"/>
                </a:lnTo>
                <a:lnTo>
                  <a:pt x="25717" y="0"/>
                </a:lnTo>
                <a:lnTo>
                  <a:pt x="22412" y="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92305" y="3045099"/>
            <a:ext cx="61994" cy="59713"/>
          </a:xfrm>
          <a:custGeom>
            <a:avLst/>
            <a:gdLst/>
            <a:ahLst/>
            <a:cxnLst/>
            <a:rect l="l" t="t" r="r" b="b"/>
            <a:pathLst>
              <a:path w="68193" h="67675">
                <a:moveTo>
                  <a:pt x="13301" y="9067"/>
                </a:moveTo>
                <a:lnTo>
                  <a:pt x="14573" y="5307"/>
                </a:lnTo>
                <a:lnTo>
                  <a:pt x="9872" y="0"/>
                </a:lnTo>
                <a:lnTo>
                  <a:pt x="6880" y="4123"/>
                </a:lnTo>
                <a:lnTo>
                  <a:pt x="1720" y="15656"/>
                </a:lnTo>
                <a:lnTo>
                  <a:pt x="0" y="28778"/>
                </a:lnTo>
                <a:lnTo>
                  <a:pt x="96" y="32000"/>
                </a:lnTo>
                <a:lnTo>
                  <a:pt x="2602" y="44661"/>
                </a:lnTo>
                <a:lnTo>
                  <a:pt x="8503" y="55898"/>
                </a:lnTo>
                <a:lnTo>
                  <a:pt x="19424" y="65035"/>
                </a:lnTo>
                <a:lnTo>
                  <a:pt x="32603" y="67675"/>
                </a:lnTo>
                <a:lnTo>
                  <a:pt x="41618" y="67675"/>
                </a:lnTo>
                <a:lnTo>
                  <a:pt x="49237" y="64689"/>
                </a:lnTo>
                <a:lnTo>
                  <a:pt x="55459" y="58718"/>
                </a:lnTo>
                <a:lnTo>
                  <a:pt x="61680" y="52746"/>
                </a:lnTo>
                <a:lnTo>
                  <a:pt x="65926" y="46250"/>
                </a:lnTo>
                <a:lnTo>
                  <a:pt x="68193" y="39228"/>
                </a:lnTo>
                <a:lnTo>
                  <a:pt x="65290" y="38233"/>
                </a:lnTo>
                <a:lnTo>
                  <a:pt x="61916" y="43817"/>
                </a:lnTo>
                <a:lnTo>
                  <a:pt x="58237" y="48130"/>
                </a:lnTo>
                <a:lnTo>
                  <a:pt x="54256" y="51171"/>
                </a:lnTo>
                <a:lnTo>
                  <a:pt x="50274" y="54212"/>
                </a:lnTo>
                <a:lnTo>
                  <a:pt x="45379" y="55732"/>
                </a:lnTo>
                <a:lnTo>
                  <a:pt x="32382" y="55732"/>
                </a:lnTo>
                <a:lnTo>
                  <a:pt x="26159" y="52802"/>
                </a:lnTo>
                <a:lnTo>
                  <a:pt x="20905" y="46941"/>
                </a:lnTo>
                <a:lnTo>
                  <a:pt x="18910" y="44383"/>
                </a:lnTo>
                <a:lnTo>
                  <a:pt x="14233" y="33602"/>
                </a:lnTo>
                <a:lnTo>
                  <a:pt x="12195" y="18909"/>
                </a:lnTo>
                <a:lnTo>
                  <a:pt x="12527" y="13601"/>
                </a:lnTo>
                <a:lnTo>
                  <a:pt x="13301" y="9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82902" y="3911353"/>
            <a:ext cx="403581" cy="134940"/>
          </a:xfrm>
          <a:custGeom>
            <a:avLst/>
            <a:gdLst/>
            <a:ahLst/>
            <a:cxnLst/>
            <a:rect l="l" t="t" r="r" b="b"/>
            <a:pathLst>
              <a:path w="443939" h="152932">
                <a:moveTo>
                  <a:pt x="369011" y="139207"/>
                </a:moveTo>
                <a:lnTo>
                  <a:pt x="368196" y="141017"/>
                </a:lnTo>
                <a:lnTo>
                  <a:pt x="368196" y="146602"/>
                </a:lnTo>
                <a:lnTo>
                  <a:pt x="372260" y="150610"/>
                </a:lnTo>
                <a:lnTo>
                  <a:pt x="377875" y="152932"/>
                </a:lnTo>
                <a:lnTo>
                  <a:pt x="387332" y="152932"/>
                </a:lnTo>
                <a:lnTo>
                  <a:pt x="392586" y="150251"/>
                </a:lnTo>
                <a:lnTo>
                  <a:pt x="396734" y="144888"/>
                </a:lnTo>
                <a:lnTo>
                  <a:pt x="403920" y="132709"/>
                </a:lnTo>
                <a:lnTo>
                  <a:pt x="409759" y="118929"/>
                </a:lnTo>
                <a:lnTo>
                  <a:pt x="435892" y="49761"/>
                </a:lnTo>
                <a:lnTo>
                  <a:pt x="436721" y="47494"/>
                </a:lnTo>
                <a:lnTo>
                  <a:pt x="437703" y="45725"/>
                </a:lnTo>
                <a:lnTo>
                  <a:pt x="439971" y="43181"/>
                </a:lnTo>
                <a:lnTo>
                  <a:pt x="441671" y="42407"/>
                </a:lnTo>
                <a:lnTo>
                  <a:pt x="443939" y="42131"/>
                </a:lnTo>
                <a:lnTo>
                  <a:pt x="443939" y="39560"/>
                </a:lnTo>
                <a:lnTo>
                  <a:pt x="421125" y="39560"/>
                </a:lnTo>
                <a:lnTo>
                  <a:pt x="421125" y="42131"/>
                </a:lnTo>
                <a:lnTo>
                  <a:pt x="423697" y="42297"/>
                </a:lnTo>
                <a:lnTo>
                  <a:pt x="425245" y="42407"/>
                </a:lnTo>
                <a:lnTo>
                  <a:pt x="426517" y="42794"/>
                </a:lnTo>
                <a:lnTo>
                  <a:pt x="428508" y="44121"/>
                </a:lnTo>
                <a:lnTo>
                  <a:pt x="429006" y="46609"/>
                </a:lnTo>
                <a:lnTo>
                  <a:pt x="428826" y="48213"/>
                </a:lnTo>
                <a:lnTo>
                  <a:pt x="428467" y="49761"/>
                </a:lnTo>
                <a:lnTo>
                  <a:pt x="428107" y="51309"/>
                </a:lnTo>
                <a:lnTo>
                  <a:pt x="427679" y="52746"/>
                </a:lnTo>
                <a:lnTo>
                  <a:pt x="412082" y="96122"/>
                </a:lnTo>
                <a:lnTo>
                  <a:pt x="392669" y="53078"/>
                </a:lnTo>
                <a:lnTo>
                  <a:pt x="391950" y="51475"/>
                </a:lnTo>
                <a:lnTo>
                  <a:pt x="391452" y="50272"/>
                </a:lnTo>
                <a:lnTo>
                  <a:pt x="390900" y="48669"/>
                </a:lnTo>
                <a:lnTo>
                  <a:pt x="390761" y="47107"/>
                </a:lnTo>
                <a:lnTo>
                  <a:pt x="390761" y="45006"/>
                </a:lnTo>
                <a:lnTo>
                  <a:pt x="392033" y="43596"/>
                </a:lnTo>
                <a:lnTo>
                  <a:pt x="394577" y="42877"/>
                </a:lnTo>
                <a:lnTo>
                  <a:pt x="395905" y="42435"/>
                </a:lnTo>
                <a:lnTo>
                  <a:pt x="397951" y="42186"/>
                </a:lnTo>
                <a:lnTo>
                  <a:pt x="400717" y="42131"/>
                </a:lnTo>
                <a:lnTo>
                  <a:pt x="400717" y="39560"/>
                </a:lnTo>
                <a:lnTo>
                  <a:pt x="365707" y="39560"/>
                </a:lnTo>
                <a:lnTo>
                  <a:pt x="365707" y="41882"/>
                </a:lnTo>
                <a:lnTo>
                  <a:pt x="368472" y="42269"/>
                </a:lnTo>
                <a:lnTo>
                  <a:pt x="370560" y="43112"/>
                </a:lnTo>
                <a:lnTo>
                  <a:pt x="373381" y="45711"/>
                </a:lnTo>
                <a:lnTo>
                  <a:pt x="375026" y="48406"/>
                </a:lnTo>
                <a:lnTo>
                  <a:pt x="376907" y="52498"/>
                </a:lnTo>
                <a:lnTo>
                  <a:pt x="403454" y="109889"/>
                </a:lnTo>
                <a:lnTo>
                  <a:pt x="404034" y="111796"/>
                </a:lnTo>
                <a:lnTo>
                  <a:pt x="404284" y="113621"/>
                </a:lnTo>
                <a:lnTo>
                  <a:pt x="404284" y="116054"/>
                </a:lnTo>
                <a:lnTo>
                  <a:pt x="402569" y="120864"/>
                </a:lnTo>
                <a:lnTo>
                  <a:pt x="399140" y="128052"/>
                </a:lnTo>
                <a:lnTo>
                  <a:pt x="395711" y="135239"/>
                </a:lnTo>
                <a:lnTo>
                  <a:pt x="392447" y="138833"/>
                </a:lnTo>
                <a:lnTo>
                  <a:pt x="388133" y="138833"/>
                </a:lnTo>
                <a:lnTo>
                  <a:pt x="386101" y="138308"/>
                </a:lnTo>
                <a:lnTo>
                  <a:pt x="383253" y="137258"/>
                </a:lnTo>
                <a:lnTo>
                  <a:pt x="380405" y="136207"/>
                </a:lnTo>
                <a:lnTo>
                  <a:pt x="378262" y="135682"/>
                </a:lnTo>
                <a:lnTo>
                  <a:pt x="374335" y="135682"/>
                </a:lnTo>
                <a:lnTo>
                  <a:pt x="372275" y="136387"/>
                </a:lnTo>
                <a:lnTo>
                  <a:pt x="370643" y="137797"/>
                </a:lnTo>
                <a:lnTo>
                  <a:pt x="369011" y="139207"/>
                </a:lnTo>
                <a:close/>
              </a:path>
              <a:path w="443939" h="152932">
                <a:moveTo>
                  <a:pt x="33336" y="107622"/>
                </a:moveTo>
                <a:lnTo>
                  <a:pt x="32271" y="105631"/>
                </a:lnTo>
                <a:lnTo>
                  <a:pt x="32271" y="60211"/>
                </a:lnTo>
                <a:lnTo>
                  <a:pt x="65594" y="60211"/>
                </a:lnTo>
                <a:lnTo>
                  <a:pt x="70184" y="61275"/>
                </a:lnTo>
                <a:lnTo>
                  <a:pt x="72175" y="63404"/>
                </a:lnTo>
                <a:lnTo>
                  <a:pt x="74166" y="65532"/>
                </a:lnTo>
                <a:lnTo>
                  <a:pt x="75798" y="69886"/>
                </a:lnTo>
                <a:lnTo>
                  <a:pt x="77070" y="76466"/>
                </a:lnTo>
                <a:lnTo>
                  <a:pt x="81052" y="76466"/>
                </a:lnTo>
                <a:lnTo>
                  <a:pt x="81052" y="37155"/>
                </a:lnTo>
                <a:lnTo>
                  <a:pt x="77070" y="37155"/>
                </a:lnTo>
                <a:lnTo>
                  <a:pt x="75853" y="43734"/>
                </a:lnTo>
                <a:lnTo>
                  <a:pt x="74249" y="48102"/>
                </a:lnTo>
                <a:lnTo>
                  <a:pt x="72258" y="50258"/>
                </a:lnTo>
                <a:lnTo>
                  <a:pt x="70267" y="52415"/>
                </a:lnTo>
                <a:lnTo>
                  <a:pt x="65649" y="53493"/>
                </a:lnTo>
                <a:lnTo>
                  <a:pt x="32271" y="53493"/>
                </a:lnTo>
                <a:lnTo>
                  <a:pt x="32271" y="13380"/>
                </a:lnTo>
                <a:lnTo>
                  <a:pt x="32561" y="11873"/>
                </a:lnTo>
                <a:lnTo>
                  <a:pt x="33723" y="10270"/>
                </a:lnTo>
                <a:lnTo>
                  <a:pt x="35257" y="9869"/>
                </a:lnTo>
                <a:lnTo>
                  <a:pt x="70765" y="9869"/>
                </a:lnTo>
                <a:lnTo>
                  <a:pt x="77180" y="10975"/>
                </a:lnTo>
                <a:lnTo>
                  <a:pt x="80056" y="13186"/>
                </a:lnTo>
                <a:lnTo>
                  <a:pt x="82933" y="15398"/>
                </a:lnTo>
                <a:lnTo>
                  <a:pt x="85090" y="20263"/>
                </a:lnTo>
                <a:lnTo>
                  <a:pt x="86527" y="27783"/>
                </a:lnTo>
                <a:lnTo>
                  <a:pt x="90841" y="27783"/>
                </a:lnTo>
                <a:lnTo>
                  <a:pt x="90261" y="3400"/>
                </a:lnTo>
                <a:lnTo>
                  <a:pt x="0" y="3400"/>
                </a:lnTo>
                <a:lnTo>
                  <a:pt x="0" y="6551"/>
                </a:lnTo>
                <a:lnTo>
                  <a:pt x="6304" y="6994"/>
                </a:lnTo>
                <a:lnTo>
                  <a:pt x="10369" y="8141"/>
                </a:lnTo>
                <a:lnTo>
                  <a:pt x="12194" y="9993"/>
                </a:lnTo>
                <a:lnTo>
                  <a:pt x="14020" y="11845"/>
                </a:lnTo>
                <a:lnTo>
                  <a:pt x="14932" y="15785"/>
                </a:lnTo>
                <a:lnTo>
                  <a:pt x="14932" y="103779"/>
                </a:lnTo>
                <a:lnTo>
                  <a:pt x="14006" y="107774"/>
                </a:lnTo>
                <a:lnTo>
                  <a:pt x="12153" y="109350"/>
                </a:lnTo>
                <a:lnTo>
                  <a:pt x="10301" y="110926"/>
                </a:lnTo>
                <a:lnTo>
                  <a:pt x="6249" y="112045"/>
                </a:lnTo>
                <a:lnTo>
                  <a:pt x="0" y="112709"/>
                </a:lnTo>
                <a:lnTo>
                  <a:pt x="0" y="115777"/>
                </a:lnTo>
                <a:lnTo>
                  <a:pt x="91837" y="115777"/>
                </a:lnTo>
                <a:lnTo>
                  <a:pt x="99552" y="87082"/>
                </a:lnTo>
                <a:lnTo>
                  <a:pt x="94823" y="87082"/>
                </a:lnTo>
                <a:lnTo>
                  <a:pt x="90454" y="96757"/>
                </a:lnTo>
                <a:lnTo>
                  <a:pt x="85532" y="102853"/>
                </a:lnTo>
                <a:lnTo>
                  <a:pt x="80056" y="105369"/>
                </a:lnTo>
                <a:lnTo>
                  <a:pt x="79833" y="105470"/>
                </a:lnTo>
                <a:lnTo>
                  <a:pt x="69411" y="108224"/>
                </a:lnTo>
                <a:lnTo>
                  <a:pt x="54588" y="109142"/>
                </a:lnTo>
                <a:lnTo>
                  <a:pt x="43968" y="109142"/>
                </a:lnTo>
                <a:lnTo>
                  <a:pt x="37594" y="108838"/>
                </a:lnTo>
                <a:lnTo>
                  <a:pt x="35465" y="108230"/>
                </a:lnTo>
                <a:lnTo>
                  <a:pt x="33336" y="107622"/>
                </a:lnTo>
                <a:close/>
              </a:path>
              <a:path w="443939" h="152932">
                <a:moveTo>
                  <a:pt x="149506" y="38095"/>
                </a:moveTo>
                <a:lnTo>
                  <a:pt x="146187" y="37569"/>
                </a:lnTo>
                <a:lnTo>
                  <a:pt x="142426" y="37569"/>
                </a:lnTo>
                <a:lnTo>
                  <a:pt x="137015" y="37908"/>
                </a:lnTo>
                <a:lnTo>
                  <a:pt x="128033" y="45379"/>
                </a:lnTo>
                <a:lnTo>
                  <a:pt x="133825" y="42131"/>
                </a:lnTo>
                <a:lnTo>
                  <a:pt x="148593" y="42131"/>
                </a:lnTo>
                <a:lnTo>
                  <a:pt x="153294" y="44342"/>
                </a:lnTo>
                <a:lnTo>
                  <a:pt x="155783" y="48766"/>
                </a:lnTo>
                <a:lnTo>
                  <a:pt x="157110" y="51198"/>
                </a:lnTo>
                <a:lnTo>
                  <a:pt x="157774" y="54599"/>
                </a:lnTo>
                <a:lnTo>
                  <a:pt x="157774" y="97006"/>
                </a:lnTo>
                <a:lnTo>
                  <a:pt x="157498" y="99080"/>
                </a:lnTo>
                <a:lnTo>
                  <a:pt x="172652" y="145109"/>
                </a:lnTo>
                <a:lnTo>
                  <a:pt x="172126" y="142925"/>
                </a:lnTo>
                <a:lnTo>
                  <a:pt x="172126" y="39145"/>
                </a:lnTo>
                <a:lnTo>
                  <a:pt x="171988" y="37956"/>
                </a:lnTo>
                <a:lnTo>
                  <a:pt x="170384" y="37984"/>
                </a:lnTo>
                <a:lnTo>
                  <a:pt x="161175" y="43458"/>
                </a:lnTo>
                <a:lnTo>
                  <a:pt x="157249" y="41246"/>
                </a:lnTo>
                <a:lnTo>
                  <a:pt x="154317" y="39808"/>
                </a:lnTo>
                <a:lnTo>
                  <a:pt x="152382" y="39145"/>
                </a:lnTo>
                <a:lnTo>
                  <a:pt x="149506" y="38095"/>
                </a:lnTo>
                <a:close/>
              </a:path>
              <a:path w="443939" h="152932">
                <a:moveTo>
                  <a:pt x="182994" y="152766"/>
                </a:moveTo>
                <a:lnTo>
                  <a:pt x="182994" y="150444"/>
                </a:lnTo>
                <a:lnTo>
                  <a:pt x="178403" y="150002"/>
                </a:lnTo>
                <a:lnTo>
                  <a:pt x="175306" y="148703"/>
                </a:lnTo>
                <a:lnTo>
                  <a:pt x="173702" y="146546"/>
                </a:lnTo>
                <a:lnTo>
                  <a:pt x="172652" y="145109"/>
                </a:lnTo>
                <a:lnTo>
                  <a:pt x="157498" y="99080"/>
                </a:lnTo>
                <a:lnTo>
                  <a:pt x="156391" y="101291"/>
                </a:lnTo>
                <a:lnTo>
                  <a:pt x="154787" y="102563"/>
                </a:lnTo>
                <a:lnTo>
                  <a:pt x="152133" y="104000"/>
                </a:lnTo>
                <a:lnTo>
                  <a:pt x="150197" y="105051"/>
                </a:lnTo>
                <a:lnTo>
                  <a:pt x="148108" y="105797"/>
                </a:lnTo>
                <a:lnTo>
                  <a:pt x="145869" y="106240"/>
                </a:lnTo>
                <a:lnTo>
                  <a:pt x="143629" y="106682"/>
                </a:lnTo>
                <a:lnTo>
                  <a:pt x="141846" y="106903"/>
                </a:lnTo>
                <a:lnTo>
                  <a:pt x="133550" y="106903"/>
                </a:lnTo>
                <a:lnTo>
                  <a:pt x="128171" y="103890"/>
                </a:lnTo>
                <a:lnTo>
                  <a:pt x="124383" y="97863"/>
                </a:lnTo>
                <a:lnTo>
                  <a:pt x="120594" y="91836"/>
                </a:lnTo>
                <a:lnTo>
                  <a:pt x="118700" y="83930"/>
                </a:lnTo>
                <a:lnTo>
                  <a:pt x="118700" y="65795"/>
                </a:lnTo>
                <a:lnTo>
                  <a:pt x="120566" y="58372"/>
                </a:lnTo>
                <a:lnTo>
                  <a:pt x="124300" y="51876"/>
                </a:lnTo>
                <a:lnTo>
                  <a:pt x="128033" y="45379"/>
                </a:lnTo>
                <a:lnTo>
                  <a:pt x="137015" y="37908"/>
                </a:lnTo>
                <a:lnTo>
                  <a:pt x="124779" y="41826"/>
                </a:lnTo>
                <a:lnTo>
                  <a:pt x="114759" y="50134"/>
                </a:lnTo>
                <a:lnTo>
                  <a:pt x="111027" y="55175"/>
                </a:lnTo>
                <a:lnTo>
                  <a:pt x="105830" y="66745"/>
                </a:lnTo>
                <a:lnTo>
                  <a:pt x="104099" y="79783"/>
                </a:lnTo>
                <a:lnTo>
                  <a:pt x="104262" y="84722"/>
                </a:lnTo>
                <a:lnTo>
                  <a:pt x="106889" y="98004"/>
                </a:lnTo>
                <a:lnTo>
                  <a:pt x="112727" y="107940"/>
                </a:lnTo>
                <a:lnTo>
                  <a:pt x="118478" y="114326"/>
                </a:lnTo>
                <a:lnTo>
                  <a:pt x="124811" y="117519"/>
                </a:lnTo>
                <a:lnTo>
                  <a:pt x="137532" y="117519"/>
                </a:lnTo>
                <a:lnTo>
                  <a:pt x="142758" y="116164"/>
                </a:lnTo>
                <a:lnTo>
                  <a:pt x="147404" y="113455"/>
                </a:lnTo>
                <a:lnTo>
                  <a:pt x="150225" y="111796"/>
                </a:lnTo>
                <a:lnTo>
                  <a:pt x="153571" y="109059"/>
                </a:lnTo>
                <a:lnTo>
                  <a:pt x="157442" y="105244"/>
                </a:lnTo>
                <a:lnTo>
                  <a:pt x="157442" y="142372"/>
                </a:lnTo>
                <a:lnTo>
                  <a:pt x="156239" y="145938"/>
                </a:lnTo>
                <a:lnTo>
                  <a:pt x="153834" y="147541"/>
                </a:lnTo>
                <a:lnTo>
                  <a:pt x="151427" y="149145"/>
                </a:lnTo>
                <a:lnTo>
                  <a:pt x="147764" y="149974"/>
                </a:lnTo>
                <a:lnTo>
                  <a:pt x="142841" y="150030"/>
                </a:lnTo>
                <a:lnTo>
                  <a:pt x="142841" y="152766"/>
                </a:lnTo>
                <a:lnTo>
                  <a:pt x="182994" y="152766"/>
                </a:lnTo>
                <a:close/>
              </a:path>
              <a:path w="443939" h="152932">
                <a:moveTo>
                  <a:pt x="212859" y="101098"/>
                </a:moveTo>
                <a:lnTo>
                  <a:pt x="211809" y="98831"/>
                </a:lnTo>
                <a:lnTo>
                  <a:pt x="211283" y="95818"/>
                </a:lnTo>
                <a:lnTo>
                  <a:pt x="211283" y="38979"/>
                </a:lnTo>
                <a:lnTo>
                  <a:pt x="186479" y="38979"/>
                </a:lnTo>
                <a:lnTo>
                  <a:pt x="186479" y="41301"/>
                </a:lnTo>
                <a:lnTo>
                  <a:pt x="190460" y="41688"/>
                </a:lnTo>
                <a:lnTo>
                  <a:pt x="193060" y="42352"/>
                </a:lnTo>
                <a:lnTo>
                  <a:pt x="194277" y="43292"/>
                </a:lnTo>
                <a:lnTo>
                  <a:pt x="196157" y="44785"/>
                </a:lnTo>
                <a:lnTo>
                  <a:pt x="197098" y="47743"/>
                </a:lnTo>
                <a:lnTo>
                  <a:pt x="197098" y="103171"/>
                </a:lnTo>
                <a:lnTo>
                  <a:pt x="199255" y="108838"/>
                </a:lnTo>
                <a:lnTo>
                  <a:pt x="203568" y="112211"/>
                </a:lnTo>
                <a:lnTo>
                  <a:pt x="207827" y="115639"/>
                </a:lnTo>
                <a:lnTo>
                  <a:pt x="212362" y="117353"/>
                </a:lnTo>
                <a:lnTo>
                  <a:pt x="222428" y="117353"/>
                </a:lnTo>
                <a:lnTo>
                  <a:pt x="227406" y="115694"/>
                </a:lnTo>
                <a:lnTo>
                  <a:pt x="232106" y="112377"/>
                </a:lnTo>
                <a:lnTo>
                  <a:pt x="235203" y="110221"/>
                </a:lnTo>
                <a:lnTo>
                  <a:pt x="238634" y="106903"/>
                </a:lnTo>
                <a:lnTo>
                  <a:pt x="242394" y="102425"/>
                </a:lnTo>
                <a:lnTo>
                  <a:pt x="242394" y="115777"/>
                </a:lnTo>
                <a:lnTo>
                  <a:pt x="242975" y="117021"/>
                </a:lnTo>
                <a:lnTo>
                  <a:pt x="247842" y="115141"/>
                </a:lnTo>
                <a:lnTo>
                  <a:pt x="250994" y="113953"/>
                </a:lnTo>
                <a:lnTo>
                  <a:pt x="252432" y="113455"/>
                </a:lnTo>
                <a:lnTo>
                  <a:pt x="255806" y="112349"/>
                </a:lnTo>
                <a:lnTo>
                  <a:pt x="258212" y="111589"/>
                </a:lnTo>
                <a:lnTo>
                  <a:pt x="261088" y="110760"/>
                </a:lnTo>
                <a:lnTo>
                  <a:pt x="263327" y="110138"/>
                </a:lnTo>
                <a:lnTo>
                  <a:pt x="266370" y="109308"/>
                </a:lnTo>
                <a:lnTo>
                  <a:pt x="266370" y="106986"/>
                </a:lnTo>
                <a:lnTo>
                  <a:pt x="262000" y="107152"/>
                </a:lnTo>
                <a:lnTo>
                  <a:pt x="259138" y="106530"/>
                </a:lnTo>
                <a:lnTo>
                  <a:pt x="256428" y="103710"/>
                </a:lnTo>
                <a:lnTo>
                  <a:pt x="255751" y="101125"/>
                </a:lnTo>
                <a:lnTo>
                  <a:pt x="255751" y="38979"/>
                </a:lnTo>
                <a:lnTo>
                  <a:pt x="228955" y="38979"/>
                </a:lnTo>
                <a:lnTo>
                  <a:pt x="228955" y="41716"/>
                </a:lnTo>
                <a:lnTo>
                  <a:pt x="233932" y="41993"/>
                </a:lnTo>
                <a:lnTo>
                  <a:pt x="237250" y="42794"/>
                </a:lnTo>
                <a:lnTo>
                  <a:pt x="238910" y="44121"/>
                </a:lnTo>
                <a:lnTo>
                  <a:pt x="240569" y="45448"/>
                </a:lnTo>
                <a:lnTo>
                  <a:pt x="241398" y="48240"/>
                </a:lnTo>
                <a:lnTo>
                  <a:pt x="241398" y="97946"/>
                </a:lnTo>
                <a:lnTo>
                  <a:pt x="239297" y="100379"/>
                </a:lnTo>
                <a:lnTo>
                  <a:pt x="237223" y="102287"/>
                </a:lnTo>
                <a:lnTo>
                  <a:pt x="235176" y="103669"/>
                </a:lnTo>
                <a:lnTo>
                  <a:pt x="231582" y="106157"/>
                </a:lnTo>
                <a:lnTo>
                  <a:pt x="227904" y="107401"/>
                </a:lnTo>
                <a:lnTo>
                  <a:pt x="218667" y="107401"/>
                </a:lnTo>
                <a:lnTo>
                  <a:pt x="214907" y="105300"/>
                </a:lnTo>
                <a:lnTo>
                  <a:pt x="212859" y="101098"/>
                </a:lnTo>
                <a:close/>
              </a:path>
              <a:path w="443939" h="152932">
                <a:moveTo>
                  <a:pt x="301130" y="8708"/>
                </a:moveTo>
                <a:lnTo>
                  <a:pt x="301130" y="6275"/>
                </a:lnTo>
                <a:lnTo>
                  <a:pt x="300287" y="4216"/>
                </a:lnTo>
                <a:lnTo>
                  <a:pt x="298600" y="2529"/>
                </a:lnTo>
                <a:lnTo>
                  <a:pt x="296913" y="843"/>
                </a:lnTo>
                <a:lnTo>
                  <a:pt x="294881" y="0"/>
                </a:lnTo>
                <a:lnTo>
                  <a:pt x="290069" y="0"/>
                </a:lnTo>
                <a:lnTo>
                  <a:pt x="288022" y="857"/>
                </a:lnTo>
                <a:lnTo>
                  <a:pt x="286364" y="2571"/>
                </a:lnTo>
                <a:lnTo>
                  <a:pt x="284704" y="4285"/>
                </a:lnTo>
                <a:lnTo>
                  <a:pt x="283874" y="6330"/>
                </a:lnTo>
                <a:lnTo>
                  <a:pt x="283874" y="11085"/>
                </a:lnTo>
                <a:lnTo>
                  <a:pt x="284704" y="13117"/>
                </a:lnTo>
                <a:lnTo>
                  <a:pt x="286364" y="14803"/>
                </a:lnTo>
                <a:lnTo>
                  <a:pt x="288022" y="16490"/>
                </a:lnTo>
                <a:lnTo>
                  <a:pt x="290069" y="17333"/>
                </a:lnTo>
                <a:lnTo>
                  <a:pt x="294881" y="17333"/>
                </a:lnTo>
                <a:lnTo>
                  <a:pt x="296913" y="16490"/>
                </a:lnTo>
                <a:lnTo>
                  <a:pt x="298600" y="14803"/>
                </a:lnTo>
                <a:lnTo>
                  <a:pt x="300287" y="13117"/>
                </a:lnTo>
                <a:lnTo>
                  <a:pt x="301130" y="11085"/>
                </a:lnTo>
                <a:lnTo>
                  <a:pt x="301130" y="8708"/>
                </a:lnTo>
                <a:close/>
              </a:path>
              <a:path w="443939" h="152932">
                <a:moveTo>
                  <a:pt x="287249" y="42711"/>
                </a:moveTo>
                <a:lnTo>
                  <a:pt x="277570" y="45863"/>
                </a:lnTo>
                <a:lnTo>
                  <a:pt x="274002" y="47024"/>
                </a:lnTo>
                <a:lnTo>
                  <a:pt x="274002" y="49595"/>
                </a:lnTo>
                <a:lnTo>
                  <a:pt x="276767" y="48821"/>
                </a:lnTo>
                <a:lnTo>
                  <a:pt x="278440" y="48379"/>
                </a:lnTo>
                <a:lnTo>
                  <a:pt x="279021" y="48268"/>
                </a:lnTo>
                <a:lnTo>
                  <a:pt x="280805" y="48102"/>
                </a:lnTo>
                <a:lnTo>
                  <a:pt x="283460" y="48102"/>
                </a:lnTo>
                <a:lnTo>
                  <a:pt x="285202" y="49235"/>
                </a:lnTo>
                <a:lnTo>
                  <a:pt x="286031" y="51502"/>
                </a:lnTo>
                <a:lnTo>
                  <a:pt x="286529" y="52885"/>
                </a:lnTo>
                <a:lnTo>
                  <a:pt x="286778" y="55373"/>
                </a:lnTo>
                <a:lnTo>
                  <a:pt x="286778" y="104996"/>
                </a:lnTo>
                <a:lnTo>
                  <a:pt x="286004" y="108963"/>
                </a:lnTo>
                <a:lnTo>
                  <a:pt x="282906" y="111893"/>
                </a:lnTo>
                <a:lnTo>
                  <a:pt x="279173" y="112902"/>
                </a:lnTo>
                <a:lnTo>
                  <a:pt x="273256" y="113455"/>
                </a:lnTo>
                <a:lnTo>
                  <a:pt x="273256" y="115777"/>
                </a:lnTo>
                <a:lnTo>
                  <a:pt x="313574" y="115777"/>
                </a:lnTo>
                <a:lnTo>
                  <a:pt x="313574" y="113455"/>
                </a:lnTo>
                <a:lnTo>
                  <a:pt x="308210" y="113013"/>
                </a:lnTo>
                <a:lnTo>
                  <a:pt x="304767" y="111990"/>
                </a:lnTo>
                <a:lnTo>
                  <a:pt x="303246" y="110386"/>
                </a:lnTo>
                <a:lnTo>
                  <a:pt x="301725" y="108783"/>
                </a:lnTo>
                <a:lnTo>
                  <a:pt x="300964" y="104830"/>
                </a:lnTo>
                <a:lnTo>
                  <a:pt x="300909" y="38122"/>
                </a:lnTo>
                <a:lnTo>
                  <a:pt x="299361" y="38067"/>
                </a:lnTo>
                <a:lnTo>
                  <a:pt x="297812" y="38730"/>
                </a:lnTo>
                <a:lnTo>
                  <a:pt x="293996" y="40334"/>
                </a:lnTo>
                <a:lnTo>
                  <a:pt x="287249" y="42711"/>
                </a:lnTo>
                <a:close/>
              </a:path>
              <a:path w="443939" h="152932">
                <a:moveTo>
                  <a:pt x="342959" y="45282"/>
                </a:moveTo>
                <a:lnTo>
                  <a:pt x="359883" y="45282"/>
                </a:lnTo>
                <a:lnTo>
                  <a:pt x="359883" y="39311"/>
                </a:lnTo>
                <a:lnTo>
                  <a:pt x="343125" y="39311"/>
                </a:lnTo>
                <a:lnTo>
                  <a:pt x="343125" y="18909"/>
                </a:lnTo>
                <a:lnTo>
                  <a:pt x="341632" y="17499"/>
                </a:lnTo>
                <a:lnTo>
                  <a:pt x="335382" y="25903"/>
                </a:lnTo>
                <a:lnTo>
                  <a:pt x="331413" y="31087"/>
                </a:lnTo>
                <a:lnTo>
                  <a:pt x="329727" y="33049"/>
                </a:lnTo>
                <a:lnTo>
                  <a:pt x="328040" y="35012"/>
                </a:lnTo>
                <a:lnTo>
                  <a:pt x="325289" y="37569"/>
                </a:lnTo>
                <a:lnTo>
                  <a:pt x="321472" y="40721"/>
                </a:lnTo>
                <a:lnTo>
                  <a:pt x="320145" y="41827"/>
                </a:lnTo>
                <a:lnTo>
                  <a:pt x="318734" y="43568"/>
                </a:lnTo>
                <a:lnTo>
                  <a:pt x="319564" y="45282"/>
                </a:lnTo>
                <a:lnTo>
                  <a:pt x="328607" y="45282"/>
                </a:lnTo>
                <a:lnTo>
                  <a:pt x="328607" y="101125"/>
                </a:lnTo>
                <a:lnTo>
                  <a:pt x="329243" y="105493"/>
                </a:lnTo>
                <a:lnTo>
                  <a:pt x="330515" y="108645"/>
                </a:lnTo>
                <a:lnTo>
                  <a:pt x="332838" y="114450"/>
                </a:lnTo>
                <a:lnTo>
                  <a:pt x="337262" y="117353"/>
                </a:lnTo>
                <a:lnTo>
                  <a:pt x="346775" y="117353"/>
                </a:lnTo>
                <a:lnTo>
                  <a:pt x="349872" y="116551"/>
                </a:lnTo>
                <a:lnTo>
                  <a:pt x="353080" y="114948"/>
                </a:lnTo>
                <a:lnTo>
                  <a:pt x="356288" y="113345"/>
                </a:lnTo>
                <a:lnTo>
                  <a:pt x="359330" y="110608"/>
                </a:lnTo>
                <a:lnTo>
                  <a:pt x="362206" y="106737"/>
                </a:lnTo>
                <a:lnTo>
                  <a:pt x="364031" y="104249"/>
                </a:lnTo>
                <a:lnTo>
                  <a:pt x="361874" y="102425"/>
                </a:lnTo>
                <a:lnTo>
                  <a:pt x="359994" y="104470"/>
                </a:lnTo>
                <a:lnTo>
                  <a:pt x="358321" y="105963"/>
                </a:lnTo>
                <a:lnTo>
                  <a:pt x="355389" y="107843"/>
                </a:lnTo>
                <a:lnTo>
                  <a:pt x="353661" y="108313"/>
                </a:lnTo>
                <a:lnTo>
                  <a:pt x="347798" y="108313"/>
                </a:lnTo>
                <a:lnTo>
                  <a:pt x="345199" y="106406"/>
                </a:lnTo>
                <a:lnTo>
                  <a:pt x="343872" y="102590"/>
                </a:lnTo>
                <a:lnTo>
                  <a:pt x="343153" y="100434"/>
                </a:lnTo>
                <a:lnTo>
                  <a:pt x="342793" y="97255"/>
                </a:lnTo>
                <a:lnTo>
                  <a:pt x="342793" y="93053"/>
                </a:lnTo>
                <a:lnTo>
                  <a:pt x="342959" y="45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83330" y="2918267"/>
            <a:ext cx="68631" cy="68982"/>
          </a:xfrm>
          <a:custGeom>
            <a:avLst/>
            <a:gdLst/>
            <a:ahLst/>
            <a:cxnLst/>
            <a:rect l="l" t="t" r="r" b="b"/>
            <a:pathLst>
              <a:path w="75494" h="78180">
                <a:moveTo>
                  <a:pt x="65041" y="68172"/>
                </a:moveTo>
                <a:lnTo>
                  <a:pt x="68263" y="63946"/>
                </a:lnTo>
                <a:lnTo>
                  <a:pt x="73686" y="52457"/>
                </a:lnTo>
                <a:lnTo>
                  <a:pt x="75494" y="39477"/>
                </a:lnTo>
                <a:lnTo>
                  <a:pt x="75177" y="33544"/>
                </a:lnTo>
                <a:lnTo>
                  <a:pt x="71794" y="20939"/>
                </a:lnTo>
                <a:lnTo>
                  <a:pt x="64710" y="10781"/>
                </a:lnTo>
                <a:lnTo>
                  <a:pt x="61759" y="8119"/>
                </a:lnTo>
                <a:lnTo>
                  <a:pt x="50690" y="2029"/>
                </a:lnTo>
                <a:lnTo>
                  <a:pt x="37498" y="0"/>
                </a:lnTo>
                <a:lnTo>
                  <a:pt x="33198" y="203"/>
                </a:lnTo>
                <a:lnTo>
                  <a:pt x="20717" y="3662"/>
                </a:lnTo>
                <a:lnTo>
                  <a:pt x="10495" y="11403"/>
                </a:lnTo>
                <a:lnTo>
                  <a:pt x="7616" y="14893"/>
                </a:lnTo>
                <a:lnTo>
                  <a:pt x="1904" y="26176"/>
                </a:lnTo>
                <a:lnTo>
                  <a:pt x="0" y="39311"/>
                </a:lnTo>
                <a:lnTo>
                  <a:pt x="398" y="45813"/>
                </a:lnTo>
                <a:lnTo>
                  <a:pt x="3907" y="58221"/>
                </a:lnTo>
                <a:lnTo>
                  <a:pt x="11034" y="68670"/>
                </a:lnTo>
                <a:lnTo>
                  <a:pt x="14119" y="71629"/>
                </a:lnTo>
                <a:lnTo>
                  <a:pt x="25144" y="78180"/>
                </a:lnTo>
                <a:lnTo>
                  <a:pt x="22192" y="62864"/>
                </a:lnTo>
                <a:lnTo>
                  <a:pt x="20881" y="60199"/>
                </a:lnTo>
                <a:lnTo>
                  <a:pt x="16855" y="48164"/>
                </a:lnTo>
                <a:lnTo>
                  <a:pt x="15513" y="35330"/>
                </a:lnTo>
                <a:lnTo>
                  <a:pt x="15554" y="32771"/>
                </a:lnTo>
                <a:lnTo>
                  <a:pt x="17891" y="18666"/>
                </a:lnTo>
                <a:lnTo>
                  <a:pt x="23810" y="9288"/>
                </a:lnTo>
                <a:lnTo>
                  <a:pt x="27018" y="6413"/>
                </a:lnTo>
                <a:lnTo>
                  <a:pt x="30805" y="4975"/>
                </a:lnTo>
                <a:lnTo>
                  <a:pt x="43250" y="4975"/>
                </a:lnTo>
                <a:lnTo>
                  <a:pt x="49417" y="9205"/>
                </a:lnTo>
                <a:lnTo>
                  <a:pt x="53676" y="17665"/>
                </a:lnTo>
                <a:lnTo>
                  <a:pt x="54724" y="19852"/>
                </a:lnTo>
                <a:lnTo>
                  <a:pt x="58728" y="31930"/>
                </a:lnTo>
                <a:lnTo>
                  <a:pt x="60063" y="44701"/>
                </a:lnTo>
                <a:lnTo>
                  <a:pt x="60063" y="53935"/>
                </a:lnTo>
                <a:lnTo>
                  <a:pt x="58390" y="61399"/>
                </a:lnTo>
                <a:lnTo>
                  <a:pt x="55044" y="67094"/>
                </a:lnTo>
                <a:lnTo>
                  <a:pt x="54966" y="76376"/>
                </a:lnTo>
                <a:lnTo>
                  <a:pt x="65041" y="68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03505" y="2973736"/>
            <a:ext cx="29865" cy="15440"/>
          </a:xfrm>
          <a:custGeom>
            <a:avLst/>
            <a:gdLst/>
            <a:ahLst/>
            <a:cxnLst/>
            <a:rect l="l" t="t" r="r" b="b"/>
            <a:pathLst>
              <a:path w="32852" h="17499">
                <a:moveTo>
                  <a:pt x="32852" y="4229"/>
                </a:moveTo>
                <a:lnTo>
                  <a:pt x="29505" y="9924"/>
                </a:lnTo>
                <a:lnTo>
                  <a:pt x="24736" y="12771"/>
                </a:lnTo>
                <a:lnTo>
                  <a:pt x="10632" y="12771"/>
                </a:lnTo>
                <a:lnTo>
                  <a:pt x="4452" y="8514"/>
                </a:lnTo>
                <a:lnTo>
                  <a:pt x="0" y="0"/>
                </a:lnTo>
                <a:lnTo>
                  <a:pt x="2951" y="15315"/>
                </a:lnTo>
                <a:lnTo>
                  <a:pt x="15803" y="17499"/>
                </a:lnTo>
                <a:lnTo>
                  <a:pt x="20448" y="17247"/>
                </a:lnTo>
                <a:lnTo>
                  <a:pt x="32773" y="13511"/>
                </a:lnTo>
                <a:lnTo>
                  <a:pt x="32852" y="4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81630" y="2918340"/>
            <a:ext cx="36654" cy="68568"/>
          </a:xfrm>
          <a:custGeom>
            <a:avLst/>
            <a:gdLst/>
            <a:ahLst/>
            <a:cxnLst/>
            <a:rect l="l" t="t" r="r" b="b"/>
            <a:pathLst>
              <a:path w="40319" h="77710">
                <a:moveTo>
                  <a:pt x="13992" y="4644"/>
                </a:moveTo>
                <a:lnTo>
                  <a:pt x="4313" y="7796"/>
                </a:lnTo>
                <a:lnTo>
                  <a:pt x="746" y="8957"/>
                </a:lnTo>
                <a:lnTo>
                  <a:pt x="746" y="11528"/>
                </a:lnTo>
                <a:lnTo>
                  <a:pt x="3511" y="10754"/>
                </a:lnTo>
                <a:lnTo>
                  <a:pt x="5185" y="10311"/>
                </a:lnTo>
                <a:lnTo>
                  <a:pt x="5765" y="10201"/>
                </a:lnTo>
                <a:lnTo>
                  <a:pt x="7548" y="10035"/>
                </a:lnTo>
                <a:lnTo>
                  <a:pt x="10203" y="10035"/>
                </a:lnTo>
                <a:lnTo>
                  <a:pt x="11946" y="11168"/>
                </a:lnTo>
                <a:lnTo>
                  <a:pt x="12775" y="13435"/>
                </a:lnTo>
                <a:lnTo>
                  <a:pt x="13273" y="14817"/>
                </a:lnTo>
                <a:lnTo>
                  <a:pt x="13522" y="17305"/>
                </a:lnTo>
                <a:lnTo>
                  <a:pt x="13522" y="66928"/>
                </a:lnTo>
                <a:lnTo>
                  <a:pt x="12748" y="70896"/>
                </a:lnTo>
                <a:lnTo>
                  <a:pt x="11199" y="72361"/>
                </a:lnTo>
                <a:lnTo>
                  <a:pt x="9651" y="73826"/>
                </a:lnTo>
                <a:lnTo>
                  <a:pt x="5917" y="74835"/>
                </a:lnTo>
                <a:lnTo>
                  <a:pt x="0" y="75388"/>
                </a:lnTo>
                <a:lnTo>
                  <a:pt x="0" y="77710"/>
                </a:lnTo>
                <a:lnTo>
                  <a:pt x="40319" y="77710"/>
                </a:lnTo>
                <a:lnTo>
                  <a:pt x="40319" y="75388"/>
                </a:lnTo>
                <a:lnTo>
                  <a:pt x="34953" y="74945"/>
                </a:lnTo>
                <a:lnTo>
                  <a:pt x="31511" y="73922"/>
                </a:lnTo>
                <a:lnTo>
                  <a:pt x="29990" y="72319"/>
                </a:lnTo>
                <a:lnTo>
                  <a:pt x="28469" y="70716"/>
                </a:lnTo>
                <a:lnTo>
                  <a:pt x="27708" y="66762"/>
                </a:lnTo>
                <a:lnTo>
                  <a:pt x="27653" y="55"/>
                </a:lnTo>
                <a:lnTo>
                  <a:pt x="26105" y="0"/>
                </a:lnTo>
                <a:lnTo>
                  <a:pt x="24555" y="663"/>
                </a:lnTo>
                <a:lnTo>
                  <a:pt x="20740" y="2266"/>
                </a:lnTo>
                <a:lnTo>
                  <a:pt x="13992" y="4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59127" y="2917974"/>
            <a:ext cx="72552" cy="68933"/>
          </a:xfrm>
          <a:custGeom>
            <a:avLst/>
            <a:gdLst/>
            <a:ahLst/>
            <a:cxnLst/>
            <a:rect l="l" t="t" r="r" b="b"/>
            <a:pathLst>
              <a:path w="79807" h="78124">
                <a:moveTo>
                  <a:pt x="79807" y="78124"/>
                </a:moveTo>
                <a:lnTo>
                  <a:pt x="79807" y="75802"/>
                </a:lnTo>
                <a:lnTo>
                  <a:pt x="76047" y="75747"/>
                </a:lnTo>
                <a:lnTo>
                  <a:pt x="73364" y="74835"/>
                </a:lnTo>
                <a:lnTo>
                  <a:pt x="71760" y="73065"/>
                </a:lnTo>
                <a:lnTo>
                  <a:pt x="70157" y="71296"/>
                </a:lnTo>
                <a:lnTo>
                  <a:pt x="69355" y="68421"/>
                </a:lnTo>
                <a:lnTo>
                  <a:pt x="69355" y="14928"/>
                </a:lnTo>
                <a:lnTo>
                  <a:pt x="66367" y="7436"/>
                </a:lnTo>
                <a:lnTo>
                  <a:pt x="60395" y="3234"/>
                </a:lnTo>
                <a:lnTo>
                  <a:pt x="57298" y="1078"/>
                </a:lnTo>
                <a:lnTo>
                  <a:pt x="53868" y="0"/>
                </a:lnTo>
                <a:lnTo>
                  <a:pt x="45462" y="0"/>
                </a:lnTo>
                <a:lnTo>
                  <a:pt x="40982" y="1354"/>
                </a:lnTo>
                <a:lnTo>
                  <a:pt x="36667" y="4063"/>
                </a:lnTo>
                <a:lnTo>
                  <a:pt x="33791" y="5833"/>
                </a:lnTo>
                <a:lnTo>
                  <a:pt x="29810" y="9095"/>
                </a:lnTo>
                <a:lnTo>
                  <a:pt x="24722" y="13850"/>
                </a:lnTo>
                <a:lnTo>
                  <a:pt x="24722" y="1658"/>
                </a:lnTo>
                <a:lnTo>
                  <a:pt x="23891" y="83"/>
                </a:lnTo>
                <a:lnTo>
                  <a:pt x="16094" y="2653"/>
                </a:lnTo>
                <a:lnTo>
                  <a:pt x="7632" y="5418"/>
                </a:lnTo>
                <a:lnTo>
                  <a:pt x="2267" y="7132"/>
                </a:lnTo>
                <a:lnTo>
                  <a:pt x="0" y="7795"/>
                </a:lnTo>
                <a:lnTo>
                  <a:pt x="0" y="10698"/>
                </a:lnTo>
                <a:lnTo>
                  <a:pt x="1949" y="10449"/>
                </a:lnTo>
                <a:lnTo>
                  <a:pt x="3483" y="10366"/>
                </a:lnTo>
                <a:lnTo>
                  <a:pt x="6747" y="10366"/>
                </a:lnTo>
                <a:lnTo>
                  <a:pt x="8904" y="11417"/>
                </a:lnTo>
                <a:lnTo>
                  <a:pt x="9954" y="13518"/>
                </a:lnTo>
                <a:lnTo>
                  <a:pt x="10618" y="14956"/>
                </a:lnTo>
                <a:lnTo>
                  <a:pt x="10950" y="17443"/>
                </a:lnTo>
                <a:lnTo>
                  <a:pt x="10950" y="68117"/>
                </a:lnTo>
                <a:lnTo>
                  <a:pt x="10162" y="71393"/>
                </a:lnTo>
                <a:lnTo>
                  <a:pt x="7009" y="74323"/>
                </a:lnTo>
                <a:lnTo>
                  <a:pt x="4258" y="75305"/>
                </a:lnTo>
                <a:lnTo>
                  <a:pt x="331" y="75802"/>
                </a:lnTo>
                <a:lnTo>
                  <a:pt x="331" y="78124"/>
                </a:lnTo>
                <a:lnTo>
                  <a:pt x="36584" y="78124"/>
                </a:lnTo>
                <a:lnTo>
                  <a:pt x="36584" y="75802"/>
                </a:lnTo>
                <a:lnTo>
                  <a:pt x="32768" y="75692"/>
                </a:lnTo>
                <a:lnTo>
                  <a:pt x="29975" y="74959"/>
                </a:lnTo>
                <a:lnTo>
                  <a:pt x="28206" y="73604"/>
                </a:lnTo>
                <a:lnTo>
                  <a:pt x="26437" y="72250"/>
                </a:lnTo>
                <a:lnTo>
                  <a:pt x="25551" y="69582"/>
                </a:lnTo>
                <a:lnTo>
                  <a:pt x="25551" y="19158"/>
                </a:lnTo>
                <a:lnTo>
                  <a:pt x="28537" y="16227"/>
                </a:lnTo>
                <a:lnTo>
                  <a:pt x="30971" y="14126"/>
                </a:lnTo>
                <a:lnTo>
                  <a:pt x="32851" y="12854"/>
                </a:lnTo>
                <a:lnTo>
                  <a:pt x="36225" y="10643"/>
                </a:lnTo>
                <a:lnTo>
                  <a:pt x="39544" y="9537"/>
                </a:lnTo>
                <a:lnTo>
                  <a:pt x="47563" y="9537"/>
                </a:lnTo>
                <a:lnTo>
                  <a:pt x="50827" y="11099"/>
                </a:lnTo>
                <a:lnTo>
                  <a:pt x="52596" y="14223"/>
                </a:lnTo>
                <a:lnTo>
                  <a:pt x="54366" y="17347"/>
                </a:lnTo>
                <a:lnTo>
                  <a:pt x="55251" y="21286"/>
                </a:lnTo>
                <a:lnTo>
                  <a:pt x="55251" y="67094"/>
                </a:lnTo>
                <a:lnTo>
                  <a:pt x="54449" y="70757"/>
                </a:lnTo>
                <a:lnTo>
                  <a:pt x="52845" y="72444"/>
                </a:lnTo>
                <a:lnTo>
                  <a:pt x="51242" y="74130"/>
                </a:lnTo>
                <a:lnTo>
                  <a:pt x="48420" y="75249"/>
                </a:lnTo>
                <a:lnTo>
                  <a:pt x="44383" y="75802"/>
                </a:lnTo>
                <a:lnTo>
                  <a:pt x="44383" y="78124"/>
                </a:lnTo>
                <a:lnTo>
                  <a:pt x="79807" y="78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76025" y="2917901"/>
            <a:ext cx="60033" cy="70397"/>
          </a:xfrm>
          <a:custGeom>
            <a:avLst/>
            <a:gdLst/>
            <a:ahLst/>
            <a:cxnLst/>
            <a:rect l="l" t="t" r="r" b="b"/>
            <a:pathLst>
              <a:path w="66036" h="79783">
                <a:moveTo>
                  <a:pt x="0" y="41882"/>
                </a:moveTo>
                <a:lnTo>
                  <a:pt x="187" y="46542"/>
                </a:lnTo>
                <a:lnTo>
                  <a:pt x="3217" y="59421"/>
                </a:lnTo>
                <a:lnTo>
                  <a:pt x="9955" y="69582"/>
                </a:lnTo>
                <a:lnTo>
                  <a:pt x="16591" y="76383"/>
                </a:lnTo>
                <a:lnTo>
                  <a:pt x="24224" y="79783"/>
                </a:lnTo>
                <a:lnTo>
                  <a:pt x="33210" y="79781"/>
                </a:lnTo>
                <a:lnTo>
                  <a:pt x="45412" y="76929"/>
                </a:lnTo>
                <a:lnTo>
                  <a:pt x="56080" y="68670"/>
                </a:lnTo>
                <a:lnTo>
                  <a:pt x="59564" y="64800"/>
                </a:lnTo>
                <a:lnTo>
                  <a:pt x="62883" y="59547"/>
                </a:lnTo>
                <a:lnTo>
                  <a:pt x="66036" y="52912"/>
                </a:lnTo>
                <a:lnTo>
                  <a:pt x="63713" y="51502"/>
                </a:lnTo>
                <a:lnTo>
                  <a:pt x="60505" y="56202"/>
                </a:lnTo>
                <a:lnTo>
                  <a:pt x="57629" y="59630"/>
                </a:lnTo>
                <a:lnTo>
                  <a:pt x="55085" y="61786"/>
                </a:lnTo>
                <a:lnTo>
                  <a:pt x="50606" y="65546"/>
                </a:lnTo>
                <a:lnTo>
                  <a:pt x="45490" y="67426"/>
                </a:lnTo>
                <a:lnTo>
                  <a:pt x="31607" y="67426"/>
                </a:lnTo>
                <a:lnTo>
                  <a:pt x="25150" y="64108"/>
                </a:lnTo>
                <a:lnTo>
                  <a:pt x="20365" y="57474"/>
                </a:lnTo>
                <a:lnTo>
                  <a:pt x="15582" y="50839"/>
                </a:lnTo>
                <a:lnTo>
                  <a:pt x="13190" y="43347"/>
                </a:lnTo>
                <a:lnTo>
                  <a:pt x="13190" y="25875"/>
                </a:lnTo>
                <a:lnTo>
                  <a:pt x="15360" y="18563"/>
                </a:lnTo>
                <a:lnTo>
                  <a:pt x="19702" y="13062"/>
                </a:lnTo>
                <a:lnTo>
                  <a:pt x="24044" y="7560"/>
                </a:lnTo>
                <a:lnTo>
                  <a:pt x="29367" y="4810"/>
                </a:lnTo>
                <a:lnTo>
                  <a:pt x="38658" y="4810"/>
                </a:lnTo>
                <a:lnTo>
                  <a:pt x="41065" y="5390"/>
                </a:lnTo>
                <a:lnTo>
                  <a:pt x="42890" y="6551"/>
                </a:lnTo>
                <a:lnTo>
                  <a:pt x="44660" y="7768"/>
                </a:lnTo>
                <a:lnTo>
                  <a:pt x="45904" y="9841"/>
                </a:lnTo>
                <a:lnTo>
                  <a:pt x="46623" y="12772"/>
                </a:lnTo>
                <a:lnTo>
                  <a:pt x="47619" y="16752"/>
                </a:lnTo>
                <a:lnTo>
                  <a:pt x="48282" y="19296"/>
                </a:lnTo>
                <a:lnTo>
                  <a:pt x="49347" y="21231"/>
                </a:lnTo>
                <a:lnTo>
                  <a:pt x="52278" y="23885"/>
                </a:lnTo>
                <a:lnTo>
                  <a:pt x="53979" y="24549"/>
                </a:lnTo>
                <a:lnTo>
                  <a:pt x="58570" y="24549"/>
                </a:lnTo>
                <a:lnTo>
                  <a:pt x="60533" y="23761"/>
                </a:lnTo>
                <a:lnTo>
                  <a:pt x="61805" y="22185"/>
                </a:lnTo>
                <a:lnTo>
                  <a:pt x="63077" y="20609"/>
                </a:lnTo>
                <a:lnTo>
                  <a:pt x="63713" y="18909"/>
                </a:lnTo>
                <a:lnTo>
                  <a:pt x="63713" y="12827"/>
                </a:lnTo>
                <a:lnTo>
                  <a:pt x="61211" y="8915"/>
                </a:lnTo>
                <a:lnTo>
                  <a:pt x="56205" y="5349"/>
                </a:lnTo>
                <a:lnTo>
                  <a:pt x="51200" y="1783"/>
                </a:lnTo>
                <a:lnTo>
                  <a:pt x="45241" y="0"/>
                </a:lnTo>
                <a:lnTo>
                  <a:pt x="38327" y="0"/>
                </a:lnTo>
                <a:lnTo>
                  <a:pt x="33274" y="302"/>
                </a:lnTo>
                <a:lnTo>
                  <a:pt x="21052" y="4131"/>
                </a:lnTo>
                <a:lnTo>
                  <a:pt x="10867" y="12357"/>
                </a:lnTo>
                <a:lnTo>
                  <a:pt x="7083" y="17297"/>
                </a:lnTo>
                <a:lnTo>
                  <a:pt x="1770" y="28806"/>
                </a:lnTo>
                <a:lnTo>
                  <a:pt x="0" y="41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43782" y="2917535"/>
            <a:ext cx="62597" cy="70470"/>
          </a:xfrm>
          <a:custGeom>
            <a:avLst/>
            <a:gdLst/>
            <a:ahLst/>
            <a:cxnLst/>
            <a:rect l="l" t="t" r="r" b="b"/>
            <a:pathLst>
              <a:path w="68857" h="79866">
                <a:moveTo>
                  <a:pt x="0" y="62118"/>
                </a:moveTo>
                <a:lnTo>
                  <a:pt x="0" y="67260"/>
                </a:lnTo>
                <a:lnTo>
                  <a:pt x="1742" y="71504"/>
                </a:lnTo>
                <a:lnTo>
                  <a:pt x="5226" y="74849"/>
                </a:lnTo>
                <a:lnTo>
                  <a:pt x="8711" y="78194"/>
                </a:lnTo>
                <a:lnTo>
                  <a:pt x="12830" y="79866"/>
                </a:lnTo>
                <a:lnTo>
                  <a:pt x="17587" y="79866"/>
                </a:lnTo>
                <a:lnTo>
                  <a:pt x="16426" y="65131"/>
                </a:lnTo>
                <a:lnTo>
                  <a:pt x="14767" y="61427"/>
                </a:lnTo>
                <a:lnTo>
                  <a:pt x="14767" y="50148"/>
                </a:lnTo>
                <a:lnTo>
                  <a:pt x="18749" y="44563"/>
                </a:lnTo>
                <a:lnTo>
                  <a:pt x="26713" y="39643"/>
                </a:lnTo>
                <a:lnTo>
                  <a:pt x="30861" y="37099"/>
                </a:lnTo>
                <a:lnTo>
                  <a:pt x="36115" y="34777"/>
                </a:lnTo>
                <a:lnTo>
                  <a:pt x="42475" y="32676"/>
                </a:lnTo>
                <a:lnTo>
                  <a:pt x="42475" y="62118"/>
                </a:lnTo>
                <a:lnTo>
                  <a:pt x="40802" y="64717"/>
                </a:lnTo>
                <a:lnTo>
                  <a:pt x="37456" y="66763"/>
                </a:lnTo>
                <a:lnTo>
                  <a:pt x="34110" y="68808"/>
                </a:lnTo>
                <a:lnTo>
                  <a:pt x="30612" y="69831"/>
                </a:lnTo>
                <a:lnTo>
                  <a:pt x="31939" y="75388"/>
                </a:lnTo>
                <a:lnTo>
                  <a:pt x="34926" y="73618"/>
                </a:lnTo>
                <a:lnTo>
                  <a:pt x="38520" y="70909"/>
                </a:lnTo>
                <a:lnTo>
                  <a:pt x="42724" y="67260"/>
                </a:lnTo>
                <a:lnTo>
                  <a:pt x="42890" y="70633"/>
                </a:lnTo>
                <a:lnTo>
                  <a:pt x="43817" y="73536"/>
                </a:lnTo>
                <a:lnTo>
                  <a:pt x="45504" y="75968"/>
                </a:lnTo>
                <a:lnTo>
                  <a:pt x="47190" y="78401"/>
                </a:lnTo>
                <a:lnTo>
                  <a:pt x="49914" y="79617"/>
                </a:lnTo>
                <a:lnTo>
                  <a:pt x="56883" y="79617"/>
                </a:lnTo>
                <a:lnTo>
                  <a:pt x="60035" y="78567"/>
                </a:lnTo>
                <a:lnTo>
                  <a:pt x="63133" y="76466"/>
                </a:lnTo>
                <a:lnTo>
                  <a:pt x="65179" y="75084"/>
                </a:lnTo>
                <a:lnTo>
                  <a:pt x="67087" y="73314"/>
                </a:lnTo>
                <a:lnTo>
                  <a:pt x="68857" y="71158"/>
                </a:lnTo>
                <a:lnTo>
                  <a:pt x="68857" y="66845"/>
                </a:lnTo>
                <a:lnTo>
                  <a:pt x="66810" y="68338"/>
                </a:lnTo>
                <a:lnTo>
                  <a:pt x="65372" y="69278"/>
                </a:lnTo>
                <a:lnTo>
                  <a:pt x="63713" y="70052"/>
                </a:lnTo>
                <a:lnTo>
                  <a:pt x="61391" y="70246"/>
                </a:lnTo>
                <a:lnTo>
                  <a:pt x="59123" y="70246"/>
                </a:lnTo>
                <a:lnTo>
                  <a:pt x="57630" y="69168"/>
                </a:lnTo>
                <a:lnTo>
                  <a:pt x="56911" y="67011"/>
                </a:lnTo>
                <a:lnTo>
                  <a:pt x="56468" y="65795"/>
                </a:lnTo>
                <a:lnTo>
                  <a:pt x="56247" y="63583"/>
                </a:lnTo>
                <a:lnTo>
                  <a:pt x="56247" y="19821"/>
                </a:lnTo>
                <a:lnTo>
                  <a:pt x="55224" y="14264"/>
                </a:lnTo>
                <a:lnTo>
                  <a:pt x="53178" y="10449"/>
                </a:lnTo>
                <a:lnTo>
                  <a:pt x="49361" y="3483"/>
                </a:lnTo>
                <a:lnTo>
                  <a:pt x="42089" y="0"/>
                </a:lnTo>
                <a:lnTo>
                  <a:pt x="22122" y="0"/>
                </a:lnTo>
                <a:lnTo>
                  <a:pt x="15112" y="2114"/>
                </a:lnTo>
                <a:lnTo>
                  <a:pt x="10328" y="6344"/>
                </a:lnTo>
                <a:lnTo>
                  <a:pt x="5544" y="10574"/>
                </a:lnTo>
                <a:lnTo>
                  <a:pt x="3152" y="14624"/>
                </a:lnTo>
                <a:lnTo>
                  <a:pt x="3152" y="20485"/>
                </a:lnTo>
                <a:lnTo>
                  <a:pt x="3816" y="22295"/>
                </a:lnTo>
                <a:lnTo>
                  <a:pt x="5143" y="23926"/>
                </a:lnTo>
                <a:lnTo>
                  <a:pt x="6471" y="25557"/>
                </a:lnTo>
                <a:lnTo>
                  <a:pt x="8379" y="26373"/>
                </a:lnTo>
                <a:lnTo>
                  <a:pt x="12471" y="26373"/>
                </a:lnTo>
                <a:lnTo>
                  <a:pt x="15015" y="25295"/>
                </a:lnTo>
                <a:lnTo>
                  <a:pt x="17062" y="24078"/>
                </a:lnTo>
                <a:lnTo>
                  <a:pt x="18085" y="21922"/>
                </a:lnTo>
                <a:lnTo>
                  <a:pt x="18085" y="18826"/>
                </a:lnTo>
                <a:lnTo>
                  <a:pt x="17947" y="17375"/>
                </a:lnTo>
                <a:lnTo>
                  <a:pt x="17670" y="15799"/>
                </a:lnTo>
                <a:lnTo>
                  <a:pt x="17394" y="14223"/>
                </a:lnTo>
                <a:lnTo>
                  <a:pt x="17255" y="12440"/>
                </a:lnTo>
                <a:lnTo>
                  <a:pt x="17255" y="9841"/>
                </a:lnTo>
                <a:lnTo>
                  <a:pt x="18528" y="7795"/>
                </a:lnTo>
                <a:lnTo>
                  <a:pt x="21071" y="6303"/>
                </a:lnTo>
                <a:lnTo>
                  <a:pt x="23616" y="4865"/>
                </a:lnTo>
                <a:lnTo>
                  <a:pt x="26298" y="4146"/>
                </a:lnTo>
                <a:lnTo>
                  <a:pt x="35037" y="4146"/>
                </a:lnTo>
                <a:lnTo>
                  <a:pt x="38936" y="5999"/>
                </a:lnTo>
                <a:lnTo>
                  <a:pt x="40816" y="9703"/>
                </a:lnTo>
                <a:lnTo>
                  <a:pt x="41922" y="11915"/>
                </a:lnTo>
                <a:lnTo>
                  <a:pt x="42475" y="15840"/>
                </a:lnTo>
                <a:lnTo>
                  <a:pt x="42475" y="28529"/>
                </a:lnTo>
                <a:lnTo>
                  <a:pt x="32493" y="32386"/>
                </a:lnTo>
                <a:lnTo>
                  <a:pt x="20055" y="37735"/>
                </a:lnTo>
                <a:lnTo>
                  <a:pt x="12029" y="42048"/>
                </a:lnTo>
                <a:lnTo>
                  <a:pt x="4009" y="47411"/>
                </a:lnTo>
                <a:lnTo>
                  <a:pt x="0" y="54101"/>
                </a:lnTo>
                <a:lnTo>
                  <a:pt x="0" y="62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58715" y="2975005"/>
            <a:ext cx="14103" cy="13001"/>
          </a:xfrm>
          <a:custGeom>
            <a:avLst/>
            <a:gdLst/>
            <a:ahLst/>
            <a:cxnLst/>
            <a:rect l="l" t="t" r="r" b="b"/>
            <a:pathLst>
              <a:path w="15513" h="14734">
                <a:moveTo>
                  <a:pt x="5475" y="3925"/>
                </a:moveTo>
                <a:lnTo>
                  <a:pt x="3318" y="2377"/>
                </a:lnTo>
                <a:lnTo>
                  <a:pt x="0" y="0"/>
                </a:lnTo>
                <a:lnTo>
                  <a:pt x="1161" y="14734"/>
                </a:lnTo>
                <a:lnTo>
                  <a:pt x="5696" y="14734"/>
                </a:lnTo>
                <a:lnTo>
                  <a:pt x="10480" y="13241"/>
                </a:lnTo>
                <a:lnTo>
                  <a:pt x="15513" y="10256"/>
                </a:lnTo>
                <a:lnTo>
                  <a:pt x="14185" y="4699"/>
                </a:lnTo>
                <a:lnTo>
                  <a:pt x="7880" y="4699"/>
                </a:lnTo>
                <a:lnTo>
                  <a:pt x="5475" y="3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11614" y="2917756"/>
            <a:ext cx="45930" cy="70543"/>
          </a:xfrm>
          <a:custGeom>
            <a:avLst/>
            <a:gdLst/>
            <a:ahLst/>
            <a:cxnLst/>
            <a:rect l="l" t="t" r="r" b="b"/>
            <a:pathLst>
              <a:path w="50523" h="79949">
                <a:moveTo>
                  <a:pt x="165" y="52249"/>
                </a:moveTo>
                <a:lnTo>
                  <a:pt x="165" y="79037"/>
                </a:lnTo>
                <a:lnTo>
                  <a:pt x="2322" y="79037"/>
                </a:lnTo>
                <a:lnTo>
                  <a:pt x="2599" y="78373"/>
                </a:lnTo>
                <a:lnTo>
                  <a:pt x="3981" y="76867"/>
                </a:lnTo>
                <a:lnTo>
                  <a:pt x="6000" y="76631"/>
                </a:lnTo>
                <a:lnTo>
                  <a:pt x="8489" y="77185"/>
                </a:lnTo>
                <a:lnTo>
                  <a:pt x="12693" y="78290"/>
                </a:lnTo>
                <a:lnTo>
                  <a:pt x="16896" y="79396"/>
                </a:lnTo>
                <a:lnTo>
                  <a:pt x="20657" y="79949"/>
                </a:lnTo>
                <a:lnTo>
                  <a:pt x="31884" y="79949"/>
                </a:lnTo>
                <a:lnTo>
                  <a:pt x="38286" y="77876"/>
                </a:lnTo>
                <a:lnTo>
                  <a:pt x="43180" y="73729"/>
                </a:lnTo>
                <a:lnTo>
                  <a:pt x="48075" y="69582"/>
                </a:lnTo>
                <a:lnTo>
                  <a:pt x="50523" y="64247"/>
                </a:lnTo>
                <a:lnTo>
                  <a:pt x="50523" y="57722"/>
                </a:lnTo>
                <a:lnTo>
                  <a:pt x="50310" y="54962"/>
                </a:lnTo>
                <a:lnTo>
                  <a:pt x="45084" y="44521"/>
                </a:lnTo>
                <a:lnTo>
                  <a:pt x="32852" y="35330"/>
                </a:lnTo>
                <a:lnTo>
                  <a:pt x="21901" y="29441"/>
                </a:lnTo>
                <a:lnTo>
                  <a:pt x="14269" y="25461"/>
                </a:lnTo>
                <a:lnTo>
                  <a:pt x="10453" y="20927"/>
                </a:lnTo>
                <a:lnTo>
                  <a:pt x="10453" y="12633"/>
                </a:lnTo>
                <a:lnTo>
                  <a:pt x="11559" y="9841"/>
                </a:lnTo>
                <a:lnTo>
                  <a:pt x="13771" y="7464"/>
                </a:lnTo>
                <a:lnTo>
                  <a:pt x="15983" y="5086"/>
                </a:lnTo>
                <a:lnTo>
                  <a:pt x="19025" y="3897"/>
                </a:lnTo>
                <a:lnTo>
                  <a:pt x="29368" y="3897"/>
                </a:lnTo>
                <a:lnTo>
                  <a:pt x="34318" y="6662"/>
                </a:lnTo>
                <a:lnTo>
                  <a:pt x="37747" y="12191"/>
                </a:lnTo>
                <a:lnTo>
                  <a:pt x="39627" y="15176"/>
                </a:lnTo>
                <a:lnTo>
                  <a:pt x="41121" y="19351"/>
                </a:lnTo>
                <a:lnTo>
                  <a:pt x="42226" y="24714"/>
                </a:lnTo>
                <a:lnTo>
                  <a:pt x="44798" y="24714"/>
                </a:lnTo>
                <a:lnTo>
                  <a:pt x="44218" y="1575"/>
                </a:lnTo>
                <a:lnTo>
                  <a:pt x="42226" y="1575"/>
                </a:lnTo>
                <a:lnTo>
                  <a:pt x="40623" y="3179"/>
                </a:lnTo>
                <a:lnTo>
                  <a:pt x="38466" y="3317"/>
                </a:lnTo>
                <a:lnTo>
                  <a:pt x="36488" y="2764"/>
                </a:lnTo>
                <a:lnTo>
                  <a:pt x="32976" y="1658"/>
                </a:lnTo>
                <a:lnTo>
                  <a:pt x="29464" y="552"/>
                </a:lnTo>
                <a:lnTo>
                  <a:pt x="26242" y="0"/>
                </a:lnTo>
                <a:lnTo>
                  <a:pt x="16619" y="0"/>
                </a:lnTo>
                <a:lnTo>
                  <a:pt x="11061" y="1990"/>
                </a:lnTo>
                <a:lnTo>
                  <a:pt x="6636" y="5971"/>
                </a:lnTo>
                <a:lnTo>
                  <a:pt x="2212" y="9952"/>
                </a:lnTo>
                <a:lnTo>
                  <a:pt x="0" y="15038"/>
                </a:lnTo>
                <a:lnTo>
                  <a:pt x="0" y="26262"/>
                </a:lnTo>
                <a:lnTo>
                  <a:pt x="1603" y="30630"/>
                </a:lnTo>
                <a:lnTo>
                  <a:pt x="4811" y="34335"/>
                </a:lnTo>
                <a:lnTo>
                  <a:pt x="8019" y="38039"/>
                </a:lnTo>
                <a:lnTo>
                  <a:pt x="13024" y="41716"/>
                </a:lnTo>
                <a:lnTo>
                  <a:pt x="19827" y="45365"/>
                </a:lnTo>
                <a:lnTo>
                  <a:pt x="29119" y="50673"/>
                </a:lnTo>
                <a:lnTo>
                  <a:pt x="32603" y="52719"/>
                </a:lnTo>
                <a:lnTo>
                  <a:pt x="35036" y="54820"/>
                </a:lnTo>
                <a:lnTo>
                  <a:pt x="36419" y="56976"/>
                </a:lnTo>
                <a:lnTo>
                  <a:pt x="37802" y="59132"/>
                </a:lnTo>
                <a:lnTo>
                  <a:pt x="38493" y="61371"/>
                </a:lnTo>
                <a:lnTo>
                  <a:pt x="38493" y="67343"/>
                </a:lnTo>
                <a:lnTo>
                  <a:pt x="37290" y="70315"/>
                </a:lnTo>
                <a:lnTo>
                  <a:pt x="34885" y="72609"/>
                </a:lnTo>
                <a:lnTo>
                  <a:pt x="32478" y="74904"/>
                </a:lnTo>
                <a:lnTo>
                  <a:pt x="29202" y="76051"/>
                </a:lnTo>
                <a:lnTo>
                  <a:pt x="17587" y="76051"/>
                </a:lnTo>
                <a:lnTo>
                  <a:pt x="11918" y="72955"/>
                </a:lnTo>
                <a:lnTo>
                  <a:pt x="8047" y="66762"/>
                </a:lnTo>
                <a:lnTo>
                  <a:pt x="5890" y="63390"/>
                </a:lnTo>
                <a:lnTo>
                  <a:pt x="4175" y="58552"/>
                </a:lnTo>
                <a:lnTo>
                  <a:pt x="2903" y="52249"/>
                </a:lnTo>
                <a:lnTo>
                  <a:pt x="165" y="52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63049" y="2884752"/>
            <a:ext cx="73835" cy="102156"/>
          </a:xfrm>
          <a:custGeom>
            <a:avLst/>
            <a:gdLst/>
            <a:ahLst/>
            <a:cxnLst/>
            <a:rect l="l" t="t" r="r" b="b"/>
            <a:pathLst>
              <a:path w="81218" h="115777">
                <a:moveTo>
                  <a:pt x="81218" y="115777"/>
                </a:moveTo>
                <a:lnTo>
                  <a:pt x="81218" y="113455"/>
                </a:lnTo>
                <a:lnTo>
                  <a:pt x="77015" y="112902"/>
                </a:lnTo>
                <a:lnTo>
                  <a:pt x="74235" y="111741"/>
                </a:lnTo>
                <a:lnTo>
                  <a:pt x="72881" y="109972"/>
                </a:lnTo>
                <a:lnTo>
                  <a:pt x="71525" y="108202"/>
                </a:lnTo>
                <a:lnTo>
                  <a:pt x="70848" y="104387"/>
                </a:lnTo>
                <a:lnTo>
                  <a:pt x="70848" y="58220"/>
                </a:lnTo>
                <a:lnTo>
                  <a:pt x="69963" y="52995"/>
                </a:lnTo>
                <a:lnTo>
                  <a:pt x="68193" y="49014"/>
                </a:lnTo>
                <a:lnTo>
                  <a:pt x="64930" y="41495"/>
                </a:lnTo>
                <a:lnTo>
                  <a:pt x="58818" y="37735"/>
                </a:lnTo>
                <a:lnTo>
                  <a:pt x="44218" y="37735"/>
                </a:lnTo>
                <a:lnTo>
                  <a:pt x="38964" y="39394"/>
                </a:lnTo>
                <a:lnTo>
                  <a:pt x="34097" y="42711"/>
                </a:lnTo>
                <a:lnTo>
                  <a:pt x="31386" y="44591"/>
                </a:lnTo>
                <a:lnTo>
                  <a:pt x="28290" y="47521"/>
                </a:lnTo>
                <a:lnTo>
                  <a:pt x="24805" y="51502"/>
                </a:lnTo>
                <a:lnTo>
                  <a:pt x="24805" y="580"/>
                </a:lnTo>
                <a:lnTo>
                  <a:pt x="24639" y="0"/>
                </a:lnTo>
                <a:lnTo>
                  <a:pt x="16674" y="2487"/>
                </a:lnTo>
                <a:lnTo>
                  <a:pt x="15292" y="2930"/>
                </a:lnTo>
                <a:lnTo>
                  <a:pt x="12817" y="3662"/>
                </a:lnTo>
                <a:lnTo>
                  <a:pt x="9250" y="4685"/>
                </a:lnTo>
                <a:lnTo>
                  <a:pt x="5682" y="5708"/>
                </a:lnTo>
                <a:lnTo>
                  <a:pt x="2681" y="6579"/>
                </a:lnTo>
                <a:lnTo>
                  <a:pt x="249" y="7298"/>
                </a:lnTo>
                <a:lnTo>
                  <a:pt x="249" y="10283"/>
                </a:lnTo>
                <a:lnTo>
                  <a:pt x="2198" y="9993"/>
                </a:lnTo>
                <a:lnTo>
                  <a:pt x="3982" y="9869"/>
                </a:lnTo>
                <a:lnTo>
                  <a:pt x="7078" y="9869"/>
                </a:lnTo>
                <a:lnTo>
                  <a:pt x="9029" y="10601"/>
                </a:lnTo>
                <a:lnTo>
                  <a:pt x="10632" y="13532"/>
                </a:lnTo>
                <a:lnTo>
                  <a:pt x="11033" y="15812"/>
                </a:lnTo>
                <a:lnTo>
                  <a:pt x="11033" y="104608"/>
                </a:lnTo>
                <a:lnTo>
                  <a:pt x="10328" y="108465"/>
                </a:lnTo>
                <a:lnTo>
                  <a:pt x="8917" y="110096"/>
                </a:lnTo>
                <a:lnTo>
                  <a:pt x="7507" y="111727"/>
                </a:lnTo>
                <a:lnTo>
                  <a:pt x="4535" y="112847"/>
                </a:lnTo>
                <a:lnTo>
                  <a:pt x="0" y="113455"/>
                </a:lnTo>
                <a:lnTo>
                  <a:pt x="0" y="115777"/>
                </a:lnTo>
                <a:lnTo>
                  <a:pt x="36585" y="115777"/>
                </a:lnTo>
                <a:lnTo>
                  <a:pt x="36585" y="113455"/>
                </a:lnTo>
                <a:lnTo>
                  <a:pt x="31884" y="112791"/>
                </a:lnTo>
                <a:lnTo>
                  <a:pt x="28814" y="111686"/>
                </a:lnTo>
                <a:lnTo>
                  <a:pt x="27376" y="110137"/>
                </a:lnTo>
                <a:lnTo>
                  <a:pt x="25938" y="108589"/>
                </a:lnTo>
                <a:lnTo>
                  <a:pt x="25219" y="104719"/>
                </a:lnTo>
                <a:lnTo>
                  <a:pt x="25219" y="56699"/>
                </a:lnTo>
                <a:lnTo>
                  <a:pt x="27238" y="54681"/>
                </a:lnTo>
                <a:lnTo>
                  <a:pt x="31276" y="51585"/>
                </a:lnTo>
                <a:lnTo>
                  <a:pt x="35313" y="48489"/>
                </a:lnTo>
                <a:lnTo>
                  <a:pt x="39489" y="46941"/>
                </a:lnTo>
                <a:lnTo>
                  <a:pt x="48781" y="46941"/>
                </a:lnTo>
                <a:lnTo>
                  <a:pt x="52168" y="48599"/>
                </a:lnTo>
                <a:lnTo>
                  <a:pt x="53965" y="51917"/>
                </a:lnTo>
                <a:lnTo>
                  <a:pt x="55763" y="55234"/>
                </a:lnTo>
                <a:lnTo>
                  <a:pt x="56662" y="59575"/>
                </a:lnTo>
                <a:lnTo>
                  <a:pt x="56662" y="104608"/>
                </a:lnTo>
                <a:lnTo>
                  <a:pt x="55971" y="108451"/>
                </a:lnTo>
                <a:lnTo>
                  <a:pt x="54588" y="110055"/>
                </a:lnTo>
                <a:lnTo>
                  <a:pt x="53205" y="111658"/>
                </a:lnTo>
                <a:lnTo>
                  <a:pt x="50108" y="112791"/>
                </a:lnTo>
                <a:lnTo>
                  <a:pt x="45296" y="113455"/>
                </a:lnTo>
                <a:lnTo>
                  <a:pt x="45296" y="115777"/>
                </a:lnTo>
                <a:lnTo>
                  <a:pt x="81218" y="115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31655" y="2938118"/>
            <a:ext cx="18982" cy="43351"/>
          </a:xfrm>
          <a:custGeom>
            <a:avLst/>
            <a:gdLst/>
            <a:ahLst/>
            <a:cxnLst/>
            <a:rect l="l" t="t" r="r" b="b"/>
            <a:pathLst>
              <a:path w="20880" h="49131">
                <a:moveTo>
                  <a:pt x="15513" y="12832"/>
                </a:moveTo>
                <a:lnTo>
                  <a:pt x="14119" y="49131"/>
                </a:lnTo>
                <a:lnTo>
                  <a:pt x="18547" y="48771"/>
                </a:lnTo>
                <a:lnTo>
                  <a:pt x="20880" y="37701"/>
                </a:lnTo>
                <a:lnTo>
                  <a:pt x="17869" y="28698"/>
                </a:lnTo>
                <a:lnTo>
                  <a:pt x="16855" y="25667"/>
                </a:lnTo>
                <a:lnTo>
                  <a:pt x="15554" y="10273"/>
                </a:lnTo>
                <a:lnTo>
                  <a:pt x="11033" y="46172"/>
                </a:lnTo>
                <a:lnTo>
                  <a:pt x="3906" y="35723"/>
                </a:lnTo>
                <a:lnTo>
                  <a:pt x="3766" y="0"/>
                </a:lnTo>
                <a:lnTo>
                  <a:pt x="1903" y="3679"/>
                </a:lnTo>
                <a:lnTo>
                  <a:pt x="0" y="16813"/>
                </a:lnTo>
                <a:lnTo>
                  <a:pt x="398" y="23315"/>
                </a:lnTo>
                <a:lnTo>
                  <a:pt x="3766" y="35226"/>
                </a:lnTo>
                <a:lnTo>
                  <a:pt x="3766" y="40947"/>
                </a:lnTo>
                <a:lnTo>
                  <a:pt x="14119" y="49131"/>
                </a:lnTo>
                <a:lnTo>
                  <a:pt x="15513" y="12832"/>
                </a:lnTo>
                <a:lnTo>
                  <a:pt x="17869" y="45924"/>
                </a:lnTo>
                <a:lnTo>
                  <a:pt x="17869" y="41611"/>
                </a:lnTo>
                <a:lnTo>
                  <a:pt x="17869" y="45924"/>
                </a:lnTo>
                <a:lnTo>
                  <a:pt x="15513" y="12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16753" y="2885117"/>
            <a:ext cx="13085" cy="13013"/>
          </a:xfrm>
          <a:custGeom>
            <a:avLst/>
            <a:gdLst/>
            <a:ahLst/>
            <a:cxnLst/>
            <a:rect l="l" t="t" r="r" b="b"/>
            <a:pathLst>
              <a:path w="14393" h="14748">
                <a:moveTo>
                  <a:pt x="0" y="4727"/>
                </a:moveTo>
                <a:lnTo>
                  <a:pt x="3041" y="4727"/>
                </a:lnTo>
                <a:lnTo>
                  <a:pt x="5820" y="6731"/>
                </a:lnTo>
                <a:lnTo>
                  <a:pt x="8337" y="10740"/>
                </a:lnTo>
                <a:lnTo>
                  <a:pt x="10853" y="14748"/>
                </a:lnTo>
                <a:lnTo>
                  <a:pt x="14393" y="2156"/>
                </a:lnTo>
                <a:lnTo>
                  <a:pt x="10660" y="718"/>
                </a:lnTo>
                <a:lnTo>
                  <a:pt x="6996" y="0"/>
                </a:lnTo>
                <a:lnTo>
                  <a:pt x="3400" y="0"/>
                </a:lnTo>
                <a:lnTo>
                  <a:pt x="0" y="4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24672" y="2971384"/>
            <a:ext cx="29249" cy="15523"/>
          </a:xfrm>
          <a:custGeom>
            <a:avLst/>
            <a:gdLst/>
            <a:ahLst/>
            <a:cxnLst/>
            <a:rect l="l" t="t" r="r" b="b"/>
            <a:pathLst>
              <a:path w="32174" h="17593">
                <a:moveTo>
                  <a:pt x="29874" y="2665"/>
                </a:moveTo>
                <a:lnTo>
                  <a:pt x="28563" y="0"/>
                </a:lnTo>
                <a:lnTo>
                  <a:pt x="26229" y="11069"/>
                </a:lnTo>
                <a:lnTo>
                  <a:pt x="21801" y="11430"/>
                </a:lnTo>
                <a:lnTo>
                  <a:pt x="11448" y="3245"/>
                </a:lnTo>
                <a:lnTo>
                  <a:pt x="11448" y="7945"/>
                </a:lnTo>
                <a:lnTo>
                  <a:pt x="10397" y="11124"/>
                </a:lnTo>
                <a:lnTo>
                  <a:pt x="8296" y="12783"/>
                </a:lnTo>
                <a:lnTo>
                  <a:pt x="6968" y="13834"/>
                </a:lnTo>
                <a:lnTo>
                  <a:pt x="4203" y="14663"/>
                </a:lnTo>
                <a:lnTo>
                  <a:pt x="0" y="15271"/>
                </a:lnTo>
                <a:lnTo>
                  <a:pt x="0" y="17593"/>
                </a:lnTo>
                <a:lnTo>
                  <a:pt x="32174" y="17593"/>
                </a:lnTo>
                <a:lnTo>
                  <a:pt x="28938" y="13834"/>
                </a:lnTo>
                <a:lnTo>
                  <a:pt x="29874" y="2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41196" y="2885313"/>
            <a:ext cx="6980" cy="43016"/>
          </a:xfrm>
          <a:custGeom>
            <a:avLst/>
            <a:gdLst/>
            <a:ahLst/>
            <a:cxnLst/>
            <a:rect l="l" t="t" r="r" b="b"/>
            <a:pathLst>
              <a:path w="7678" h="48751">
                <a:moveTo>
                  <a:pt x="6351" y="0"/>
                </a:moveTo>
                <a:lnTo>
                  <a:pt x="4637" y="608"/>
                </a:lnTo>
                <a:lnTo>
                  <a:pt x="0" y="48751"/>
                </a:lnTo>
                <a:lnTo>
                  <a:pt x="7374" y="43167"/>
                </a:lnTo>
                <a:lnTo>
                  <a:pt x="7374" y="9813"/>
                </a:lnTo>
                <a:lnTo>
                  <a:pt x="7623" y="2349"/>
                </a:lnTo>
                <a:lnTo>
                  <a:pt x="7678" y="1630"/>
                </a:lnTo>
                <a:lnTo>
                  <a:pt x="6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38579" y="2885849"/>
            <a:ext cx="62703" cy="103327"/>
          </a:xfrm>
          <a:custGeom>
            <a:avLst/>
            <a:gdLst/>
            <a:ahLst/>
            <a:cxnLst/>
            <a:rect l="l" t="t" r="r" b="b"/>
            <a:pathLst>
              <a:path w="68973" h="117104">
                <a:moveTo>
                  <a:pt x="21287" y="112211"/>
                </a:moveTo>
                <a:lnTo>
                  <a:pt x="16876" y="114533"/>
                </a:lnTo>
                <a:lnTo>
                  <a:pt x="21287" y="114533"/>
                </a:lnTo>
                <a:lnTo>
                  <a:pt x="30379" y="117104"/>
                </a:lnTo>
                <a:lnTo>
                  <a:pt x="35025" y="116852"/>
                </a:lnTo>
                <a:lnTo>
                  <a:pt x="47350" y="113117"/>
                </a:lnTo>
                <a:lnTo>
                  <a:pt x="57425" y="104913"/>
                </a:lnTo>
                <a:lnTo>
                  <a:pt x="60647" y="100687"/>
                </a:lnTo>
                <a:lnTo>
                  <a:pt x="64464" y="92600"/>
                </a:lnTo>
                <a:lnTo>
                  <a:pt x="64178" y="57679"/>
                </a:lnTo>
                <a:lnTo>
                  <a:pt x="57093" y="47522"/>
                </a:lnTo>
                <a:lnTo>
                  <a:pt x="61091" y="43596"/>
                </a:lnTo>
                <a:lnTo>
                  <a:pt x="61769" y="42117"/>
                </a:lnTo>
                <a:lnTo>
                  <a:pt x="64479" y="40735"/>
                </a:lnTo>
                <a:lnTo>
                  <a:pt x="66428" y="40278"/>
                </a:lnTo>
                <a:lnTo>
                  <a:pt x="68973" y="40057"/>
                </a:lnTo>
                <a:lnTo>
                  <a:pt x="68973" y="37486"/>
                </a:lnTo>
                <a:lnTo>
                  <a:pt x="38277" y="37486"/>
                </a:lnTo>
                <a:lnTo>
                  <a:pt x="43074" y="38770"/>
                </a:lnTo>
                <a:lnTo>
                  <a:pt x="54143" y="44859"/>
                </a:lnTo>
                <a:lnTo>
                  <a:pt x="44389" y="43610"/>
                </a:lnTo>
                <a:lnTo>
                  <a:pt x="42619" y="41232"/>
                </a:lnTo>
                <a:lnTo>
                  <a:pt x="40876" y="40444"/>
                </a:lnTo>
                <a:lnTo>
                  <a:pt x="38277" y="38031"/>
                </a:lnTo>
                <a:lnTo>
                  <a:pt x="29882" y="36740"/>
                </a:lnTo>
                <a:lnTo>
                  <a:pt x="25581" y="36943"/>
                </a:lnTo>
                <a:lnTo>
                  <a:pt x="13101" y="40403"/>
                </a:lnTo>
                <a:lnTo>
                  <a:pt x="10253" y="42559"/>
                </a:lnTo>
                <a:lnTo>
                  <a:pt x="2878" y="48143"/>
                </a:lnTo>
                <a:lnTo>
                  <a:pt x="7516" y="0"/>
                </a:lnTo>
                <a:lnTo>
                  <a:pt x="0" y="51633"/>
                </a:lnTo>
                <a:lnTo>
                  <a:pt x="3417" y="105410"/>
                </a:lnTo>
                <a:lnTo>
                  <a:pt x="7938" y="69511"/>
                </a:lnTo>
                <a:lnTo>
                  <a:pt x="9239" y="84905"/>
                </a:lnTo>
                <a:lnTo>
                  <a:pt x="10253" y="87935"/>
                </a:lnTo>
                <a:lnTo>
                  <a:pt x="10274" y="55406"/>
                </a:lnTo>
                <a:lnTo>
                  <a:pt x="16193" y="46028"/>
                </a:lnTo>
                <a:lnTo>
                  <a:pt x="19401" y="43153"/>
                </a:lnTo>
                <a:lnTo>
                  <a:pt x="23189" y="41716"/>
                </a:lnTo>
                <a:lnTo>
                  <a:pt x="35634" y="41716"/>
                </a:lnTo>
                <a:lnTo>
                  <a:pt x="38277" y="40057"/>
                </a:lnTo>
                <a:lnTo>
                  <a:pt x="41801" y="45946"/>
                </a:lnTo>
                <a:lnTo>
                  <a:pt x="46059" y="54405"/>
                </a:lnTo>
                <a:lnTo>
                  <a:pt x="46186" y="47549"/>
                </a:lnTo>
                <a:lnTo>
                  <a:pt x="48896" y="54239"/>
                </a:lnTo>
                <a:lnTo>
                  <a:pt x="51112" y="68671"/>
                </a:lnTo>
                <a:lnTo>
                  <a:pt x="52447" y="81442"/>
                </a:lnTo>
                <a:lnTo>
                  <a:pt x="52447" y="90676"/>
                </a:lnTo>
                <a:lnTo>
                  <a:pt x="50774" y="98139"/>
                </a:lnTo>
                <a:lnTo>
                  <a:pt x="47427" y="103834"/>
                </a:lnTo>
                <a:lnTo>
                  <a:pt x="44082" y="109529"/>
                </a:lnTo>
                <a:lnTo>
                  <a:pt x="39311" y="112377"/>
                </a:lnTo>
                <a:lnTo>
                  <a:pt x="25208" y="112377"/>
                </a:lnTo>
                <a:lnTo>
                  <a:pt x="19028" y="108119"/>
                </a:lnTo>
                <a:lnTo>
                  <a:pt x="16641" y="111713"/>
                </a:lnTo>
                <a:lnTo>
                  <a:pt x="16876" y="114533"/>
                </a:lnTo>
                <a:lnTo>
                  <a:pt x="21287" y="112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50981" y="2973736"/>
            <a:ext cx="4897" cy="13172"/>
          </a:xfrm>
          <a:custGeom>
            <a:avLst/>
            <a:gdLst/>
            <a:ahLst/>
            <a:cxnLst/>
            <a:rect l="l" t="t" r="r" b="b"/>
            <a:pathLst>
              <a:path w="5387" h="14928">
                <a:moveTo>
                  <a:pt x="3000" y="12108"/>
                </a:moveTo>
                <a:lnTo>
                  <a:pt x="5387" y="8514"/>
                </a:lnTo>
                <a:lnTo>
                  <a:pt x="935" y="0"/>
                </a:lnTo>
                <a:lnTo>
                  <a:pt x="0" y="11168"/>
                </a:lnTo>
                <a:lnTo>
                  <a:pt x="3235" y="14928"/>
                </a:lnTo>
                <a:lnTo>
                  <a:pt x="3000" y="1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80451" y="2927805"/>
            <a:ext cx="4594" cy="18636"/>
          </a:xfrm>
          <a:custGeom>
            <a:avLst/>
            <a:gdLst/>
            <a:ahLst/>
            <a:cxnLst/>
            <a:rect l="l" t="t" r="r" b="b"/>
            <a:pathLst>
              <a:path w="5053" h="21121">
                <a:moveTo>
                  <a:pt x="1048" y="9043"/>
                </a:moveTo>
                <a:lnTo>
                  <a:pt x="5053" y="21121"/>
                </a:lnTo>
                <a:lnTo>
                  <a:pt x="2837" y="6690"/>
                </a:lnTo>
                <a:lnTo>
                  <a:pt x="127" y="0"/>
                </a:lnTo>
                <a:lnTo>
                  <a:pt x="0" y="6856"/>
                </a:lnTo>
                <a:lnTo>
                  <a:pt x="1048" y="9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90483" y="2924316"/>
            <a:ext cx="11327" cy="43239"/>
          </a:xfrm>
          <a:custGeom>
            <a:avLst/>
            <a:gdLst/>
            <a:ahLst/>
            <a:cxnLst/>
            <a:rect l="l" t="t" r="r" b="b"/>
            <a:pathLst>
              <a:path w="12460" h="49004">
                <a:moveTo>
                  <a:pt x="10413" y="22005"/>
                </a:moveTo>
                <a:lnTo>
                  <a:pt x="8727" y="17637"/>
                </a:lnTo>
                <a:lnTo>
                  <a:pt x="7399" y="14043"/>
                </a:lnTo>
                <a:lnTo>
                  <a:pt x="5132" y="7796"/>
                </a:lnTo>
                <a:lnTo>
                  <a:pt x="3998" y="3870"/>
                </a:lnTo>
                <a:lnTo>
                  <a:pt x="3998" y="0"/>
                </a:lnTo>
                <a:lnTo>
                  <a:pt x="0" y="3925"/>
                </a:lnTo>
                <a:lnTo>
                  <a:pt x="7084" y="14083"/>
                </a:lnTo>
                <a:lnTo>
                  <a:pt x="7371" y="49004"/>
                </a:lnTo>
                <a:lnTo>
                  <a:pt x="10467" y="26688"/>
                </a:lnTo>
                <a:lnTo>
                  <a:pt x="12460" y="27147"/>
                </a:lnTo>
                <a:lnTo>
                  <a:pt x="10413" y="22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73378" y="2918925"/>
            <a:ext cx="14423" cy="6506"/>
          </a:xfrm>
          <a:custGeom>
            <a:avLst/>
            <a:gdLst/>
            <a:ahLst/>
            <a:cxnLst/>
            <a:rect l="l" t="t" r="r" b="b"/>
            <a:pathLst>
              <a:path w="15865" h="7373">
                <a:moveTo>
                  <a:pt x="4797" y="1283"/>
                </a:moveTo>
                <a:lnTo>
                  <a:pt x="0" y="0"/>
                </a:lnTo>
                <a:lnTo>
                  <a:pt x="0" y="545"/>
                </a:lnTo>
                <a:lnTo>
                  <a:pt x="2599" y="2958"/>
                </a:lnTo>
                <a:lnTo>
                  <a:pt x="4342" y="3745"/>
                </a:lnTo>
                <a:lnTo>
                  <a:pt x="6111" y="6123"/>
                </a:lnTo>
                <a:lnTo>
                  <a:pt x="15865" y="7373"/>
                </a:lnTo>
                <a:lnTo>
                  <a:pt x="4797" y="1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97184" y="2918925"/>
            <a:ext cx="89950" cy="69153"/>
          </a:xfrm>
          <a:custGeom>
            <a:avLst/>
            <a:gdLst/>
            <a:ahLst/>
            <a:cxnLst/>
            <a:rect l="l" t="t" r="r" b="b"/>
            <a:pathLst>
              <a:path w="98945" h="78373">
                <a:moveTo>
                  <a:pt x="52625" y="78373"/>
                </a:moveTo>
                <a:lnTo>
                  <a:pt x="54616" y="77295"/>
                </a:lnTo>
                <a:lnTo>
                  <a:pt x="64073" y="53985"/>
                </a:lnTo>
                <a:lnTo>
                  <a:pt x="64073" y="77710"/>
                </a:lnTo>
                <a:lnTo>
                  <a:pt x="66230" y="77710"/>
                </a:lnTo>
                <a:lnTo>
                  <a:pt x="66812" y="50922"/>
                </a:lnTo>
                <a:lnTo>
                  <a:pt x="65316" y="50922"/>
                </a:lnTo>
                <a:lnTo>
                  <a:pt x="68719" y="33008"/>
                </a:lnTo>
                <a:lnTo>
                  <a:pt x="71351" y="36046"/>
                </a:lnTo>
                <a:lnTo>
                  <a:pt x="71928" y="36712"/>
                </a:lnTo>
                <a:lnTo>
                  <a:pt x="76932" y="40389"/>
                </a:lnTo>
                <a:lnTo>
                  <a:pt x="83735" y="44038"/>
                </a:lnTo>
                <a:lnTo>
                  <a:pt x="93027" y="49346"/>
                </a:lnTo>
                <a:lnTo>
                  <a:pt x="96511" y="51392"/>
                </a:lnTo>
                <a:lnTo>
                  <a:pt x="98945" y="53493"/>
                </a:lnTo>
                <a:lnTo>
                  <a:pt x="96761" y="34003"/>
                </a:lnTo>
                <a:lnTo>
                  <a:pt x="85809" y="28115"/>
                </a:lnTo>
                <a:lnTo>
                  <a:pt x="78177" y="24134"/>
                </a:lnTo>
                <a:lnTo>
                  <a:pt x="76832" y="22536"/>
                </a:lnTo>
                <a:lnTo>
                  <a:pt x="72038" y="18356"/>
                </a:lnTo>
                <a:lnTo>
                  <a:pt x="72785" y="3981"/>
                </a:lnTo>
                <a:lnTo>
                  <a:pt x="74693" y="6082"/>
                </a:lnTo>
                <a:lnTo>
                  <a:pt x="74693" y="8127"/>
                </a:lnTo>
                <a:lnTo>
                  <a:pt x="74693" y="6082"/>
                </a:lnTo>
                <a:lnTo>
                  <a:pt x="73531" y="13808"/>
                </a:lnTo>
                <a:lnTo>
                  <a:pt x="72758" y="16324"/>
                </a:lnTo>
                <a:lnTo>
                  <a:pt x="72785" y="3981"/>
                </a:lnTo>
                <a:lnTo>
                  <a:pt x="72038" y="18356"/>
                </a:lnTo>
                <a:lnTo>
                  <a:pt x="74361" y="19600"/>
                </a:lnTo>
                <a:lnTo>
                  <a:pt x="74306" y="11293"/>
                </a:lnTo>
                <a:lnTo>
                  <a:pt x="74693" y="9399"/>
                </a:lnTo>
                <a:lnTo>
                  <a:pt x="75467" y="8514"/>
                </a:lnTo>
                <a:lnTo>
                  <a:pt x="74970" y="663"/>
                </a:lnTo>
                <a:lnTo>
                  <a:pt x="71862" y="3459"/>
                </a:lnTo>
                <a:lnTo>
                  <a:pt x="71374" y="19904"/>
                </a:lnTo>
                <a:lnTo>
                  <a:pt x="66873" y="30876"/>
                </a:lnTo>
                <a:lnTo>
                  <a:pt x="64073" y="50922"/>
                </a:lnTo>
                <a:lnTo>
                  <a:pt x="56607" y="55898"/>
                </a:lnTo>
                <a:lnTo>
                  <a:pt x="41508" y="16504"/>
                </a:lnTo>
                <a:lnTo>
                  <a:pt x="40901" y="14845"/>
                </a:lnTo>
                <a:lnTo>
                  <a:pt x="40416" y="13394"/>
                </a:lnTo>
                <a:lnTo>
                  <a:pt x="39698" y="10906"/>
                </a:lnTo>
                <a:lnTo>
                  <a:pt x="39518" y="8542"/>
                </a:lnTo>
                <a:lnTo>
                  <a:pt x="39518" y="6386"/>
                </a:lnTo>
                <a:lnTo>
                  <a:pt x="41923" y="4229"/>
                </a:lnTo>
                <a:lnTo>
                  <a:pt x="45989" y="2958"/>
                </a:lnTo>
                <a:lnTo>
                  <a:pt x="49307" y="2571"/>
                </a:lnTo>
                <a:lnTo>
                  <a:pt x="49307" y="0"/>
                </a:lnTo>
                <a:lnTo>
                  <a:pt x="14712" y="0"/>
                </a:lnTo>
                <a:lnTo>
                  <a:pt x="14712" y="2571"/>
                </a:lnTo>
                <a:lnTo>
                  <a:pt x="17256" y="2792"/>
                </a:lnTo>
                <a:lnTo>
                  <a:pt x="19234" y="3386"/>
                </a:lnTo>
                <a:lnTo>
                  <a:pt x="22054" y="5321"/>
                </a:lnTo>
                <a:lnTo>
                  <a:pt x="23313" y="7049"/>
                </a:lnTo>
                <a:lnTo>
                  <a:pt x="24419" y="9537"/>
                </a:lnTo>
                <a:lnTo>
                  <a:pt x="25524" y="11915"/>
                </a:lnTo>
                <a:lnTo>
                  <a:pt x="26673" y="14610"/>
                </a:lnTo>
                <a:lnTo>
                  <a:pt x="27862" y="17623"/>
                </a:lnTo>
                <a:lnTo>
                  <a:pt x="29051" y="20637"/>
                </a:lnTo>
                <a:lnTo>
                  <a:pt x="29645" y="22696"/>
                </a:lnTo>
                <a:lnTo>
                  <a:pt x="29479" y="24797"/>
                </a:lnTo>
                <a:lnTo>
                  <a:pt x="14547" y="56810"/>
                </a:lnTo>
                <a:lnTo>
                  <a:pt x="5089" y="33257"/>
                </a:lnTo>
                <a:lnTo>
                  <a:pt x="3096" y="32798"/>
                </a:lnTo>
                <a:lnTo>
                  <a:pt x="0" y="55114"/>
                </a:lnTo>
                <a:lnTo>
                  <a:pt x="9237" y="77876"/>
                </a:lnTo>
                <a:lnTo>
                  <a:pt x="1605" y="51711"/>
                </a:lnTo>
                <a:lnTo>
                  <a:pt x="3413" y="38730"/>
                </a:lnTo>
                <a:lnTo>
                  <a:pt x="9237" y="77876"/>
                </a:lnTo>
                <a:lnTo>
                  <a:pt x="9734" y="78373"/>
                </a:lnTo>
                <a:lnTo>
                  <a:pt x="11560" y="77710"/>
                </a:lnTo>
                <a:lnTo>
                  <a:pt x="33379" y="31515"/>
                </a:lnTo>
                <a:lnTo>
                  <a:pt x="52128" y="77876"/>
                </a:lnTo>
                <a:lnTo>
                  <a:pt x="52625" y="78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63327" y="2922439"/>
            <a:ext cx="1758" cy="10891"/>
          </a:xfrm>
          <a:custGeom>
            <a:avLst/>
            <a:gdLst/>
            <a:ahLst/>
            <a:cxnLst/>
            <a:rect l="l" t="t" r="r" b="b"/>
            <a:pathLst>
              <a:path w="1934" h="12343">
                <a:moveTo>
                  <a:pt x="27" y="0"/>
                </a:moveTo>
                <a:lnTo>
                  <a:pt x="0" y="12343"/>
                </a:lnTo>
                <a:lnTo>
                  <a:pt x="773" y="9827"/>
                </a:lnTo>
                <a:lnTo>
                  <a:pt x="1934" y="2101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55282" y="2921978"/>
            <a:ext cx="7231" cy="24191"/>
          </a:xfrm>
          <a:custGeom>
            <a:avLst/>
            <a:gdLst/>
            <a:ahLst/>
            <a:cxnLst/>
            <a:rect l="l" t="t" r="r" b="b"/>
            <a:pathLst>
              <a:path w="7954" h="27416">
                <a:moveTo>
                  <a:pt x="0" y="10252"/>
                </a:moveTo>
                <a:lnTo>
                  <a:pt x="0" y="21476"/>
                </a:lnTo>
                <a:lnTo>
                  <a:pt x="1603" y="25844"/>
                </a:lnTo>
                <a:lnTo>
                  <a:pt x="2965" y="27416"/>
                </a:lnTo>
                <a:lnTo>
                  <a:pt x="7466" y="16444"/>
                </a:lnTo>
                <a:lnTo>
                  <a:pt x="7954" y="0"/>
                </a:lnTo>
                <a:lnTo>
                  <a:pt x="6637" y="1184"/>
                </a:lnTo>
                <a:lnTo>
                  <a:pt x="2212" y="5165"/>
                </a:lnTo>
                <a:lnTo>
                  <a:pt x="0" y="10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67031" y="2921195"/>
            <a:ext cx="8136" cy="17615"/>
          </a:xfrm>
          <a:custGeom>
            <a:avLst/>
            <a:gdLst/>
            <a:ahLst/>
            <a:cxnLst/>
            <a:rect l="l" t="t" r="r" b="b"/>
            <a:pathLst>
              <a:path w="8950" h="19964">
                <a:moveTo>
                  <a:pt x="6101" y="0"/>
                </a:moveTo>
                <a:lnTo>
                  <a:pt x="3060" y="1188"/>
                </a:lnTo>
                <a:lnTo>
                  <a:pt x="847" y="3566"/>
                </a:lnTo>
                <a:lnTo>
                  <a:pt x="0" y="19964"/>
                </a:lnTo>
                <a:lnTo>
                  <a:pt x="4331" y="9288"/>
                </a:lnTo>
                <a:lnTo>
                  <a:pt x="5935" y="5362"/>
                </a:lnTo>
                <a:lnTo>
                  <a:pt x="7179" y="2874"/>
                </a:lnTo>
                <a:lnTo>
                  <a:pt x="8950" y="773"/>
                </a:lnTo>
                <a:lnTo>
                  <a:pt x="61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67023" y="2917755"/>
            <a:ext cx="28985" cy="21806"/>
          </a:xfrm>
          <a:custGeom>
            <a:avLst/>
            <a:gdLst/>
            <a:ahLst/>
            <a:cxnLst/>
            <a:rect l="l" t="t" r="r" b="b"/>
            <a:pathLst>
              <a:path w="31883" h="24714">
                <a:moveTo>
                  <a:pt x="11475" y="1326"/>
                </a:moveTo>
                <a:lnTo>
                  <a:pt x="9982" y="3898"/>
                </a:lnTo>
                <a:lnTo>
                  <a:pt x="11031" y="3898"/>
                </a:lnTo>
                <a:lnTo>
                  <a:pt x="11475" y="3732"/>
                </a:lnTo>
                <a:lnTo>
                  <a:pt x="16452" y="3898"/>
                </a:lnTo>
                <a:lnTo>
                  <a:pt x="21403" y="6662"/>
                </a:lnTo>
                <a:lnTo>
                  <a:pt x="24832" y="12191"/>
                </a:lnTo>
                <a:lnTo>
                  <a:pt x="26713" y="15176"/>
                </a:lnTo>
                <a:lnTo>
                  <a:pt x="28206" y="19351"/>
                </a:lnTo>
                <a:lnTo>
                  <a:pt x="29311" y="24714"/>
                </a:lnTo>
                <a:lnTo>
                  <a:pt x="31883" y="24714"/>
                </a:lnTo>
                <a:lnTo>
                  <a:pt x="31303" y="1575"/>
                </a:lnTo>
                <a:lnTo>
                  <a:pt x="29311" y="1575"/>
                </a:lnTo>
                <a:lnTo>
                  <a:pt x="27708" y="3179"/>
                </a:lnTo>
                <a:lnTo>
                  <a:pt x="25551" y="3317"/>
                </a:lnTo>
                <a:lnTo>
                  <a:pt x="23573" y="2764"/>
                </a:lnTo>
                <a:lnTo>
                  <a:pt x="20061" y="1658"/>
                </a:lnTo>
                <a:lnTo>
                  <a:pt x="16550" y="552"/>
                </a:lnTo>
                <a:lnTo>
                  <a:pt x="13328" y="0"/>
                </a:lnTo>
                <a:lnTo>
                  <a:pt x="3704" y="0"/>
                </a:lnTo>
                <a:lnTo>
                  <a:pt x="0" y="1326"/>
                </a:lnTo>
                <a:lnTo>
                  <a:pt x="11475" y="1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64735" y="2926439"/>
            <a:ext cx="1055" cy="9781"/>
          </a:xfrm>
          <a:custGeom>
            <a:avLst/>
            <a:gdLst/>
            <a:ahLst/>
            <a:cxnLst/>
            <a:rect l="l" t="t" r="r" b="b"/>
            <a:pathLst>
              <a:path w="1161" h="11085">
                <a:moveTo>
                  <a:pt x="55" y="2792"/>
                </a:moveTo>
                <a:lnTo>
                  <a:pt x="1161" y="0"/>
                </a:lnTo>
                <a:lnTo>
                  <a:pt x="386" y="884"/>
                </a:lnTo>
                <a:lnTo>
                  <a:pt x="0" y="2778"/>
                </a:lnTo>
                <a:lnTo>
                  <a:pt x="55" y="11085"/>
                </a:lnTo>
                <a:lnTo>
                  <a:pt x="55" y="2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57394" y="2948929"/>
            <a:ext cx="43818" cy="39370"/>
          </a:xfrm>
          <a:custGeom>
            <a:avLst/>
            <a:gdLst/>
            <a:ahLst/>
            <a:cxnLst/>
            <a:rect l="l" t="t" r="r" b="b"/>
            <a:pathLst>
              <a:path w="48200" h="44619">
                <a:moveTo>
                  <a:pt x="3567" y="28059"/>
                </a:moveTo>
                <a:lnTo>
                  <a:pt x="1852" y="23221"/>
                </a:lnTo>
                <a:lnTo>
                  <a:pt x="581" y="16918"/>
                </a:lnTo>
                <a:lnTo>
                  <a:pt x="0" y="43706"/>
                </a:lnTo>
                <a:lnTo>
                  <a:pt x="276" y="43043"/>
                </a:lnTo>
                <a:lnTo>
                  <a:pt x="1659" y="41536"/>
                </a:lnTo>
                <a:lnTo>
                  <a:pt x="3678" y="41301"/>
                </a:lnTo>
                <a:lnTo>
                  <a:pt x="6166" y="41854"/>
                </a:lnTo>
                <a:lnTo>
                  <a:pt x="10370" y="42960"/>
                </a:lnTo>
                <a:lnTo>
                  <a:pt x="14574" y="44066"/>
                </a:lnTo>
                <a:lnTo>
                  <a:pt x="18334" y="44619"/>
                </a:lnTo>
                <a:lnTo>
                  <a:pt x="29562" y="44619"/>
                </a:lnTo>
                <a:lnTo>
                  <a:pt x="35963" y="42545"/>
                </a:lnTo>
                <a:lnTo>
                  <a:pt x="40858" y="38399"/>
                </a:lnTo>
                <a:lnTo>
                  <a:pt x="45753" y="34252"/>
                </a:lnTo>
                <a:lnTo>
                  <a:pt x="48200" y="28916"/>
                </a:lnTo>
                <a:lnTo>
                  <a:pt x="48200" y="22392"/>
                </a:lnTo>
                <a:lnTo>
                  <a:pt x="47988" y="19631"/>
                </a:lnTo>
                <a:lnTo>
                  <a:pt x="42762" y="9191"/>
                </a:lnTo>
                <a:lnTo>
                  <a:pt x="30530" y="0"/>
                </a:lnTo>
                <a:lnTo>
                  <a:pt x="32714" y="19489"/>
                </a:lnTo>
                <a:lnTo>
                  <a:pt x="34097" y="21646"/>
                </a:lnTo>
                <a:lnTo>
                  <a:pt x="35480" y="23802"/>
                </a:lnTo>
                <a:lnTo>
                  <a:pt x="36171" y="26041"/>
                </a:lnTo>
                <a:lnTo>
                  <a:pt x="36171" y="32013"/>
                </a:lnTo>
                <a:lnTo>
                  <a:pt x="34968" y="34984"/>
                </a:lnTo>
                <a:lnTo>
                  <a:pt x="32562" y="37279"/>
                </a:lnTo>
                <a:lnTo>
                  <a:pt x="30157" y="39574"/>
                </a:lnTo>
                <a:lnTo>
                  <a:pt x="26880" y="40721"/>
                </a:lnTo>
                <a:lnTo>
                  <a:pt x="15265" y="40721"/>
                </a:lnTo>
                <a:lnTo>
                  <a:pt x="9596" y="37625"/>
                </a:lnTo>
                <a:lnTo>
                  <a:pt x="5724" y="31432"/>
                </a:lnTo>
                <a:lnTo>
                  <a:pt x="3567" y="28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53922" y="2986907"/>
            <a:ext cx="12275" cy="2268"/>
          </a:xfrm>
          <a:custGeom>
            <a:avLst/>
            <a:gdLst/>
            <a:ahLst/>
            <a:cxnLst/>
            <a:rect l="l" t="t" r="r" b="b"/>
            <a:pathLst>
              <a:path w="13503" h="2570">
                <a:moveTo>
                  <a:pt x="4411" y="0"/>
                </a:moveTo>
                <a:lnTo>
                  <a:pt x="0" y="0"/>
                </a:lnTo>
                <a:lnTo>
                  <a:pt x="651" y="387"/>
                </a:lnTo>
                <a:lnTo>
                  <a:pt x="13503" y="2570"/>
                </a:lnTo>
                <a:lnTo>
                  <a:pt x="4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98644" y="2953100"/>
            <a:ext cx="6937" cy="34540"/>
          </a:xfrm>
          <a:custGeom>
            <a:avLst/>
            <a:gdLst/>
            <a:ahLst/>
            <a:cxnLst/>
            <a:rect l="l" t="t" r="r" b="b"/>
            <a:pathLst>
              <a:path w="7631" h="39145">
                <a:moveTo>
                  <a:pt x="0" y="12980"/>
                </a:moveTo>
                <a:lnTo>
                  <a:pt x="7631" y="39145"/>
                </a:lnTo>
                <a:lnTo>
                  <a:pt x="1807" y="0"/>
                </a:lnTo>
                <a:lnTo>
                  <a:pt x="0" y="12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77052" y="2921048"/>
            <a:ext cx="4928" cy="146"/>
          </a:xfrm>
          <a:custGeom>
            <a:avLst/>
            <a:gdLst/>
            <a:ahLst/>
            <a:cxnLst/>
            <a:rect l="l" t="t" r="r" b="b"/>
            <a:pathLst>
              <a:path w="5421" h="165">
                <a:moveTo>
                  <a:pt x="5421" y="165"/>
                </a:moveTo>
                <a:lnTo>
                  <a:pt x="444" y="0"/>
                </a:lnTo>
                <a:lnTo>
                  <a:pt x="0" y="165"/>
                </a:lnTo>
                <a:lnTo>
                  <a:pt x="5421" y="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58298" y="2918925"/>
            <a:ext cx="19156" cy="19885"/>
          </a:xfrm>
          <a:custGeom>
            <a:avLst/>
            <a:gdLst/>
            <a:ahLst/>
            <a:cxnLst/>
            <a:rect l="l" t="t" r="r" b="b"/>
            <a:pathLst>
              <a:path w="21072" h="22536">
                <a:moveTo>
                  <a:pt x="2433" y="2736"/>
                </a:moveTo>
                <a:lnTo>
                  <a:pt x="4286" y="3262"/>
                </a:lnTo>
                <a:lnTo>
                  <a:pt x="4635" y="3459"/>
                </a:lnTo>
                <a:lnTo>
                  <a:pt x="7743" y="663"/>
                </a:lnTo>
                <a:lnTo>
                  <a:pt x="8240" y="8514"/>
                </a:lnTo>
                <a:lnTo>
                  <a:pt x="7135" y="11307"/>
                </a:lnTo>
                <a:lnTo>
                  <a:pt x="7135" y="19600"/>
                </a:lnTo>
                <a:lnTo>
                  <a:pt x="4811" y="18356"/>
                </a:lnTo>
                <a:lnTo>
                  <a:pt x="9606" y="22536"/>
                </a:lnTo>
                <a:lnTo>
                  <a:pt x="7135" y="14513"/>
                </a:lnTo>
                <a:lnTo>
                  <a:pt x="9606" y="22536"/>
                </a:lnTo>
                <a:lnTo>
                  <a:pt x="10453" y="6137"/>
                </a:lnTo>
                <a:lnTo>
                  <a:pt x="12666" y="3759"/>
                </a:lnTo>
                <a:lnTo>
                  <a:pt x="15707" y="2571"/>
                </a:lnTo>
                <a:lnTo>
                  <a:pt x="18556" y="3345"/>
                </a:lnTo>
                <a:lnTo>
                  <a:pt x="20628" y="2571"/>
                </a:lnTo>
                <a:lnTo>
                  <a:pt x="19578" y="2571"/>
                </a:lnTo>
                <a:lnTo>
                  <a:pt x="21072" y="0"/>
                </a:lnTo>
                <a:lnTo>
                  <a:pt x="0" y="0"/>
                </a:lnTo>
                <a:lnTo>
                  <a:pt x="0" y="2405"/>
                </a:lnTo>
                <a:lnTo>
                  <a:pt x="2433" y="2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48645" y="2946169"/>
            <a:ext cx="9332" cy="22078"/>
          </a:xfrm>
          <a:custGeom>
            <a:avLst/>
            <a:gdLst/>
            <a:ahLst/>
            <a:cxnLst/>
            <a:rect l="l" t="t" r="r" b="b"/>
            <a:pathLst>
              <a:path w="10265" h="25022">
                <a:moveTo>
                  <a:pt x="0" y="25022"/>
                </a:moveTo>
                <a:lnTo>
                  <a:pt x="7466" y="20046"/>
                </a:lnTo>
                <a:lnTo>
                  <a:pt x="10265" y="0"/>
                </a:lnTo>
                <a:lnTo>
                  <a:pt x="0" y="25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56562" y="2948051"/>
            <a:ext cx="5485" cy="15806"/>
          </a:xfrm>
          <a:custGeom>
            <a:avLst/>
            <a:gdLst/>
            <a:ahLst/>
            <a:cxnLst/>
            <a:rect l="l" t="t" r="r" b="b"/>
            <a:pathLst>
              <a:path w="6034" h="17914">
                <a:moveTo>
                  <a:pt x="3403" y="0"/>
                </a:moveTo>
                <a:lnTo>
                  <a:pt x="0" y="17914"/>
                </a:lnTo>
                <a:lnTo>
                  <a:pt x="6034" y="3038"/>
                </a:lnTo>
                <a:lnTo>
                  <a:pt x="3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70974" y="2921194"/>
            <a:ext cx="5605" cy="5195"/>
          </a:xfrm>
          <a:custGeom>
            <a:avLst/>
            <a:gdLst/>
            <a:ahLst/>
            <a:cxnLst/>
            <a:rect l="l" t="t" r="r" b="b"/>
            <a:pathLst>
              <a:path w="6166" h="5888">
                <a:moveTo>
                  <a:pt x="6166" y="5888"/>
                </a:moveTo>
                <a:lnTo>
                  <a:pt x="2643" y="0"/>
                </a:lnTo>
                <a:lnTo>
                  <a:pt x="0" y="1658"/>
                </a:lnTo>
                <a:lnTo>
                  <a:pt x="6166" y="5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82512" y="2885117"/>
            <a:ext cx="62899" cy="101791"/>
          </a:xfrm>
          <a:custGeom>
            <a:avLst/>
            <a:gdLst/>
            <a:ahLst/>
            <a:cxnLst/>
            <a:rect l="l" t="t" r="r" b="b"/>
            <a:pathLst>
              <a:path w="69189" h="115363">
                <a:moveTo>
                  <a:pt x="28953" y="7934"/>
                </a:moveTo>
                <a:lnTo>
                  <a:pt x="32355" y="4727"/>
                </a:lnTo>
                <a:lnTo>
                  <a:pt x="37664" y="4727"/>
                </a:lnTo>
                <a:lnTo>
                  <a:pt x="41065" y="0"/>
                </a:lnTo>
                <a:lnTo>
                  <a:pt x="35645" y="0"/>
                </a:lnTo>
                <a:lnTo>
                  <a:pt x="30751" y="1409"/>
                </a:lnTo>
                <a:lnTo>
                  <a:pt x="26381" y="4229"/>
                </a:lnTo>
                <a:lnTo>
                  <a:pt x="23560" y="6109"/>
                </a:lnTo>
                <a:lnTo>
                  <a:pt x="21182" y="8376"/>
                </a:lnTo>
                <a:lnTo>
                  <a:pt x="19246" y="11030"/>
                </a:lnTo>
                <a:lnTo>
                  <a:pt x="16370" y="15066"/>
                </a:lnTo>
                <a:lnTo>
                  <a:pt x="14407" y="19655"/>
                </a:lnTo>
                <a:lnTo>
                  <a:pt x="13356" y="24797"/>
                </a:lnTo>
                <a:lnTo>
                  <a:pt x="12693" y="28004"/>
                </a:lnTo>
                <a:lnTo>
                  <a:pt x="12223" y="32925"/>
                </a:lnTo>
                <a:lnTo>
                  <a:pt x="11946" y="39560"/>
                </a:lnTo>
                <a:lnTo>
                  <a:pt x="0" y="39560"/>
                </a:lnTo>
                <a:lnTo>
                  <a:pt x="0" y="44619"/>
                </a:lnTo>
                <a:lnTo>
                  <a:pt x="11780" y="44619"/>
                </a:lnTo>
                <a:lnTo>
                  <a:pt x="11780" y="104056"/>
                </a:lnTo>
                <a:lnTo>
                  <a:pt x="11144" y="108050"/>
                </a:lnTo>
                <a:lnTo>
                  <a:pt x="8600" y="110981"/>
                </a:lnTo>
                <a:lnTo>
                  <a:pt x="5309" y="112156"/>
                </a:lnTo>
                <a:lnTo>
                  <a:pt x="0" y="113040"/>
                </a:lnTo>
                <a:lnTo>
                  <a:pt x="0" y="115363"/>
                </a:lnTo>
                <a:lnTo>
                  <a:pt x="37912" y="115363"/>
                </a:lnTo>
                <a:lnTo>
                  <a:pt x="37912" y="113040"/>
                </a:lnTo>
                <a:lnTo>
                  <a:pt x="33101" y="112653"/>
                </a:lnTo>
                <a:lnTo>
                  <a:pt x="29865" y="111617"/>
                </a:lnTo>
                <a:lnTo>
                  <a:pt x="28206" y="109930"/>
                </a:lnTo>
                <a:lnTo>
                  <a:pt x="26547" y="108244"/>
                </a:lnTo>
                <a:lnTo>
                  <a:pt x="25718" y="105604"/>
                </a:lnTo>
                <a:lnTo>
                  <a:pt x="25718" y="44619"/>
                </a:lnTo>
                <a:lnTo>
                  <a:pt x="57824" y="44619"/>
                </a:lnTo>
                <a:lnTo>
                  <a:pt x="57824" y="60067"/>
                </a:lnTo>
                <a:lnTo>
                  <a:pt x="57964" y="95790"/>
                </a:lnTo>
                <a:lnTo>
                  <a:pt x="65091" y="106240"/>
                </a:lnTo>
                <a:lnTo>
                  <a:pt x="61673" y="52462"/>
                </a:lnTo>
                <a:lnTo>
                  <a:pt x="69189" y="829"/>
                </a:lnTo>
                <a:lnTo>
                  <a:pt x="60976" y="3980"/>
                </a:lnTo>
                <a:lnTo>
                  <a:pt x="59648" y="4285"/>
                </a:lnTo>
                <a:lnTo>
                  <a:pt x="58099" y="4312"/>
                </a:lnTo>
                <a:lnTo>
                  <a:pt x="55791" y="3593"/>
                </a:lnTo>
                <a:lnTo>
                  <a:pt x="52058" y="2156"/>
                </a:lnTo>
                <a:lnTo>
                  <a:pt x="48517" y="14748"/>
                </a:lnTo>
                <a:lnTo>
                  <a:pt x="51435" y="16752"/>
                </a:lnTo>
                <a:lnTo>
                  <a:pt x="54754" y="16752"/>
                </a:lnTo>
                <a:lnTo>
                  <a:pt x="56205" y="16670"/>
                </a:lnTo>
                <a:lnTo>
                  <a:pt x="57824" y="15757"/>
                </a:lnTo>
                <a:lnTo>
                  <a:pt x="57824" y="39560"/>
                </a:lnTo>
                <a:lnTo>
                  <a:pt x="25966" y="39560"/>
                </a:lnTo>
                <a:lnTo>
                  <a:pt x="25966" y="26788"/>
                </a:lnTo>
                <a:lnTo>
                  <a:pt x="26464" y="18383"/>
                </a:lnTo>
                <a:lnTo>
                  <a:pt x="27460" y="14347"/>
                </a:lnTo>
                <a:lnTo>
                  <a:pt x="28953" y="7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23578" y="2918414"/>
            <a:ext cx="117275" cy="68494"/>
          </a:xfrm>
          <a:custGeom>
            <a:avLst/>
            <a:gdLst/>
            <a:ahLst/>
            <a:cxnLst/>
            <a:rect l="l" t="t" r="r" b="b"/>
            <a:pathLst>
              <a:path w="129003" h="77627">
                <a:moveTo>
                  <a:pt x="116974" y="21424"/>
                </a:moveTo>
                <a:lnTo>
                  <a:pt x="116117" y="14955"/>
                </a:lnTo>
                <a:lnTo>
                  <a:pt x="114403" y="10864"/>
                </a:lnTo>
                <a:lnTo>
                  <a:pt x="111416" y="3621"/>
                </a:lnTo>
                <a:lnTo>
                  <a:pt x="105470" y="0"/>
                </a:lnTo>
                <a:lnTo>
                  <a:pt x="91090" y="0"/>
                </a:lnTo>
                <a:lnTo>
                  <a:pt x="85725" y="1713"/>
                </a:lnTo>
                <a:lnTo>
                  <a:pt x="80471" y="5141"/>
                </a:lnTo>
                <a:lnTo>
                  <a:pt x="77429" y="7132"/>
                </a:lnTo>
                <a:lnTo>
                  <a:pt x="73862" y="10200"/>
                </a:lnTo>
                <a:lnTo>
                  <a:pt x="69770" y="14347"/>
                </a:lnTo>
                <a:lnTo>
                  <a:pt x="68608" y="10753"/>
                </a:lnTo>
                <a:lnTo>
                  <a:pt x="67142" y="7906"/>
                </a:lnTo>
                <a:lnTo>
                  <a:pt x="65373" y="5805"/>
                </a:lnTo>
                <a:lnTo>
                  <a:pt x="61999" y="1935"/>
                </a:lnTo>
                <a:lnTo>
                  <a:pt x="57464" y="0"/>
                </a:lnTo>
                <a:lnTo>
                  <a:pt x="47564" y="0"/>
                </a:lnTo>
                <a:lnTo>
                  <a:pt x="43471" y="953"/>
                </a:lnTo>
                <a:lnTo>
                  <a:pt x="39489" y="2861"/>
                </a:lnTo>
                <a:lnTo>
                  <a:pt x="35507" y="4768"/>
                </a:lnTo>
                <a:lnTo>
                  <a:pt x="30778" y="8210"/>
                </a:lnTo>
                <a:lnTo>
                  <a:pt x="25303" y="13186"/>
                </a:lnTo>
                <a:lnTo>
                  <a:pt x="25303" y="1990"/>
                </a:lnTo>
                <a:lnTo>
                  <a:pt x="24445" y="0"/>
                </a:lnTo>
                <a:lnTo>
                  <a:pt x="21845" y="939"/>
                </a:lnTo>
                <a:lnTo>
                  <a:pt x="16924" y="2819"/>
                </a:lnTo>
                <a:lnTo>
                  <a:pt x="12002" y="4699"/>
                </a:lnTo>
                <a:lnTo>
                  <a:pt x="8462" y="5998"/>
                </a:lnTo>
                <a:lnTo>
                  <a:pt x="6305" y="6717"/>
                </a:lnTo>
                <a:lnTo>
                  <a:pt x="332" y="8708"/>
                </a:lnTo>
                <a:lnTo>
                  <a:pt x="332" y="11610"/>
                </a:lnTo>
                <a:lnTo>
                  <a:pt x="1106" y="11334"/>
                </a:lnTo>
                <a:lnTo>
                  <a:pt x="2944" y="10919"/>
                </a:lnTo>
                <a:lnTo>
                  <a:pt x="7466" y="10864"/>
                </a:lnTo>
                <a:lnTo>
                  <a:pt x="9250" y="11500"/>
                </a:lnTo>
                <a:lnTo>
                  <a:pt x="11407" y="14043"/>
                </a:lnTo>
                <a:lnTo>
                  <a:pt x="11946" y="16725"/>
                </a:lnTo>
                <a:lnTo>
                  <a:pt x="11946" y="68504"/>
                </a:lnTo>
                <a:lnTo>
                  <a:pt x="10840" y="71711"/>
                </a:lnTo>
                <a:lnTo>
                  <a:pt x="8627" y="73314"/>
                </a:lnTo>
                <a:lnTo>
                  <a:pt x="7190" y="74365"/>
                </a:lnTo>
                <a:lnTo>
                  <a:pt x="4313" y="75084"/>
                </a:lnTo>
                <a:lnTo>
                  <a:pt x="0" y="75470"/>
                </a:lnTo>
                <a:lnTo>
                  <a:pt x="0" y="77627"/>
                </a:lnTo>
                <a:lnTo>
                  <a:pt x="37747" y="77627"/>
                </a:lnTo>
                <a:lnTo>
                  <a:pt x="37747" y="75470"/>
                </a:lnTo>
                <a:lnTo>
                  <a:pt x="32825" y="75415"/>
                </a:lnTo>
                <a:lnTo>
                  <a:pt x="29631" y="74586"/>
                </a:lnTo>
                <a:lnTo>
                  <a:pt x="28165" y="72982"/>
                </a:lnTo>
                <a:lnTo>
                  <a:pt x="26699" y="71379"/>
                </a:lnTo>
                <a:lnTo>
                  <a:pt x="25966" y="68476"/>
                </a:lnTo>
                <a:lnTo>
                  <a:pt x="25966" y="18909"/>
                </a:lnTo>
                <a:lnTo>
                  <a:pt x="28455" y="15923"/>
                </a:lnTo>
                <a:lnTo>
                  <a:pt x="31331" y="13504"/>
                </a:lnTo>
                <a:lnTo>
                  <a:pt x="34594" y="11652"/>
                </a:lnTo>
                <a:lnTo>
                  <a:pt x="37857" y="9800"/>
                </a:lnTo>
                <a:lnTo>
                  <a:pt x="41176" y="8873"/>
                </a:lnTo>
                <a:lnTo>
                  <a:pt x="50467" y="8873"/>
                </a:lnTo>
                <a:lnTo>
                  <a:pt x="54339" y="11583"/>
                </a:lnTo>
                <a:lnTo>
                  <a:pt x="56164" y="17001"/>
                </a:lnTo>
                <a:lnTo>
                  <a:pt x="57270" y="20208"/>
                </a:lnTo>
                <a:lnTo>
                  <a:pt x="57823" y="26069"/>
                </a:lnTo>
                <a:lnTo>
                  <a:pt x="57823" y="65159"/>
                </a:lnTo>
                <a:lnTo>
                  <a:pt x="57104" y="69776"/>
                </a:lnTo>
                <a:lnTo>
                  <a:pt x="55666" y="71656"/>
                </a:lnTo>
                <a:lnTo>
                  <a:pt x="54228" y="73535"/>
                </a:lnTo>
                <a:lnTo>
                  <a:pt x="50882" y="74807"/>
                </a:lnTo>
                <a:lnTo>
                  <a:pt x="45628" y="75470"/>
                </a:lnTo>
                <a:lnTo>
                  <a:pt x="45628" y="77627"/>
                </a:lnTo>
                <a:lnTo>
                  <a:pt x="83707" y="77627"/>
                </a:lnTo>
                <a:lnTo>
                  <a:pt x="83707" y="75470"/>
                </a:lnTo>
                <a:lnTo>
                  <a:pt x="78619" y="75305"/>
                </a:lnTo>
                <a:lnTo>
                  <a:pt x="75287" y="74061"/>
                </a:lnTo>
                <a:lnTo>
                  <a:pt x="73710" y="71738"/>
                </a:lnTo>
                <a:lnTo>
                  <a:pt x="72134" y="69416"/>
                </a:lnTo>
                <a:lnTo>
                  <a:pt x="71346" y="66016"/>
                </a:lnTo>
                <a:lnTo>
                  <a:pt x="71346" y="19074"/>
                </a:lnTo>
                <a:lnTo>
                  <a:pt x="74332" y="16034"/>
                </a:lnTo>
                <a:lnTo>
                  <a:pt x="76849" y="13822"/>
                </a:lnTo>
                <a:lnTo>
                  <a:pt x="78895" y="12440"/>
                </a:lnTo>
                <a:lnTo>
                  <a:pt x="82435" y="10062"/>
                </a:lnTo>
                <a:lnTo>
                  <a:pt x="86002" y="8873"/>
                </a:lnTo>
                <a:lnTo>
                  <a:pt x="95571" y="8873"/>
                </a:lnTo>
                <a:lnTo>
                  <a:pt x="99580" y="11140"/>
                </a:lnTo>
                <a:lnTo>
                  <a:pt x="101627" y="15674"/>
                </a:lnTo>
                <a:lnTo>
                  <a:pt x="102788" y="18217"/>
                </a:lnTo>
                <a:lnTo>
                  <a:pt x="103369" y="22171"/>
                </a:lnTo>
                <a:lnTo>
                  <a:pt x="103369" y="67868"/>
                </a:lnTo>
                <a:lnTo>
                  <a:pt x="102608" y="70909"/>
                </a:lnTo>
                <a:lnTo>
                  <a:pt x="101087" y="72402"/>
                </a:lnTo>
                <a:lnTo>
                  <a:pt x="99567" y="73895"/>
                </a:lnTo>
                <a:lnTo>
                  <a:pt x="96400" y="74862"/>
                </a:lnTo>
                <a:lnTo>
                  <a:pt x="91589" y="75305"/>
                </a:lnTo>
                <a:lnTo>
                  <a:pt x="91589" y="77627"/>
                </a:lnTo>
                <a:lnTo>
                  <a:pt x="129003" y="77627"/>
                </a:lnTo>
                <a:lnTo>
                  <a:pt x="129003" y="75470"/>
                </a:lnTo>
                <a:lnTo>
                  <a:pt x="124468" y="75028"/>
                </a:lnTo>
                <a:lnTo>
                  <a:pt x="121329" y="74102"/>
                </a:lnTo>
                <a:lnTo>
                  <a:pt x="119587" y="72692"/>
                </a:lnTo>
                <a:lnTo>
                  <a:pt x="117846" y="71282"/>
                </a:lnTo>
                <a:lnTo>
                  <a:pt x="116974" y="68615"/>
                </a:lnTo>
                <a:lnTo>
                  <a:pt x="116974" y="21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85686" y="2887752"/>
            <a:ext cx="82809" cy="99156"/>
          </a:xfrm>
          <a:custGeom>
            <a:avLst/>
            <a:gdLst/>
            <a:ahLst/>
            <a:cxnLst/>
            <a:rect l="l" t="t" r="r" b="b"/>
            <a:pathLst>
              <a:path w="91090" h="112377">
                <a:moveTo>
                  <a:pt x="32271" y="50092"/>
                </a:moveTo>
                <a:lnTo>
                  <a:pt x="32271" y="9924"/>
                </a:lnTo>
                <a:lnTo>
                  <a:pt x="32588" y="8403"/>
                </a:lnTo>
                <a:lnTo>
                  <a:pt x="33224" y="7629"/>
                </a:lnTo>
                <a:lnTo>
                  <a:pt x="35313" y="6468"/>
                </a:lnTo>
                <a:lnTo>
                  <a:pt x="70267" y="6468"/>
                </a:lnTo>
                <a:lnTo>
                  <a:pt x="76600" y="7505"/>
                </a:lnTo>
                <a:lnTo>
                  <a:pt x="79807" y="9578"/>
                </a:lnTo>
                <a:lnTo>
                  <a:pt x="83016" y="11652"/>
                </a:lnTo>
                <a:lnTo>
                  <a:pt x="85199" y="16586"/>
                </a:lnTo>
                <a:lnTo>
                  <a:pt x="86362" y="24383"/>
                </a:lnTo>
                <a:lnTo>
                  <a:pt x="91090" y="24383"/>
                </a:lnTo>
                <a:lnTo>
                  <a:pt x="90509" y="0"/>
                </a:lnTo>
                <a:lnTo>
                  <a:pt x="0" y="0"/>
                </a:lnTo>
                <a:lnTo>
                  <a:pt x="0" y="3151"/>
                </a:lnTo>
                <a:lnTo>
                  <a:pt x="6304" y="3593"/>
                </a:lnTo>
                <a:lnTo>
                  <a:pt x="10369" y="4740"/>
                </a:lnTo>
                <a:lnTo>
                  <a:pt x="12194" y="6593"/>
                </a:lnTo>
                <a:lnTo>
                  <a:pt x="14020" y="8445"/>
                </a:lnTo>
                <a:lnTo>
                  <a:pt x="14932" y="12384"/>
                </a:lnTo>
                <a:lnTo>
                  <a:pt x="14932" y="99328"/>
                </a:lnTo>
                <a:lnTo>
                  <a:pt x="14116" y="103876"/>
                </a:lnTo>
                <a:lnTo>
                  <a:pt x="12484" y="105618"/>
                </a:lnTo>
                <a:lnTo>
                  <a:pt x="10853" y="107359"/>
                </a:lnTo>
                <a:lnTo>
                  <a:pt x="6692" y="108589"/>
                </a:lnTo>
                <a:lnTo>
                  <a:pt x="0" y="109308"/>
                </a:lnTo>
                <a:lnTo>
                  <a:pt x="0" y="112377"/>
                </a:lnTo>
                <a:lnTo>
                  <a:pt x="47619" y="112377"/>
                </a:lnTo>
                <a:lnTo>
                  <a:pt x="47619" y="109308"/>
                </a:lnTo>
                <a:lnTo>
                  <a:pt x="41203" y="108811"/>
                </a:lnTo>
                <a:lnTo>
                  <a:pt x="37041" y="107691"/>
                </a:lnTo>
                <a:lnTo>
                  <a:pt x="35133" y="105949"/>
                </a:lnTo>
                <a:lnTo>
                  <a:pt x="33224" y="104208"/>
                </a:lnTo>
                <a:lnTo>
                  <a:pt x="32271" y="100213"/>
                </a:lnTo>
                <a:lnTo>
                  <a:pt x="32271" y="56810"/>
                </a:lnTo>
                <a:lnTo>
                  <a:pt x="64018" y="56810"/>
                </a:lnTo>
                <a:lnTo>
                  <a:pt x="68607" y="57874"/>
                </a:lnTo>
                <a:lnTo>
                  <a:pt x="70599" y="60003"/>
                </a:lnTo>
                <a:lnTo>
                  <a:pt x="72590" y="62132"/>
                </a:lnTo>
                <a:lnTo>
                  <a:pt x="74222" y="66486"/>
                </a:lnTo>
                <a:lnTo>
                  <a:pt x="75494" y="73065"/>
                </a:lnTo>
                <a:lnTo>
                  <a:pt x="79476" y="73065"/>
                </a:lnTo>
                <a:lnTo>
                  <a:pt x="79476" y="33754"/>
                </a:lnTo>
                <a:lnTo>
                  <a:pt x="75494" y="33754"/>
                </a:lnTo>
                <a:lnTo>
                  <a:pt x="74276" y="40334"/>
                </a:lnTo>
                <a:lnTo>
                  <a:pt x="72673" y="44702"/>
                </a:lnTo>
                <a:lnTo>
                  <a:pt x="70682" y="46858"/>
                </a:lnTo>
                <a:lnTo>
                  <a:pt x="68690" y="49014"/>
                </a:lnTo>
                <a:lnTo>
                  <a:pt x="64072" y="50092"/>
                </a:lnTo>
                <a:lnTo>
                  <a:pt x="32271" y="50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81573" y="2884751"/>
            <a:ext cx="15686" cy="15294"/>
          </a:xfrm>
          <a:custGeom>
            <a:avLst/>
            <a:gdLst/>
            <a:ahLst/>
            <a:cxnLst/>
            <a:rect l="l" t="t" r="r" b="b"/>
            <a:pathLst>
              <a:path w="17255" h="17333">
                <a:moveTo>
                  <a:pt x="17255" y="8708"/>
                </a:moveTo>
                <a:lnTo>
                  <a:pt x="17255" y="6275"/>
                </a:lnTo>
                <a:lnTo>
                  <a:pt x="16412" y="4215"/>
                </a:lnTo>
                <a:lnTo>
                  <a:pt x="14725" y="2529"/>
                </a:lnTo>
                <a:lnTo>
                  <a:pt x="13038" y="843"/>
                </a:lnTo>
                <a:lnTo>
                  <a:pt x="11006" y="0"/>
                </a:lnTo>
                <a:lnTo>
                  <a:pt x="6194" y="0"/>
                </a:lnTo>
                <a:lnTo>
                  <a:pt x="4147" y="857"/>
                </a:lnTo>
                <a:lnTo>
                  <a:pt x="2488" y="2571"/>
                </a:lnTo>
                <a:lnTo>
                  <a:pt x="829" y="4285"/>
                </a:lnTo>
                <a:lnTo>
                  <a:pt x="0" y="6330"/>
                </a:lnTo>
                <a:lnTo>
                  <a:pt x="0" y="11085"/>
                </a:lnTo>
                <a:lnTo>
                  <a:pt x="829" y="13117"/>
                </a:lnTo>
                <a:lnTo>
                  <a:pt x="2488" y="14803"/>
                </a:lnTo>
                <a:lnTo>
                  <a:pt x="4147" y="16490"/>
                </a:lnTo>
                <a:lnTo>
                  <a:pt x="6194" y="17333"/>
                </a:lnTo>
                <a:lnTo>
                  <a:pt x="11006" y="17333"/>
                </a:lnTo>
                <a:lnTo>
                  <a:pt x="13038" y="16490"/>
                </a:lnTo>
                <a:lnTo>
                  <a:pt x="14725" y="14803"/>
                </a:lnTo>
                <a:lnTo>
                  <a:pt x="16412" y="13117"/>
                </a:lnTo>
                <a:lnTo>
                  <a:pt x="17255" y="11085"/>
                </a:lnTo>
                <a:lnTo>
                  <a:pt x="17255" y="8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71919" y="2918340"/>
            <a:ext cx="36653" cy="68568"/>
          </a:xfrm>
          <a:custGeom>
            <a:avLst/>
            <a:gdLst/>
            <a:ahLst/>
            <a:cxnLst/>
            <a:rect l="l" t="t" r="r" b="b"/>
            <a:pathLst>
              <a:path w="40318" h="77710">
                <a:moveTo>
                  <a:pt x="13992" y="4644"/>
                </a:moveTo>
                <a:lnTo>
                  <a:pt x="4313" y="7795"/>
                </a:lnTo>
                <a:lnTo>
                  <a:pt x="746" y="8957"/>
                </a:lnTo>
                <a:lnTo>
                  <a:pt x="746" y="11527"/>
                </a:lnTo>
                <a:lnTo>
                  <a:pt x="3511" y="10753"/>
                </a:lnTo>
                <a:lnTo>
                  <a:pt x="5185" y="10311"/>
                </a:lnTo>
                <a:lnTo>
                  <a:pt x="5765" y="10201"/>
                </a:lnTo>
                <a:lnTo>
                  <a:pt x="7549" y="10035"/>
                </a:lnTo>
                <a:lnTo>
                  <a:pt x="10204" y="10035"/>
                </a:lnTo>
                <a:lnTo>
                  <a:pt x="11946" y="11168"/>
                </a:lnTo>
                <a:lnTo>
                  <a:pt x="12776" y="13435"/>
                </a:lnTo>
                <a:lnTo>
                  <a:pt x="13273" y="14817"/>
                </a:lnTo>
                <a:lnTo>
                  <a:pt x="13522" y="17305"/>
                </a:lnTo>
                <a:lnTo>
                  <a:pt x="13522" y="66928"/>
                </a:lnTo>
                <a:lnTo>
                  <a:pt x="12748" y="70895"/>
                </a:lnTo>
                <a:lnTo>
                  <a:pt x="9650" y="73826"/>
                </a:lnTo>
                <a:lnTo>
                  <a:pt x="5917" y="74835"/>
                </a:lnTo>
                <a:lnTo>
                  <a:pt x="0" y="75388"/>
                </a:lnTo>
                <a:lnTo>
                  <a:pt x="0" y="77710"/>
                </a:lnTo>
                <a:lnTo>
                  <a:pt x="40318" y="77710"/>
                </a:lnTo>
                <a:lnTo>
                  <a:pt x="40318" y="75388"/>
                </a:lnTo>
                <a:lnTo>
                  <a:pt x="34953" y="74945"/>
                </a:lnTo>
                <a:lnTo>
                  <a:pt x="31510" y="73923"/>
                </a:lnTo>
                <a:lnTo>
                  <a:pt x="29989" y="72319"/>
                </a:lnTo>
                <a:lnTo>
                  <a:pt x="28469" y="70716"/>
                </a:lnTo>
                <a:lnTo>
                  <a:pt x="27708" y="66762"/>
                </a:lnTo>
                <a:lnTo>
                  <a:pt x="27653" y="55"/>
                </a:lnTo>
                <a:lnTo>
                  <a:pt x="26104" y="0"/>
                </a:lnTo>
                <a:lnTo>
                  <a:pt x="24556" y="663"/>
                </a:lnTo>
                <a:lnTo>
                  <a:pt x="20740" y="2267"/>
                </a:lnTo>
                <a:lnTo>
                  <a:pt x="13992" y="4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14018" y="2919658"/>
            <a:ext cx="71345" cy="67250"/>
          </a:xfrm>
          <a:custGeom>
            <a:avLst/>
            <a:gdLst/>
            <a:ahLst/>
            <a:cxnLst/>
            <a:rect l="l" t="t" r="r" b="b"/>
            <a:pathLst>
              <a:path w="78480" h="76217">
                <a:moveTo>
                  <a:pt x="31690" y="36906"/>
                </a:moveTo>
                <a:lnTo>
                  <a:pt x="12360" y="65021"/>
                </a:lnTo>
                <a:lnTo>
                  <a:pt x="9982" y="68449"/>
                </a:lnTo>
                <a:lnTo>
                  <a:pt x="8074" y="70633"/>
                </a:lnTo>
                <a:lnTo>
                  <a:pt x="5199" y="72513"/>
                </a:lnTo>
                <a:lnTo>
                  <a:pt x="2986" y="73287"/>
                </a:lnTo>
                <a:lnTo>
                  <a:pt x="0" y="73895"/>
                </a:lnTo>
                <a:lnTo>
                  <a:pt x="0" y="76217"/>
                </a:lnTo>
                <a:lnTo>
                  <a:pt x="24556" y="76217"/>
                </a:lnTo>
                <a:lnTo>
                  <a:pt x="24556" y="73895"/>
                </a:lnTo>
                <a:lnTo>
                  <a:pt x="21680" y="73508"/>
                </a:lnTo>
                <a:lnTo>
                  <a:pt x="19813" y="73148"/>
                </a:lnTo>
                <a:lnTo>
                  <a:pt x="17670" y="71794"/>
                </a:lnTo>
                <a:lnTo>
                  <a:pt x="17864" y="69499"/>
                </a:lnTo>
                <a:lnTo>
                  <a:pt x="18638" y="67840"/>
                </a:lnTo>
                <a:lnTo>
                  <a:pt x="19634" y="66182"/>
                </a:lnTo>
                <a:lnTo>
                  <a:pt x="21238" y="63694"/>
                </a:lnTo>
                <a:lnTo>
                  <a:pt x="34594" y="42877"/>
                </a:lnTo>
                <a:lnTo>
                  <a:pt x="35866" y="44757"/>
                </a:lnTo>
                <a:lnTo>
                  <a:pt x="37429" y="47024"/>
                </a:lnTo>
                <a:lnTo>
                  <a:pt x="39281" y="49678"/>
                </a:lnTo>
                <a:lnTo>
                  <a:pt x="41134" y="52332"/>
                </a:lnTo>
                <a:lnTo>
                  <a:pt x="42531" y="54405"/>
                </a:lnTo>
                <a:lnTo>
                  <a:pt x="43471" y="55898"/>
                </a:lnTo>
                <a:lnTo>
                  <a:pt x="45462" y="58939"/>
                </a:lnTo>
                <a:lnTo>
                  <a:pt x="46955" y="61344"/>
                </a:lnTo>
                <a:lnTo>
                  <a:pt x="47951" y="63113"/>
                </a:lnTo>
                <a:lnTo>
                  <a:pt x="50052" y="66707"/>
                </a:lnTo>
                <a:lnTo>
                  <a:pt x="51104" y="69029"/>
                </a:lnTo>
                <a:lnTo>
                  <a:pt x="51104" y="70080"/>
                </a:lnTo>
                <a:lnTo>
                  <a:pt x="50675" y="71904"/>
                </a:lnTo>
                <a:lnTo>
                  <a:pt x="48960" y="73231"/>
                </a:lnTo>
                <a:lnTo>
                  <a:pt x="46623" y="73729"/>
                </a:lnTo>
                <a:lnTo>
                  <a:pt x="44218" y="73895"/>
                </a:lnTo>
                <a:lnTo>
                  <a:pt x="44218" y="76217"/>
                </a:lnTo>
                <a:lnTo>
                  <a:pt x="78480" y="76217"/>
                </a:lnTo>
                <a:lnTo>
                  <a:pt x="78480" y="73895"/>
                </a:lnTo>
                <a:lnTo>
                  <a:pt x="75936" y="73784"/>
                </a:lnTo>
                <a:lnTo>
                  <a:pt x="73683" y="73093"/>
                </a:lnTo>
                <a:lnTo>
                  <a:pt x="71719" y="71821"/>
                </a:lnTo>
                <a:lnTo>
                  <a:pt x="69756" y="70550"/>
                </a:lnTo>
                <a:lnTo>
                  <a:pt x="67363" y="67758"/>
                </a:lnTo>
                <a:lnTo>
                  <a:pt x="64543" y="63445"/>
                </a:lnTo>
                <a:lnTo>
                  <a:pt x="42641" y="30271"/>
                </a:lnTo>
                <a:lnTo>
                  <a:pt x="56828" y="9786"/>
                </a:lnTo>
                <a:lnTo>
                  <a:pt x="58321" y="7630"/>
                </a:lnTo>
                <a:lnTo>
                  <a:pt x="60285" y="5902"/>
                </a:lnTo>
                <a:lnTo>
                  <a:pt x="62718" y="4602"/>
                </a:lnTo>
                <a:lnTo>
                  <a:pt x="65152" y="3303"/>
                </a:lnTo>
                <a:lnTo>
                  <a:pt x="67778" y="2543"/>
                </a:lnTo>
                <a:lnTo>
                  <a:pt x="70599" y="2322"/>
                </a:lnTo>
                <a:lnTo>
                  <a:pt x="70599" y="0"/>
                </a:lnTo>
                <a:lnTo>
                  <a:pt x="43886" y="0"/>
                </a:lnTo>
                <a:lnTo>
                  <a:pt x="43886" y="2322"/>
                </a:lnTo>
                <a:lnTo>
                  <a:pt x="45987" y="2488"/>
                </a:lnTo>
                <a:lnTo>
                  <a:pt x="47619" y="2819"/>
                </a:lnTo>
                <a:lnTo>
                  <a:pt x="48780" y="3317"/>
                </a:lnTo>
                <a:lnTo>
                  <a:pt x="50523" y="4782"/>
                </a:lnTo>
                <a:lnTo>
                  <a:pt x="50523" y="7436"/>
                </a:lnTo>
                <a:lnTo>
                  <a:pt x="49168" y="10090"/>
                </a:lnTo>
                <a:lnTo>
                  <a:pt x="46457" y="14181"/>
                </a:lnTo>
                <a:lnTo>
                  <a:pt x="44854" y="16725"/>
                </a:lnTo>
                <a:lnTo>
                  <a:pt x="42420" y="20236"/>
                </a:lnTo>
                <a:lnTo>
                  <a:pt x="39157" y="24714"/>
                </a:lnTo>
                <a:lnTo>
                  <a:pt x="36778" y="21010"/>
                </a:lnTo>
                <a:lnTo>
                  <a:pt x="34815" y="17886"/>
                </a:lnTo>
                <a:lnTo>
                  <a:pt x="33267" y="15342"/>
                </a:lnTo>
                <a:lnTo>
                  <a:pt x="30336" y="10477"/>
                </a:lnTo>
                <a:lnTo>
                  <a:pt x="28870" y="7519"/>
                </a:lnTo>
                <a:lnTo>
                  <a:pt x="28870" y="4810"/>
                </a:lnTo>
                <a:lnTo>
                  <a:pt x="29602" y="3718"/>
                </a:lnTo>
                <a:lnTo>
                  <a:pt x="32534" y="2667"/>
                </a:lnTo>
                <a:lnTo>
                  <a:pt x="34317" y="2377"/>
                </a:lnTo>
                <a:lnTo>
                  <a:pt x="36419" y="2322"/>
                </a:lnTo>
                <a:lnTo>
                  <a:pt x="36419" y="0"/>
                </a:lnTo>
                <a:lnTo>
                  <a:pt x="1161" y="0"/>
                </a:lnTo>
                <a:lnTo>
                  <a:pt x="1161" y="2322"/>
                </a:lnTo>
                <a:lnTo>
                  <a:pt x="5253" y="2709"/>
                </a:lnTo>
                <a:lnTo>
                  <a:pt x="7909" y="3344"/>
                </a:lnTo>
                <a:lnTo>
                  <a:pt x="10342" y="5114"/>
                </a:lnTo>
                <a:lnTo>
                  <a:pt x="12554" y="7961"/>
                </a:lnTo>
                <a:lnTo>
                  <a:pt x="15762" y="12771"/>
                </a:lnTo>
                <a:lnTo>
                  <a:pt x="31690" y="36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00599" y="2918267"/>
            <a:ext cx="50003" cy="27368"/>
          </a:xfrm>
          <a:custGeom>
            <a:avLst/>
            <a:gdLst/>
            <a:ahLst/>
            <a:cxnLst/>
            <a:rect l="l" t="t" r="r" b="b"/>
            <a:pathLst>
              <a:path w="55003" h="31017">
                <a:moveTo>
                  <a:pt x="22412" y="137"/>
                </a:moveTo>
                <a:lnTo>
                  <a:pt x="10013" y="3705"/>
                </a:lnTo>
                <a:lnTo>
                  <a:pt x="0" y="12108"/>
                </a:lnTo>
                <a:lnTo>
                  <a:pt x="4701" y="17416"/>
                </a:lnTo>
                <a:lnTo>
                  <a:pt x="6471" y="14430"/>
                </a:lnTo>
                <a:lnTo>
                  <a:pt x="9789" y="8846"/>
                </a:lnTo>
                <a:lnTo>
                  <a:pt x="14601" y="6054"/>
                </a:lnTo>
                <a:lnTo>
                  <a:pt x="27266" y="6054"/>
                </a:lnTo>
                <a:lnTo>
                  <a:pt x="31801" y="8487"/>
                </a:lnTo>
                <a:lnTo>
                  <a:pt x="34511" y="13352"/>
                </a:lnTo>
                <a:lnTo>
                  <a:pt x="36004" y="16061"/>
                </a:lnTo>
                <a:lnTo>
                  <a:pt x="37056" y="20180"/>
                </a:lnTo>
                <a:lnTo>
                  <a:pt x="37664" y="25710"/>
                </a:lnTo>
                <a:lnTo>
                  <a:pt x="2655" y="25710"/>
                </a:lnTo>
                <a:lnTo>
                  <a:pt x="2322" y="31017"/>
                </a:lnTo>
                <a:lnTo>
                  <a:pt x="55003" y="31017"/>
                </a:lnTo>
                <a:lnTo>
                  <a:pt x="55003" y="21120"/>
                </a:lnTo>
                <a:lnTo>
                  <a:pt x="52072" y="13477"/>
                </a:lnTo>
                <a:lnTo>
                  <a:pt x="46208" y="8086"/>
                </a:lnTo>
                <a:lnTo>
                  <a:pt x="40346" y="2695"/>
                </a:lnTo>
                <a:lnTo>
                  <a:pt x="33515" y="0"/>
                </a:lnTo>
                <a:lnTo>
                  <a:pt x="25717" y="0"/>
                </a:lnTo>
                <a:lnTo>
                  <a:pt x="22412" y="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91624" y="2928951"/>
            <a:ext cx="61994" cy="59713"/>
          </a:xfrm>
          <a:custGeom>
            <a:avLst/>
            <a:gdLst/>
            <a:ahLst/>
            <a:cxnLst/>
            <a:rect l="l" t="t" r="r" b="b"/>
            <a:pathLst>
              <a:path w="68193" h="67675">
                <a:moveTo>
                  <a:pt x="13300" y="9067"/>
                </a:moveTo>
                <a:lnTo>
                  <a:pt x="14573" y="5307"/>
                </a:lnTo>
                <a:lnTo>
                  <a:pt x="9872" y="0"/>
                </a:lnTo>
                <a:lnTo>
                  <a:pt x="6880" y="4123"/>
                </a:lnTo>
                <a:lnTo>
                  <a:pt x="1720" y="15656"/>
                </a:lnTo>
                <a:lnTo>
                  <a:pt x="0" y="28778"/>
                </a:lnTo>
                <a:lnTo>
                  <a:pt x="96" y="32000"/>
                </a:lnTo>
                <a:lnTo>
                  <a:pt x="2602" y="44661"/>
                </a:lnTo>
                <a:lnTo>
                  <a:pt x="8503" y="55898"/>
                </a:lnTo>
                <a:lnTo>
                  <a:pt x="19424" y="65035"/>
                </a:lnTo>
                <a:lnTo>
                  <a:pt x="32603" y="67675"/>
                </a:lnTo>
                <a:lnTo>
                  <a:pt x="41618" y="67675"/>
                </a:lnTo>
                <a:lnTo>
                  <a:pt x="49237" y="64689"/>
                </a:lnTo>
                <a:lnTo>
                  <a:pt x="55459" y="58718"/>
                </a:lnTo>
                <a:lnTo>
                  <a:pt x="61680" y="52746"/>
                </a:lnTo>
                <a:lnTo>
                  <a:pt x="65926" y="46250"/>
                </a:lnTo>
                <a:lnTo>
                  <a:pt x="68193" y="39228"/>
                </a:lnTo>
                <a:lnTo>
                  <a:pt x="65290" y="38233"/>
                </a:lnTo>
                <a:lnTo>
                  <a:pt x="61916" y="43817"/>
                </a:lnTo>
                <a:lnTo>
                  <a:pt x="58237" y="48130"/>
                </a:lnTo>
                <a:lnTo>
                  <a:pt x="54256" y="51171"/>
                </a:lnTo>
                <a:lnTo>
                  <a:pt x="50273" y="54212"/>
                </a:lnTo>
                <a:lnTo>
                  <a:pt x="45379" y="55732"/>
                </a:lnTo>
                <a:lnTo>
                  <a:pt x="32381" y="55732"/>
                </a:lnTo>
                <a:lnTo>
                  <a:pt x="26159" y="52802"/>
                </a:lnTo>
                <a:lnTo>
                  <a:pt x="20905" y="46941"/>
                </a:lnTo>
                <a:lnTo>
                  <a:pt x="18910" y="44383"/>
                </a:lnTo>
                <a:lnTo>
                  <a:pt x="14232" y="33602"/>
                </a:lnTo>
                <a:lnTo>
                  <a:pt x="12194" y="18909"/>
                </a:lnTo>
                <a:lnTo>
                  <a:pt x="12527" y="13601"/>
                </a:lnTo>
                <a:lnTo>
                  <a:pt x="13300" y="9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76754" y="2917907"/>
            <a:ext cx="14528" cy="6738"/>
          </a:xfrm>
          <a:custGeom>
            <a:avLst/>
            <a:gdLst/>
            <a:ahLst/>
            <a:cxnLst/>
            <a:rect l="l" t="t" r="r" b="b"/>
            <a:pathLst>
              <a:path w="15981" h="7636">
                <a:moveTo>
                  <a:pt x="12024" y="0"/>
                </a:moveTo>
                <a:lnTo>
                  <a:pt x="0" y="3842"/>
                </a:lnTo>
                <a:lnTo>
                  <a:pt x="3592" y="7636"/>
                </a:lnTo>
                <a:lnTo>
                  <a:pt x="9012" y="4554"/>
                </a:lnTo>
                <a:lnTo>
                  <a:pt x="15981" y="4554"/>
                </a:lnTo>
                <a:lnTo>
                  <a:pt x="12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57947" y="2884605"/>
            <a:ext cx="72100" cy="103693"/>
          </a:xfrm>
          <a:custGeom>
            <a:avLst/>
            <a:gdLst/>
            <a:ahLst/>
            <a:cxnLst/>
            <a:rect l="l" t="t" r="r" b="b"/>
            <a:pathLst>
              <a:path w="79310" h="117519">
                <a:moveTo>
                  <a:pt x="67363" y="0"/>
                </a:moveTo>
                <a:lnTo>
                  <a:pt x="65317" y="774"/>
                </a:lnTo>
                <a:lnTo>
                  <a:pt x="62966" y="1575"/>
                </a:lnTo>
                <a:lnTo>
                  <a:pt x="61086" y="2239"/>
                </a:lnTo>
                <a:lnTo>
                  <a:pt x="58902" y="2930"/>
                </a:lnTo>
                <a:lnTo>
                  <a:pt x="56413" y="3649"/>
                </a:lnTo>
                <a:lnTo>
                  <a:pt x="53924" y="4368"/>
                </a:lnTo>
                <a:lnTo>
                  <a:pt x="51435" y="5059"/>
                </a:lnTo>
                <a:lnTo>
                  <a:pt x="48946" y="5722"/>
                </a:lnTo>
                <a:lnTo>
                  <a:pt x="42143" y="7464"/>
                </a:lnTo>
                <a:lnTo>
                  <a:pt x="42143" y="10201"/>
                </a:lnTo>
                <a:lnTo>
                  <a:pt x="43858" y="10035"/>
                </a:lnTo>
                <a:lnTo>
                  <a:pt x="45461" y="9869"/>
                </a:lnTo>
                <a:lnTo>
                  <a:pt x="47204" y="9786"/>
                </a:lnTo>
                <a:lnTo>
                  <a:pt x="50025" y="9786"/>
                </a:lnTo>
                <a:lnTo>
                  <a:pt x="51809" y="10422"/>
                </a:lnTo>
                <a:lnTo>
                  <a:pt x="53302" y="12965"/>
                </a:lnTo>
                <a:lnTo>
                  <a:pt x="53675" y="15287"/>
                </a:lnTo>
                <a:lnTo>
                  <a:pt x="53675" y="45033"/>
                </a:lnTo>
                <a:lnTo>
                  <a:pt x="51628" y="42988"/>
                </a:lnTo>
                <a:lnTo>
                  <a:pt x="49500" y="41384"/>
                </a:lnTo>
                <a:lnTo>
                  <a:pt x="47287" y="40223"/>
                </a:lnTo>
                <a:lnTo>
                  <a:pt x="43913" y="38454"/>
                </a:lnTo>
                <a:lnTo>
                  <a:pt x="40207" y="37569"/>
                </a:lnTo>
                <a:lnTo>
                  <a:pt x="36170" y="37569"/>
                </a:lnTo>
                <a:lnTo>
                  <a:pt x="32711" y="37743"/>
                </a:lnTo>
                <a:lnTo>
                  <a:pt x="36668" y="42297"/>
                </a:lnTo>
                <a:lnTo>
                  <a:pt x="40319" y="42297"/>
                </a:lnTo>
                <a:lnTo>
                  <a:pt x="44065" y="43776"/>
                </a:lnTo>
                <a:lnTo>
                  <a:pt x="47909" y="46734"/>
                </a:lnTo>
                <a:lnTo>
                  <a:pt x="51753" y="49692"/>
                </a:lnTo>
                <a:lnTo>
                  <a:pt x="53675" y="54764"/>
                </a:lnTo>
                <a:lnTo>
                  <a:pt x="53675" y="99799"/>
                </a:lnTo>
                <a:lnTo>
                  <a:pt x="52347" y="102203"/>
                </a:lnTo>
                <a:lnTo>
                  <a:pt x="49693" y="104747"/>
                </a:lnTo>
                <a:lnTo>
                  <a:pt x="47038" y="107290"/>
                </a:lnTo>
                <a:lnTo>
                  <a:pt x="43554" y="108562"/>
                </a:lnTo>
                <a:lnTo>
                  <a:pt x="31054" y="108562"/>
                </a:lnTo>
                <a:lnTo>
                  <a:pt x="24902" y="105079"/>
                </a:lnTo>
                <a:lnTo>
                  <a:pt x="20781" y="98112"/>
                </a:lnTo>
                <a:lnTo>
                  <a:pt x="16660" y="91145"/>
                </a:lnTo>
                <a:lnTo>
                  <a:pt x="14601" y="83211"/>
                </a:lnTo>
                <a:lnTo>
                  <a:pt x="14601" y="65297"/>
                </a:lnTo>
                <a:lnTo>
                  <a:pt x="16536" y="57709"/>
                </a:lnTo>
                <a:lnTo>
                  <a:pt x="20407" y="51544"/>
                </a:lnTo>
                <a:lnTo>
                  <a:pt x="24280" y="45379"/>
                </a:lnTo>
                <a:lnTo>
                  <a:pt x="20687" y="41585"/>
                </a:lnTo>
                <a:lnTo>
                  <a:pt x="10494" y="50466"/>
                </a:lnTo>
                <a:lnTo>
                  <a:pt x="6360" y="56429"/>
                </a:lnTo>
                <a:lnTo>
                  <a:pt x="1590" y="68122"/>
                </a:lnTo>
                <a:lnTo>
                  <a:pt x="0" y="81359"/>
                </a:lnTo>
                <a:lnTo>
                  <a:pt x="21" y="82776"/>
                </a:lnTo>
                <a:lnTo>
                  <a:pt x="2410" y="95472"/>
                </a:lnTo>
                <a:lnTo>
                  <a:pt x="8752" y="106613"/>
                </a:lnTo>
                <a:lnTo>
                  <a:pt x="14586" y="113884"/>
                </a:lnTo>
                <a:lnTo>
                  <a:pt x="22206" y="117519"/>
                </a:lnTo>
                <a:lnTo>
                  <a:pt x="36917" y="117519"/>
                </a:lnTo>
                <a:lnTo>
                  <a:pt x="41590" y="116275"/>
                </a:lnTo>
                <a:lnTo>
                  <a:pt x="45628" y="113787"/>
                </a:lnTo>
                <a:lnTo>
                  <a:pt x="47895" y="112349"/>
                </a:lnTo>
                <a:lnTo>
                  <a:pt x="50578" y="109944"/>
                </a:lnTo>
                <a:lnTo>
                  <a:pt x="53675" y="106571"/>
                </a:lnTo>
                <a:lnTo>
                  <a:pt x="53675" y="116773"/>
                </a:lnTo>
                <a:lnTo>
                  <a:pt x="54256" y="117519"/>
                </a:lnTo>
                <a:lnTo>
                  <a:pt x="67280" y="112626"/>
                </a:lnTo>
                <a:lnTo>
                  <a:pt x="74969" y="109972"/>
                </a:lnTo>
                <a:lnTo>
                  <a:pt x="78978" y="108590"/>
                </a:lnTo>
                <a:lnTo>
                  <a:pt x="79310" y="108479"/>
                </a:lnTo>
                <a:lnTo>
                  <a:pt x="79310" y="105742"/>
                </a:lnTo>
                <a:lnTo>
                  <a:pt x="77484" y="105949"/>
                </a:lnTo>
                <a:lnTo>
                  <a:pt x="71843" y="105991"/>
                </a:lnTo>
                <a:lnTo>
                  <a:pt x="69493" y="105272"/>
                </a:lnTo>
                <a:lnTo>
                  <a:pt x="67723" y="102397"/>
                </a:lnTo>
                <a:lnTo>
                  <a:pt x="67280" y="99881"/>
                </a:lnTo>
                <a:lnTo>
                  <a:pt x="67280" y="96288"/>
                </a:lnTo>
                <a:lnTo>
                  <a:pt x="67447" y="28529"/>
                </a:lnTo>
                <a:lnTo>
                  <a:pt x="67529" y="18619"/>
                </a:lnTo>
                <a:lnTo>
                  <a:pt x="67640" y="12025"/>
                </a:lnTo>
                <a:lnTo>
                  <a:pt x="67861" y="166"/>
                </a:lnTo>
                <a:lnTo>
                  <a:pt x="673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73941" y="2885995"/>
            <a:ext cx="93896" cy="103400"/>
          </a:xfrm>
          <a:custGeom>
            <a:avLst/>
            <a:gdLst/>
            <a:ahLst/>
            <a:cxnLst/>
            <a:rect l="l" t="t" r="r" b="b"/>
            <a:pathLst>
              <a:path w="103286" h="117187">
                <a:moveTo>
                  <a:pt x="25449" y="9327"/>
                </a:moveTo>
                <a:lnTo>
                  <a:pt x="15680" y="17665"/>
                </a:lnTo>
                <a:lnTo>
                  <a:pt x="11500" y="22664"/>
                </a:lnTo>
                <a:lnTo>
                  <a:pt x="5111" y="33578"/>
                </a:lnTo>
                <a:lnTo>
                  <a:pt x="1277" y="45789"/>
                </a:lnTo>
                <a:lnTo>
                  <a:pt x="0" y="59298"/>
                </a:lnTo>
                <a:lnTo>
                  <a:pt x="195" y="64745"/>
                </a:lnTo>
                <a:lnTo>
                  <a:pt x="2493" y="77794"/>
                </a:lnTo>
                <a:lnTo>
                  <a:pt x="7378" y="89441"/>
                </a:lnTo>
                <a:lnTo>
                  <a:pt x="14850" y="99688"/>
                </a:lnTo>
                <a:lnTo>
                  <a:pt x="21263" y="105620"/>
                </a:lnTo>
                <a:lnTo>
                  <a:pt x="31958" y="112046"/>
                </a:lnTo>
                <a:lnTo>
                  <a:pt x="44311" y="115902"/>
                </a:lnTo>
                <a:lnTo>
                  <a:pt x="58322" y="117187"/>
                </a:lnTo>
                <a:lnTo>
                  <a:pt x="65305" y="116775"/>
                </a:lnTo>
                <a:lnTo>
                  <a:pt x="77658" y="113833"/>
                </a:lnTo>
                <a:lnTo>
                  <a:pt x="89266" y="108064"/>
                </a:lnTo>
                <a:lnTo>
                  <a:pt x="94851" y="104470"/>
                </a:lnTo>
                <a:lnTo>
                  <a:pt x="99525" y="100296"/>
                </a:lnTo>
                <a:lnTo>
                  <a:pt x="103286" y="95541"/>
                </a:lnTo>
                <a:lnTo>
                  <a:pt x="100134" y="92389"/>
                </a:lnTo>
                <a:lnTo>
                  <a:pt x="95045" y="97200"/>
                </a:lnTo>
                <a:lnTo>
                  <a:pt x="90372" y="100794"/>
                </a:lnTo>
                <a:lnTo>
                  <a:pt x="86113" y="103171"/>
                </a:lnTo>
                <a:lnTo>
                  <a:pt x="78702" y="107373"/>
                </a:lnTo>
                <a:lnTo>
                  <a:pt x="70600" y="109474"/>
                </a:lnTo>
                <a:lnTo>
                  <a:pt x="61806" y="109474"/>
                </a:lnTo>
                <a:lnTo>
                  <a:pt x="53685" y="108746"/>
                </a:lnTo>
                <a:lnTo>
                  <a:pt x="41731" y="104331"/>
                </a:lnTo>
                <a:lnTo>
                  <a:pt x="31650" y="95914"/>
                </a:lnTo>
                <a:lnTo>
                  <a:pt x="25011" y="85805"/>
                </a:lnTo>
                <a:lnTo>
                  <a:pt x="21061" y="73731"/>
                </a:lnTo>
                <a:lnTo>
                  <a:pt x="19744" y="59630"/>
                </a:lnTo>
                <a:lnTo>
                  <a:pt x="19782" y="56814"/>
                </a:lnTo>
                <a:lnTo>
                  <a:pt x="21310" y="42720"/>
                </a:lnTo>
                <a:lnTo>
                  <a:pt x="25072" y="30721"/>
                </a:lnTo>
                <a:lnTo>
                  <a:pt x="31069" y="20816"/>
                </a:lnTo>
                <a:lnTo>
                  <a:pt x="36260" y="15388"/>
                </a:lnTo>
                <a:lnTo>
                  <a:pt x="47243" y="8885"/>
                </a:lnTo>
                <a:lnTo>
                  <a:pt x="60229" y="6717"/>
                </a:lnTo>
                <a:lnTo>
                  <a:pt x="66401" y="7148"/>
                </a:lnTo>
                <a:lnTo>
                  <a:pt x="78586" y="11289"/>
                </a:lnTo>
                <a:lnTo>
                  <a:pt x="88353" y="19821"/>
                </a:lnTo>
                <a:lnTo>
                  <a:pt x="92004" y="24466"/>
                </a:lnTo>
                <a:lnTo>
                  <a:pt x="94962" y="30575"/>
                </a:lnTo>
                <a:lnTo>
                  <a:pt x="97230" y="38150"/>
                </a:lnTo>
                <a:lnTo>
                  <a:pt x="101130" y="38150"/>
                </a:lnTo>
                <a:lnTo>
                  <a:pt x="99553" y="0"/>
                </a:lnTo>
                <a:lnTo>
                  <a:pt x="95985" y="0"/>
                </a:lnTo>
                <a:lnTo>
                  <a:pt x="95433" y="1880"/>
                </a:lnTo>
                <a:lnTo>
                  <a:pt x="94437" y="3262"/>
                </a:lnTo>
                <a:lnTo>
                  <a:pt x="91561" y="5031"/>
                </a:lnTo>
                <a:lnTo>
                  <a:pt x="90040" y="5473"/>
                </a:lnTo>
                <a:lnTo>
                  <a:pt x="87662" y="5473"/>
                </a:lnTo>
                <a:lnTo>
                  <a:pt x="84039" y="4561"/>
                </a:lnTo>
                <a:lnTo>
                  <a:pt x="77568" y="2736"/>
                </a:lnTo>
                <a:lnTo>
                  <a:pt x="71097" y="912"/>
                </a:lnTo>
                <a:lnTo>
                  <a:pt x="64792" y="0"/>
                </a:lnTo>
                <a:lnTo>
                  <a:pt x="58653" y="0"/>
                </a:lnTo>
                <a:lnTo>
                  <a:pt x="49449" y="572"/>
                </a:lnTo>
                <a:lnTo>
                  <a:pt x="36705" y="3630"/>
                </a:lnTo>
                <a:lnTo>
                  <a:pt x="25449" y="9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73283" y="2884166"/>
            <a:ext cx="36879" cy="102742"/>
          </a:xfrm>
          <a:custGeom>
            <a:avLst/>
            <a:gdLst/>
            <a:ahLst/>
            <a:cxnLst/>
            <a:rect l="l" t="t" r="r" b="b"/>
            <a:pathLst>
              <a:path w="40567" h="116441">
                <a:moveTo>
                  <a:pt x="40567" y="116441"/>
                </a:moveTo>
                <a:lnTo>
                  <a:pt x="40567" y="114119"/>
                </a:lnTo>
                <a:lnTo>
                  <a:pt x="35369" y="113731"/>
                </a:lnTo>
                <a:lnTo>
                  <a:pt x="31939" y="112833"/>
                </a:lnTo>
                <a:lnTo>
                  <a:pt x="30280" y="111423"/>
                </a:lnTo>
                <a:lnTo>
                  <a:pt x="28621" y="110013"/>
                </a:lnTo>
                <a:lnTo>
                  <a:pt x="27791" y="106903"/>
                </a:lnTo>
                <a:lnTo>
                  <a:pt x="27791" y="1548"/>
                </a:lnTo>
                <a:lnTo>
                  <a:pt x="26962" y="0"/>
                </a:lnTo>
                <a:lnTo>
                  <a:pt x="23962" y="942"/>
                </a:lnTo>
                <a:lnTo>
                  <a:pt x="11049" y="4858"/>
                </a:lnTo>
                <a:lnTo>
                  <a:pt x="0" y="7961"/>
                </a:lnTo>
                <a:lnTo>
                  <a:pt x="0" y="10698"/>
                </a:lnTo>
                <a:lnTo>
                  <a:pt x="2530" y="10118"/>
                </a:lnTo>
                <a:lnTo>
                  <a:pt x="4355" y="9786"/>
                </a:lnTo>
                <a:lnTo>
                  <a:pt x="5973" y="9703"/>
                </a:lnTo>
                <a:lnTo>
                  <a:pt x="9346" y="9703"/>
                </a:lnTo>
                <a:lnTo>
                  <a:pt x="11587" y="10864"/>
                </a:lnTo>
                <a:lnTo>
                  <a:pt x="12693" y="13186"/>
                </a:lnTo>
                <a:lnTo>
                  <a:pt x="13301" y="14568"/>
                </a:lnTo>
                <a:lnTo>
                  <a:pt x="13605" y="17084"/>
                </a:lnTo>
                <a:lnTo>
                  <a:pt x="13605" y="106350"/>
                </a:lnTo>
                <a:lnTo>
                  <a:pt x="12693" y="109433"/>
                </a:lnTo>
                <a:lnTo>
                  <a:pt x="10867" y="111009"/>
                </a:lnTo>
                <a:lnTo>
                  <a:pt x="9042" y="112584"/>
                </a:lnTo>
                <a:lnTo>
                  <a:pt x="5557" y="113621"/>
                </a:lnTo>
                <a:lnTo>
                  <a:pt x="414" y="114118"/>
                </a:lnTo>
                <a:lnTo>
                  <a:pt x="414" y="116441"/>
                </a:lnTo>
                <a:lnTo>
                  <a:pt x="40567" y="116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18625" y="2917535"/>
            <a:ext cx="62597" cy="70470"/>
          </a:xfrm>
          <a:custGeom>
            <a:avLst/>
            <a:gdLst/>
            <a:ahLst/>
            <a:cxnLst/>
            <a:rect l="l" t="t" r="r" b="b"/>
            <a:pathLst>
              <a:path w="68857" h="79866">
                <a:moveTo>
                  <a:pt x="0" y="62118"/>
                </a:moveTo>
                <a:lnTo>
                  <a:pt x="0" y="67260"/>
                </a:lnTo>
                <a:lnTo>
                  <a:pt x="1741" y="71504"/>
                </a:lnTo>
                <a:lnTo>
                  <a:pt x="5226" y="74849"/>
                </a:lnTo>
                <a:lnTo>
                  <a:pt x="8710" y="78194"/>
                </a:lnTo>
                <a:lnTo>
                  <a:pt x="12831" y="79866"/>
                </a:lnTo>
                <a:lnTo>
                  <a:pt x="17587" y="79866"/>
                </a:lnTo>
                <a:lnTo>
                  <a:pt x="16426" y="65131"/>
                </a:lnTo>
                <a:lnTo>
                  <a:pt x="14767" y="61427"/>
                </a:lnTo>
                <a:lnTo>
                  <a:pt x="14767" y="50148"/>
                </a:lnTo>
                <a:lnTo>
                  <a:pt x="18749" y="44563"/>
                </a:lnTo>
                <a:lnTo>
                  <a:pt x="26713" y="39643"/>
                </a:lnTo>
                <a:lnTo>
                  <a:pt x="30861" y="37099"/>
                </a:lnTo>
                <a:lnTo>
                  <a:pt x="36115" y="34777"/>
                </a:lnTo>
                <a:lnTo>
                  <a:pt x="42475" y="32676"/>
                </a:lnTo>
                <a:lnTo>
                  <a:pt x="42475" y="62118"/>
                </a:lnTo>
                <a:lnTo>
                  <a:pt x="40802" y="64717"/>
                </a:lnTo>
                <a:lnTo>
                  <a:pt x="37456" y="66762"/>
                </a:lnTo>
                <a:lnTo>
                  <a:pt x="34110" y="68808"/>
                </a:lnTo>
                <a:lnTo>
                  <a:pt x="30612" y="69831"/>
                </a:lnTo>
                <a:lnTo>
                  <a:pt x="31940" y="75388"/>
                </a:lnTo>
                <a:lnTo>
                  <a:pt x="34926" y="73618"/>
                </a:lnTo>
                <a:lnTo>
                  <a:pt x="38520" y="70909"/>
                </a:lnTo>
                <a:lnTo>
                  <a:pt x="42724" y="67260"/>
                </a:lnTo>
                <a:lnTo>
                  <a:pt x="42890" y="70633"/>
                </a:lnTo>
                <a:lnTo>
                  <a:pt x="43817" y="73535"/>
                </a:lnTo>
                <a:lnTo>
                  <a:pt x="45504" y="75968"/>
                </a:lnTo>
                <a:lnTo>
                  <a:pt x="47190" y="78401"/>
                </a:lnTo>
                <a:lnTo>
                  <a:pt x="49914" y="79617"/>
                </a:lnTo>
                <a:lnTo>
                  <a:pt x="56883" y="79617"/>
                </a:lnTo>
                <a:lnTo>
                  <a:pt x="60035" y="78567"/>
                </a:lnTo>
                <a:lnTo>
                  <a:pt x="63132" y="76466"/>
                </a:lnTo>
                <a:lnTo>
                  <a:pt x="65179" y="75083"/>
                </a:lnTo>
                <a:lnTo>
                  <a:pt x="67087" y="73314"/>
                </a:lnTo>
                <a:lnTo>
                  <a:pt x="68857" y="71158"/>
                </a:lnTo>
                <a:lnTo>
                  <a:pt x="68857" y="66845"/>
                </a:lnTo>
                <a:lnTo>
                  <a:pt x="66810" y="68338"/>
                </a:lnTo>
                <a:lnTo>
                  <a:pt x="65372" y="69278"/>
                </a:lnTo>
                <a:lnTo>
                  <a:pt x="63714" y="70052"/>
                </a:lnTo>
                <a:lnTo>
                  <a:pt x="61391" y="70246"/>
                </a:lnTo>
                <a:lnTo>
                  <a:pt x="59123" y="70246"/>
                </a:lnTo>
                <a:lnTo>
                  <a:pt x="57630" y="69168"/>
                </a:lnTo>
                <a:lnTo>
                  <a:pt x="56911" y="67011"/>
                </a:lnTo>
                <a:lnTo>
                  <a:pt x="56468" y="65795"/>
                </a:lnTo>
                <a:lnTo>
                  <a:pt x="56247" y="63583"/>
                </a:lnTo>
                <a:lnTo>
                  <a:pt x="56247" y="19821"/>
                </a:lnTo>
                <a:lnTo>
                  <a:pt x="55224" y="14264"/>
                </a:lnTo>
                <a:lnTo>
                  <a:pt x="53178" y="10449"/>
                </a:lnTo>
                <a:lnTo>
                  <a:pt x="49361" y="3483"/>
                </a:lnTo>
                <a:lnTo>
                  <a:pt x="42088" y="0"/>
                </a:lnTo>
                <a:lnTo>
                  <a:pt x="22122" y="0"/>
                </a:lnTo>
                <a:lnTo>
                  <a:pt x="15112" y="2114"/>
                </a:lnTo>
                <a:lnTo>
                  <a:pt x="10328" y="6344"/>
                </a:lnTo>
                <a:lnTo>
                  <a:pt x="5544" y="10574"/>
                </a:lnTo>
                <a:lnTo>
                  <a:pt x="3152" y="14624"/>
                </a:lnTo>
                <a:lnTo>
                  <a:pt x="3152" y="20484"/>
                </a:lnTo>
                <a:lnTo>
                  <a:pt x="3816" y="22295"/>
                </a:lnTo>
                <a:lnTo>
                  <a:pt x="5143" y="23926"/>
                </a:lnTo>
                <a:lnTo>
                  <a:pt x="6471" y="25557"/>
                </a:lnTo>
                <a:lnTo>
                  <a:pt x="8379" y="26373"/>
                </a:lnTo>
                <a:lnTo>
                  <a:pt x="12471" y="26373"/>
                </a:lnTo>
                <a:lnTo>
                  <a:pt x="15015" y="25295"/>
                </a:lnTo>
                <a:lnTo>
                  <a:pt x="17062" y="24078"/>
                </a:lnTo>
                <a:lnTo>
                  <a:pt x="18085" y="21922"/>
                </a:lnTo>
                <a:lnTo>
                  <a:pt x="18085" y="18826"/>
                </a:lnTo>
                <a:lnTo>
                  <a:pt x="17947" y="17374"/>
                </a:lnTo>
                <a:lnTo>
                  <a:pt x="17670" y="15799"/>
                </a:lnTo>
                <a:lnTo>
                  <a:pt x="17393" y="14223"/>
                </a:lnTo>
                <a:lnTo>
                  <a:pt x="17255" y="12440"/>
                </a:lnTo>
                <a:lnTo>
                  <a:pt x="17255" y="9841"/>
                </a:lnTo>
                <a:lnTo>
                  <a:pt x="18527" y="7795"/>
                </a:lnTo>
                <a:lnTo>
                  <a:pt x="21072" y="6303"/>
                </a:lnTo>
                <a:lnTo>
                  <a:pt x="23616" y="4865"/>
                </a:lnTo>
                <a:lnTo>
                  <a:pt x="26298" y="4146"/>
                </a:lnTo>
                <a:lnTo>
                  <a:pt x="35036" y="4146"/>
                </a:lnTo>
                <a:lnTo>
                  <a:pt x="38935" y="5998"/>
                </a:lnTo>
                <a:lnTo>
                  <a:pt x="40816" y="9703"/>
                </a:lnTo>
                <a:lnTo>
                  <a:pt x="41922" y="11915"/>
                </a:lnTo>
                <a:lnTo>
                  <a:pt x="42475" y="15840"/>
                </a:lnTo>
                <a:lnTo>
                  <a:pt x="42475" y="28529"/>
                </a:lnTo>
                <a:lnTo>
                  <a:pt x="32494" y="32386"/>
                </a:lnTo>
                <a:lnTo>
                  <a:pt x="20055" y="37735"/>
                </a:lnTo>
                <a:lnTo>
                  <a:pt x="12029" y="42048"/>
                </a:lnTo>
                <a:lnTo>
                  <a:pt x="4009" y="47411"/>
                </a:lnTo>
                <a:lnTo>
                  <a:pt x="0" y="54101"/>
                </a:lnTo>
                <a:lnTo>
                  <a:pt x="0" y="62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33559" y="2975004"/>
            <a:ext cx="14103" cy="13001"/>
          </a:xfrm>
          <a:custGeom>
            <a:avLst/>
            <a:gdLst/>
            <a:ahLst/>
            <a:cxnLst/>
            <a:rect l="l" t="t" r="r" b="b"/>
            <a:pathLst>
              <a:path w="15513" h="14734">
                <a:moveTo>
                  <a:pt x="5475" y="3925"/>
                </a:moveTo>
                <a:lnTo>
                  <a:pt x="3318" y="2377"/>
                </a:lnTo>
                <a:lnTo>
                  <a:pt x="0" y="0"/>
                </a:lnTo>
                <a:lnTo>
                  <a:pt x="1161" y="14734"/>
                </a:lnTo>
                <a:lnTo>
                  <a:pt x="5696" y="14734"/>
                </a:lnTo>
                <a:lnTo>
                  <a:pt x="10480" y="13242"/>
                </a:lnTo>
                <a:lnTo>
                  <a:pt x="15513" y="10256"/>
                </a:lnTo>
                <a:lnTo>
                  <a:pt x="14185" y="4699"/>
                </a:lnTo>
                <a:lnTo>
                  <a:pt x="7880" y="4699"/>
                </a:lnTo>
                <a:lnTo>
                  <a:pt x="5475" y="3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91284" y="2884752"/>
            <a:ext cx="15686" cy="15294"/>
          </a:xfrm>
          <a:custGeom>
            <a:avLst/>
            <a:gdLst/>
            <a:ahLst/>
            <a:cxnLst/>
            <a:rect l="l" t="t" r="r" b="b"/>
            <a:pathLst>
              <a:path w="17255" h="17333">
                <a:moveTo>
                  <a:pt x="17255" y="8707"/>
                </a:moveTo>
                <a:lnTo>
                  <a:pt x="17255" y="6275"/>
                </a:lnTo>
                <a:lnTo>
                  <a:pt x="16412" y="4215"/>
                </a:lnTo>
                <a:lnTo>
                  <a:pt x="14725" y="2529"/>
                </a:lnTo>
                <a:lnTo>
                  <a:pt x="13038" y="842"/>
                </a:lnTo>
                <a:lnTo>
                  <a:pt x="11006" y="0"/>
                </a:lnTo>
                <a:lnTo>
                  <a:pt x="6194" y="0"/>
                </a:lnTo>
                <a:lnTo>
                  <a:pt x="4147" y="856"/>
                </a:lnTo>
                <a:lnTo>
                  <a:pt x="2488" y="2570"/>
                </a:lnTo>
                <a:lnTo>
                  <a:pt x="829" y="4284"/>
                </a:lnTo>
                <a:lnTo>
                  <a:pt x="0" y="6330"/>
                </a:lnTo>
                <a:lnTo>
                  <a:pt x="0" y="11085"/>
                </a:lnTo>
                <a:lnTo>
                  <a:pt x="829" y="13117"/>
                </a:lnTo>
                <a:lnTo>
                  <a:pt x="2488" y="14803"/>
                </a:lnTo>
                <a:lnTo>
                  <a:pt x="4147" y="16490"/>
                </a:lnTo>
                <a:lnTo>
                  <a:pt x="6194" y="17333"/>
                </a:lnTo>
                <a:lnTo>
                  <a:pt x="11006" y="17333"/>
                </a:lnTo>
                <a:lnTo>
                  <a:pt x="13038" y="16490"/>
                </a:lnTo>
                <a:lnTo>
                  <a:pt x="14725" y="14803"/>
                </a:lnTo>
                <a:lnTo>
                  <a:pt x="16412" y="13117"/>
                </a:lnTo>
                <a:lnTo>
                  <a:pt x="17255" y="11085"/>
                </a:lnTo>
                <a:lnTo>
                  <a:pt x="17255" y="8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85686" y="3037782"/>
            <a:ext cx="1964329" cy="135379"/>
          </a:xfrm>
          <a:custGeom>
            <a:avLst/>
            <a:gdLst/>
            <a:ahLst/>
            <a:cxnLst/>
            <a:rect l="l" t="t" r="r" b="b"/>
            <a:pathLst>
              <a:path w="2160762" h="153430">
                <a:moveTo>
                  <a:pt x="1034133" y="59824"/>
                </a:moveTo>
                <a:lnTo>
                  <a:pt x="1035405" y="56064"/>
                </a:lnTo>
                <a:lnTo>
                  <a:pt x="1030704" y="50756"/>
                </a:lnTo>
                <a:lnTo>
                  <a:pt x="1027712" y="54880"/>
                </a:lnTo>
                <a:lnTo>
                  <a:pt x="1022552" y="66413"/>
                </a:lnTo>
                <a:lnTo>
                  <a:pt x="1020831" y="79535"/>
                </a:lnTo>
                <a:lnTo>
                  <a:pt x="1020927" y="82757"/>
                </a:lnTo>
                <a:lnTo>
                  <a:pt x="1023433" y="95418"/>
                </a:lnTo>
                <a:lnTo>
                  <a:pt x="1029335" y="106655"/>
                </a:lnTo>
                <a:lnTo>
                  <a:pt x="1040256" y="115791"/>
                </a:lnTo>
                <a:lnTo>
                  <a:pt x="1053435" y="118431"/>
                </a:lnTo>
                <a:lnTo>
                  <a:pt x="1062450" y="118431"/>
                </a:lnTo>
                <a:lnTo>
                  <a:pt x="1070069" y="115446"/>
                </a:lnTo>
                <a:lnTo>
                  <a:pt x="1076290" y="109474"/>
                </a:lnTo>
                <a:lnTo>
                  <a:pt x="1082513" y="103503"/>
                </a:lnTo>
                <a:lnTo>
                  <a:pt x="1086758" y="97006"/>
                </a:lnTo>
                <a:lnTo>
                  <a:pt x="1089025" y="89984"/>
                </a:lnTo>
                <a:lnTo>
                  <a:pt x="1086122" y="88989"/>
                </a:lnTo>
                <a:lnTo>
                  <a:pt x="1082747" y="94574"/>
                </a:lnTo>
                <a:lnTo>
                  <a:pt x="1079070" y="98886"/>
                </a:lnTo>
                <a:lnTo>
                  <a:pt x="1075088" y="101927"/>
                </a:lnTo>
                <a:lnTo>
                  <a:pt x="1071106" y="104968"/>
                </a:lnTo>
                <a:lnTo>
                  <a:pt x="1066211" y="106489"/>
                </a:lnTo>
                <a:lnTo>
                  <a:pt x="1053214" y="106489"/>
                </a:lnTo>
                <a:lnTo>
                  <a:pt x="1046992" y="103558"/>
                </a:lnTo>
                <a:lnTo>
                  <a:pt x="1041738" y="97697"/>
                </a:lnTo>
                <a:lnTo>
                  <a:pt x="1039742" y="95139"/>
                </a:lnTo>
                <a:lnTo>
                  <a:pt x="1035065" y="84358"/>
                </a:lnTo>
                <a:lnTo>
                  <a:pt x="1033027" y="69665"/>
                </a:lnTo>
                <a:lnTo>
                  <a:pt x="1033359" y="64357"/>
                </a:lnTo>
                <a:lnTo>
                  <a:pt x="1034133" y="59824"/>
                </a:lnTo>
                <a:close/>
              </a:path>
              <a:path w="2160762" h="153430">
                <a:moveTo>
                  <a:pt x="1163391" y="9372"/>
                </a:moveTo>
                <a:lnTo>
                  <a:pt x="1163391" y="6939"/>
                </a:lnTo>
                <a:lnTo>
                  <a:pt x="1162547" y="4879"/>
                </a:lnTo>
                <a:lnTo>
                  <a:pt x="1160861" y="3193"/>
                </a:lnTo>
                <a:lnTo>
                  <a:pt x="1159174" y="1506"/>
                </a:lnTo>
                <a:lnTo>
                  <a:pt x="1157141" y="663"/>
                </a:lnTo>
                <a:lnTo>
                  <a:pt x="1152330" y="663"/>
                </a:lnTo>
                <a:lnTo>
                  <a:pt x="1150284" y="1520"/>
                </a:lnTo>
                <a:lnTo>
                  <a:pt x="1148624" y="3234"/>
                </a:lnTo>
                <a:lnTo>
                  <a:pt x="1146965" y="4948"/>
                </a:lnTo>
                <a:lnTo>
                  <a:pt x="1146135" y="6994"/>
                </a:lnTo>
                <a:lnTo>
                  <a:pt x="1146135" y="11749"/>
                </a:lnTo>
                <a:lnTo>
                  <a:pt x="1146965" y="13781"/>
                </a:lnTo>
                <a:lnTo>
                  <a:pt x="1148624" y="15467"/>
                </a:lnTo>
                <a:lnTo>
                  <a:pt x="1150284" y="17154"/>
                </a:lnTo>
                <a:lnTo>
                  <a:pt x="1152330" y="17997"/>
                </a:lnTo>
                <a:lnTo>
                  <a:pt x="1157141" y="17997"/>
                </a:lnTo>
                <a:lnTo>
                  <a:pt x="1159174" y="17154"/>
                </a:lnTo>
                <a:lnTo>
                  <a:pt x="1160861" y="15467"/>
                </a:lnTo>
                <a:lnTo>
                  <a:pt x="1162547" y="13781"/>
                </a:lnTo>
                <a:lnTo>
                  <a:pt x="1163391" y="11749"/>
                </a:lnTo>
                <a:lnTo>
                  <a:pt x="1163391" y="9372"/>
                </a:lnTo>
                <a:close/>
              </a:path>
              <a:path w="2160762" h="153430">
                <a:moveTo>
                  <a:pt x="1149509" y="43375"/>
                </a:moveTo>
                <a:lnTo>
                  <a:pt x="1139831" y="46526"/>
                </a:lnTo>
                <a:lnTo>
                  <a:pt x="1136263" y="47687"/>
                </a:lnTo>
                <a:lnTo>
                  <a:pt x="1136263" y="50258"/>
                </a:lnTo>
                <a:lnTo>
                  <a:pt x="1139028" y="49484"/>
                </a:lnTo>
                <a:lnTo>
                  <a:pt x="1140701" y="49042"/>
                </a:lnTo>
                <a:lnTo>
                  <a:pt x="1141282" y="48932"/>
                </a:lnTo>
                <a:lnTo>
                  <a:pt x="1143066" y="48766"/>
                </a:lnTo>
                <a:lnTo>
                  <a:pt x="1145721" y="48766"/>
                </a:lnTo>
                <a:lnTo>
                  <a:pt x="1147463" y="49899"/>
                </a:lnTo>
                <a:lnTo>
                  <a:pt x="1148293" y="52166"/>
                </a:lnTo>
                <a:lnTo>
                  <a:pt x="1148790" y="53548"/>
                </a:lnTo>
                <a:lnTo>
                  <a:pt x="1149039" y="56036"/>
                </a:lnTo>
                <a:lnTo>
                  <a:pt x="1149039" y="105659"/>
                </a:lnTo>
                <a:lnTo>
                  <a:pt x="1148265" y="109626"/>
                </a:lnTo>
                <a:lnTo>
                  <a:pt x="1145167" y="112557"/>
                </a:lnTo>
                <a:lnTo>
                  <a:pt x="1141434" y="113566"/>
                </a:lnTo>
                <a:lnTo>
                  <a:pt x="1135517" y="114119"/>
                </a:lnTo>
                <a:lnTo>
                  <a:pt x="1135517" y="116441"/>
                </a:lnTo>
                <a:lnTo>
                  <a:pt x="1175835" y="116441"/>
                </a:lnTo>
                <a:lnTo>
                  <a:pt x="1175835" y="114119"/>
                </a:lnTo>
                <a:lnTo>
                  <a:pt x="1170471" y="113676"/>
                </a:lnTo>
                <a:lnTo>
                  <a:pt x="1167028" y="112654"/>
                </a:lnTo>
                <a:lnTo>
                  <a:pt x="1165507" y="111050"/>
                </a:lnTo>
                <a:lnTo>
                  <a:pt x="1163986" y="109447"/>
                </a:lnTo>
                <a:lnTo>
                  <a:pt x="1163226" y="105493"/>
                </a:lnTo>
                <a:lnTo>
                  <a:pt x="1163170" y="38786"/>
                </a:lnTo>
                <a:lnTo>
                  <a:pt x="1161622" y="38730"/>
                </a:lnTo>
                <a:lnTo>
                  <a:pt x="1160073" y="39394"/>
                </a:lnTo>
                <a:lnTo>
                  <a:pt x="1156257" y="40997"/>
                </a:lnTo>
                <a:lnTo>
                  <a:pt x="1149509" y="43375"/>
                </a:lnTo>
                <a:close/>
              </a:path>
              <a:path w="2160762" h="153430">
                <a:moveTo>
                  <a:pt x="1261468" y="116441"/>
                </a:moveTo>
                <a:lnTo>
                  <a:pt x="1261468" y="114119"/>
                </a:lnTo>
                <a:lnTo>
                  <a:pt x="1257707" y="114063"/>
                </a:lnTo>
                <a:lnTo>
                  <a:pt x="1255024" y="113151"/>
                </a:lnTo>
                <a:lnTo>
                  <a:pt x="1253420" y="111382"/>
                </a:lnTo>
                <a:lnTo>
                  <a:pt x="1251816" y="109613"/>
                </a:lnTo>
                <a:lnTo>
                  <a:pt x="1251015" y="106737"/>
                </a:lnTo>
                <a:lnTo>
                  <a:pt x="1251015" y="53244"/>
                </a:lnTo>
                <a:lnTo>
                  <a:pt x="1248027" y="45753"/>
                </a:lnTo>
                <a:lnTo>
                  <a:pt x="1242054" y="41550"/>
                </a:lnTo>
                <a:lnTo>
                  <a:pt x="1238957" y="39394"/>
                </a:lnTo>
                <a:lnTo>
                  <a:pt x="1235528" y="38316"/>
                </a:lnTo>
                <a:lnTo>
                  <a:pt x="1227121" y="38316"/>
                </a:lnTo>
                <a:lnTo>
                  <a:pt x="1222642" y="39671"/>
                </a:lnTo>
                <a:lnTo>
                  <a:pt x="1218328" y="42380"/>
                </a:lnTo>
                <a:lnTo>
                  <a:pt x="1215452" y="44149"/>
                </a:lnTo>
                <a:lnTo>
                  <a:pt x="1211470" y="47411"/>
                </a:lnTo>
                <a:lnTo>
                  <a:pt x="1206381" y="52166"/>
                </a:lnTo>
                <a:lnTo>
                  <a:pt x="1206381" y="39975"/>
                </a:lnTo>
                <a:lnTo>
                  <a:pt x="1205552" y="38399"/>
                </a:lnTo>
                <a:lnTo>
                  <a:pt x="1197754" y="40970"/>
                </a:lnTo>
                <a:lnTo>
                  <a:pt x="1189291" y="43734"/>
                </a:lnTo>
                <a:lnTo>
                  <a:pt x="1183926" y="45448"/>
                </a:lnTo>
                <a:lnTo>
                  <a:pt x="1181659" y="46112"/>
                </a:lnTo>
                <a:lnTo>
                  <a:pt x="1181659" y="49014"/>
                </a:lnTo>
                <a:lnTo>
                  <a:pt x="1183609" y="48766"/>
                </a:lnTo>
                <a:lnTo>
                  <a:pt x="1185144" y="48683"/>
                </a:lnTo>
                <a:lnTo>
                  <a:pt x="1188407" y="48683"/>
                </a:lnTo>
                <a:lnTo>
                  <a:pt x="1190564" y="49733"/>
                </a:lnTo>
                <a:lnTo>
                  <a:pt x="1191615" y="51834"/>
                </a:lnTo>
                <a:lnTo>
                  <a:pt x="1192279" y="53272"/>
                </a:lnTo>
                <a:lnTo>
                  <a:pt x="1192610" y="55760"/>
                </a:lnTo>
                <a:lnTo>
                  <a:pt x="1192610" y="106433"/>
                </a:lnTo>
                <a:lnTo>
                  <a:pt x="1191822" y="109709"/>
                </a:lnTo>
                <a:lnTo>
                  <a:pt x="1190246" y="111175"/>
                </a:lnTo>
                <a:lnTo>
                  <a:pt x="1188670" y="112640"/>
                </a:lnTo>
                <a:lnTo>
                  <a:pt x="1185917" y="113621"/>
                </a:lnTo>
                <a:lnTo>
                  <a:pt x="1181991" y="114119"/>
                </a:lnTo>
                <a:lnTo>
                  <a:pt x="1181991" y="116441"/>
                </a:lnTo>
                <a:lnTo>
                  <a:pt x="1218245" y="116441"/>
                </a:lnTo>
                <a:lnTo>
                  <a:pt x="1218245" y="114119"/>
                </a:lnTo>
                <a:lnTo>
                  <a:pt x="1214428" y="114008"/>
                </a:lnTo>
                <a:lnTo>
                  <a:pt x="1211635" y="113276"/>
                </a:lnTo>
                <a:lnTo>
                  <a:pt x="1209866" y="111921"/>
                </a:lnTo>
                <a:lnTo>
                  <a:pt x="1208096" y="110566"/>
                </a:lnTo>
                <a:lnTo>
                  <a:pt x="1207211" y="107899"/>
                </a:lnTo>
                <a:lnTo>
                  <a:pt x="1207211" y="57474"/>
                </a:lnTo>
                <a:lnTo>
                  <a:pt x="1210198" y="54543"/>
                </a:lnTo>
                <a:lnTo>
                  <a:pt x="1212631" y="52442"/>
                </a:lnTo>
                <a:lnTo>
                  <a:pt x="1214512" y="51171"/>
                </a:lnTo>
                <a:lnTo>
                  <a:pt x="1217886" y="48959"/>
                </a:lnTo>
                <a:lnTo>
                  <a:pt x="1221204" y="47853"/>
                </a:lnTo>
                <a:lnTo>
                  <a:pt x="1229224" y="47853"/>
                </a:lnTo>
                <a:lnTo>
                  <a:pt x="1232486" y="49415"/>
                </a:lnTo>
                <a:lnTo>
                  <a:pt x="1234256" y="52539"/>
                </a:lnTo>
                <a:lnTo>
                  <a:pt x="1236026" y="55663"/>
                </a:lnTo>
                <a:lnTo>
                  <a:pt x="1236911" y="59602"/>
                </a:lnTo>
                <a:lnTo>
                  <a:pt x="1236911" y="105410"/>
                </a:lnTo>
                <a:lnTo>
                  <a:pt x="1236108" y="109074"/>
                </a:lnTo>
                <a:lnTo>
                  <a:pt x="1234505" y="110760"/>
                </a:lnTo>
                <a:lnTo>
                  <a:pt x="1232902" y="112446"/>
                </a:lnTo>
                <a:lnTo>
                  <a:pt x="1230080" y="113566"/>
                </a:lnTo>
                <a:lnTo>
                  <a:pt x="1226043" y="114119"/>
                </a:lnTo>
                <a:lnTo>
                  <a:pt x="1226043" y="116441"/>
                </a:lnTo>
                <a:lnTo>
                  <a:pt x="1261468" y="116441"/>
                </a:lnTo>
                <a:close/>
              </a:path>
              <a:path w="2160762" h="153430">
                <a:moveTo>
                  <a:pt x="1444247" y="99937"/>
                </a:moveTo>
                <a:lnTo>
                  <a:pt x="1444247" y="105079"/>
                </a:lnTo>
                <a:lnTo>
                  <a:pt x="1445989" y="109322"/>
                </a:lnTo>
                <a:lnTo>
                  <a:pt x="1449473" y="112667"/>
                </a:lnTo>
                <a:lnTo>
                  <a:pt x="1452957" y="116012"/>
                </a:lnTo>
                <a:lnTo>
                  <a:pt x="1457077" y="117685"/>
                </a:lnTo>
                <a:lnTo>
                  <a:pt x="1461834" y="117685"/>
                </a:lnTo>
                <a:lnTo>
                  <a:pt x="1460673" y="102950"/>
                </a:lnTo>
                <a:lnTo>
                  <a:pt x="1459014" y="99246"/>
                </a:lnTo>
                <a:lnTo>
                  <a:pt x="1459014" y="87966"/>
                </a:lnTo>
                <a:lnTo>
                  <a:pt x="1462995" y="82382"/>
                </a:lnTo>
                <a:lnTo>
                  <a:pt x="1470960" y="77461"/>
                </a:lnTo>
                <a:lnTo>
                  <a:pt x="1475108" y="74918"/>
                </a:lnTo>
                <a:lnTo>
                  <a:pt x="1480362" y="72596"/>
                </a:lnTo>
                <a:lnTo>
                  <a:pt x="1486723" y="70495"/>
                </a:lnTo>
                <a:lnTo>
                  <a:pt x="1486723" y="99937"/>
                </a:lnTo>
                <a:lnTo>
                  <a:pt x="1485049" y="102535"/>
                </a:lnTo>
                <a:lnTo>
                  <a:pt x="1481704" y="104581"/>
                </a:lnTo>
                <a:lnTo>
                  <a:pt x="1478357" y="106627"/>
                </a:lnTo>
                <a:lnTo>
                  <a:pt x="1474859" y="107650"/>
                </a:lnTo>
                <a:lnTo>
                  <a:pt x="1476187" y="113206"/>
                </a:lnTo>
                <a:lnTo>
                  <a:pt x="1479173" y="111437"/>
                </a:lnTo>
                <a:lnTo>
                  <a:pt x="1482768" y="108728"/>
                </a:lnTo>
                <a:lnTo>
                  <a:pt x="1486971" y="105079"/>
                </a:lnTo>
                <a:lnTo>
                  <a:pt x="1487137" y="108452"/>
                </a:lnTo>
                <a:lnTo>
                  <a:pt x="1488063" y="111354"/>
                </a:lnTo>
                <a:lnTo>
                  <a:pt x="1489751" y="113787"/>
                </a:lnTo>
                <a:lnTo>
                  <a:pt x="1491437" y="116220"/>
                </a:lnTo>
                <a:lnTo>
                  <a:pt x="1494161" y="117436"/>
                </a:lnTo>
                <a:lnTo>
                  <a:pt x="1501130" y="117436"/>
                </a:lnTo>
                <a:lnTo>
                  <a:pt x="1504283" y="116386"/>
                </a:lnTo>
                <a:lnTo>
                  <a:pt x="1507380" y="114285"/>
                </a:lnTo>
                <a:lnTo>
                  <a:pt x="1509427" y="112902"/>
                </a:lnTo>
                <a:lnTo>
                  <a:pt x="1511335" y="111133"/>
                </a:lnTo>
                <a:lnTo>
                  <a:pt x="1513104" y="108977"/>
                </a:lnTo>
                <a:lnTo>
                  <a:pt x="1513104" y="104664"/>
                </a:lnTo>
                <a:lnTo>
                  <a:pt x="1511058" y="106157"/>
                </a:lnTo>
                <a:lnTo>
                  <a:pt x="1509620" y="107097"/>
                </a:lnTo>
                <a:lnTo>
                  <a:pt x="1507960" y="107871"/>
                </a:lnTo>
                <a:lnTo>
                  <a:pt x="1505637" y="108064"/>
                </a:lnTo>
                <a:lnTo>
                  <a:pt x="1503370" y="108064"/>
                </a:lnTo>
                <a:lnTo>
                  <a:pt x="1501877" y="106986"/>
                </a:lnTo>
                <a:lnTo>
                  <a:pt x="1501158" y="104830"/>
                </a:lnTo>
                <a:lnTo>
                  <a:pt x="1500716" y="103614"/>
                </a:lnTo>
                <a:lnTo>
                  <a:pt x="1500494" y="101402"/>
                </a:lnTo>
                <a:lnTo>
                  <a:pt x="1500494" y="57640"/>
                </a:lnTo>
                <a:lnTo>
                  <a:pt x="1499471" y="52083"/>
                </a:lnTo>
                <a:lnTo>
                  <a:pt x="1497424" y="48268"/>
                </a:lnTo>
                <a:lnTo>
                  <a:pt x="1493608" y="41301"/>
                </a:lnTo>
                <a:lnTo>
                  <a:pt x="1486335" y="37818"/>
                </a:lnTo>
                <a:lnTo>
                  <a:pt x="1466369" y="37818"/>
                </a:lnTo>
                <a:lnTo>
                  <a:pt x="1459360" y="39933"/>
                </a:lnTo>
                <a:lnTo>
                  <a:pt x="1454575" y="44163"/>
                </a:lnTo>
                <a:lnTo>
                  <a:pt x="1449791" y="48392"/>
                </a:lnTo>
                <a:lnTo>
                  <a:pt x="1447399" y="52442"/>
                </a:lnTo>
                <a:lnTo>
                  <a:pt x="1447399" y="58303"/>
                </a:lnTo>
                <a:lnTo>
                  <a:pt x="1448062" y="60114"/>
                </a:lnTo>
                <a:lnTo>
                  <a:pt x="1449390" y="61745"/>
                </a:lnTo>
                <a:lnTo>
                  <a:pt x="1450717" y="63376"/>
                </a:lnTo>
                <a:lnTo>
                  <a:pt x="1452626" y="64192"/>
                </a:lnTo>
                <a:lnTo>
                  <a:pt x="1456718" y="64192"/>
                </a:lnTo>
                <a:lnTo>
                  <a:pt x="1459262" y="63114"/>
                </a:lnTo>
                <a:lnTo>
                  <a:pt x="1461309" y="61897"/>
                </a:lnTo>
                <a:lnTo>
                  <a:pt x="1462332" y="59741"/>
                </a:lnTo>
                <a:lnTo>
                  <a:pt x="1462332" y="56645"/>
                </a:lnTo>
                <a:lnTo>
                  <a:pt x="1462194" y="55193"/>
                </a:lnTo>
                <a:lnTo>
                  <a:pt x="1461917" y="53617"/>
                </a:lnTo>
                <a:lnTo>
                  <a:pt x="1461641" y="52042"/>
                </a:lnTo>
                <a:lnTo>
                  <a:pt x="1461503" y="50258"/>
                </a:lnTo>
                <a:lnTo>
                  <a:pt x="1461503" y="47660"/>
                </a:lnTo>
                <a:lnTo>
                  <a:pt x="1462774" y="45614"/>
                </a:lnTo>
                <a:lnTo>
                  <a:pt x="1465318" y="44121"/>
                </a:lnTo>
                <a:lnTo>
                  <a:pt x="1467863" y="42684"/>
                </a:lnTo>
                <a:lnTo>
                  <a:pt x="1470545" y="41965"/>
                </a:lnTo>
                <a:lnTo>
                  <a:pt x="1479284" y="41965"/>
                </a:lnTo>
                <a:lnTo>
                  <a:pt x="1483182" y="43817"/>
                </a:lnTo>
                <a:lnTo>
                  <a:pt x="1485064" y="47522"/>
                </a:lnTo>
                <a:lnTo>
                  <a:pt x="1486170" y="49733"/>
                </a:lnTo>
                <a:lnTo>
                  <a:pt x="1486723" y="53659"/>
                </a:lnTo>
                <a:lnTo>
                  <a:pt x="1486723" y="66348"/>
                </a:lnTo>
                <a:lnTo>
                  <a:pt x="1476740" y="70205"/>
                </a:lnTo>
                <a:lnTo>
                  <a:pt x="1464302" y="75554"/>
                </a:lnTo>
                <a:lnTo>
                  <a:pt x="1456275" y="79866"/>
                </a:lnTo>
                <a:lnTo>
                  <a:pt x="1448256" y="85230"/>
                </a:lnTo>
                <a:lnTo>
                  <a:pt x="1444247" y="91920"/>
                </a:lnTo>
                <a:lnTo>
                  <a:pt x="1444247" y="99937"/>
                </a:lnTo>
                <a:close/>
              </a:path>
              <a:path w="2160762" h="153430">
                <a:moveTo>
                  <a:pt x="1466148" y="106876"/>
                </a:moveTo>
                <a:lnTo>
                  <a:pt x="1463991" y="105328"/>
                </a:lnTo>
                <a:lnTo>
                  <a:pt x="1460673" y="102950"/>
                </a:lnTo>
                <a:lnTo>
                  <a:pt x="1461834" y="117685"/>
                </a:lnTo>
                <a:lnTo>
                  <a:pt x="1466370" y="117685"/>
                </a:lnTo>
                <a:lnTo>
                  <a:pt x="1471154" y="116192"/>
                </a:lnTo>
                <a:lnTo>
                  <a:pt x="1476187" y="113206"/>
                </a:lnTo>
                <a:lnTo>
                  <a:pt x="1474859" y="107650"/>
                </a:lnTo>
                <a:lnTo>
                  <a:pt x="1468554" y="107650"/>
                </a:lnTo>
                <a:lnTo>
                  <a:pt x="1466148" y="106876"/>
                </a:lnTo>
                <a:close/>
              </a:path>
              <a:path w="2160762" h="153430">
                <a:moveTo>
                  <a:pt x="1592780" y="116441"/>
                </a:moveTo>
                <a:lnTo>
                  <a:pt x="1592780" y="114119"/>
                </a:lnTo>
                <a:lnTo>
                  <a:pt x="1589019" y="114063"/>
                </a:lnTo>
                <a:lnTo>
                  <a:pt x="1586336" y="113151"/>
                </a:lnTo>
                <a:lnTo>
                  <a:pt x="1584733" y="111382"/>
                </a:lnTo>
                <a:lnTo>
                  <a:pt x="1583128" y="109613"/>
                </a:lnTo>
                <a:lnTo>
                  <a:pt x="1582326" y="106737"/>
                </a:lnTo>
                <a:lnTo>
                  <a:pt x="1582326" y="53244"/>
                </a:lnTo>
                <a:lnTo>
                  <a:pt x="1579340" y="45753"/>
                </a:lnTo>
                <a:lnTo>
                  <a:pt x="1573366" y="41550"/>
                </a:lnTo>
                <a:lnTo>
                  <a:pt x="1570269" y="39394"/>
                </a:lnTo>
                <a:lnTo>
                  <a:pt x="1566840" y="38316"/>
                </a:lnTo>
                <a:lnTo>
                  <a:pt x="1558434" y="38316"/>
                </a:lnTo>
                <a:lnTo>
                  <a:pt x="1553954" y="39671"/>
                </a:lnTo>
                <a:lnTo>
                  <a:pt x="1549640" y="42380"/>
                </a:lnTo>
                <a:lnTo>
                  <a:pt x="1546764" y="44149"/>
                </a:lnTo>
                <a:lnTo>
                  <a:pt x="1542782" y="47411"/>
                </a:lnTo>
                <a:lnTo>
                  <a:pt x="1537693" y="52166"/>
                </a:lnTo>
                <a:lnTo>
                  <a:pt x="1537693" y="39975"/>
                </a:lnTo>
                <a:lnTo>
                  <a:pt x="1536864" y="38399"/>
                </a:lnTo>
                <a:lnTo>
                  <a:pt x="1529065" y="40970"/>
                </a:lnTo>
                <a:lnTo>
                  <a:pt x="1520604" y="43734"/>
                </a:lnTo>
                <a:lnTo>
                  <a:pt x="1515239" y="45448"/>
                </a:lnTo>
                <a:lnTo>
                  <a:pt x="1512971" y="46112"/>
                </a:lnTo>
                <a:lnTo>
                  <a:pt x="1512971" y="49015"/>
                </a:lnTo>
                <a:lnTo>
                  <a:pt x="1514921" y="48766"/>
                </a:lnTo>
                <a:lnTo>
                  <a:pt x="1516456" y="48683"/>
                </a:lnTo>
                <a:lnTo>
                  <a:pt x="1519719" y="48683"/>
                </a:lnTo>
                <a:lnTo>
                  <a:pt x="1521876" y="49733"/>
                </a:lnTo>
                <a:lnTo>
                  <a:pt x="1522927" y="51834"/>
                </a:lnTo>
                <a:lnTo>
                  <a:pt x="1523590" y="53272"/>
                </a:lnTo>
                <a:lnTo>
                  <a:pt x="1523922" y="55760"/>
                </a:lnTo>
                <a:lnTo>
                  <a:pt x="1523922" y="106433"/>
                </a:lnTo>
                <a:lnTo>
                  <a:pt x="1523134" y="109709"/>
                </a:lnTo>
                <a:lnTo>
                  <a:pt x="1521558" y="111175"/>
                </a:lnTo>
                <a:lnTo>
                  <a:pt x="1519982" y="112640"/>
                </a:lnTo>
                <a:lnTo>
                  <a:pt x="1517229" y="113621"/>
                </a:lnTo>
                <a:lnTo>
                  <a:pt x="1513303" y="114119"/>
                </a:lnTo>
                <a:lnTo>
                  <a:pt x="1513303" y="116441"/>
                </a:lnTo>
                <a:lnTo>
                  <a:pt x="1549557" y="116441"/>
                </a:lnTo>
                <a:lnTo>
                  <a:pt x="1549557" y="114119"/>
                </a:lnTo>
                <a:lnTo>
                  <a:pt x="1545740" y="114008"/>
                </a:lnTo>
                <a:lnTo>
                  <a:pt x="1542948" y="113276"/>
                </a:lnTo>
                <a:lnTo>
                  <a:pt x="1541178" y="111921"/>
                </a:lnTo>
                <a:lnTo>
                  <a:pt x="1539408" y="110566"/>
                </a:lnTo>
                <a:lnTo>
                  <a:pt x="1538523" y="107899"/>
                </a:lnTo>
                <a:lnTo>
                  <a:pt x="1538523" y="57474"/>
                </a:lnTo>
                <a:lnTo>
                  <a:pt x="1541510" y="54543"/>
                </a:lnTo>
                <a:lnTo>
                  <a:pt x="1543943" y="52443"/>
                </a:lnTo>
                <a:lnTo>
                  <a:pt x="1545824" y="51171"/>
                </a:lnTo>
                <a:lnTo>
                  <a:pt x="1549198" y="48959"/>
                </a:lnTo>
                <a:lnTo>
                  <a:pt x="1552516" y="47854"/>
                </a:lnTo>
                <a:lnTo>
                  <a:pt x="1560536" y="47854"/>
                </a:lnTo>
                <a:lnTo>
                  <a:pt x="1563799" y="49415"/>
                </a:lnTo>
                <a:lnTo>
                  <a:pt x="1565569" y="52539"/>
                </a:lnTo>
                <a:lnTo>
                  <a:pt x="1567338" y="55663"/>
                </a:lnTo>
                <a:lnTo>
                  <a:pt x="1568223" y="59603"/>
                </a:lnTo>
                <a:lnTo>
                  <a:pt x="1568223" y="105410"/>
                </a:lnTo>
                <a:lnTo>
                  <a:pt x="1567421" y="109074"/>
                </a:lnTo>
                <a:lnTo>
                  <a:pt x="1565817" y="110760"/>
                </a:lnTo>
                <a:lnTo>
                  <a:pt x="1564214" y="112446"/>
                </a:lnTo>
                <a:lnTo>
                  <a:pt x="1561393" y="113566"/>
                </a:lnTo>
                <a:lnTo>
                  <a:pt x="1557355" y="114119"/>
                </a:lnTo>
                <a:lnTo>
                  <a:pt x="1557355" y="116441"/>
                </a:lnTo>
                <a:lnTo>
                  <a:pt x="1592780" y="116441"/>
                </a:lnTo>
                <a:close/>
              </a:path>
              <a:path w="2160762" h="153430">
                <a:moveTo>
                  <a:pt x="1601408" y="99937"/>
                </a:moveTo>
                <a:lnTo>
                  <a:pt x="1601408" y="105079"/>
                </a:lnTo>
                <a:lnTo>
                  <a:pt x="1603149" y="109322"/>
                </a:lnTo>
                <a:lnTo>
                  <a:pt x="1606634" y="112667"/>
                </a:lnTo>
                <a:lnTo>
                  <a:pt x="1610118" y="116012"/>
                </a:lnTo>
                <a:lnTo>
                  <a:pt x="1614238" y="117685"/>
                </a:lnTo>
                <a:lnTo>
                  <a:pt x="1618995" y="117685"/>
                </a:lnTo>
                <a:lnTo>
                  <a:pt x="1617834" y="102950"/>
                </a:lnTo>
                <a:lnTo>
                  <a:pt x="1616175" y="99246"/>
                </a:lnTo>
                <a:lnTo>
                  <a:pt x="1616175" y="87966"/>
                </a:lnTo>
                <a:lnTo>
                  <a:pt x="1620157" y="82382"/>
                </a:lnTo>
                <a:lnTo>
                  <a:pt x="1628121" y="77461"/>
                </a:lnTo>
                <a:lnTo>
                  <a:pt x="1632269" y="74918"/>
                </a:lnTo>
                <a:lnTo>
                  <a:pt x="1637523" y="72596"/>
                </a:lnTo>
                <a:lnTo>
                  <a:pt x="1643884" y="70495"/>
                </a:lnTo>
                <a:lnTo>
                  <a:pt x="1643884" y="99937"/>
                </a:lnTo>
                <a:lnTo>
                  <a:pt x="1642210" y="102535"/>
                </a:lnTo>
                <a:lnTo>
                  <a:pt x="1638864" y="104581"/>
                </a:lnTo>
                <a:lnTo>
                  <a:pt x="1635518" y="106627"/>
                </a:lnTo>
                <a:lnTo>
                  <a:pt x="1632020" y="107650"/>
                </a:lnTo>
                <a:lnTo>
                  <a:pt x="1633348" y="113206"/>
                </a:lnTo>
                <a:lnTo>
                  <a:pt x="1636334" y="111437"/>
                </a:lnTo>
                <a:lnTo>
                  <a:pt x="1639928" y="108728"/>
                </a:lnTo>
                <a:lnTo>
                  <a:pt x="1644132" y="105079"/>
                </a:lnTo>
                <a:lnTo>
                  <a:pt x="1644298" y="108452"/>
                </a:lnTo>
                <a:lnTo>
                  <a:pt x="1645224" y="111354"/>
                </a:lnTo>
                <a:lnTo>
                  <a:pt x="1646912" y="113787"/>
                </a:lnTo>
                <a:lnTo>
                  <a:pt x="1648598" y="116220"/>
                </a:lnTo>
                <a:lnTo>
                  <a:pt x="1651322" y="117436"/>
                </a:lnTo>
                <a:lnTo>
                  <a:pt x="1658291" y="117436"/>
                </a:lnTo>
                <a:lnTo>
                  <a:pt x="1661443" y="116386"/>
                </a:lnTo>
                <a:lnTo>
                  <a:pt x="1664540" y="114285"/>
                </a:lnTo>
                <a:lnTo>
                  <a:pt x="1666588" y="112902"/>
                </a:lnTo>
                <a:lnTo>
                  <a:pt x="1668496" y="111133"/>
                </a:lnTo>
                <a:lnTo>
                  <a:pt x="1670265" y="108977"/>
                </a:lnTo>
                <a:lnTo>
                  <a:pt x="1670265" y="104664"/>
                </a:lnTo>
                <a:lnTo>
                  <a:pt x="1668218" y="106157"/>
                </a:lnTo>
                <a:lnTo>
                  <a:pt x="1666780" y="107097"/>
                </a:lnTo>
                <a:lnTo>
                  <a:pt x="1665121" y="107871"/>
                </a:lnTo>
                <a:lnTo>
                  <a:pt x="1662799" y="108064"/>
                </a:lnTo>
                <a:lnTo>
                  <a:pt x="1660531" y="108064"/>
                </a:lnTo>
                <a:lnTo>
                  <a:pt x="1659038" y="106986"/>
                </a:lnTo>
                <a:lnTo>
                  <a:pt x="1658319" y="104830"/>
                </a:lnTo>
                <a:lnTo>
                  <a:pt x="1657876" y="103614"/>
                </a:lnTo>
                <a:lnTo>
                  <a:pt x="1657655" y="101402"/>
                </a:lnTo>
                <a:lnTo>
                  <a:pt x="1657655" y="57640"/>
                </a:lnTo>
                <a:lnTo>
                  <a:pt x="1656632" y="52083"/>
                </a:lnTo>
                <a:lnTo>
                  <a:pt x="1654585" y="48268"/>
                </a:lnTo>
                <a:lnTo>
                  <a:pt x="1650769" y="41301"/>
                </a:lnTo>
                <a:lnTo>
                  <a:pt x="1643496" y="37818"/>
                </a:lnTo>
                <a:lnTo>
                  <a:pt x="1623530" y="37818"/>
                </a:lnTo>
                <a:lnTo>
                  <a:pt x="1616521" y="39933"/>
                </a:lnTo>
                <a:lnTo>
                  <a:pt x="1611736" y="44163"/>
                </a:lnTo>
                <a:lnTo>
                  <a:pt x="1606952" y="48392"/>
                </a:lnTo>
                <a:lnTo>
                  <a:pt x="1604560" y="52443"/>
                </a:lnTo>
                <a:lnTo>
                  <a:pt x="1604560" y="58303"/>
                </a:lnTo>
                <a:lnTo>
                  <a:pt x="1605224" y="60114"/>
                </a:lnTo>
                <a:lnTo>
                  <a:pt x="1606551" y="61745"/>
                </a:lnTo>
                <a:lnTo>
                  <a:pt x="1607878" y="63376"/>
                </a:lnTo>
                <a:lnTo>
                  <a:pt x="1609787" y="64192"/>
                </a:lnTo>
                <a:lnTo>
                  <a:pt x="1613879" y="64192"/>
                </a:lnTo>
                <a:lnTo>
                  <a:pt x="1616424" y="63114"/>
                </a:lnTo>
                <a:lnTo>
                  <a:pt x="1618470" y="61897"/>
                </a:lnTo>
                <a:lnTo>
                  <a:pt x="1619493" y="59741"/>
                </a:lnTo>
                <a:lnTo>
                  <a:pt x="1619493" y="56645"/>
                </a:lnTo>
                <a:lnTo>
                  <a:pt x="1619355" y="55193"/>
                </a:lnTo>
                <a:lnTo>
                  <a:pt x="1619078" y="53617"/>
                </a:lnTo>
                <a:lnTo>
                  <a:pt x="1618801" y="52042"/>
                </a:lnTo>
                <a:lnTo>
                  <a:pt x="1618663" y="50258"/>
                </a:lnTo>
                <a:lnTo>
                  <a:pt x="1618663" y="47660"/>
                </a:lnTo>
                <a:lnTo>
                  <a:pt x="1619935" y="45614"/>
                </a:lnTo>
                <a:lnTo>
                  <a:pt x="1622480" y="44121"/>
                </a:lnTo>
                <a:lnTo>
                  <a:pt x="1625024" y="42684"/>
                </a:lnTo>
                <a:lnTo>
                  <a:pt x="1627706" y="41965"/>
                </a:lnTo>
                <a:lnTo>
                  <a:pt x="1636445" y="41965"/>
                </a:lnTo>
                <a:lnTo>
                  <a:pt x="1640343" y="43817"/>
                </a:lnTo>
                <a:lnTo>
                  <a:pt x="1642224" y="47522"/>
                </a:lnTo>
                <a:lnTo>
                  <a:pt x="1643330" y="49733"/>
                </a:lnTo>
                <a:lnTo>
                  <a:pt x="1643884" y="53659"/>
                </a:lnTo>
                <a:lnTo>
                  <a:pt x="1643884" y="66348"/>
                </a:lnTo>
                <a:lnTo>
                  <a:pt x="1633901" y="70205"/>
                </a:lnTo>
                <a:lnTo>
                  <a:pt x="1621463" y="75554"/>
                </a:lnTo>
                <a:lnTo>
                  <a:pt x="1613436" y="79866"/>
                </a:lnTo>
                <a:lnTo>
                  <a:pt x="1605417" y="85230"/>
                </a:lnTo>
                <a:lnTo>
                  <a:pt x="1601408" y="91920"/>
                </a:lnTo>
                <a:lnTo>
                  <a:pt x="1601408" y="99937"/>
                </a:lnTo>
                <a:close/>
              </a:path>
              <a:path w="2160762" h="153430">
                <a:moveTo>
                  <a:pt x="1623309" y="106876"/>
                </a:moveTo>
                <a:lnTo>
                  <a:pt x="1621152" y="105328"/>
                </a:lnTo>
                <a:lnTo>
                  <a:pt x="1617834" y="102950"/>
                </a:lnTo>
                <a:lnTo>
                  <a:pt x="1618995" y="117685"/>
                </a:lnTo>
                <a:lnTo>
                  <a:pt x="1623530" y="117685"/>
                </a:lnTo>
                <a:lnTo>
                  <a:pt x="1628315" y="116192"/>
                </a:lnTo>
                <a:lnTo>
                  <a:pt x="1633348" y="113206"/>
                </a:lnTo>
                <a:lnTo>
                  <a:pt x="1632020" y="107650"/>
                </a:lnTo>
                <a:lnTo>
                  <a:pt x="1625715" y="107650"/>
                </a:lnTo>
                <a:lnTo>
                  <a:pt x="1623309" y="106876"/>
                </a:lnTo>
                <a:close/>
              </a:path>
              <a:path w="2160762" h="153430">
                <a:moveTo>
                  <a:pt x="1691909" y="141404"/>
                </a:moveTo>
                <a:lnTo>
                  <a:pt x="1692337" y="153430"/>
                </a:lnTo>
                <a:lnTo>
                  <a:pt x="1701408" y="153430"/>
                </a:lnTo>
                <a:lnTo>
                  <a:pt x="1706464" y="153206"/>
                </a:lnTo>
                <a:lnTo>
                  <a:pt x="1718774" y="150764"/>
                </a:lnTo>
                <a:lnTo>
                  <a:pt x="1719051" y="144058"/>
                </a:lnTo>
                <a:lnTo>
                  <a:pt x="1703122" y="144058"/>
                </a:lnTo>
                <a:lnTo>
                  <a:pt x="1697136" y="143174"/>
                </a:lnTo>
                <a:lnTo>
                  <a:pt x="1691909" y="141404"/>
                </a:lnTo>
                <a:close/>
              </a:path>
              <a:path w="2160762" h="153430">
                <a:moveTo>
                  <a:pt x="1747203" y="50424"/>
                </a:moveTo>
                <a:lnTo>
                  <a:pt x="1747203" y="43707"/>
                </a:lnTo>
                <a:lnTo>
                  <a:pt x="1743455" y="43748"/>
                </a:lnTo>
                <a:lnTo>
                  <a:pt x="1741105" y="43831"/>
                </a:lnTo>
                <a:lnTo>
                  <a:pt x="1738755" y="43914"/>
                </a:lnTo>
                <a:lnTo>
                  <a:pt x="1731357" y="43956"/>
                </a:lnTo>
                <a:lnTo>
                  <a:pt x="1726684" y="43002"/>
                </a:lnTo>
                <a:lnTo>
                  <a:pt x="1721817" y="41094"/>
                </a:lnTo>
                <a:lnTo>
                  <a:pt x="1716950" y="39187"/>
                </a:lnTo>
                <a:lnTo>
                  <a:pt x="1712497" y="38233"/>
                </a:lnTo>
                <a:lnTo>
                  <a:pt x="1699058" y="38233"/>
                </a:lnTo>
                <a:lnTo>
                  <a:pt x="1691785" y="41136"/>
                </a:lnTo>
                <a:lnTo>
                  <a:pt x="1686641" y="46941"/>
                </a:lnTo>
                <a:lnTo>
                  <a:pt x="1681498" y="52747"/>
                </a:lnTo>
                <a:lnTo>
                  <a:pt x="1678926" y="58884"/>
                </a:lnTo>
                <a:lnTo>
                  <a:pt x="1678926" y="70661"/>
                </a:lnTo>
                <a:lnTo>
                  <a:pt x="1680322" y="75443"/>
                </a:lnTo>
                <a:lnTo>
                  <a:pt x="1683115" y="79701"/>
                </a:lnTo>
                <a:lnTo>
                  <a:pt x="1685909" y="83958"/>
                </a:lnTo>
                <a:lnTo>
                  <a:pt x="1689821" y="86916"/>
                </a:lnTo>
                <a:lnTo>
                  <a:pt x="1694854" y="88575"/>
                </a:lnTo>
                <a:lnTo>
                  <a:pt x="1697924" y="78871"/>
                </a:lnTo>
                <a:lnTo>
                  <a:pt x="1694661" y="73508"/>
                </a:lnTo>
                <a:lnTo>
                  <a:pt x="1693030" y="67454"/>
                </a:lnTo>
                <a:lnTo>
                  <a:pt x="1693030" y="56727"/>
                </a:lnTo>
                <a:lnTo>
                  <a:pt x="1693555" y="53382"/>
                </a:lnTo>
                <a:lnTo>
                  <a:pt x="1694606" y="50673"/>
                </a:lnTo>
                <a:lnTo>
                  <a:pt x="1696652" y="45531"/>
                </a:lnTo>
                <a:lnTo>
                  <a:pt x="1700384" y="42960"/>
                </a:lnTo>
                <a:lnTo>
                  <a:pt x="1712055" y="42960"/>
                </a:lnTo>
                <a:lnTo>
                  <a:pt x="1716521" y="46250"/>
                </a:lnTo>
                <a:lnTo>
                  <a:pt x="1719204" y="52830"/>
                </a:lnTo>
                <a:lnTo>
                  <a:pt x="1721886" y="59409"/>
                </a:lnTo>
                <a:lnTo>
                  <a:pt x="1723227" y="65325"/>
                </a:lnTo>
                <a:lnTo>
                  <a:pt x="1723227" y="77157"/>
                </a:lnTo>
                <a:lnTo>
                  <a:pt x="1721568" y="81774"/>
                </a:lnTo>
                <a:lnTo>
                  <a:pt x="1718249" y="84428"/>
                </a:lnTo>
                <a:lnTo>
                  <a:pt x="1716203" y="86087"/>
                </a:lnTo>
                <a:lnTo>
                  <a:pt x="1713659" y="86916"/>
                </a:lnTo>
                <a:lnTo>
                  <a:pt x="1705418" y="86916"/>
                </a:lnTo>
                <a:lnTo>
                  <a:pt x="1701186" y="84234"/>
                </a:lnTo>
                <a:lnTo>
                  <a:pt x="1698560" y="90151"/>
                </a:lnTo>
                <a:lnTo>
                  <a:pt x="1700164" y="90151"/>
                </a:lnTo>
                <a:lnTo>
                  <a:pt x="1703759" y="90648"/>
                </a:lnTo>
                <a:lnTo>
                  <a:pt x="1706248" y="90897"/>
                </a:lnTo>
                <a:lnTo>
                  <a:pt x="1716480" y="90897"/>
                </a:lnTo>
                <a:lnTo>
                  <a:pt x="1723518" y="88257"/>
                </a:lnTo>
                <a:lnTo>
                  <a:pt x="1728744" y="82976"/>
                </a:lnTo>
                <a:lnTo>
                  <a:pt x="1733970" y="77696"/>
                </a:lnTo>
                <a:lnTo>
                  <a:pt x="1736584" y="71905"/>
                </a:lnTo>
                <a:lnTo>
                  <a:pt x="1736584" y="62727"/>
                </a:lnTo>
                <a:lnTo>
                  <a:pt x="1736114" y="59686"/>
                </a:lnTo>
                <a:lnTo>
                  <a:pt x="1735173" y="56479"/>
                </a:lnTo>
                <a:lnTo>
                  <a:pt x="1734620" y="54765"/>
                </a:lnTo>
                <a:lnTo>
                  <a:pt x="1733846" y="52747"/>
                </a:lnTo>
                <a:lnTo>
                  <a:pt x="1732851" y="50424"/>
                </a:lnTo>
                <a:lnTo>
                  <a:pt x="1747203" y="50424"/>
                </a:lnTo>
                <a:close/>
              </a:path>
              <a:path w="2160762" h="153430">
                <a:moveTo>
                  <a:pt x="1691190" y="96924"/>
                </a:moveTo>
                <a:lnTo>
                  <a:pt x="1693818" y="94214"/>
                </a:lnTo>
                <a:lnTo>
                  <a:pt x="1696444" y="91505"/>
                </a:lnTo>
                <a:lnTo>
                  <a:pt x="1698560" y="90151"/>
                </a:lnTo>
                <a:lnTo>
                  <a:pt x="1701186" y="84234"/>
                </a:lnTo>
                <a:lnTo>
                  <a:pt x="1697924" y="78871"/>
                </a:lnTo>
                <a:lnTo>
                  <a:pt x="1694854" y="88575"/>
                </a:lnTo>
                <a:lnTo>
                  <a:pt x="1688604" y="94104"/>
                </a:lnTo>
                <a:lnTo>
                  <a:pt x="1684526" y="98098"/>
                </a:lnTo>
                <a:lnTo>
                  <a:pt x="1682618" y="100559"/>
                </a:lnTo>
                <a:lnTo>
                  <a:pt x="1680709" y="103019"/>
                </a:lnTo>
                <a:lnTo>
                  <a:pt x="1679755" y="105272"/>
                </a:lnTo>
                <a:lnTo>
                  <a:pt x="1679755" y="109530"/>
                </a:lnTo>
                <a:lnTo>
                  <a:pt x="1680861" y="111492"/>
                </a:lnTo>
                <a:lnTo>
                  <a:pt x="1683074" y="113206"/>
                </a:lnTo>
                <a:lnTo>
                  <a:pt x="1684346" y="114146"/>
                </a:lnTo>
                <a:lnTo>
                  <a:pt x="1686254" y="115114"/>
                </a:lnTo>
                <a:lnTo>
                  <a:pt x="1688799" y="116109"/>
                </a:lnTo>
                <a:lnTo>
                  <a:pt x="1687803" y="117104"/>
                </a:lnTo>
                <a:lnTo>
                  <a:pt x="1682328" y="121998"/>
                </a:lnTo>
                <a:lnTo>
                  <a:pt x="1678180" y="125757"/>
                </a:lnTo>
                <a:lnTo>
                  <a:pt x="1675400" y="128591"/>
                </a:lnTo>
                <a:lnTo>
                  <a:pt x="1673990" y="130498"/>
                </a:lnTo>
                <a:lnTo>
                  <a:pt x="1672579" y="132406"/>
                </a:lnTo>
                <a:lnTo>
                  <a:pt x="1671874" y="134355"/>
                </a:lnTo>
                <a:lnTo>
                  <a:pt x="1671874" y="140381"/>
                </a:lnTo>
                <a:lnTo>
                  <a:pt x="1674529" y="144238"/>
                </a:lnTo>
                <a:lnTo>
                  <a:pt x="1679838" y="147915"/>
                </a:lnTo>
                <a:lnTo>
                  <a:pt x="1685148" y="151592"/>
                </a:lnTo>
                <a:lnTo>
                  <a:pt x="1692337" y="153430"/>
                </a:lnTo>
                <a:lnTo>
                  <a:pt x="1691909" y="141404"/>
                </a:lnTo>
                <a:lnTo>
                  <a:pt x="1686682" y="139635"/>
                </a:lnTo>
                <a:lnTo>
                  <a:pt x="1684070" y="136428"/>
                </a:lnTo>
                <a:lnTo>
                  <a:pt x="1684070" y="128798"/>
                </a:lnTo>
                <a:lnTo>
                  <a:pt x="1685397" y="125536"/>
                </a:lnTo>
                <a:lnTo>
                  <a:pt x="1688052" y="121998"/>
                </a:lnTo>
                <a:lnTo>
                  <a:pt x="1690651" y="118514"/>
                </a:lnTo>
                <a:lnTo>
                  <a:pt x="1692282" y="116773"/>
                </a:lnTo>
                <a:lnTo>
                  <a:pt x="1694274" y="117049"/>
                </a:lnTo>
                <a:lnTo>
                  <a:pt x="1696292" y="117381"/>
                </a:lnTo>
                <a:lnTo>
                  <a:pt x="1699003" y="117768"/>
                </a:lnTo>
                <a:lnTo>
                  <a:pt x="1701713" y="118155"/>
                </a:lnTo>
                <a:lnTo>
                  <a:pt x="1703676" y="118376"/>
                </a:lnTo>
                <a:lnTo>
                  <a:pt x="1704893" y="118431"/>
                </a:lnTo>
                <a:lnTo>
                  <a:pt x="1706773" y="118542"/>
                </a:lnTo>
                <a:lnTo>
                  <a:pt x="1708847" y="118639"/>
                </a:lnTo>
                <a:lnTo>
                  <a:pt x="1711115" y="118722"/>
                </a:lnTo>
                <a:lnTo>
                  <a:pt x="1713382" y="118805"/>
                </a:lnTo>
                <a:lnTo>
                  <a:pt x="1717586" y="118929"/>
                </a:lnTo>
                <a:lnTo>
                  <a:pt x="1725606" y="119040"/>
                </a:lnTo>
                <a:lnTo>
                  <a:pt x="1731052" y="119454"/>
                </a:lnTo>
                <a:lnTo>
                  <a:pt x="1733929" y="120173"/>
                </a:lnTo>
                <a:lnTo>
                  <a:pt x="1738574" y="121389"/>
                </a:lnTo>
                <a:lnTo>
                  <a:pt x="1740898" y="123850"/>
                </a:lnTo>
                <a:lnTo>
                  <a:pt x="1740898" y="132199"/>
                </a:lnTo>
                <a:lnTo>
                  <a:pt x="1738022" y="136111"/>
                </a:lnTo>
                <a:lnTo>
                  <a:pt x="1732270" y="139290"/>
                </a:lnTo>
                <a:lnTo>
                  <a:pt x="1726517" y="142469"/>
                </a:lnTo>
                <a:lnTo>
                  <a:pt x="1719051" y="144058"/>
                </a:lnTo>
                <a:lnTo>
                  <a:pt x="1718774" y="150764"/>
                </a:lnTo>
                <a:lnTo>
                  <a:pt x="1730984" y="145634"/>
                </a:lnTo>
                <a:lnTo>
                  <a:pt x="1731120" y="145562"/>
                </a:lnTo>
                <a:lnTo>
                  <a:pt x="1742000" y="136463"/>
                </a:lnTo>
                <a:lnTo>
                  <a:pt x="1745627" y="124735"/>
                </a:lnTo>
                <a:lnTo>
                  <a:pt x="1745627" y="116164"/>
                </a:lnTo>
                <a:lnTo>
                  <a:pt x="1741450" y="110580"/>
                </a:lnTo>
                <a:lnTo>
                  <a:pt x="1733099" y="107982"/>
                </a:lnTo>
                <a:lnTo>
                  <a:pt x="1730964" y="107415"/>
                </a:lnTo>
                <a:lnTo>
                  <a:pt x="1720171" y="106036"/>
                </a:lnTo>
                <a:lnTo>
                  <a:pt x="1704146" y="105576"/>
                </a:lnTo>
                <a:lnTo>
                  <a:pt x="1701049" y="105576"/>
                </a:lnTo>
                <a:lnTo>
                  <a:pt x="1698228" y="105300"/>
                </a:lnTo>
                <a:lnTo>
                  <a:pt x="1695684" y="104747"/>
                </a:lnTo>
                <a:lnTo>
                  <a:pt x="1691812" y="103918"/>
                </a:lnTo>
                <a:lnTo>
                  <a:pt x="1689877" y="102618"/>
                </a:lnTo>
                <a:lnTo>
                  <a:pt x="1689877" y="99135"/>
                </a:lnTo>
                <a:lnTo>
                  <a:pt x="1691190" y="96924"/>
                </a:lnTo>
                <a:close/>
              </a:path>
              <a:path w="2160762" h="153430">
                <a:moveTo>
                  <a:pt x="1787950" y="38785"/>
                </a:moveTo>
                <a:lnTo>
                  <a:pt x="1775551" y="42354"/>
                </a:lnTo>
                <a:lnTo>
                  <a:pt x="1765537" y="50756"/>
                </a:lnTo>
                <a:lnTo>
                  <a:pt x="1770238" y="56064"/>
                </a:lnTo>
                <a:lnTo>
                  <a:pt x="1772008" y="53078"/>
                </a:lnTo>
                <a:lnTo>
                  <a:pt x="1775326" y="47494"/>
                </a:lnTo>
                <a:lnTo>
                  <a:pt x="1780138" y="44702"/>
                </a:lnTo>
                <a:lnTo>
                  <a:pt x="1792804" y="44702"/>
                </a:lnTo>
                <a:lnTo>
                  <a:pt x="1797339" y="47135"/>
                </a:lnTo>
                <a:lnTo>
                  <a:pt x="1800049" y="52000"/>
                </a:lnTo>
                <a:lnTo>
                  <a:pt x="1801542" y="54710"/>
                </a:lnTo>
                <a:lnTo>
                  <a:pt x="1802593" y="58828"/>
                </a:lnTo>
                <a:lnTo>
                  <a:pt x="1803202" y="64357"/>
                </a:lnTo>
                <a:lnTo>
                  <a:pt x="1768192" y="64357"/>
                </a:lnTo>
                <a:lnTo>
                  <a:pt x="1767860" y="69665"/>
                </a:lnTo>
                <a:lnTo>
                  <a:pt x="1820540" y="69665"/>
                </a:lnTo>
                <a:lnTo>
                  <a:pt x="1820540" y="59768"/>
                </a:lnTo>
                <a:lnTo>
                  <a:pt x="1817609" y="52125"/>
                </a:lnTo>
                <a:lnTo>
                  <a:pt x="1811746" y="46734"/>
                </a:lnTo>
                <a:lnTo>
                  <a:pt x="1805884" y="41343"/>
                </a:lnTo>
                <a:lnTo>
                  <a:pt x="1799054" y="38648"/>
                </a:lnTo>
                <a:lnTo>
                  <a:pt x="1791255" y="38648"/>
                </a:lnTo>
                <a:lnTo>
                  <a:pt x="1787950" y="38785"/>
                </a:lnTo>
                <a:close/>
              </a:path>
              <a:path w="2160762" h="153430">
                <a:moveTo>
                  <a:pt x="1768966" y="59824"/>
                </a:moveTo>
                <a:lnTo>
                  <a:pt x="1770238" y="56064"/>
                </a:lnTo>
                <a:lnTo>
                  <a:pt x="1765537" y="50756"/>
                </a:lnTo>
                <a:lnTo>
                  <a:pt x="1762545" y="54880"/>
                </a:lnTo>
                <a:lnTo>
                  <a:pt x="1757385" y="66413"/>
                </a:lnTo>
                <a:lnTo>
                  <a:pt x="1755664" y="79535"/>
                </a:lnTo>
                <a:lnTo>
                  <a:pt x="1755760" y="82757"/>
                </a:lnTo>
                <a:lnTo>
                  <a:pt x="1758266" y="95418"/>
                </a:lnTo>
                <a:lnTo>
                  <a:pt x="1764168" y="106655"/>
                </a:lnTo>
                <a:lnTo>
                  <a:pt x="1775089" y="115791"/>
                </a:lnTo>
                <a:lnTo>
                  <a:pt x="1788269" y="118431"/>
                </a:lnTo>
                <a:lnTo>
                  <a:pt x="1797284" y="118431"/>
                </a:lnTo>
                <a:lnTo>
                  <a:pt x="1804902" y="115446"/>
                </a:lnTo>
                <a:lnTo>
                  <a:pt x="1811124" y="109474"/>
                </a:lnTo>
                <a:lnTo>
                  <a:pt x="1817346" y="103503"/>
                </a:lnTo>
                <a:lnTo>
                  <a:pt x="1821591" y="97006"/>
                </a:lnTo>
                <a:lnTo>
                  <a:pt x="1823858" y="89985"/>
                </a:lnTo>
                <a:lnTo>
                  <a:pt x="1820955" y="88989"/>
                </a:lnTo>
                <a:lnTo>
                  <a:pt x="1817581" y="94574"/>
                </a:lnTo>
                <a:lnTo>
                  <a:pt x="1813904" y="98886"/>
                </a:lnTo>
                <a:lnTo>
                  <a:pt x="1809921" y="101927"/>
                </a:lnTo>
                <a:lnTo>
                  <a:pt x="1805939" y="104968"/>
                </a:lnTo>
                <a:lnTo>
                  <a:pt x="1801044" y="106489"/>
                </a:lnTo>
                <a:lnTo>
                  <a:pt x="1788047" y="106489"/>
                </a:lnTo>
                <a:lnTo>
                  <a:pt x="1781826" y="103558"/>
                </a:lnTo>
                <a:lnTo>
                  <a:pt x="1776571" y="97697"/>
                </a:lnTo>
                <a:lnTo>
                  <a:pt x="1774575" y="95139"/>
                </a:lnTo>
                <a:lnTo>
                  <a:pt x="1769898" y="84358"/>
                </a:lnTo>
                <a:lnTo>
                  <a:pt x="1767860" y="69665"/>
                </a:lnTo>
                <a:lnTo>
                  <a:pt x="1768192" y="64357"/>
                </a:lnTo>
                <a:lnTo>
                  <a:pt x="1768966" y="59824"/>
                </a:lnTo>
                <a:close/>
              </a:path>
              <a:path w="2160762" h="153430">
                <a:moveTo>
                  <a:pt x="1991834" y="38785"/>
                </a:moveTo>
                <a:lnTo>
                  <a:pt x="1979436" y="42354"/>
                </a:lnTo>
                <a:lnTo>
                  <a:pt x="1969422" y="50756"/>
                </a:lnTo>
                <a:lnTo>
                  <a:pt x="1974122" y="56064"/>
                </a:lnTo>
                <a:lnTo>
                  <a:pt x="1975892" y="53078"/>
                </a:lnTo>
                <a:lnTo>
                  <a:pt x="1979210" y="47494"/>
                </a:lnTo>
                <a:lnTo>
                  <a:pt x="1984022" y="44702"/>
                </a:lnTo>
                <a:lnTo>
                  <a:pt x="1996688" y="44702"/>
                </a:lnTo>
                <a:lnTo>
                  <a:pt x="2001223" y="47135"/>
                </a:lnTo>
                <a:lnTo>
                  <a:pt x="2003933" y="52000"/>
                </a:lnTo>
                <a:lnTo>
                  <a:pt x="2005426" y="54710"/>
                </a:lnTo>
                <a:lnTo>
                  <a:pt x="2006477" y="58829"/>
                </a:lnTo>
                <a:lnTo>
                  <a:pt x="2007085" y="64357"/>
                </a:lnTo>
                <a:lnTo>
                  <a:pt x="1972077" y="64357"/>
                </a:lnTo>
                <a:lnTo>
                  <a:pt x="1971744" y="69665"/>
                </a:lnTo>
                <a:lnTo>
                  <a:pt x="2024424" y="69665"/>
                </a:lnTo>
                <a:lnTo>
                  <a:pt x="2024424" y="59768"/>
                </a:lnTo>
                <a:lnTo>
                  <a:pt x="2021493" y="52125"/>
                </a:lnTo>
                <a:lnTo>
                  <a:pt x="2015631" y="46734"/>
                </a:lnTo>
                <a:lnTo>
                  <a:pt x="2009768" y="41343"/>
                </a:lnTo>
                <a:lnTo>
                  <a:pt x="2002938" y="38648"/>
                </a:lnTo>
                <a:lnTo>
                  <a:pt x="1995139" y="38648"/>
                </a:lnTo>
                <a:lnTo>
                  <a:pt x="1991834" y="38785"/>
                </a:lnTo>
                <a:close/>
              </a:path>
              <a:path w="2160762" h="153430">
                <a:moveTo>
                  <a:pt x="1972850" y="59824"/>
                </a:moveTo>
                <a:lnTo>
                  <a:pt x="1974122" y="56064"/>
                </a:lnTo>
                <a:lnTo>
                  <a:pt x="1969422" y="50756"/>
                </a:lnTo>
                <a:lnTo>
                  <a:pt x="1966430" y="54880"/>
                </a:lnTo>
                <a:lnTo>
                  <a:pt x="1961269" y="66413"/>
                </a:lnTo>
                <a:lnTo>
                  <a:pt x="1959549" y="79535"/>
                </a:lnTo>
                <a:lnTo>
                  <a:pt x="1959645" y="82757"/>
                </a:lnTo>
                <a:lnTo>
                  <a:pt x="1962151" y="95418"/>
                </a:lnTo>
                <a:lnTo>
                  <a:pt x="1968053" y="106655"/>
                </a:lnTo>
                <a:lnTo>
                  <a:pt x="1978973" y="115791"/>
                </a:lnTo>
                <a:lnTo>
                  <a:pt x="1992152" y="118431"/>
                </a:lnTo>
                <a:lnTo>
                  <a:pt x="2001168" y="118431"/>
                </a:lnTo>
                <a:lnTo>
                  <a:pt x="2008786" y="115446"/>
                </a:lnTo>
                <a:lnTo>
                  <a:pt x="2015008" y="109474"/>
                </a:lnTo>
                <a:lnTo>
                  <a:pt x="2021231" y="103503"/>
                </a:lnTo>
                <a:lnTo>
                  <a:pt x="2025476" y="97006"/>
                </a:lnTo>
                <a:lnTo>
                  <a:pt x="2027742" y="89985"/>
                </a:lnTo>
                <a:lnTo>
                  <a:pt x="2024839" y="88989"/>
                </a:lnTo>
                <a:lnTo>
                  <a:pt x="2021465" y="94574"/>
                </a:lnTo>
                <a:lnTo>
                  <a:pt x="2017788" y="98886"/>
                </a:lnTo>
                <a:lnTo>
                  <a:pt x="2013805" y="101927"/>
                </a:lnTo>
                <a:lnTo>
                  <a:pt x="2009824" y="104968"/>
                </a:lnTo>
                <a:lnTo>
                  <a:pt x="2004928" y="106489"/>
                </a:lnTo>
                <a:lnTo>
                  <a:pt x="1991931" y="106489"/>
                </a:lnTo>
                <a:lnTo>
                  <a:pt x="1985710" y="103558"/>
                </a:lnTo>
                <a:lnTo>
                  <a:pt x="1980455" y="97697"/>
                </a:lnTo>
                <a:lnTo>
                  <a:pt x="1978460" y="95139"/>
                </a:lnTo>
                <a:lnTo>
                  <a:pt x="1973782" y="84358"/>
                </a:lnTo>
                <a:lnTo>
                  <a:pt x="1971744" y="69665"/>
                </a:lnTo>
                <a:lnTo>
                  <a:pt x="1972077" y="64357"/>
                </a:lnTo>
                <a:lnTo>
                  <a:pt x="1972850" y="59824"/>
                </a:lnTo>
                <a:close/>
              </a:path>
              <a:path w="2160762" h="153430">
                <a:moveTo>
                  <a:pt x="2110986" y="116441"/>
                </a:moveTo>
                <a:lnTo>
                  <a:pt x="2110986" y="114119"/>
                </a:lnTo>
                <a:lnTo>
                  <a:pt x="2107224" y="114063"/>
                </a:lnTo>
                <a:lnTo>
                  <a:pt x="2104543" y="113151"/>
                </a:lnTo>
                <a:lnTo>
                  <a:pt x="2102938" y="111382"/>
                </a:lnTo>
                <a:lnTo>
                  <a:pt x="2101334" y="109613"/>
                </a:lnTo>
                <a:lnTo>
                  <a:pt x="2100533" y="106737"/>
                </a:lnTo>
                <a:lnTo>
                  <a:pt x="2100533" y="53244"/>
                </a:lnTo>
                <a:lnTo>
                  <a:pt x="2097546" y="45753"/>
                </a:lnTo>
                <a:lnTo>
                  <a:pt x="2091572" y="41550"/>
                </a:lnTo>
                <a:lnTo>
                  <a:pt x="2088476" y="39394"/>
                </a:lnTo>
                <a:lnTo>
                  <a:pt x="2085046" y="38316"/>
                </a:lnTo>
                <a:lnTo>
                  <a:pt x="2076640" y="38316"/>
                </a:lnTo>
                <a:lnTo>
                  <a:pt x="2072160" y="39671"/>
                </a:lnTo>
                <a:lnTo>
                  <a:pt x="2067846" y="42380"/>
                </a:lnTo>
                <a:lnTo>
                  <a:pt x="2064969" y="44149"/>
                </a:lnTo>
                <a:lnTo>
                  <a:pt x="2060988" y="47411"/>
                </a:lnTo>
                <a:lnTo>
                  <a:pt x="2055899" y="52166"/>
                </a:lnTo>
                <a:lnTo>
                  <a:pt x="2055899" y="39975"/>
                </a:lnTo>
                <a:lnTo>
                  <a:pt x="2055070" y="38399"/>
                </a:lnTo>
                <a:lnTo>
                  <a:pt x="2047272" y="40970"/>
                </a:lnTo>
                <a:lnTo>
                  <a:pt x="2038810" y="43734"/>
                </a:lnTo>
                <a:lnTo>
                  <a:pt x="2033444" y="45448"/>
                </a:lnTo>
                <a:lnTo>
                  <a:pt x="2031178" y="46112"/>
                </a:lnTo>
                <a:lnTo>
                  <a:pt x="2031178" y="49015"/>
                </a:lnTo>
                <a:lnTo>
                  <a:pt x="2033127" y="48766"/>
                </a:lnTo>
                <a:lnTo>
                  <a:pt x="2034662" y="48683"/>
                </a:lnTo>
                <a:lnTo>
                  <a:pt x="2037925" y="48683"/>
                </a:lnTo>
                <a:lnTo>
                  <a:pt x="2040082" y="49733"/>
                </a:lnTo>
                <a:lnTo>
                  <a:pt x="2041133" y="51834"/>
                </a:lnTo>
                <a:lnTo>
                  <a:pt x="2041797" y="53272"/>
                </a:lnTo>
                <a:lnTo>
                  <a:pt x="2042128" y="55760"/>
                </a:lnTo>
                <a:lnTo>
                  <a:pt x="2042128" y="106434"/>
                </a:lnTo>
                <a:lnTo>
                  <a:pt x="2041340" y="109709"/>
                </a:lnTo>
                <a:lnTo>
                  <a:pt x="2038188" y="112640"/>
                </a:lnTo>
                <a:lnTo>
                  <a:pt x="2035436" y="113621"/>
                </a:lnTo>
                <a:lnTo>
                  <a:pt x="2031509" y="114119"/>
                </a:lnTo>
                <a:lnTo>
                  <a:pt x="2031509" y="116441"/>
                </a:lnTo>
                <a:lnTo>
                  <a:pt x="2067764" y="116441"/>
                </a:lnTo>
                <a:lnTo>
                  <a:pt x="2067764" y="114119"/>
                </a:lnTo>
                <a:lnTo>
                  <a:pt x="2063947" y="114008"/>
                </a:lnTo>
                <a:lnTo>
                  <a:pt x="2061153" y="113276"/>
                </a:lnTo>
                <a:lnTo>
                  <a:pt x="2059384" y="111921"/>
                </a:lnTo>
                <a:lnTo>
                  <a:pt x="2057614" y="110566"/>
                </a:lnTo>
                <a:lnTo>
                  <a:pt x="2056730" y="107899"/>
                </a:lnTo>
                <a:lnTo>
                  <a:pt x="2056730" y="57474"/>
                </a:lnTo>
                <a:lnTo>
                  <a:pt x="2059716" y="54544"/>
                </a:lnTo>
                <a:lnTo>
                  <a:pt x="2062149" y="52443"/>
                </a:lnTo>
                <a:lnTo>
                  <a:pt x="2064030" y="51171"/>
                </a:lnTo>
                <a:lnTo>
                  <a:pt x="2067404" y="48959"/>
                </a:lnTo>
                <a:lnTo>
                  <a:pt x="2070722" y="47854"/>
                </a:lnTo>
                <a:lnTo>
                  <a:pt x="2078742" y="47854"/>
                </a:lnTo>
                <a:lnTo>
                  <a:pt x="2082005" y="49416"/>
                </a:lnTo>
                <a:lnTo>
                  <a:pt x="2083775" y="52539"/>
                </a:lnTo>
                <a:lnTo>
                  <a:pt x="2085544" y="55663"/>
                </a:lnTo>
                <a:lnTo>
                  <a:pt x="2086430" y="59603"/>
                </a:lnTo>
                <a:lnTo>
                  <a:pt x="2086430" y="105411"/>
                </a:lnTo>
                <a:lnTo>
                  <a:pt x="2085627" y="109074"/>
                </a:lnTo>
                <a:lnTo>
                  <a:pt x="2084023" y="110760"/>
                </a:lnTo>
                <a:lnTo>
                  <a:pt x="2082420" y="112446"/>
                </a:lnTo>
                <a:lnTo>
                  <a:pt x="2079599" y="113566"/>
                </a:lnTo>
                <a:lnTo>
                  <a:pt x="2075561" y="114119"/>
                </a:lnTo>
                <a:lnTo>
                  <a:pt x="2075561" y="116441"/>
                </a:lnTo>
                <a:lnTo>
                  <a:pt x="2110986" y="116441"/>
                </a:lnTo>
                <a:close/>
              </a:path>
              <a:path w="2160762" h="153430">
                <a:moveTo>
                  <a:pt x="2125974" y="106157"/>
                </a:moveTo>
                <a:lnTo>
                  <a:pt x="2127246" y="109309"/>
                </a:lnTo>
                <a:lnTo>
                  <a:pt x="2129569" y="115114"/>
                </a:lnTo>
                <a:lnTo>
                  <a:pt x="2133993" y="118017"/>
                </a:lnTo>
                <a:lnTo>
                  <a:pt x="2143506" y="118017"/>
                </a:lnTo>
                <a:lnTo>
                  <a:pt x="2146603" y="117215"/>
                </a:lnTo>
                <a:lnTo>
                  <a:pt x="2149811" y="115612"/>
                </a:lnTo>
                <a:lnTo>
                  <a:pt x="2153019" y="114008"/>
                </a:lnTo>
                <a:lnTo>
                  <a:pt x="2156060" y="111271"/>
                </a:lnTo>
                <a:lnTo>
                  <a:pt x="2158936" y="107401"/>
                </a:lnTo>
                <a:lnTo>
                  <a:pt x="2160762" y="104913"/>
                </a:lnTo>
                <a:lnTo>
                  <a:pt x="2158605" y="103088"/>
                </a:lnTo>
                <a:lnTo>
                  <a:pt x="2156725" y="105134"/>
                </a:lnTo>
                <a:lnTo>
                  <a:pt x="2155052" y="106627"/>
                </a:lnTo>
                <a:lnTo>
                  <a:pt x="2152120" y="108507"/>
                </a:lnTo>
                <a:lnTo>
                  <a:pt x="2150392" y="108977"/>
                </a:lnTo>
                <a:lnTo>
                  <a:pt x="2144529" y="108977"/>
                </a:lnTo>
                <a:lnTo>
                  <a:pt x="2141930" y="107069"/>
                </a:lnTo>
                <a:lnTo>
                  <a:pt x="2140603" y="103254"/>
                </a:lnTo>
                <a:lnTo>
                  <a:pt x="2139883" y="101098"/>
                </a:lnTo>
                <a:lnTo>
                  <a:pt x="2139524" y="97919"/>
                </a:lnTo>
                <a:lnTo>
                  <a:pt x="2139524" y="93717"/>
                </a:lnTo>
                <a:lnTo>
                  <a:pt x="2139690" y="45946"/>
                </a:lnTo>
                <a:lnTo>
                  <a:pt x="2156614" y="45946"/>
                </a:lnTo>
                <a:lnTo>
                  <a:pt x="2156614" y="39975"/>
                </a:lnTo>
                <a:lnTo>
                  <a:pt x="2139856" y="39975"/>
                </a:lnTo>
                <a:lnTo>
                  <a:pt x="2139856" y="18854"/>
                </a:lnTo>
                <a:lnTo>
                  <a:pt x="2138363" y="18163"/>
                </a:lnTo>
                <a:lnTo>
                  <a:pt x="2132113" y="26567"/>
                </a:lnTo>
                <a:lnTo>
                  <a:pt x="2128144" y="31750"/>
                </a:lnTo>
                <a:lnTo>
                  <a:pt x="2126458" y="33713"/>
                </a:lnTo>
                <a:lnTo>
                  <a:pt x="2124771" y="35676"/>
                </a:lnTo>
                <a:lnTo>
                  <a:pt x="2122019" y="38233"/>
                </a:lnTo>
                <a:lnTo>
                  <a:pt x="2118203" y="41385"/>
                </a:lnTo>
                <a:lnTo>
                  <a:pt x="2116876" y="42490"/>
                </a:lnTo>
                <a:lnTo>
                  <a:pt x="2115466" y="44232"/>
                </a:lnTo>
                <a:lnTo>
                  <a:pt x="2116296" y="45946"/>
                </a:lnTo>
                <a:lnTo>
                  <a:pt x="2125337" y="45946"/>
                </a:lnTo>
                <a:lnTo>
                  <a:pt x="2125337" y="101789"/>
                </a:lnTo>
                <a:lnTo>
                  <a:pt x="2125974" y="106157"/>
                </a:lnTo>
                <a:close/>
              </a:path>
              <a:path w="2160762" h="153430">
                <a:moveTo>
                  <a:pt x="1944268" y="60238"/>
                </a:moveTo>
                <a:lnTo>
                  <a:pt x="1943410" y="53770"/>
                </a:lnTo>
                <a:lnTo>
                  <a:pt x="1941696" y="49678"/>
                </a:lnTo>
                <a:lnTo>
                  <a:pt x="1938709" y="42435"/>
                </a:lnTo>
                <a:lnTo>
                  <a:pt x="1932764" y="38814"/>
                </a:lnTo>
                <a:lnTo>
                  <a:pt x="1918384" y="38814"/>
                </a:lnTo>
                <a:lnTo>
                  <a:pt x="1913020" y="40527"/>
                </a:lnTo>
                <a:lnTo>
                  <a:pt x="1907765" y="43956"/>
                </a:lnTo>
                <a:lnTo>
                  <a:pt x="1904722" y="45946"/>
                </a:lnTo>
                <a:lnTo>
                  <a:pt x="1901155" y="49015"/>
                </a:lnTo>
                <a:lnTo>
                  <a:pt x="1897063" y="53161"/>
                </a:lnTo>
                <a:lnTo>
                  <a:pt x="1895901" y="49567"/>
                </a:lnTo>
                <a:lnTo>
                  <a:pt x="1894436" y="46720"/>
                </a:lnTo>
                <a:lnTo>
                  <a:pt x="1892667" y="44619"/>
                </a:lnTo>
                <a:lnTo>
                  <a:pt x="1889292" y="40749"/>
                </a:lnTo>
                <a:lnTo>
                  <a:pt x="1884757" y="38814"/>
                </a:lnTo>
                <a:lnTo>
                  <a:pt x="1874857" y="38814"/>
                </a:lnTo>
                <a:lnTo>
                  <a:pt x="1870764" y="39767"/>
                </a:lnTo>
                <a:lnTo>
                  <a:pt x="1866783" y="41675"/>
                </a:lnTo>
                <a:lnTo>
                  <a:pt x="1862801" y="43582"/>
                </a:lnTo>
                <a:lnTo>
                  <a:pt x="1858072" y="47024"/>
                </a:lnTo>
                <a:lnTo>
                  <a:pt x="1852596" y="52000"/>
                </a:lnTo>
                <a:lnTo>
                  <a:pt x="1852596" y="40804"/>
                </a:lnTo>
                <a:lnTo>
                  <a:pt x="1851739" y="38814"/>
                </a:lnTo>
                <a:lnTo>
                  <a:pt x="1849140" y="39753"/>
                </a:lnTo>
                <a:lnTo>
                  <a:pt x="1844217" y="41633"/>
                </a:lnTo>
                <a:lnTo>
                  <a:pt x="1839295" y="43513"/>
                </a:lnTo>
                <a:lnTo>
                  <a:pt x="1835755" y="44813"/>
                </a:lnTo>
                <a:lnTo>
                  <a:pt x="1833598" y="45531"/>
                </a:lnTo>
                <a:lnTo>
                  <a:pt x="1827625" y="47522"/>
                </a:lnTo>
                <a:lnTo>
                  <a:pt x="1827625" y="50424"/>
                </a:lnTo>
                <a:lnTo>
                  <a:pt x="1828399" y="50148"/>
                </a:lnTo>
                <a:lnTo>
                  <a:pt x="1830238" y="49733"/>
                </a:lnTo>
                <a:lnTo>
                  <a:pt x="1834760" y="49678"/>
                </a:lnTo>
                <a:lnTo>
                  <a:pt x="1836543" y="50314"/>
                </a:lnTo>
                <a:lnTo>
                  <a:pt x="1838700" y="52857"/>
                </a:lnTo>
                <a:lnTo>
                  <a:pt x="1839239" y="55539"/>
                </a:lnTo>
                <a:lnTo>
                  <a:pt x="1839239" y="107318"/>
                </a:lnTo>
                <a:lnTo>
                  <a:pt x="1838134" y="110525"/>
                </a:lnTo>
                <a:lnTo>
                  <a:pt x="1835921" y="112128"/>
                </a:lnTo>
                <a:lnTo>
                  <a:pt x="1834484" y="113179"/>
                </a:lnTo>
                <a:lnTo>
                  <a:pt x="1831607" y="113898"/>
                </a:lnTo>
                <a:lnTo>
                  <a:pt x="1827293" y="114285"/>
                </a:lnTo>
                <a:lnTo>
                  <a:pt x="1827293" y="116441"/>
                </a:lnTo>
                <a:lnTo>
                  <a:pt x="1865040" y="116441"/>
                </a:lnTo>
                <a:lnTo>
                  <a:pt x="1865040" y="114285"/>
                </a:lnTo>
                <a:lnTo>
                  <a:pt x="1860118" y="114229"/>
                </a:lnTo>
                <a:lnTo>
                  <a:pt x="1856924" y="113400"/>
                </a:lnTo>
                <a:lnTo>
                  <a:pt x="1855458" y="111797"/>
                </a:lnTo>
                <a:lnTo>
                  <a:pt x="1853993" y="110193"/>
                </a:lnTo>
                <a:lnTo>
                  <a:pt x="1853259" y="107290"/>
                </a:lnTo>
                <a:lnTo>
                  <a:pt x="1853259" y="57723"/>
                </a:lnTo>
                <a:lnTo>
                  <a:pt x="1855748" y="54737"/>
                </a:lnTo>
                <a:lnTo>
                  <a:pt x="1858624" y="52318"/>
                </a:lnTo>
                <a:lnTo>
                  <a:pt x="1861888" y="50466"/>
                </a:lnTo>
                <a:lnTo>
                  <a:pt x="1865151" y="48614"/>
                </a:lnTo>
                <a:lnTo>
                  <a:pt x="1868469" y="47688"/>
                </a:lnTo>
                <a:lnTo>
                  <a:pt x="1877761" y="47688"/>
                </a:lnTo>
                <a:lnTo>
                  <a:pt x="1881633" y="50397"/>
                </a:lnTo>
                <a:lnTo>
                  <a:pt x="1883457" y="55815"/>
                </a:lnTo>
                <a:lnTo>
                  <a:pt x="1884564" y="59022"/>
                </a:lnTo>
                <a:lnTo>
                  <a:pt x="1885117" y="64883"/>
                </a:lnTo>
                <a:lnTo>
                  <a:pt x="1885117" y="103973"/>
                </a:lnTo>
                <a:lnTo>
                  <a:pt x="1884397" y="108590"/>
                </a:lnTo>
                <a:lnTo>
                  <a:pt x="1882959" y="110470"/>
                </a:lnTo>
                <a:lnTo>
                  <a:pt x="1881521" y="112350"/>
                </a:lnTo>
                <a:lnTo>
                  <a:pt x="1878176" y="113621"/>
                </a:lnTo>
                <a:lnTo>
                  <a:pt x="1872921" y="114285"/>
                </a:lnTo>
                <a:lnTo>
                  <a:pt x="1872921" y="116441"/>
                </a:lnTo>
                <a:lnTo>
                  <a:pt x="1911000" y="116441"/>
                </a:lnTo>
                <a:lnTo>
                  <a:pt x="1911000" y="114285"/>
                </a:lnTo>
                <a:lnTo>
                  <a:pt x="1905912" y="114119"/>
                </a:lnTo>
                <a:lnTo>
                  <a:pt x="1902580" y="112875"/>
                </a:lnTo>
                <a:lnTo>
                  <a:pt x="1901004" y="110553"/>
                </a:lnTo>
                <a:lnTo>
                  <a:pt x="1899427" y="108230"/>
                </a:lnTo>
                <a:lnTo>
                  <a:pt x="1898640" y="104830"/>
                </a:lnTo>
                <a:lnTo>
                  <a:pt x="1898640" y="57889"/>
                </a:lnTo>
                <a:lnTo>
                  <a:pt x="1901625" y="54848"/>
                </a:lnTo>
                <a:lnTo>
                  <a:pt x="1904142" y="52636"/>
                </a:lnTo>
                <a:lnTo>
                  <a:pt x="1906189" y="51254"/>
                </a:lnTo>
                <a:lnTo>
                  <a:pt x="1909729" y="48876"/>
                </a:lnTo>
                <a:lnTo>
                  <a:pt x="1913296" y="47688"/>
                </a:lnTo>
                <a:lnTo>
                  <a:pt x="1922864" y="47688"/>
                </a:lnTo>
                <a:lnTo>
                  <a:pt x="1926874" y="49955"/>
                </a:lnTo>
                <a:lnTo>
                  <a:pt x="1928920" y="54488"/>
                </a:lnTo>
                <a:lnTo>
                  <a:pt x="1930082" y="57032"/>
                </a:lnTo>
                <a:lnTo>
                  <a:pt x="1930662" y="60985"/>
                </a:lnTo>
                <a:lnTo>
                  <a:pt x="1930662" y="106682"/>
                </a:lnTo>
                <a:lnTo>
                  <a:pt x="1929902" y="109723"/>
                </a:lnTo>
                <a:lnTo>
                  <a:pt x="1928381" y="111216"/>
                </a:lnTo>
                <a:lnTo>
                  <a:pt x="1926860" y="112709"/>
                </a:lnTo>
                <a:lnTo>
                  <a:pt x="1923694" y="113676"/>
                </a:lnTo>
                <a:lnTo>
                  <a:pt x="1918882" y="114119"/>
                </a:lnTo>
                <a:lnTo>
                  <a:pt x="1918882" y="116441"/>
                </a:lnTo>
                <a:lnTo>
                  <a:pt x="1956297" y="116441"/>
                </a:lnTo>
                <a:lnTo>
                  <a:pt x="1956297" y="114285"/>
                </a:lnTo>
                <a:lnTo>
                  <a:pt x="1951762" y="113842"/>
                </a:lnTo>
                <a:lnTo>
                  <a:pt x="1948624" y="112916"/>
                </a:lnTo>
                <a:lnTo>
                  <a:pt x="1946881" y="111506"/>
                </a:lnTo>
                <a:lnTo>
                  <a:pt x="1945139" y="110096"/>
                </a:lnTo>
                <a:lnTo>
                  <a:pt x="1944268" y="107429"/>
                </a:lnTo>
                <a:lnTo>
                  <a:pt x="1944268" y="60238"/>
                </a:lnTo>
                <a:close/>
              </a:path>
              <a:path w="2160762" h="153430">
                <a:moveTo>
                  <a:pt x="1426061" y="60238"/>
                </a:moveTo>
                <a:lnTo>
                  <a:pt x="1425204" y="53769"/>
                </a:lnTo>
                <a:lnTo>
                  <a:pt x="1423489" y="49678"/>
                </a:lnTo>
                <a:lnTo>
                  <a:pt x="1420503" y="42435"/>
                </a:lnTo>
                <a:lnTo>
                  <a:pt x="1414558" y="38814"/>
                </a:lnTo>
                <a:lnTo>
                  <a:pt x="1400178" y="38814"/>
                </a:lnTo>
                <a:lnTo>
                  <a:pt x="1394813" y="40527"/>
                </a:lnTo>
                <a:lnTo>
                  <a:pt x="1389559" y="43955"/>
                </a:lnTo>
                <a:lnTo>
                  <a:pt x="1386517" y="45946"/>
                </a:lnTo>
                <a:lnTo>
                  <a:pt x="1382950" y="49014"/>
                </a:lnTo>
                <a:lnTo>
                  <a:pt x="1378857" y="53161"/>
                </a:lnTo>
                <a:lnTo>
                  <a:pt x="1377696" y="49567"/>
                </a:lnTo>
                <a:lnTo>
                  <a:pt x="1376230" y="46720"/>
                </a:lnTo>
                <a:lnTo>
                  <a:pt x="1374460" y="44619"/>
                </a:lnTo>
                <a:lnTo>
                  <a:pt x="1371086" y="40748"/>
                </a:lnTo>
                <a:lnTo>
                  <a:pt x="1366552" y="38814"/>
                </a:lnTo>
                <a:lnTo>
                  <a:pt x="1356651" y="38814"/>
                </a:lnTo>
                <a:lnTo>
                  <a:pt x="1352558" y="39767"/>
                </a:lnTo>
                <a:lnTo>
                  <a:pt x="1348576" y="41675"/>
                </a:lnTo>
                <a:lnTo>
                  <a:pt x="1344594" y="43582"/>
                </a:lnTo>
                <a:lnTo>
                  <a:pt x="1339866" y="47024"/>
                </a:lnTo>
                <a:lnTo>
                  <a:pt x="1334390" y="52000"/>
                </a:lnTo>
                <a:lnTo>
                  <a:pt x="1334390" y="40804"/>
                </a:lnTo>
                <a:lnTo>
                  <a:pt x="1333533" y="38814"/>
                </a:lnTo>
                <a:lnTo>
                  <a:pt x="1330933" y="39753"/>
                </a:lnTo>
                <a:lnTo>
                  <a:pt x="1326011" y="41633"/>
                </a:lnTo>
                <a:lnTo>
                  <a:pt x="1321088" y="43513"/>
                </a:lnTo>
                <a:lnTo>
                  <a:pt x="1317549" y="44812"/>
                </a:lnTo>
                <a:lnTo>
                  <a:pt x="1315392" y="45531"/>
                </a:lnTo>
                <a:lnTo>
                  <a:pt x="1309419" y="47522"/>
                </a:lnTo>
                <a:lnTo>
                  <a:pt x="1309419" y="50424"/>
                </a:lnTo>
                <a:lnTo>
                  <a:pt x="1310193" y="50148"/>
                </a:lnTo>
                <a:lnTo>
                  <a:pt x="1312032" y="49733"/>
                </a:lnTo>
                <a:lnTo>
                  <a:pt x="1316553" y="49678"/>
                </a:lnTo>
                <a:lnTo>
                  <a:pt x="1318337" y="50314"/>
                </a:lnTo>
                <a:lnTo>
                  <a:pt x="1320494" y="52857"/>
                </a:lnTo>
                <a:lnTo>
                  <a:pt x="1321033" y="55539"/>
                </a:lnTo>
                <a:lnTo>
                  <a:pt x="1321033" y="107318"/>
                </a:lnTo>
                <a:lnTo>
                  <a:pt x="1319928" y="110525"/>
                </a:lnTo>
                <a:lnTo>
                  <a:pt x="1317715" y="112128"/>
                </a:lnTo>
                <a:lnTo>
                  <a:pt x="1316277" y="113179"/>
                </a:lnTo>
                <a:lnTo>
                  <a:pt x="1313401" y="113897"/>
                </a:lnTo>
                <a:lnTo>
                  <a:pt x="1309087" y="114285"/>
                </a:lnTo>
                <a:lnTo>
                  <a:pt x="1309087" y="116441"/>
                </a:lnTo>
                <a:lnTo>
                  <a:pt x="1346834" y="116441"/>
                </a:lnTo>
                <a:lnTo>
                  <a:pt x="1346834" y="114285"/>
                </a:lnTo>
                <a:lnTo>
                  <a:pt x="1341911" y="114229"/>
                </a:lnTo>
                <a:lnTo>
                  <a:pt x="1338718" y="113400"/>
                </a:lnTo>
                <a:lnTo>
                  <a:pt x="1337252" y="111797"/>
                </a:lnTo>
                <a:lnTo>
                  <a:pt x="1335787" y="110193"/>
                </a:lnTo>
                <a:lnTo>
                  <a:pt x="1335054" y="107290"/>
                </a:lnTo>
                <a:lnTo>
                  <a:pt x="1335054" y="57723"/>
                </a:lnTo>
                <a:lnTo>
                  <a:pt x="1337542" y="54737"/>
                </a:lnTo>
                <a:lnTo>
                  <a:pt x="1340419" y="52318"/>
                </a:lnTo>
                <a:lnTo>
                  <a:pt x="1343682" y="50466"/>
                </a:lnTo>
                <a:lnTo>
                  <a:pt x="1346944" y="48614"/>
                </a:lnTo>
                <a:lnTo>
                  <a:pt x="1350262" y="47687"/>
                </a:lnTo>
                <a:lnTo>
                  <a:pt x="1359555" y="47687"/>
                </a:lnTo>
                <a:lnTo>
                  <a:pt x="1363426" y="50397"/>
                </a:lnTo>
                <a:lnTo>
                  <a:pt x="1365251" y="55815"/>
                </a:lnTo>
                <a:lnTo>
                  <a:pt x="1366357" y="59022"/>
                </a:lnTo>
                <a:lnTo>
                  <a:pt x="1366910" y="64883"/>
                </a:lnTo>
                <a:lnTo>
                  <a:pt x="1366910" y="103973"/>
                </a:lnTo>
                <a:lnTo>
                  <a:pt x="1366192" y="108590"/>
                </a:lnTo>
                <a:lnTo>
                  <a:pt x="1364753" y="110470"/>
                </a:lnTo>
                <a:lnTo>
                  <a:pt x="1363316" y="112349"/>
                </a:lnTo>
                <a:lnTo>
                  <a:pt x="1359970" y="113621"/>
                </a:lnTo>
                <a:lnTo>
                  <a:pt x="1354716" y="114285"/>
                </a:lnTo>
                <a:lnTo>
                  <a:pt x="1354716" y="116441"/>
                </a:lnTo>
                <a:lnTo>
                  <a:pt x="1392794" y="116441"/>
                </a:lnTo>
                <a:lnTo>
                  <a:pt x="1392794" y="114285"/>
                </a:lnTo>
                <a:lnTo>
                  <a:pt x="1387706" y="114119"/>
                </a:lnTo>
                <a:lnTo>
                  <a:pt x="1384374" y="112875"/>
                </a:lnTo>
                <a:lnTo>
                  <a:pt x="1382798" y="110553"/>
                </a:lnTo>
                <a:lnTo>
                  <a:pt x="1381222" y="108230"/>
                </a:lnTo>
                <a:lnTo>
                  <a:pt x="1380433" y="104830"/>
                </a:lnTo>
                <a:lnTo>
                  <a:pt x="1380433" y="57889"/>
                </a:lnTo>
                <a:lnTo>
                  <a:pt x="1383420" y="54848"/>
                </a:lnTo>
                <a:lnTo>
                  <a:pt x="1385936" y="52636"/>
                </a:lnTo>
                <a:lnTo>
                  <a:pt x="1387983" y="51254"/>
                </a:lnTo>
                <a:lnTo>
                  <a:pt x="1391522" y="48876"/>
                </a:lnTo>
                <a:lnTo>
                  <a:pt x="1395090" y="47687"/>
                </a:lnTo>
                <a:lnTo>
                  <a:pt x="1404657" y="47687"/>
                </a:lnTo>
                <a:lnTo>
                  <a:pt x="1408668" y="49955"/>
                </a:lnTo>
                <a:lnTo>
                  <a:pt x="1410714" y="54488"/>
                </a:lnTo>
                <a:lnTo>
                  <a:pt x="1411875" y="57032"/>
                </a:lnTo>
                <a:lnTo>
                  <a:pt x="1412456" y="60985"/>
                </a:lnTo>
                <a:lnTo>
                  <a:pt x="1412456" y="106682"/>
                </a:lnTo>
                <a:lnTo>
                  <a:pt x="1411695" y="109723"/>
                </a:lnTo>
                <a:lnTo>
                  <a:pt x="1410175" y="111216"/>
                </a:lnTo>
                <a:lnTo>
                  <a:pt x="1408654" y="112709"/>
                </a:lnTo>
                <a:lnTo>
                  <a:pt x="1405488" y="113676"/>
                </a:lnTo>
                <a:lnTo>
                  <a:pt x="1400676" y="114119"/>
                </a:lnTo>
                <a:lnTo>
                  <a:pt x="1400676" y="116441"/>
                </a:lnTo>
                <a:lnTo>
                  <a:pt x="1438091" y="116441"/>
                </a:lnTo>
                <a:lnTo>
                  <a:pt x="1438091" y="114285"/>
                </a:lnTo>
                <a:lnTo>
                  <a:pt x="1433556" y="113842"/>
                </a:lnTo>
                <a:lnTo>
                  <a:pt x="1430417" y="112916"/>
                </a:lnTo>
                <a:lnTo>
                  <a:pt x="1428675" y="111506"/>
                </a:lnTo>
                <a:lnTo>
                  <a:pt x="1426933" y="110096"/>
                </a:lnTo>
                <a:lnTo>
                  <a:pt x="1426061" y="107429"/>
                </a:lnTo>
                <a:lnTo>
                  <a:pt x="1426061" y="60238"/>
                </a:lnTo>
                <a:close/>
              </a:path>
              <a:path w="2160762" h="153430">
                <a:moveTo>
                  <a:pt x="857913" y="60459"/>
                </a:moveTo>
                <a:lnTo>
                  <a:pt x="859323" y="57239"/>
                </a:lnTo>
                <a:lnTo>
                  <a:pt x="862144" y="54115"/>
                </a:lnTo>
                <a:lnTo>
                  <a:pt x="864965" y="50991"/>
                </a:lnTo>
                <a:lnTo>
                  <a:pt x="867343" y="49429"/>
                </a:lnTo>
                <a:lnTo>
                  <a:pt x="870495" y="49429"/>
                </a:lnTo>
                <a:lnTo>
                  <a:pt x="872168" y="50397"/>
                </a:lnTo>
                <a:lnTo>
                  <a:pt x="874298" y="52332"/>
                </a:lnTo>
                <a:lnTo>
                  <a:pt x="876427" y="54267"/>
                </a:lnTo>
                <a:lnTo>
                  <a:pt x="878542" y="55235"/>
                </a:lnTo>
                <a:lnTo>
                  <a:pt x="882691" y="55235"/>
                </a:lnTo>
                <a:lnTo>
                  <a:pt x="884391" y="54461"/>
                </a:lnTo>
                <a:lnTo>
                  <a:pt x="885746" y="52912"/>
                </a:lnTo>
                <a:lnTo>
                  <a:pt x="887101" y="51364"/>
                </a:lnTo>
                <a:lnTo>
                  <a:pt x="887779" y="49457"/>
                </a:lnTo>
                <a:lnTo>
                  <a:pt x="887779" y="44647"/>
                </a:lnTo>
                <a:lnTo>
                  <a:pt x="886893" y="42532"/>
                </a:lnTo>
                <a:lnTo>
                  <a:pt x="885124" y="40845"/>
                </a:lnTo>
                <a:lnTo>
                  <a:pt x="883354" y="39159"/>
                </a:lnTo>
                <a:lnTo>
                  <a:pt x="881059" y="38316"/>
                </a:lnTo>
                <a:lnTo>
                  <a:pt x="874699" y="38316"/>
                </a:lnTo>
                <a:lnTo>
                  <a:pt x="871284" y="39698"/>
                </a:lnTo>
                <a:lnTo>
                  <a:pt x="867993" y="42463"/>
                </a:lnTo>
                <a:lnTo>
                  <a:pt x="864701" y="45227"/>
                </a:lnTo>
                <a:lnTo>
                  <a:pt x="861287" y="49070"/>
                </a:lnTo>
                <a:lnTo>
                  <a:pt x="857747" y="53991"/>
                </a:lnTo>
                <a:lnTo>
                  <a:pt x="857747" y="40389"/>
                </a:lnTo>
                <a:lnTo>
                  <a:pt x="856918" y="38233"/>
                </a:lnTo>
                <a:lnTo>
                  <a:pt x="853987" y="39560"/>
                </a:lnTo>
                <a:lnTo>
                  <a:pt x="851137" y="40748"/>
                </a:lnTo>
                <a:lnTo>
                  <a:pt x="848372" y="41799"/>
                </a:lnTo>
                <a:lnTo>
                  <a:pt x="847100" y="42297"/>
                </a:lnTo>
                <a:lnTo>
                  <a:pt x="844805" y="43126"/>
                </a:lnTo>
                <a:lnTo>
                  <a:pt x="841487" y="44287"/>
                </a:lnTo>
                <a:lnTo>
                  <a:pt x="838169" y="45448"/>
                </a:lnTo>
                <a:lnTo>
                  <a:pt x="834933" y="46582"/>
                </a:lnTo>
                <a:lnTo>
                  <a:pt x="831781" y="47687"/>
                </a:lnTo>
                <a:lnTo>
                  <a:pt x="831781" y="50424"/>
                </a:lnTo>
                <a:lnTo>
                  <a:pt x="832776" y="50203"/>
                </a:lnTo>
                <a:lnTo>
                  <a:pt x="834643" y="49885"/>
                </a:lnTo>
                <a:lnTo>
                  <a:pt x="836841" y="49678"/>
                </a:lnTo>
                <a:lnTo>
                  <a:pt x="839551" y="49678"/>
                </a:lnTo>
                <a:lnTo>
                  <a:pt x="841418" y="50853"/>
                </a:lnTo>
                <a:lnTo>
                  <a:pt x="842440" y="53203"/>
                </a:lnTo>
                <a:lnTo>
                  <a:pt x="843464" y="55553"/>
                </a:lnTo>
                <a:lnTo>
                  <a:pt x="843976" y="59464"/>
                </a:lnTo>
                <a:lnTo>
                  <a:pt x="843976" y="106765"/>
                </a:lnTo>
                <a:lnTo>
                  <a:pt x="843146" y="109654"/>
                </a:lnTo>
                <a:lnTo>
                  <a:pt x="841487" y="111008"/>
                </a:lnTo>
                <a:lnTo>
                  <a:pt x="839828" y="112363"/>
                </a:lnTo>
                <a:lnTo>
                  <a:pt x="836454" y="113262"/>
                </a:lnTo>
                <a:lnTo>
                  <a:pt x="831366" y="113704"/>
                </a:lnTo>
                <a:lnTo>
                  <a:pt x="831366" y="116441"/>
                </a:lnTo>
                <a:lnTo>
                  <a:pt x="872265" y="116441"/>
                </a:lnTo>
                <a:lnTo>
                  <a:pt x="872265" y="113704"/>
                </a:lnTo>
                <a:lnTo>
                  <a:pt x="867122" y="113814"/>
                </a:lnTo>
                <a:lnTo>
                  <a:pt x="863444" y="112944"/>
                </a:lnTo>
                <a:lnTo>
                  <a:pt x="861231" y="111092"/>
                </a:lnTo>
                <a:lnTo>
                  <a:pt x="859019" y="109239"/>
                </a:lnTo>
                <a:lnTo>
                  <a:pt x="857913" y="105936"/>
                </a:lnTo>
                <a:lnTo>
                  <a:pt x="857913" y="60459"/>
                </a:lnTo>
                <a:close/>
              </a:path>
              <a:path w="2160762" h="153430">
                <a:moveTo>
                  <a:pt x="513858" y="60459"/>
                </a:moveTo>
                <a:lnTo>
                  <a:pt x="515269" y="57239"/>
                </a:lnTo>
                <a:lnTo>
                  <a:pt x="518089" y="54115"/>
                </a:lnTo>
                <a:lnTo>
                  <a:pt x="520910" y="50991"/>
                </a:lnTo>
                <a:lnTo>
                  <a:pt x="523289" y="49429"/>
                </a:lnTo>
                <a:lnTo>
                  <a:pt x="526441" y="49429"/>
                </a:lnTo>
                <a:lnTo>
                  <a:pt x="528114" y="50397"/>
                </a:lnTo>
                <a:lnTo>
                  <a:pt x="530243" y="52332"/>
                </a:lnTo>
                <a:lnTo>
                  <a:pt x="532372" y="54267"/>
                </a:lnTo>
                <a:lnTo>
                  <a:pt x="534488" y="55234"/>
                </a:lnTo>
                <a:lnTo>
                  <a:pt x="538636" y="55234"/>
                </a:lnTo>
                <a:lnTo>
                  <a:pt x="540336" y="54461"/>
                </a:lnTo>
                <a:lnTo>
                  <a:pt x="541692" y="52912"/>
                </a:lnTo>
                <a:lnTo>
                  <a:pt x="543047" y="51364"/>
                </a:lnTo>
                <a:lnTo>
                  <a:pt x="543724" y="49457"/>
                </a:lnTo>
                <a:lnTo>
                  <a:pt x="543724" y="44646"/>
                </a:lnTo>
                <a:lnTo>
                  <a:pt x="542839" y="42532"/>
                </a:lnTo>
                <a:lnTo>
                  <a:pt x="541069" y="40845"/>
                </a:lnTo>
                <a:lnTo>
                  <a:pt x="539300" y="39159"/>
                </a:lnTo>
                <a:lnTo>
                  <a:pt x="537004" y="38316"/>
                </a:lnTo>
                <a:lnTo>
                  <a:pt x="530644" y="38316"/>
                </a:lnTo>
                <a:lnTo>
                  <a:pt x="527229" y="39698"/>
                </a:lnTo>
                <a:lnTo>
                  <a:pt x="523937" y="42463"/>
                </a:lnTo>
                <a:lnTo>
                  <a:pt x="520647" y="45227"/>
                </a:lnTo>
                <a:lnTo>
                  <a:pt x="517232" y="49070"/>
                </a:lnTo>
                <a:lnTo>
                  <a:pt x="513692" y="53990"/>
                </a:lnTo>
                <a:lnTo>
                  <a:pt x="513692" y="40389"/>
                </a:lnTo>
                <a:lnTo>
                  <a:pt x="512862" y="38233"/>
                </a:lnTo>
                <a:lnTo>
                  <a:pt x="509931" y="39560"/>
                </a:lnTo>
                <a:lnTo>
                  <a:pt x="507083" y="40748"/>
                </a:lnTo>
                <a:lnTo>
                  <a:pt x="504318" y="41799"/>
                </a:lnTo>
                <a:lnTo>
                  <a:pt x="503046" y="42297"/>
                </a:lnTo>
                <a:lnTo>
                  <a:pt x="500751" y="43126"/>
                </a:lnTo>
                <a:lnTo>
                  <a:pt x="497432" y="44287"/>
                </a:lnTo>
                <a:lnTo>
                  <a:pt x="494114" y="45448"/>
                </a:lnTo>
                <a:lnTo>
                  <a:pt x="490878" y="46582"/>
                </a:lnTo>
                <a:lnTo>
                  <a:pt x="487726" y="47687"/>
                </a:lnTo>
                <a:lnTo>
                  <a:pt x="487726" y="50424"/>
                </a:lnTo>
                <a:lnTo>
                  <a:pt x="488721" y="50203"/>
                </a:lnTo>
                <a:lnTo>
                  <a:pt x="490588" y="49885"/>
                </a:lnTo>
                <a:lnTo>
                  <a:pt x="492786" y="49678"/>
                </a:lnTo>
                <a:lnTo>
                  <a:pt x="495497" y="49678"/>
                </a:lnTo>
                <a:lnTo>
                  <a:pt x="497363" y="50853"/>
                </a:lnTo>
                <a:lnTo>
                  <a:pt x="498386" y="53202"/>
                </a:lnTo>
                <a:lnTo>
                  <a:pt x="499409" y="55552"/>
                </a:lnTo>
                <a:lnTo>
                  <a:pt x="499921" y="59464"/>
                </a:lnTo>
                <a:lnTo>
                  <a:pt x="499921" y="106765"/>
                </a:lnTo>
                <a:lnTo>
                  <a:pt x="499091" y="109654"/>
                </a:lnTo>
                <a:lnTo>
                  <a:pt x="497432" y="111008"/>
                </a:lnTo>
                <a:lnTo>
                  <a:pt x="495773" y="112363"/>
                </a:lnTo>
                <a:lnTo>
                  <a:pt x="492399" y="113262"/>
                </a:lnTo>
                <a:lnTo>
                  <a:pt x="487311" y="113704"/>
                </a:lnTo>
                <a:lnTo>
                  <a:pt x="487311" y="116441"/>
                </a:lnTo>
                <a:lnTo>
                  <a:pt x="528211" y="116441"/>
                </a:lnTo>
                <a:lnTo>
                  <a:pt x="528211" y="113704"/>
                </a:lnTo>
                <a:lnTo>
                  <a:pt x="523067" y="113814"/>
                </a:lnTo>
                <a:lnTo>
                  <a:pt x="519389" y="112944"/>
                </a:lnTo>
                <a:lnTo>
                  <a:pt x="517177" y="111091"/>
                </a:lnTo>
                <a:lnTo>
                  <a:pt x="514964" y="109239"/>
                </a:lnTo>
                <a:lnTo>
                  <a:pt x="513858" y="105935"/>
                </a:lnTo>
                <a:lnTo>
                  <a:pt x="513858" y="60459"/>
                </a:lnTo>
                <a:close/>
              </a:path>
              <a:path w="2160762" h="153430">
                <a:moveTo>
                  <a:pt x="206062" y="106157"/>
                </a:moveTo>
                <a:lnTo>
                  <a:pt x="207335" y="109308"/>
                </a:lnTo>
                <a:lnTo>
                  <a:pt x="209657" y="115114"/>
                </a:lnTo>
                <a:lnTo>
                  <a:pt x="214082" y="118016"/>
                </a:lnTo>
                <a:lnTo>
                  <a:pt x="223595" y="118016"/>
                </a:lnTo>
                <a:lnTo>
                  <a:pt x="226692" y="117215"/>
                </a:lnTo>
                <a:lnTo>
                  <a:pt x="229900" y="115611"/>
                </a:lnTo>
                <a:lnTo>
                  <a:pt x="233108" y="114008"/>
                </a:lnTo>
                <a:lnTo>
                  <a:pt x="236149" y="111271"/>
                </a:lnTo>
                <a:lnTo>
                  <a:pt x="239025" y="107401"/>
                </a:lnTo>
                <a:lnTo>
                  <a:pt x="240851" y="104913"/>
                </a:lnTo>
                <a:lnTo>
                  <a:pt x="238694" y="103088"/>
                </a:lnTo>
                <a:lnTo>
                  <a:pt x="236813" y="105134"/>
                </a:lnTo>
                <a:lnTo>
                  <a:pt x="235140" y="106627"/>
                </a:lnTo>
                <a:lnTo>
                  <a:pt x="232209" y="108506"/>
                </a:lnTo>
                <a:lnTo>
                  <a:pt x="230480" y="108976"/>
                </a:lnTo>
                <a:lnTo>
                  <a:pt x="224618" y="108976"/>
                </a:lnTo>
                <a:lnTo>
                  <a:pt x="222019" y="107069"/>
                </a:lnTo>
                <a:lnTo>
                  <a:pt x="220691" y="103254"/>
                </a:lnTo>
                <a:lnTo>
                  <a:pt x="219972" y="101098"/>
                </a:lnTo>
                <a:lnTo>
                  <a:pt x="219613" y="97919"/>
                </a:lnTo>
                <a:lnTo>
                  <a:pt x="219613" y="93717"/>
                </a:lnTo>
                <a:lnTo>
                  <a:pt x="219779" y="45946"/>
                </a:lnTo>
                <a:lnTo>
                  <a:pt x="236703" y="45946"/>
                </a:lnTo>
                <a:lnTo>
                  <a:pt x="236703" y="39974"/>
                </a:lnTo>
                <a:lnTo>
                  <a:pt x="219945" y="39974"/>
                </a:lnTo>
                <a:lnTo>
                  <a:pt x="219945" y="18853"/>
                </a:lnTo>
                <a:lnTo>
                  <a:pt x="218452" y="18163"/>
                </a:lnTo>
                <a:lnTo>
                  <a:pt x="212202" y="26567"/>
                </a:lnTo>
                <a:lnTo>
                  <a:pt x="208233" y="31750"/>
                </a:lnTo>
                <a:lnTo>
                  <a:pt x="206547" y="33713"/>
                </a:lnTo>
                <a:lnTo>
                  <a:pt x="204860" y="35676"/>
                </a:lnTo>
                <a:lnTo>
                  <a:pt x="202108" y="38233"/>
                </a:lnTo>
                <a:lnTo>
                  <a:pt x="198292" y="41384"/>
                </a:lnTo>
                <a:lnTo>
                  <a:pt x="196964" y="42490"/>
                </a:lnTo>
                <a:lnTo>
                  <a:pt x="195555" y="44232"/>
                </a:lnTo>
                <a:lnTo>
                  <a:pt x="196384" y="45946"/>
                </a:lnTo>
                <a:lnTo>
                  <a:pt x="205426" y="45946"/>
                </a:lnTo>
                <a:lnTo>
                  <a:pt x="205426" y="101789"/>
                </a:lnTo>
                <a:lnTo>
                  <a:pt x="206062" y="106157"/>
                </a:lnTo>
                <a:close/>
              </a:path>
              <a:path w="2160762" h="153430">
                <a:moveTo>
                  <a:pt x="32271" y="15674"/>
                </a:moveTo>
                <a:lnTo>
                  <a:pt x="33336" y="11998"/>
                </a:lnTo>
                <a:lnTo>
                  <a:pt x="35465" y="10283"/>
                </a:lnTo>
                <a:lnTo>
                  <a:pt x="37594" y="8570"/>
                </a:lnTo>
                <a:lnTo>
                  <a:pt x="41784" y="7547"/>
                </a:lnTo>
                <a:lnTo>
                  <a:pt x="48033" y="7215"/>
                </a:lnTo>
                <a:lnTo>
                  <a:pt x="48033" y="4063"/>
                </a:lnTo>
                <a:lnTo>
                  <a:pt x="0" y="4063"/>
                </a:lnTo>
                <a:lnTo>
                  <a:pt x="0" y="7215"/>
                </a:lnTo>
                <a:lnTo>
                  <a:pt x="6304" y="7657"/>
                </a:lnTo>
                <a:lnTo>
                  <a:pt x="10369" y="8805"/>
                </a:lnTo>
                <a:lnTo>
                  <a:pt x="12194" y="10657"/>
                </a:lnTo>
                <a:lnTo>
                  <a:pt x="14020" y="12509"/>
                </a:lnTo>
                <a:lnTo>
                  <a:pt x="14932" y="16448"/>
                </a:lnTo>
                <a:lnTo>
                  <a:pt x="14932" y="104443"/>
                </a:lnTo>
                <a:lnTo>
                  <a:pt x="14006" y="108437"/>
                </a:lnTo>
                <a:lnTo>
                  <a:pt x="12153" y="110013"/>
                </a:lnTo>
                <a:lnTo>
                  <a:pt x="10300" y="111589"/>
                </a:lnTo>
                <a:lnTo>
                  <a:pt x="6249" y="112709"/>
                </a:lnTo>
                <a:lnTo>
                  <a:pt x="0" y="113372"/>
                </a:lnTo>
                <a:lnTo>
                  <a:pt x="0" y="116441"/>
                </a:lnTo>
                <a:lnTo>
                  <a:pt x="91422" y="116441"/>
                </a:lnTo>
                <a:lnTo>
                  <a:pt x="99718" y="86999"/>
                </a:lnTo>
                <a:lnTo>
                  <a:pt x="95404" y="86999"/>
                </a:lnTo>
                <a:lnTo>
                  <a:pt x="90427" y="97227"/>
                </a:lnTo>
                <a:lnTo>
                  <a:pt x="85282" y="103586"/>
                </a:lnTo>
                <a:lnTo>
                  <a:pt x="79973" y="106074"/>
                </a:lnTo>
                <a:lnTo>
                  <a:pt x="76707" y="107274"/>
                </a:lnTo>
                <a:lnTo>
                  <a:pt x="65525" y="109173"/>
                </a:lnTo>
                <a:lnTo>
                  <a:pt x="49361" y="109806"/>
                </a:lnTo>
                <a:lnTo>
                  <a:pt x="42848" y="109778"/>
                </a:lnTo>
                <a:lnTo>
                  <a:pt x="40028" y="109668"/>
                </a:lnTo>
                <a:lnTo>
                  <a:pt x="37415" y="109391"/>
                </a:lnTo>
                <a:lnTo>
                  <a:pt x="35257" y="109115"/>
                </a:lnTo>
                <a:lnTo>
                  <a:pt x="33224" y="107359"/>
                </a:lnTo>
                <a:lnTo>
                  <a:pt x="32271" y="104802"/>
                </a:lnTo>
                <a:lnTo>
                  <a:pt x="32271" y="15674"/>
                </a:lnTo>
                <a:close/>
              </a:path>
              <a:path w="2160762" h="153430">
                <a:moveTo>
                  <a:pt x="131226" y="9371"/>
                </a:moveTo>
                <a:lnTo>
                  <a:pt x="131226" y="6938"/>
                </a:lnTo>
                <a:lnTo>
                  <a:pt x="130383" y="4879"/>
                </a:lnTo>
                <a:lnTo>
                  <a:pt x="128696" y="3193"/>
                </a:lnTo>
                <a:lnTo>
                  <a:pt x="127009" y="1506"/>
                </a:lnTo>
                <a:lnTo>
                  <a:pt x="124977" y="663"/>
                </a:lnTo>
                <a:lnTo>
                  <a:pt x="120165" y="663"/>
                </a:lnTo>
                <a:lnTo>
                  <a:pt x="118118" y="1520"/>
                </a:lnTo>
                <a:lnTo>
                  <a:pt x="116460" y="3234"/>
                </a:lnTo>
                <a:lnTo>
                  <a:pt x="114800" y="4948"/>
                </a:lnTo>
                <a:lnTo>
                  <a:pt x="113971" y="6994"/>
                </a:lnTo>
                <a:lnTo>
                  <a:pt x="113971" y="11749"/>
                </a:lnTo>
                <a:lnTo>
                  <a:pt x="114800" y="13781"/>
                </a:lnTo>
                <a:lnTo>
                  <a:pt x="116460" y="15467"/>
                </a:lnTo>
                <a:lnTo>
                  <a:pt x="118118" y="17153"/>
                </a:lnTo>
                <a:lnTo>
                  <a:pt x="120165" y="17996"/>
                </a:lnTo>
                <a:lnTo>
                  <a:pt x="124977" y="17996"/>
                </a:lnTo>
                <a:lnTo>
                  <a:pt x="127009" y="17153"/>
                </a:lnTo>
                <a:lnTo>
                  <a:pt x="128696" y="15467"/>
                </a:lnTo>
                <a:lnTo>
                  <a:pt x="130383" y="13781"/>
                </a:lnTo>
                <a:lnTo>
                  <a:pt x="131226" y="11749"/>
                </a:lnTo>
                <a:lnTo>
                  <a:pt x="131226" y="9371"/>
                </a:lnTo>
                <a:close/>
              </a:path>
              <a:path w="2160762" h="153430">
                <a:moveTo>
                  <a:pt x="117345" y="43375"/>
                </a:moveTo>
                <a:lnTo>
                  <a:pt x="107666" y="46526"/>
                </a:lnTo>
                <a:lnTo>
                  <a:pt x="104098" y="47687"/>
                </a:lnTo>
                <a:lnTo>
                  <a:pt x="104098" y="50258"/>
                </a:lnTo>
                <a:lnTo>
                  <a:pt x="106864" y="49484"/>
                </a:lnTo>
                <a:lnTo>
                  <a:pt x="108537" y="49042"/>
                </a:lnTo>
                <a:lnTo>
                  <a:pt x="109117" y="48931"/>
                </a:lnTo>
                <a:lnTo>
                  <a:pt x="110902" y="48765"/>
                </a:lnTo>
                <a:lnTo>
                  <a:pt x="113556" y="48765"/>
                </a:lnTo>
                <a:lnTo>
                  <a:pt x="115298" y="49899"/>
                </a:lnTo>
                <a:lnTo>
                  <a:pt x="116128" y="52166"/>
                </a:lnTo>
                <a:lnTo>
                  <a:pt x="116626" y="53548"/>
                </a:lnTo>
                <a:lnTo>
                  <a:pt x="116874" y="56036"/>
                </a:lnTo>
                <a:lnTo>
                  <a:pt x="116874" y="105659"/>
                </a:lnTo>
                <a:lnTo>
                  <a:pt x="116100" y="109626"/>
                </a:lnTo>
                <a:lnTo>
                  <a:pt x="113002" y="112557"/>
                </a:lnTo>
                <a:lnTo>
                  <a:pt x="109269" y="113566"/>
                </a:lnTo>
                <a:lnTo>
                  <a:pt x="103352" y="114118"/>
                </a:lnTo>
                <a:lnTo>
                  <a:pt x="103352" y="116441"/>
                </a:lnTo>
                <a:lnTo>
                  <a:pt x="143671" y="116441"/>
                </a:lnTo>
                <a:lnTo>
                  <a:pt x="143671" y="114118"/>
                </a:lnTo>
                <a:lnTo>
                  <a:pt x="138305" y="113676"/>
                </a:lnTo>
                <a:lnTo>
                  <a:pt x="134863" y="112653"/>
                </a:lnTo>
                <a:lnTo>
                  <a:pt x="133342" y="111050"/>
                </a:lnTo>
                <a:lnTo>
                  <a:pt x="131821" y="109446"/>
                </a:lnTo>
                <a:lnTo>
                  <a:pt x="131061" y="105493"/>
                </a:lnTo>
                <a:lnTo>
                  <a:pt x="131005" y="38786"/>
                </a:lnTo>
                <a:lnTo>
                  <a:pt x="129456" y="38730"/>
                </a:lnTo>
                <a:lnTo>
                  <a:pt x="127908" y="39394"/>
                </a:lnTo>
                <a:lnTo>
                  <a:pt x="124092" y="40997"/>
                </a:lnTo>
                <a:lnTo>
                  <a:pt x="117345" y="43375"/>
                </a:lnTo>
                <a:close/>
              </a:path>
              <a:path w="2160762" h="153430">
                <a:moveTo>
                  <a:pt x="173055" y="45946"/>
                </a:moveTo>
                <a:lnTo>
                  <a:pt x="189979" y="45946"/>
                </a:lnTo>
                <a:lnTo>
                  <a:pt x="189979" y="39974"/>
                </a:lnTo>
                <a:lnTo>
                  <a:pt x="173221" y="39974"/>
                </a:lnTo>
                <a:lnTo>
                  <a:pt x="173221" y="19572"/>
                </a:lnTo>
                <a:lnTo>
                  <a:pt x="171728" y="18162"/>
                </a:lnTo>
                <a:lnTo>
                  <a:pt x="165479" y="26567"/>
                </a:lnTo>
                <a:lnTo>
                  <a:pt x="161509" y="31750"/>
                </a:lnTo>
                <a:lnTo>
                  <a:pt x="159823" y="33713"/>
                </a:lnTo>
                <a:lnTo>
                  <a:pt x="158136" y="35676"/>
                </a:lnTo>
                <a:lnTo>
                  <a:pt x="155385" y="38233"/>
                </a:lnTo>
                <a:lnTo>
                  <a:pt x="151569" y="41384"/>
                </a:lnTo>
                <a:lnTo>
                  <a:pt x="150241" y="42490"/>
                </a:lnTo>
                <a:lnTo>
                  <a:pt x="148831" y="44232"/>
                </a:lnTo>
                <a:lnTo>
                  <a:pt x="149660" y="45946"/>
                </a:lnTo>
                <a:lnTo>
                  <a:pt x="158703" y="45946"/>
                </a:lnTo>
                <a:lnTo>
                  <a:pt x="158703" y="101789"/>
                </a:lnTo>
                <a:lnTo>
                  <a:pt x="159339" y="106157"/>
                </a:lnTo>
                <a:lnTo>
                  <a:pt x="160612" y="109308"/>
                </a:lnTo>
                <a:lnTo>
                  <a:pt x="162934" y="115114"/>
                </a:lnTo>
                <a:lnTo>
                  <a:pt x="167358" y="118016"/>
                </a:lnTo>
                <a:lnTo>
                  <a:pt x="176871" y="118016"/>
                </a:lnTo>
                <a:lnTo>
                  <a:pt x="179968" y="117215"/>
                </a:lnTo>
                <a:lnTo>
                  <a:pt x="183176" y="115611"/>
                </a:lnTo>
                <a:lnTo>
                  <a:pt x="186385" y="114008"/>
                </a:lnTo>
                <a:lnTo>
                  <a:pt x="189426" y="111271"/>
                </a:lnTo>
                <a:lnTo>
                  <a:pt x="192302" y="107401"/>
                </a:lnTo>
                <a:lnTo>
                  <a:pt x="194128" y="104913"/>
                </a:lnTo>
                <a:lnTo>
                  <a:pt x="191970" y="103088"/>
                </a:lnTo>
                <a:lnTo>
                  <a:pt x="190090" y="105134"/>
                </a:lnTo>
                <a:lnTo>
                  <a:pt x="188417" y="106627"/>
                </a:lnTo>
                <a:lnTo>
                  <a:pt x="185485" y="108506"/>
                </a:lnTo>
                <a:lnTo>
                  <a:pt x="183757" y="108976"/>
                </a:lnTo>
                <a:lnTo>
                  <a:pt x="177894" y="108976"/>
                </a:lnTo>
                <a:lnTo>
                  <a:pt x="175295" y="107069"/>
                </a:lnTo>
                <a:lnTo>
                  <a:pt x="173968" y="103254"/>
                </a:lnTo>
                <a:lnTo>
                  <a:pt x="173249" y="101098"/>
                </a:lnTo>
                <a:lnTo>
                  <a:pt x="172889" y="97919"/>
                </a:lnTo>
                <a:lnTo>
                  <a:pt x="172889" y="93716"/>
                </a:lnTo>
                <a:lnTo>
                  <a:pt x="173055" y="45946"/>
                </a:lnTo>
                <a:close/>
              </a:path>
              <a:path w="2160762" h="153430">
                <a:moveTo>
                  <a:pt x="470968" y="106820"/>
                </a:moveTo>
                <a:lnTo>
                  <a:pt x="474190" y="102594"/>
                </a:lnTo>
                <a:lnTo>
                  <a:pt x="479613" y="91105"/>
                </a:lnTo>
                <a:lnTo>
                  <a:pt x="481420" y="78125"/>
                </a:lnTo>
                <a:lnTo>
                  <a:pt x="481103" y="72192"/>
                </a:lnTo>
                <a:lnTo>
                  <a:pt x="477720" y="59586"/>
                </a:lnTo>
                <a:lnTo>
                  <a:pt x="470635" y="49429"/>
                </a:lnTo>
                <a:lnTo>
                  <a:pt x="467686" y="46767"/>
                </a:lnTo>
                <a:lnTo>
                  <a:pt x="456617" y="40677"/>
                </a:lnTo>
                <a:lnTo>
                  <a:pt x="443425" y="38647"/>
                </a:lnTo>
                <a:lnTo>
                  <a:pt x="439124" y="38851"/>
                </a:lnTo>
                <a:lnTo>
                  <a:pt x="426643" y="42310"/>
                </a:lnTo>
                <a:lnTo>
                  <a:pt x="416421" y="50051"/>
                </a:lnTo>
                <a:lnTo>
                  <a:pt x="413543" y="53541"/>
                </a:lnTo>
                <a:lnTo>
                  <a:pt x="407831" y="64824"/>
                </a:lnTo>
                <a:lnTo>
                  <a:pt x="405926" y="77959"/>
                </a:lnTo>
                <a:lnTo>
                  <a:pt x="406325" y="84461"/>
                </a:lnTo>
                <a:lnTo>
                  <a:pt x="409833" y="96868"/>
                </a:lnTo>
                <a:lnTo>
                  <a:pt x="416960" y="107318"/>
                </a:lnTo>
                <a:lnTo>
                  <a:pt x="420045" y="110277"/>
                </a:lnTo>
                <a:lnTo>
                  <a:pt x="431070" y="116828"/>
                </a:lnTo>
                <a:lnTo>
                  <a:pt x="428118" y="101512"/>
                </a:lnTo>
                <a:lnTo>
                  <a:pt x="426807" y="98847"/>
                </a:lnTo>
                <a:lnTo>
                  <a:pt x="422782" y="86812"/>
                </a:lnTo>
                <a:lnTo>
                  <a:pt x="421440" y="73978"/>
                </a:lnTo>
                <a:lnTo>
                  <a:pt x="421481" y="71419"/>
                </a:lnTo>
                <a:lnTo>
                  <a:pt x="423817" y="57314"/>
                </a:lnTo>
                <a:lnTo>
                  <a:pt x="429736" y="47936"/>
                </a:lnTo>
                <a:lnTo>
                  <a:pt x="432944" y="45061"/>
                </a:lnTo>
                <a:lnTo>
                  <a:pt x="436732" y="43624"/>
                </a:lnTo>
                <a:lnTo>
                  <a:pt x="449176" y="43624"/>
                </a:lnTo>
                <a:lnTo>
                  <a:pt x="455343" y="47853"/>
                </a:lnTo>
                <a:lnTo>
                  <a:pt x="459602" y="56312"/>
                </a:lnTo>
                <a:lnTo>
                  <a:pt x="460650" y="58500"/>
                </a:lnTo>
                <a:lnTo>
                  <a:pt x="464655" y="70578"/>
                </a:lnTo>
                <a:lnTo>
                  <a:pt x="465989" y="83349"/>
                </a:lnTo>
                <a:lnTo>
                  <a:pt x="465989" y="92583"/>
                </a:lnTo>
                <a:lnTo>
                  <a:pt x="464317" y="100047"/>
                </a:lnTo>
                <a:lnTo>
                  <a:pt x="460970" y="105742"/>
                </a:lnTo>
                <a:lnTo>
                  <a:pt x="460893" y="115024"/>
                </a:lnTo>
                <a:lnTo>
                  <a:pt x="470968" y="106820"/>
                </a:lnTo>
                <a:close/>
              </a:path>
              <a:path w="2160762" h="153430">
                <a:moveTo>
                  <a:pt x="460970" y="105742"/>
                </a:moveTo>
                <a:lnTo>
                  <a:pt x="457625" y="111437"/>
                </a:lnTo>
                <a:lnTo>
                  <a:pt x="452855" y="114284"/>
                </a:lnTo>
                <a:lnTo>
                  <a:pt x="438751" y="114284"/>
                </a:lnTo>
                <a:lnTo>
                  <a:pt x="432571" y="110027"/>
                </a:lnTo>
                <a:lnTo>
                  <a:pt x="428118" y="101512"/>
                </a:lnTo>
                <a:lnTo>
                  <a:pt x="431070" y="116828"/>
                </a:lnTo>
                <a:lnTo>
                  <a:pt x="443922" y="119012"/>
                </a:lnTo>
                <a:lnTo>
                  <a:pt x="448568" y="118760"/>
                </a:lnTo>
                <a:lnTo>
                  <a:pt x="460893" y="115024"/>
                </a:lnTo>
                <a:lnTo>
                  <a:pt x="460970" y="105742"/>
                </a:lnTo>
                <a:close/>
              </a:path>
              <a:path w="2160762" h="153430">
                <a:moveTo>
                  <a:pt x="283841" y="116441"/>
                </a:moveTo>
                <a:lnTo>
                  <a:pt x="283841" y="114118"/>
                </a:lnTo>
                <a:lnTo>
                  <a:pt x="278642" y="113731"/>
                </a:lnTo>
                <a:lnTo>
                  <a:pt x="275213" y="112833"/>
                </a:lnTo>
                <a:lnTo>
                  <a:pt x="273554" y="111423"/>
                </a:lnTo>
                <a:lnTo>
                  <a:pt x="271895" y="110013"/>
                </a:lnTo>
                <a:lnTo>
                  <a:pt x="271066" y="106903"/>
                </a:lnTo>
                <a:lnTo>
                  <a:pt x="271066" y="1548"/>
                </a:lnTo>
                <a:lnTo>
                  <a:pt x="270235" y="0"/>
                </a:lnTo>
                <a:lnTo>
                  <a:pt x="267236" y="941"/>
                </a:lnTo>
                <a:lnTo>
                  <a:pt x="254324" y="4858"/>
                </a:lnTo>
                <a:lnTo>
                  <a:pt x="243274" y="7961"/>
                </a:lnTo>
                <a:lnTo>
                  <a:pt x="243274" y="10698"/>
                </a:lnTo>
                <a:lnTo>
                  <a:pt x="245804" y="10118"/>
                </a:lnTo>
                <a:lnTo>
                  <a:pt x="247629" y="9786"/>
                </a:lnTo>
                <a:lnTo>
                  <a:pt x="249247" y="9703"/>
                </a:lnTo>
                <a:lnTo>
                  <a:pt x="252620" y="9703"/>
                </a:lnTo>
                <a:lnTo>
                  <a:pt x="254861" y="10864"/>
                </a:lnTo>
                <a:lnTo>
                  <a:pt x="255966" y="13186"/>
                </a:lnTo>
                <a:lnTo>
                  <a:pt x="256575" y="14568"/>
                </a:lnTo>
                <a:lnTo>
                  <a:pt x="256879" y="17084"/>
                </a:lnTo>
                <a:lnTo>
                  <a:pt x="256879" y="106350"/>
                </a:lnTo>
                <a:lnTo>
                  <a:pt x="255966" y="109433"/>
                </a:lnTo>
                <a:lnTo>
                  <a:pt x="254141" y="111008"/>
                </a:lnTo>
                <a:lnTo>
                  <a:pt x="252316" y="112584"/>
                </a:lnTo>
                <a:lnTo>
                  <a:pt x="248832" y="113621"/>
                </a:lnTo>
                <a:lnTo>
                  <a:pt x="243688" y="114118"/>
                </a:lnTo>
                <a:lnTo>
                  <a:pt x="243688" y="116441"/>
                </a:lnTo>
                <a:lnTo>
                  <a:pt x="283841" y="116441"/>
                </a:lnTo>
                <a:close/>
              </a:path>
              <a:path w="2160762" h="153430">
                <a:moveTo>
                  <a:pt x="322530" y="38785"/>
                </a:moveTo>
                <a:lnTo>
                  <a:pt x="310132" y="42353"/>
                </a:lnTo>
                <a:lnTo>
                  <a:pt x="300118" y="50756"/>
                </a:lnTo>
                <a:lnTo>
                  <a:pt x="304820" y="56064"/>
                </a:lnTo>
                <a:lnTo>
                  <a:pt x="306589" y="53078"/>
                </a:lnTo>
                <a:lnTo>
                  <a:pt x="309908" y="47494"/>
                </a:lnTo>
                <a:lnTo>
                  <a:pt x="314719" y="44702"/>
                </a:lnTo>
                <a:lnTo>
                  <a:pt x="327385" y="44702"/>
                </a:lnTo>
                <a:lnTo>
                  <a:pt x="331920" y="47134"/>
                </a:lnTo>
                <a:lnTo>
                  <a:pt x="334630" y="52000"/>
                </a:lnTo>
                <a:lnTo>
                  <a:pt x="336123" y="54709"/>
                </a:lnTo>
                <a:lnTo>
                  <a:pt x="337174" y="58828"/>
                </a:lnTo>
                <a:lnTo>
                  <a:pt x="337782" y="64357"/>
                </a:lnTo>
                <a:lnTo>
                  <a:pt x="302773" y="64357"/>
                </a:lnTo>
                <a:lnTo>
                  <a:pt x="302441" y="69665"/>
                </a:lnTo>
                <a:lnTo>
                  <a:pt x="355121" y="69665"/>
                </a:lnTo>
                <a:lnTo>
                  <a:pt x="355121" y="59768"/>
                </a:lnTo>
                <a:lnTo>
                  <a:pt x="352190" y="52124"/>
                </a:lnTo>
                <a:lnTo>
                  <a:pt x="346327" y="46734"/>
                </a:lnTo>
                <a:lnTo>
                  <a:pt x="340464" y="41343"/>
                </a:lnTo>
                <a:lnTo>
                  <a:pt x="333634" y="38647"/>
                </a:lnTo>
                <a:lnTo>
                  <a:pt x="325835" y="38647"/>
                </a:lnTo>
                <a:lnTo>
                  <a:pt x="322530" y="38785"/>
                </a:lnTo>
                <a:close/>
              </a:path>
              <a:path w="2160762" h="153430">
                <a:moveTo>
                  <a:pt x="303547" y="59823"/>
                </a:moveTo>
                <a:lnTo>
                  <a:pt x="304820" y="56064"/>
                </a:lnTo>
                <a:lnTo>
                  <a:pt x="300118" y="50756"/>
                </a:lnTo>
                <a:lnTo>
                  <a:pt x="297127" y="54880"/>
                </a:lnTo>
                <a:lnTo>
                  <a:pt x="291966" y="66412"/>
                </a:lnTo>
                <a:lnTo>
                  <a:pt x="290246" y="79534"/>
                </a:lnTo>
                <a:lnTo>
                  <a:pt x="290342" y="82757"/>
                </a:lnTo>
                <a:lnTo>
                  <a:pt x="292848" y="95418"/>
                </a:lnTo>
                <a:lnTo>
                  <a:pt x="298749" y="106654"/>
                </a:lnTo>
                <a:lnTo>
                  <a:pt x="309671" y="115791"/>
                </a:lnTo>
                <a:lnTo>
                  <a:pt x="322850" y="118431"/>
                </a:lnTo>
                <a:lnTo>
                  <a:pt x="331865" y="118431"/>
                </a:lnTo>
                <a:lnTo>
                  <a:pt x="339483" y="115445"/>
                </a:lnTo>
                <a:lnTo>
                  <a:pt x="345705" y="109474"/>
                </a:lnTo>
                <a:lnTo>
                  <a:pt x="351927" y="103503"/>
                </a:lnTo>
                <a:lnTo>
                  <a:pt x="356172" y="97006"/>
                </a:lnTo>
                <a:lnTo>
                  <a:pt x="358440" y="89984"/>
                </a:lnTo>
                <a:lnTo>
                  <a:pt x="355536" y="88989"/>
                </a:lnTo>
                <a:lnTo>
                  <a:pt x="352162" y="94573"/>
                </a:lnTo>
                <a:lnTo>
                  <a:pt x="348484" y="98886"/>
                </a:lnTo>
                <a:lnTo>
                  <a:pt x="344502" y="101927"/>
                </a:lnTo>
                <a:lnTo>
                  <a:pt x="340520" y="104968"/>
                </a:lnTo>
                <a:lnTo>
                  <a:pt x="335626" y="106488"/>
                </a:lnTo>
                <a:lnTo>
                  <a:pt x="322628" y="106488"/>
                </a:lnTo>
                <a:lnTo>
                  <a:pt x="316406" y="103558"/>
                </a:lnTo>
                <a:lnTo>
                  <a:pt x="311152" y="97697"/>
                </a:lnTo>
                <a:lnTo>
                  <a:pt x="309156" y="95139"/>
                </a:lnTo>
                <a:lnTo>
                  <a:pt x="304479" y="84358"/>
                </a:lnTo>
                <a:lnTo>
                  <a:pt x="302441" y="69665"/>
                </a:lnTo>
                <a:lnTo>
                  <a:pt x="302773" y="64357"/>
                </a:lnTo>
                <a:lnTo>
                  <a:pt x="303547" y="59823"/>
                </a:lnTo>
                <a:close/>
              </a:path>
              <a:path w="2160762" h="153430">
                <a:moveTo>
                  <a:pt x="626071" y="116441"/>
                </a:moveTo>
                <a:lnTo>
                  <a:pt x="626071" y="113372"/>
                </a:lnTo>
                <a:lnTo>
                  <a:pt x="619932" y="112709"/>
                </a:lnTo>
                <a:lnTo>
                  <a:pt x="615977" y="111465"/>
                </a:lnTo>
                <a:lnTo>
                  <a:pt x="614208" y="109640"/>
                </a:lnTo>
                <a:lnTo>
                  <a:pt x="611497" y="106820"/>
                </a:lnTo>
                <a:lnTo>
                  <a:pt x="610143" y="100766"/>
                </a:lnTo>
                <a:lnTo>
                  <a:pt x="610143" y="25295"/>
                </a:lnTo>
                <a:lnTo>
                  <a:pt x="685305" y="118431"/>
                </a:lnTo>
                <a:lnTo>
                  <a:pt x="688208" y="118431"/>
                </a:lnTo>
                <a:lnTo>
                  <a:pt x="688208" y="20125"/>
                </a:lnTo>
                <a:lnTo>
                  <a:pt x="689287" y="14430"/>
                </a:lnTo>
                <a:lnTo>
                  <a:pt x="691444" y="11942"/>
                </a:lnTo>
                <a:lnTo>
                  <a:pt x="693601" y="9454"/>
                </a:lnTo>
                <a:lnTo>
                  <a:pt x="697915" y="7879"/>
                </a:lnTo>
                <a:lnTo>
                  <a:pt x="704386" y="7215"/>
                </a:lnTo>
                <a:lnTo>
                  <a:pt x="704386" y="4064"/>
                </a:lnTo>
                <a:lnTo>
                  <a:pt x="664482" y="4064"/>
                </a:lnTo>
                <a:lnTo>
                  <a:pt x="664482" y="7215"/>
                </a:lnTo>
                <a:lnTo>
                  <a:pt x="670731" y="7768"/>
                </a:lnTo>
                <a:lnTo>
                  <a:pt x="674769" y="8957"/>
                </a:lnTo>
                <a:lnTo>
                  <a:pt x="676594" y="10781"/>
                </a:lnTo>
                <a:lnTo>
                  <a:pt x="679359" y="13601"/>
                </a:lnTo>
                <a:lnTo>
                  <a:pt x="680742" y="19683"/>
                </a:lnTo>
                <a:lnTo>
                  <a:pt x="680742" y="85838"/>
                </a:lnTo>
                <a:lnTo>
                  <a:pt x="615286" y="4064"/>
                </a:lnTo>
                <a:lnTo>
                  <a:pt x="586167" y="4064"/>
                </a:lnTo>
                <a:lnTo>
                  <a:pt x="586167" y="7215"/>
                </a:lnTo>
                <a:lnTo>
                  <a:pt x="589651" y="7326"/>
                </a:lnTo>
                <a:lnTo>
                  <a:pt x="592264" y="7726"/>
                </a:lnTo>
                <a:lnTo>
                  <a:pt x="595749" y="9109"/>
                </a:lnTo>
                <a:lnTo>
                  <a:pt x="600353" y="13850"/>
                </a:lnTo>
                <a:lnTo>
                  <a:pt x="602676" y="16587"/>
                </a:lnTo>
                <a:lnTo>
                  <a:pt x="602676" y="100434"/>
                </a:lnTo>
                <a:lnTo>
                  <a:pt x="601681" y="106143"/>
                </a:lnTo>
                <a:lnTo>
                  <a:pt x="599689" y="108603"/>
                </a:lnTo>
                <a:lnTo>
                  <a:pt x="597698" y="111064"/>
                </a:lnTo>
                <a:lnTo>
                  <a:pt x="593191" y="112653"/>
                </a:lnTo>
                <a:lnTo>
                  <a:pt x="586167" y="113372"/>
                </a:lnTo>
                <a:lnTo>
                  <a:pt x="586167" y="116441"/>
                </a:lnTo>
                <a:lnTo>
                  <a:pt x="626071" y="116441"/>
                </a:lnTo>
                <a:close/>
              </a:path>
              <a:path w="2160762" h="153430">
                <a:moveTo>
                  <a:pt x="772547" y="106820"/>
                </a:moveTo>
                <a:lnTo>
                  <a:pt x="775769" y="102594"/>
                </a:lnTo>
                <a:lnTo>
                  <a:pt x="781192" y="91105"/>
                </a:lnTo>
                <a:lnTo>
                  <a:pt x="782999" y="78125"/>
                </a:lnTo>
                <a:lnTo>
                  <a:pt x="782682" y="72192"/>
                </a:lnTo>
                <a:lnTo>
                  <a:pt x="779299" y="59586"/>
                </a:lnTo>
                <a:lnTo>
                  <a:pt x="772214" y="49429"/>
                </a:lnTo>
                <a:lnTo>
                  <a:pt x="769265" y="46767"/>
                </a:lnTo>
                <a:lnTo>
                  <a:pt x="758196" y="40677"/>
                </a:lnTo>
                <a:lnTo>
                  <a:pt x="745004" y="38647"/>
                </a:lnTo>
                <a:lnTo>
                  <a:pt x="740703" y="38851"/>
                </a:lnTo>
                <a:lnTo>
                  <a:pt x="728222" y="42310"/>
                </a:lnTo>
                <a:lnTo>
                  <a:pt x="718000" y="50051"/>
                </a:lnTo>
                <a:lnTo>
                  <a:pt x="715122" y="53541"/>
                </a:lnTo>
                <a:lnTo>
                  <a:pt x="709410" y="64824"/>
                </a:lnTo>
                <a:lnTo>
                  <a:pt x="707505" y="77959"/>
                </a:lnTo>
                <a:lnTo>
                  <a:pt x="707904" y="84461"/>
                </a:lnTo>
                <a:lnTo>
                  <a:pt x="711413" y="96869"/>
                </a:lnTo>
                <a:lnTo>
                  <a:pt x="718539" y="107318"/>
                </a:lnTo>
                <a:lnTo>
                  <a:pt x="721624" y="110277"/>
                </a:lnTo>
                <a:lnTo>
                  <a:pt x="732649" y="116828"/>
                </a:lnTo>
                <a:lnTo>
                  <a:pt x="729697" y="101512"/>
                </a:lnTo>
                <a:lnTo>
                  <a:pt x="728386" y="98847"/>
                </a:lnTo>
                <a:lnTo>
                  <a:pt x="724361" y="86812"/>
                </a:lnTo>
                <a:lnTo>
                  <a:pt x="723019" y="73978"/>
                </a:lnTo>
                <a:lnTo>
                  <a:pt x="723060" y="71419"/>
                </a:lnTo>
                <a:lnTo>
                  <a:pt x="725396" y="57314"/>
                </a:lnTo>
                <a:lnTo>
                  <a:pt x="731315" y="47936"/>
                </a:lnTo>
                <a:lnTo>
                  <a:pt x="734523" y="45061"/>
                </a:lnTo>
                <a:lnTo>
                  <a:pt x="738311" y="43624"/>
                </a:lnTo>
                <a:lnTo>
                  <a:pt x="750755" y="43624"/>
                </a:lnTo>
                <a:lnTo>
                  <a:pt x="756923" y="47853"/>
                </a:lnTo>
                <a:lnTo>
                  <a:pt x="761181" y="56313"/>
                </a:lnTo>
                <a:lnTo>
                  <a:pt x="762229" y="58500"/>
                </a:lnTo>
                <a:lnTo>
                  <a:pt x="766234" y="70578"/>
                </a:lnTo>
                <a:lnTo>
                  <a:pt x="767569" y="83350"/>
                </a:lnTo>
                <a:lnTo>
                  <a:pt x="767569" y="92583"/>
                </a:lnTo>
                <a:lnTo>
                  <a:pt x="765895" y="100047"/>
                </a:lnTo>
                <a:lnTo>
                  <a:pt x="762549" y="105742"/>
                </a:lnTo>
                <a:lnTo>
                  <a:pt x="762472" y="115024"/>
                </a:lnTo>
                <a:lnTo>
                  <a:pt x="772547" y="106820"/>
                </a:lnTo>
                <a:close/>
              </a:path>
              <a:path w="2160762" h="153430">
                <a:moveTo>
                  <a:pt x="762549" y="105742"/>
                </a:moveTo>
                <a:lnTo>
                  <a:pt x="759204" y="111437"/>
                </a:lnTo>
                <a:lnTo>
                  <a:pt x="754434" y="114284"/>
                </a:lnTo>
                <a:lnTo>
                  <a:pt x="740330" y="114284"/>
                </a:lnTo>
                <a:lnTo>
                  <a:pt x="734150" y="110027"/>
                </a:lnTo>
                <a:lnTo>
                  <a:pt x="729697" y="101512"/>
                </a:lnTo>
                <a:lnTo>
                  <a:pt x="732649" y="116828"/>
                </a:lnTo>
                <a:lnTo>
                  <a:pt x="745501" y="119012"/>
                </a:lnTo>
                <a:lnTo>
                  <a:pt x="750147" y="118760"/>
                </a:lnTo>
                <a:lnTo>
                  <a:pt x="762472" y="115024"/>
                </a:lnTo>
                <a:lnTo>
                  <a:pt x="762549" y="105742"/>
                </a:lnTo>
                <a:close/>
              </a:path>
              <a:path w="2160762" h="153430">
                <a:moveTo>
                  <a:pt x="955193" y="106820"/>
                </a:moveTo>
                <a:lnTo>
                  <a:pt x="958415" y="102594"/>
                </a:lnTo>
                <a:lnTo>
                  <a:pt x="963838" y="91105"/>
                </a:lnTo>
                <a:lnTo>
                  <a:pt x="965646" y="78125"/>
                </a:lnTo>
                <a:lnTo>
                  <a:pt x="965329" y="72192"/>
                </a:lnTo>
                <a:lnTo>
                  <a:pt x="961946" y="59586"/>
                </a:lnTo>
                <a:lnTo>
                  <a:pt x="954861" y="49429"/>
                </a:lnTo>
                <a:lnTo>
                  <a:pt x="951911" y="46767"/>
                </a:lnTo>
                <a:lnTo>
                  <a:pt x="940843" y="40677"/>
                </a:lnTo>
                <a:lnTo>
                  <a:pt x="927650" y="38647"/>
                </a:lnTo>
                <a:lnTo>
                  <a:pt x="923349" y="38851"/>
                </a:lnTo>
                <a:lnTo>
                  <a:pt x="910869" y="42310"/>
                </a:lnTo>
                <a:lnTo>
                  <a:pt x="900646" y="50051"/>
                </a:lnTo>
                <a:lnTo>
                  <a:pt x="897768" y="53541"/>
                </a:lnTo>
                <a:lnTo>
                  <a:pt x="892056" y="64824"/>
                </a:lnTo>
                <a:lnTo>
                  <a:pt x="890152" y="77959"/>
                </a:lnTo>
                <a:lnTo>
                  <a:pt x="890551" y="84461"/>
                </a:lnTo>
                <a:lnTo>
                  <a:pt x="894059" y="96869"/>
                </a:lnTo>
                <a:lnTo>
                  <a:pt x="901186" y="107318"/>
                </a:lnTo>
                <a:lnTo>
                  <a:pt x="904271" y="110276"/>
                </a:lnTo>
                <a:lnTo>
                  <a:pt x="915295" y="116828"/>
                </a:lnTo>
                <a:lnTo>
                  <a:pt x="912343" y="101512"/>
                </a:lnTo>
                <a:lnTo>
                  <a:pt x="911032" y="98847"/>
                </a:lnTo>
                <a:lnTo>
                  <a:pt x="907007" y="86812"/>
                </a:lnTo>
                <a:lnTo>
                  <a:pt x="905665" y="73978"/>
                </a:lnTo>
                <a:lnTo>
                  <a:pt x="905707" y="71419"/>
                </a:lnTo>
                <a:lnTo>
                  <a:pt x="908043" y="57314"/>
                </a:lnTo>
                <a:lnTo>
                  <a:pt x="913962" y="47936"/>
                </a:lnTo>
                <a:lnTo>
                  <a:pt x="917169" y="45061"/>
                </a:lnTo>
                <a:lnTo>
                  <a:pt x="920958" y="43624"/>
                </a:lnTo>
                <a:lnTo>
                  <a:pt x="933401" y="43624"/>
                </a:lnTo>
                <a:lnTo>
                  <a:pt x="939568" y="47853"/>
                </a:lnTo>
                <a:lnTo>
                  <a:pt x="943827" y="56313"/>
                </a:lnTo>
                <a:lnTo>
                  <a:pt x="944876" y="58500"/>
                </a:lnTo>
                <a:lnTo>
                  <a:pt x="948880" y="70578"/>
                </a:lnTo>
                <a:lnTo>
                  <a:pt x="950215" y="83350"/>
                </a:lnTo>
                <a:lnTo>
                  <a:pt x="950215" y="92583"/>
                </a:lnTo>
                <a:lnTo>
                  <a:pt x="948542" y="100047"/>
                </a:lnTo>
                <a:lnTo>
                  <a:pt x="945196" y="105742"/>
                </a:lnTo>
                <a:lnTo>
                  <a:pt x="945118" y="115024"/>
                </a:lnTo>
                <a:lnTo>
                  <a:pt x="955193" y="106820"/>
                </a:lnTo>
                <a:close/>
              </a:path>
              <a:path w="2160762" h="153430">
                <a:moveTo>
                  <a:pt x="945196" y="105742"/>
                </a:moveTo>
                <a:lnTo>
                  <a:pt x="941850" y="111437"/>
                </a:lnTo>
                <a:lnTo>
                  <a:pt x="937080" y="114284"/>
                </a:lnTo>
                <a:lnTo>
                  <a:pt x="922976" y="114284"/>
                </a:lnTo>
                <a:lnTo>
                  <a:pt x="916796" y="110027"/>
                </a:lnTo>
                <a:lnTo>
                  <a:pt x="912343" y="101512"/>
                </a:lnTo>
                <a:lnTo>
                  <a:pt x="915295" y="116828"/>
                </a:lnTo>
                <a:lnTo>
                  <a:pt x="928147" y="119012"/>
                </a:lnTo>
                <a:lnTo>
                  <a:pt x="932793" y="118760"/>
                </a:lnTo>
                <a:lnTo>
                  <a:pt x="945118" y="115024"/>
                </a:lnTo>
                <a:lnTo>
                  <a:pt x="945196" y="105742"/>
                </a:lnTo>
                <a:close/>
              </a:path>
              <a:path w="2160762" h="153430">
                <a:moveTo>
                  <a:pt x="1014427" y="116441"/>
                </a:moveTo>
                <a:lnTo>
                  <a:pt x="1014427" y="114119"/>
                </a:lnTo>
                <a:lnTo>
                  <a:pt x="1009228" y="113732"/>
                </a:lnTo>
                <a:lnTo>
                  <a:pt x="1005799" y="112833"/>
                </a:lnTo>
                <a:lnTo>
                  <a:pt x="1004140" y="111423"/>
                </a:lnTo>
                <a:lnTo>
                  <a:pt x="1002481" y="110013"/>
                </a:lnTo>
                <a:lnTo>
                  <a:pt x="1001651" y="106903"/>
                </a:lnTo>
                <a:lnTo>
                  <a:pt x="1001651" y="1548"/>
                </a:lnTo>
                <a:lnTo>
                  <a:pt x="1000821" y="0"/>
                </a:lnTo>
                <a:lnTo>
                  <a:pt x="997821" y="942"/>
                </a:lnTo>
                <a:lnTo>
                  <a:pt x="984909" y="4858"/>
                </a:lnTo>
                <a:lnTo>
                  <a:pt x="973859" y="7961"/>
                </a:lnTo>
                <a:lnTo>
                  <a:pt x="973859" y="10698"/>
                </a:lnTo>
                <a:lnTo>
                  <a:pt x="976389" y="10118"/>
                </a:lnTo>
                <a:lnTo>
                  <a:pt x="978215" y="9786"/>
                </a:lnTo>
                <a:lnTo>
                  <a:pt x="979832" y="9703"/>
                </a:lnTo>
                <a:lnTo>
                  <a:pt x="983206" y="9703"/>
                </a:lnTo>
                <a:lnTo>
                  <a:pt x="985446" y="10864"/>
                </a:lnTo>
                <a:lnTo>
                  <a:pt x="986552" y="13186"/>
                </a:lnTo>
                <a:lnTo>
                  <a:pt x="987160" y="14569"/>
                </a:lnTo>
                <a:lnTo>
                  <a:pt x="987464" y="17084"/>
                </a:lnTo>
                <a:lnTo>
                  <a:pt x="987464" y="106350"/>
                </a:lnTo>
                <a:lnTo>
                  <a:pt x="986552" y="109433"/>
                </a:lnTo>
                <a:lnTo>
                  <a:pt x="984727" y="111009"/>
                </a:lnTo>
                <a:lnTo>
                  <a:pt x="982902" y="112584"/>
                </a:lnTo>
                <a:lnTo>
                  <a:pt x="979417" y="113621"/>
                </a:lnTo>
                <a:lnTo>
                  <a:pt x="974274" y="114119"/>
                </a:lnTo>
                <a:lnTo>
                  <a:pt x="974274" y="116441"/>
                </a:lnTo>
                <a:lnTo>
                  <a:pt x="1014427" y="116441"/>
                </a:lnTo>
                <a:close/>
              </a:path>
              <a:path w="2160762" h="153430">
                <a:moveTo>
                  <a:pt x="1053116" y="38785"/>
                </a:moveTo>
                <a:lnTo>
                  <a:pt x="1040717" y="42353"/>
                </a:lnTo>
                <a:lnTo>
                  <a:pt x="1030704" y="50756"/>
                </a:lnTo>
                <a:lnTo>
                  <a:pt x="1035405" y="56064"/>
                </a:lnTo>
                <a:lnTo>
                  <a:pt x="1037174" y="53078"/>
                </a:lnTo>
                <a:lnTo>
                  <a:pt x="1040493" y="47494"/>
                </a:lnTo>
                <a:lnTo>
                  <a:pt x="1045305" y="44702"/>
                </a:lnTo>
                <a:lnTo>
                  <a:pt x="1057971" y="44702"/>
                </a:lnTo>
                <a:lnTo>
                  <a:pt x="1062505" y="47135"/>
                </a:lnTo>
                <a:lnTo>
                  <a:pt x="1065215" y="52000"/>
                </a:lnTo>
                <a:lnTo>
                  <a:pt x="1066709" y="54709"/>
                </a:lnTo>
                <a:lnTo>
                  <a:pt x="1067760" y="58828"/>
                </a:lnTo>
                <a:lnTo>
                  <a:pt x="1068368" y="64357"/>
                </a:lnTo>
                <a:lnTo>
                  <a:pt x="1033359" y="64357"/>
                </a:lnTo>
                <a:lnTo>
                  <a:pt x="1033027" y="69665"/>
                </a:lnTo>
                <a:lnTo>
                  <a:pt x="1085706" y="69665"/>
                </a:lnTo>
                <a:lnTo>
                  <a:pt x="1085706" y="59768"/>
                </a:lnTo>
                <a:lnTo>
                  <a:pt x="1082776" y="52125"/>
                </a:lnTo>
                <a:lnTo>
                  <a:pt x="1076913" y="46734"/>
                </a:lnTo>
                <a:lnTo>
                  <a:pt x="1071050" y="41343"/>
                </a:lnTo>
                <a:lnTo>
                  <a:pt x="1064220" y="38647"/>
                </a:lnTo>
                <a:lnTo>
                  <a:pt x="1056422" y="38647"/>
                </a:lnTo>
                <a:lnTo>
                  <a:pt x="1053116" y="38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83950" y="3188277"/>
            <a:ext cx="915284" cy="133216"/>
          </a:xfrm>
          <a:custGeom>
            <a:avLst/>
            <a:gdLst/>
            <a:ahLst/>
            <a:cxnLst/>
            <a:rect l="l" t="t" r="r" b="b"/>
            <a:pathLst>
              <a:path w="1006812" h="150978">
                <a:moveTo>
                  <a:pt x="342915" y="115399"/>
                </a:moveTo>
                <a:lnTo>
                  <a:pt x="345183" y="116726"/>
                </a:lnTo>
                <a:lnTo>
                  <a:pt x="347754" y="117721"/>
                </a:lnTo>
                <a:lnTo>
                  <a:pt x="353783" y="117721"/>
                </a:lnTo>
                <a:lnTo>
                  <a:pt x="358899" y="114929"/>
                </a:lnTo>
                <a:lnTo>
                  <a:pt x="364595" y="109344"/>
                </a:lnTo>
                <a:lnTo>
                  <a:pt x="367804" y="106193"/>
                </a:lnTo>
                <a:lnTo>
                  <a:pt x="370430" y="103097"/>
                </a:lnTo>
                <a:lnTo>
                  <a:pt x="372477" y="100055"/>
                </a:lnTo>
                <a:lnTo>
                  <a:pt x="373638" y="98314"/>
                </a:lnTo>
                <a:lnTo>
                  <a:pt x="371730" y="96489"/>
                </a:lnTo>
                <a:lnTo>
                  <a:pt x="368744" y="100083"/>
                </a:lnTo>
                <a:lnTo>
                  <a:pt x="366394" y="102737"/>
                </a:lnTo>
                <a:lnTo>
                  <a:pt x="364678" y="104451"/>
                </a:lnTo>
                <a:lnTo>
                  <a:pt x="361748" y="107271"/>
                </a:lnTo>
                <a:lnTo>
                  <a:pt x="359480" y="108681"/>
                </a:lnTo>
                <a:lnTo>
                  <a:pt x="357876" y="108681"/>
                </a:lnTo>
                <a:lnTo>
                  <a:pt x="356673" y="108460"/>
                </a:lnTo>
                <a:lnTo>
                  <a:pt x="354806" y="106607"/>
                </a:lnTo>
                <a:lnTo>
                  <a:pt x="354876" y="103829"/>
                </a:lnTo>
                <a:lnTo>
                  <a:pt x="355152" y="102336"/>
                </a:lnTo>
                <a:lnTo>
                  <a:pt x="355553" y="100636"/>
                </a:lnTo>
                <a:lnTo>
                  <a:pt x="366420" y="61159"/>
                </a:lnTo>
                <a:lnTo>
                  <a:pt x="382349" y="1529"/>
                </a:lnTo>
                <a:lnTo>
                  <a:pt x="382515" y="616"/>
                </a:lnTo>
                <a:lnTo>
                  <a:pt x="380615" y="0"/>
                </a:lnTo>
                <a:lnTo>
                  <a:pt x="366528" y="2474"/>
                </a:lnTo>
                <a:lnTo>
                  <a:pt x="355802" y="4099"/>
                </a:lnTo>
                <a:lnTo>
                  <a:pt x="355802" y="6836"/>
                </a:lnTo>
                <a:lnTo>
                  <a:pt x="357129" y="6726"/>
                </a:lnTo>
                <a:lnTo>
                  <a:pt x="358996" y="6587"/>
                </a:lnTo>
                <a:lnTo>
                  <a:pt x="360669" y="6505"/>
                </a:lnTo>
                <a:lnTo>
                  <a:pt x="363102" y="6505"/>
                </a:lnTo>
                <a:lnTo>
                  <a:pt x="365052" y="7334"/>
                </a:lnTo>
                <a:lnTo>
                  <a:pt x="366255" y="9241"/>
                </a:lnTo>
                <a:lnTo>
                  <a:pt x="366213" y="12600"/>
                </a:lnTo>
                <a:lnTo>
                  <a:pt x="366047" y="14093"/>
                </a:lnTo>
                <a:lnTo>
                  <a:pt x="365591" y="15876"/>
                </a:lnTo>
                <a:lnTo>
                  <a:pt x="356133" y="49880"/>
                </a:lnTo>
                <a:lnTo>
                  <a:pt x="355525" y="46949"/>
                </a:lnTo>
                <a:lnTo>
                  <a:pt x="354696" y="44876"/>
                </a:lnTo>
                <a:lnTo>
                  <a:pt x="353645" y="43660"/>
                </a:lnTo>
                <a:lnTo>
                  <a:pt x="351819" y="41558"/>
                </a:lnTo>
                <a:lnTo>
                  <a:pt x="348722" y="40508"/>
                </a:lnTo>
                <a:lnTo>
                  <a:pt x="344353" y="40508"/>
                </a:lnTo>
                <a:lnTo>
                  <a:pt x="334221" y="42458"/>
                </a:lnTo>
                <a:lnTo>
                  <a:pt x="323289" y="48786"/>
                </a:lnTo>
                <a:lnTo>
                  <a:pt x="312164" y="59500"/>
                </a:lnTo>
                <a:lnTo>
                  <a:pt x="310118" y="61926"/>
                </a:lnTo>
                <a:lnTo>
                  <a:pt x="302037" y="73696"/>
                </a:lnTo>
                <a:lnTo>
                  <a:pt x="297188" y="85273"/>
                </a:lnTo>
                <a:lnTo>
                  <a:pt x="295572" y="96655"/>
                </a:lnTo>
                <a:lnTo>
                  <a:pt x="295572" y="103788"/>
                </a:lnTo>
                <a:lnTo>
                  <a:pt x="297370" y="109068"/>
                </a:lnTo>
                <a:lnTo>
                  <a:pt x="300965" y="112496"/>
                </a:lnTo>
                <a:lnTo>
                  <a:pt x="304560" y="115924"/>
                </a:lnTo>
                <a:lnTo>
                  <a:pt x="308763" y="117638"/>
                </a:lnTo>
                <a:lnTo>
                  <a:pt x="310339" y="99862"/>
                </a:lnTo>
                <a:lnTo>
                  <a:pt x="310339" y="96489"/>
                </a:lnTo>
                <a:lnTo>
                  <a:pt x="310942" y="89785"/>
                </a:lnTo>
                <a:lnTo>
                  <a:pt x="314384" y="77993"/>
                </a:lnTo>
                <a:lnTo>
                  <a:pt x="320875" y="64808"/>
                </a:lnTo>
                <a:lnTo>
                  <a:pt x="325650" y="57424"/>
                </a:lnTo>
                <a:lnTo>
                  <a:pt x="335326" y="47660"/>
                </a:lnTo>
                <a:lnTo>
                  <a:pt x="345266" y="44406"/>
                </a:lnTo>
                <a:lnTo>
                  <a:pt x="348640" y="44406"/>
                </a:lnTo>
                <a:lnTo>
                  <a:pt x="350880" y="45512"/>
                </a:lnTo>
                <a:lnTo>
                  <a:pt x="351986" y="47723"/>
                </a:lnTo>
                <a:lnTo>
                  <a:pt x="353092" y="49935"/>
                </a:lnTo>
                <a:lnTo>
                  <a:pt x="353645" y="52727"/>
                </a:lnTo>
                <a:lnTo>
                  <a:pt x="353645" y="56100"/>
                </a:lnTo>
                <a:lnTo>
                  <a:pt x="352819" y="65326"/>
                </a:lnTo>
                <a:lnTo>
                  <a:pt x="349409" y="77428"/>
                </a:lnTo>
                <a:lnTo>
                  <a:pt x="343357" y="90020"/>
                </a:lnTo>
                <a:lnTo>
                  <a:pt x="340143" y="95179"/>
                </a:lnTo>
                <a:lnTo>
                  <a:pt x="330510" y="105616"/>
                </a:lnTo>
                <a:lnTo>
                  <a:pt x="320544" y="109095"/>
                </a:lnTo>
                <a:lnTo>
                  <a:pt x="316838" y="109095"/>
                </a:lnTo>
                <a:lnTo>
                  <a:pt x="314211" y="107838"/>
                </a:lnTo>
                <a:lnTo>
                  <a:pt x="312662" y="105322"/>
                </a:lnTo>
                <a:lnTo>
                  <a:pt x="313575" y="117638"/>
                </a:lnTo>
                <a:lnTo>
                  <a:pt x="319493" y="117638"/>
                </a:lnTo>
                <a:lnTo>
                  <a:pt x="324954" y="115592"/>
                </a:lnTo>
                <a:lnTo>
                  <a:pt x="329960" y="111501"/>
                </a:lnTo>
                <a:lnTo>
                  <a:pt x="334964" y="107409"/>
                </a:lnTo>
                <a:lnTo>
                  <a:pt x="339568" y="102156"/>
                </a:lnTo>
                <a:lnTo>
                  <a:pt x="343772" y="95743"/>
                </a:lnTo>
                <a:lnTo>
                  <a:pt x="343109" y="98729"/>
                </a:lnTo>
                <a:lnTo>
                  <a:pt x="342611" y="101493"/>
                </a:lnTo>
                <a:lnTo>
                  <a:pt x="342279" y="104036"/>
                </a:lnTo>
                <a:lnTo>
                  <a:pt x="341947" y="106580"/>
                </a:lnTo>
                <a:lnTo>
                  <a:pt x="341781" y="108432"/>
                </a:lnTo>
                <a:lnTo>
                  <a:pt x="341781" y="113021"/>
                </a:lnTo>
                <a:lnTo>
                  <a:pt x="342915" y="115399"/>
                </a:lnTo>
                <a:close/>
              </a:path>
              <a:path w="1006812" h="150978">
                <a:moveTo>
                  <a:pt x="559568" y="11743"/>
                </a:moveTo>
                <a:lnTo>
                  <a:pt x="561254" y="10444"/>
                </a:lnTo>
                <a:lnTo>
                  <a:pt x="562941" y="9145"/>
                </a:lnTo>
                <a:lnTo>
                  <a:pt x="566024" y="8219"/>
                </a:lnTo>
                <a:lnTo>
                  <a:pt x="570504" y="7666"/>
                </a:lnTo>
                <a:lnTo>
                  <a:pt x="570504" y="4929"/>
                </a:lnTo>
                <a:lnTo>
                  <a:pt x="542214" y="4929"/>
                </a:lnTo>
                <a:lnTo>
                  <a:pt x="485552" y="87864"/>
                </a:lnTo>
                <a:lnTo>
                  <a:pt x="484972" y="87864"/>
                </a:lnTo>
                <a:lnTo>
                  <a:pt x="475763" y="4929"/>
                </a:lnTo>
                <a:lnTo>
                  <a:pt x="444818" y="4929"/>
                </a:lnTo>
                <a:lnTo>
                  <a:pt x="444818" y="7666"/>
                </a:lnTo>
                <a:lnTo>
                  <a:pt x="448081" y="7721"/>
                </a:lnTo>
                <a:lnTo>
                  <a:pt x="451165" y="8260"/>
                </a:lnTo>
                <a:lnTo>
                  <a:pt x="454068" y="9283"/>
                </a:lnTo>
                <a:lnTo>
                  <a:pt x="456973" y="10306"/>
                </a:lnTo>
                <a:lnTo>
                  <a:pt x="458092" y="12061"/>
                </a:lnTo>
                <a:lnTo>
                  <a:pt x="457428" y="14549"/>
                </a:lnTo>
                <a:lnTo>
                  <a:pt x="436606" y="87864"/>
                </a:lnTo>
                <a:lnTo>
                  <a:pt x="433674" y="98259"/>
                </a:lnTo>
                <a:lnTo>
                  <a:pt x="431199" y="104893"/>
                </a:lnTo>
                <a:lnTo>
                  <a:pt x="429181" y="107768"/>
                </a:lnTo>
                <a:lnTo>
                  <a:pt x="427162" y="110644"/>
                </a:lnTo>
                <a:lnTo>
                  <a:pt x="423747" y="112385"/>
                </a:lnTo>
                <a:lnTo>
                  <a:pt x="418935" y="112993"/>
                </a:lnTo>
                <a:lnTo>
                  <a:pt x="418935" y="115730"/>
                </a:lnTo>
                <a:lnTo>
                  <a:pt x="452700" y="115730"/>
                </a:lnTo>
                <a:lnTo>
                  <a:pt x="452700" y="112993"/>
                </a:lnTo>
                <a:lnTo>
                  <a:pt x="448994" y="112828"/>
                </a:lnTo>
                <a:lnTo>
                  <a:pt x="446311" y="112358"/>
                </a:lnTo>
                <a:lnTo>
                  <a:pt x="444653" y="111584"/>
                </a:lnTo>
                <a:lnTo>
                  <a:pt x="442053" y="110367"/>
                </a:lnTo>
                <a:lnTo>
                  <a:pt x="440754" y="108239"/>
                </a:lnTo>
                <a:lnTo>
                  <a:pt x="440754" y="105198"/>
                </a:lnTo>
                <a:lnTo>
                  <a:pt x="440919" y="102958"/>
                </a:lnTo>
                <a:lnTo>
                  <a:pt x="441251" y="101300"/>
                </a:lnTo>
                <a:lnTo>
                  <a:pt x="441583" y="99641"/>
                </a:lnTo>
                <a:lnTo>
                  <a:pt x="441942" y="98037"/>
                </a:lnTo>
                <a:lnTo>
                  <a:pt x="442330" y="96489"/>
                </a:lnTo>
                <a:lnTo>
                  <a:pt x="461742" y="24750"/>
                </a:lnTo>
                <a:lnTo>
                  <a:pt x="462323" y="24750"/>
                </a:lnTo>
                <a:lnTo>
                  <a:pt x="472610" y="115730"/>
                </a:lnTo>
                <a:lnTo>
                  <a:pt x="475514" y="115730"/>
                </a:lnTo>
                <a:lnTo>
                  <a:pt x="538647" y="21765"/>
                </a:lnTo>
                <a:lnTo>
                  <a:pt x="539228" y="21765"/>
                </a:lnTo>
                <a:lnTo>
                  <a:pt x="517575" y="100470"/>
                </a:lnTo>
                <a:lnTo>
                  <a:pt x="516193" y="105557"/>
                </a:lnTo>
                <a:lnTo>
                  <a:pt x="513842" y="109013"/>
                </a:lnTo>
                <a:lnTo>
                  <a:pt x="510524" y="110837"/>
                </a:lnTo>
                <a:lnTo>
                  <a:pt x="508533" y="111888"/>
                </a:lnTo>
                <a:lnTo>
                  <a:pt x="505186" y="112606"/>
                </a:lnTo>
                <a:lnTo>
                  <a:pt x="500485" y="112993"/>
                </a:lnTo>
                <a:lnTo>
                  <a:pt x="500485" y="115730"/>
                </a:lnTo>
                <a:lnTo>
                  <a:pt x="546943" y="115730"/>
                </a:lnTo>
                <a:lnTo>
                  <a:pt x="546943" y="112993"/>
                </a:lnTo>
                <a:lnTo>
                  <a:pt x="542297" y="112828"/>
                </a:lnTo>
                <a:lnTo>
                  <a:pt x="538938" y="112289"/>
                </a:lnTo>
                <a:lnTo>
                  <a:pt x="536864" y="111376"/>
                </a:lnTo>
                <a:lnTo>
                  <a:pt x="534790" y="110464"/>
                </a:lnTo>
                <a:lnTo>
                  <a:pt x="533752" y="108515"/>
                </a:lnTo>
                <a:lnTo>
                  <a:pt x="533752" y="104202"/>
                </a:lnTo>
                <a:lnTo>
                  <a:pt x="533933" y="102709"/>
                </a:lnTo>
                <a:lnTo>
                  <a:pt x="534292" y="101051"/>
                </a:lnTo>
                <a:lnTo>
                  <a:pt x="534651" y="99392"/>
                </a:lnTo>
                <a:lnTo>
                  <a:pt x="535136" y="97485"/>
                </a:lnTo>
                <a:lnTo>
                  <a:pt x="535744" y="95328"/>
                </a:lnTo>
                <a:lnTo>
                  <a:pt x="556567" y="20189"/>
                </a:lnTo>
                <a:lnTo>
                  <a:pt x="558005" y="14992"/>
                </a:lnTo>
                <a:lnTo>
                  <a:pt x="559568" y="11743"/>
                </a:lnTo>
                <a:close/>
              </a:path>
              <a:path w="1006812" h="150978">
                <a:moveTo>
                  <a:pt x="577855" y="100830"/>
                </a:moveTo>
                <a:lnTo>
                  <a:pt x="576444" y="117638"/>
                </a:lnTo>
                <a:lnTo>
                  <a:pt x="580924" y="117638"/>
                </a:lnTo>
                <a:lnTo>
                  <a:pt x="578809" y="104050"/>
                </a:lnTo>
                <a:lnTo>
                  <a:pt x="577855" y="100830"/>
                </a:lnTo>
                <a:close/>
              </a:path>
              <a:path w="1006812" h="150978">
                <a:moveTo>
                  <a:pt x="614040" y="116836"/>
                </a:moveTo>
                <a:lnTo>
                  <a:pt x="615629" y="117555"/>
                </a:lnTo>
                <a:lnTo>
                  <a:pt x="620828" y="117555"/>
                </a:lnTo>
                <a:lnTo>
                  <a:pt x="624147" y="116242"/>
                </a:lnTo>
                <a:lnTo>
                  <a:pt x="627631" y="113615"/>
                </a:lnTo>
                <a:lnTo>
                  <a:pt x="631115" y="110989"/>
                </a:lnTo>
                <a:lnTo>
                  <a:pt x="635734" y="105999"/>
                </a:lnTo>
                <a:lnTo>
                  <a:pt x="641486" y="98646"/>
                </a:lnTo>
                <a:lnTo>
                  <a:pt x="639494" y="96904"/>
                </a:lnTo>
                <a:lnTo>
                  <a:pt x="634351" y="102212"/>
                </a:lnTo>
                <a:lnTo>
                  <a:pt x="632360" y="104161"/>
                </a:lnTo>
                <a:lnTo>
                  <a:pt x="630866" y="105529"/>
                </a:lnTo>
                <a:lnTo>
                  <a:pt x="628627" y="107354"/>
                </a:lnTo>
                <a:lnTo>
                  <a:pt x="626760" y="108515"/>
                </a:lnTo>
                <a:lnTo>
                  <a:pt x="625114" y="108681"/>
                </a:lnTo>
                <a:lnTo>
                  <a:pt x="623565" y="107216"/>
                </a:lnTo>
                <a:lnTo>
                  <a:pt x="623565" y="105225"/>
                </a:lnTo>
                <a:lnTo>
                  <a:pt x="624589" y="100360"/>
                </a:lnTo>
                <a:lnTo>
                  <a:pt x="626636" y="91845"/>
                </a:lnTo>
                <a:lnTo>
                  <a:pt x="627797" y="87145"/>
                </a:lnTo>
                <a:lnTo>
                  <a:pt x="629207" y="81561"/>
                </a:lnTo>
                <a:lnTo>
                  <a:pt x="630866" y="75092"/>
                </a:lnTo>
                <a:lnTo>
                  <a:pt x="638498" y="45401"/>
                </a:lnTo>
                <a:lnTo>
                  <a:pt x="638720" y="44627"/>
                </a:lnTo>
                <a:lnTo>
                  <a:pt x="639273" y="42637"/>
                </a:lnTo>
                <a:lnTo>
                  <a:pt x="638665" y="40591"/>
                </a:lnTo>
                <a:lnTo>
                  <a:pt x="629290" y="41669"/>
                </a:lnTo>
                <a:lnTo>
                  <a:pt x="628294" y="41876"/>
                </a:lnTo>
                <a:lnTo>
                  <a:pt x="627548" y="43577"/>
                </a:lnTo>
                <a:lnTo>
                  <a:pt x="625723" y="49880"/>
                </a:lnTo>
                <a:lnTo>
                  <a:pt x="625308" y="48719"/>
                </a:lnTo>
                <a:lnTo>
                  <a:pt x="623594" y="45125"/>
                </a:lnTo>
                <a:lnTo>
                  <a:pt x="619943" y="41641"/>
                </a:lnTo>
                <a:lnTo>
                  <a:pt x="616570" y="40508"/>
                </a:lnTo>
                <a:lnTo>
                  <a:pt x="611655" y="40513"/>
                </a:lnTo>
                <a:lnTo>
                  <a:pt x="600470" y="42832"/>
                </a:lnTo>
                <a:lnTo>
                  <a:pt x="589535" y="49383"/>
                </a:lnTo>
                <a:lnTo>
                  <a:pt x="578850" y="60164"/>
                </a:lnTo>
                <a:lnTo>
                  <a:pt x="569692" y="73493"/>
                </a:lnTo>
                <a:lnTo>
                  <a:pt x="564863" y="85145"/>
                </a:lnTo>
                <a:lnTo>
                  <a:pt x="563254" y="96489"/>
                </a:lnTo>
                <a:lnTo>
                  <a:pt x="563254" y="103235"/>
                </a:lnTo>
                <a:lnTo>
                  <a:pt x="565079" y="108446"/>
                </a:lnTo>
                <a:lnTo>
                  <a:pt x="568729" y="112123"/>
                </a:lnTo>
                <a:lnTo>
                  <a:pt x="572379" y="115799"/>
                </a:lnTo>
                <a:lnTo>
                  <a:pt x="576444" y="117638"/>
                </a:lnTo>
                <a:lnTo>
                  <a:pt x="577855" y="100830"/>
                </a:lnTo>
                <a:lnTo>
                  <a:pt x="577855" y="96407"/>
                </a:lnTo>
                <a:lnTo>
                  <a:pt x="578401" y="90033"/>
                </a:lnTo>
                <a:lnTo>
                  <a:pt x="581723" y="78250"/>
                </a:lnTo>
                <a:lnTo>
                  <a:pt x="588059" y="64974"/>
                </a:lnTo>
                <a:lnTo>
                  <a:pt x="593273" y="56839"/>
                </a:lnTo>
                <a:lnTo>
                  <a:pt x="602945" y="47390"/>
                </a:lnTo>
                <a:lnTo>
                  <a:pt x="613196" y="44240"/>
                </a:lnTo>
                <a:lnTo>
                  <a:pt x="615795" y="44240"/>
                </a:lnTo>
                <a:lnTo>
                  <a:pt x="618008" y="45180"/>
                </a:lnTo>
                <a:lnTo>
                  <a:pt x="619832" y="47060"/>
                </a:lnTo>
                <a:lnTo>
                  <a:pt x="621658" y="48940"/>
                </a:lnTo>
                <a:lnTo>
                  <a:pt x="622571" y="51870"/>
                </a:lnTo>
                <a:lnTo>
                  <a:pt x="622571" y="55851"/>
                </a:lnTo>
                <a:lnTo>
                  <a:pt x="621801" y="64056"/>
                </a:lnTo>
                <a:lnTo>
                  <a:pt x="618294" y="76023"/>
                </a:lnTo>
                <a:lnTo>
                  <a:pt x="611951" y="88942"/>
                </a:lnTo>
                <a:lnTo>
                  <a:pt x="607450" y="95949"/>
                </a:lnTo>
                <a:lnTo>
                  <a:pt x="597779" y="105809"/>
                </a:lnTo>
                <a:lnTo>
                  <a:pt x="587809" y="109095"/>
                </a:lnTo>
                <a:lnTo>
                  <a:pt x="584989" y="109095"/>
                </a:lnTo>
                <a:lnTo>
                  <a:pt x="582625" y="108086"/>
                </a:lnTo>
                <a:lnTo>
                  <a:pt x="580716" y="106068"/>
                </a:lnTo>
                <a:lnTo>
                  <a:pt x="578809" y="104050"/>
                </a:lnTo>
                <a:lnTo>
                  <a:pt x="580924" y="117638"/>
                </a:lnTo>
                <a:lnTo>
                  <a:pt x="583578" y="117638"/>
                </a:lnTo>
                <a:lnTo>
                  <a:pt x="586344" y="117140"/>
                </a:lnTo>
                <a:lnTo>
                  <a:pt x="589220" y="116145"/>
                </a:lnTo>
                <a:lnTo>
                  <a:pt x="592926" y="114652"/>
                </a:lnTo>
                <a:lnTo>
                  <a:pt x="596797" y="112109"/>
                </a:lnTo>
                <a:lnTo>
                  <a:pt x="600835" y="108515"/>
                </a:lnTo>
                <a:lnTo>
                  <a:pt x="604263" y="105529"/>
                </a:lnTo>
                <a:lnTo>
                  <a:pt x="607154" y="102447"/>
                </a:lnTo>
                <a:lnTo>
                  <a:pt x="609504" y="99268"/>
                </a:lnTo>
                <a:lnTo>
                  <a:pt x="611854" y="96089"/>
                </a:lnTo>
                <a:lnTo>
                  <a:pt x="613528" y="93670"/>
                </a:lnTo>
                <a:lnTo>
                  <a:pt x="614524" y="92011"/>
                </a:lnTo>
                <a:lnTo>
                  <a:pt x="613804" y="94554"/>
                </a:lnTo>
                <a:lnTo>
                  <a:pt x="613071" y="97692"/>
                </a:lnTo>
                <a:lnTo>
                  <a:pt x="612325" y="101424"/>
                </a:lnTo>
                <a:lnTo>
                  <a:pt x="611578" y="105156"/>
                </a:lnTo>
                <a:lnTo>
                  <a:pt x="611205" y="108017"/>
                </a:lnTo>
                <a:lnTo>
                  <a:pt x="611205" y="112164"/>
                </a:lnTo>
                <a:lnTo>
                  <a:pt x="611771" y="113961"/>
                </a:lnTo>
                <a:lnTo>
                  <a:pt x="614040" y="116836"/>
                </a:lnTo>
                <a:close/>
              </a:path>
              <a:path w="1006812" h="150978">
                <a:moveTo>
                  <a:pt x="684127" y="96738"/>
                </a:moveTo>
                <a:lnTo>
                  <a:pt x="681971" y="95494"/>
                </a:lnTo>
                <a:lnTo>
                  <a:pt x="678431" y="100083"/>
                </a:lnTo>
                <a:lnTo>
                  <a:pt x="675914" y="103152"/>
                </a:lnTo>
                <a:lnTo>
                  <a:pt x="674421" y="104700"/>
                </a:lnTo>
                <a:lnTo>
                  <a:pt x="671822" y="107575"/>
                </a:lnTo>
                <a:lnTo>
                  <a:pt x="669802" y="109013"/>
                </a:lnTo>
                <a:lnTo>
                  <a:pt x="668364" y="109013"/>
                </a:lnTo>
                <a:lnTo>
                  <a:pt x="666567" y="108557"/>
                </a:lnTo>
                <a:lnTo>
                  <a:pt x="665682" y="106732"/>
                </a:lnTo>
                <a:lnTo>
                  <a:pt x="665876" y="104783"/>
                </a:lnTo>
                <a:lnTo>
                  <a:pt x="680809" y="48967"/>
                </a:lnTo>
                <a:lnTo>
                  <a:pt x="694912" y="48967"/>
                </a:lnTo>
                <a:lnTo>
                  <a:pt x="695908" y="43411"/>
                </a:lnTo>
                <a:lnTo>
                  <a:pt x="682385" y="43411"/>
                </a:lnTo>
                <a:lnTo>
                  <a:pt x="687113" y="25331"/>
                </a:lnTo>
                <a:lnTo>
                  <a:pt x="687183" y="24681"/>
                </a:lnTo>
                <a:lnTo>
                  <a:pt x="686257" y="23119"/>
                </a:lnTo>
                <a:lnTo>
                  <a:pt x="684293" y="23755"/>
                </a:lnTo>
                <a:lnTo>
                  <a:pt x="682966" y="25331"/>
                </a:lnTo>
                <a:lnTo>
                  <a:pt x="677656" y="31634"/>
                </a:lnTo>
                <a:lnTo>
                  <a:pt x="673466" y="35891"/>
                </a:lnTo>
                <a:lnTo>
                  <a:pt x="670397" y="38103"/>
                </a:lnTo>
                <a:lnTo>
                  <a:pt x="667328" y="40315"/>
                </a:lnTo>
                <a:lnTo>
                  <a:pt x="663000" y="42609"/>
                </a:lnTo>
                <a:lnTo>
                  <a:pt x="657414" y="44987"/>
                </a:lnTo>
                <a:lnTo>
                  <a:pt x="655976" y="45761"/>
                </a:lnTo>
                <a:lnTo>
                  <a:pt x="655423" y="47475"/>
                </a:lnTo>
                <a:lnTo>
                  <a:pt x="655423" y="48967"/>
                </a:lnTo>
                <a:lnTo>
                  <a:pt x="668033" y="48967"/>
                </a:lnTo>
                <a:lnTo>
                  <a:pt x="652436" y="106939"/>
                </a:lnTo>
                <a:lnTo>
                  <a:pt x="652105" y="108722"/>
                </a:lnTo>
                <a:lnTo>
                  <a:pt x="652022" y="110257"/>
                </a:lnTo>
                <a:lnTo>
                  <a:pt x="652022" y="112136"/>
                </a:lnTo>
                <a:lnTo>
                  <a:pt x="652658" y="113823"/>
                </a:lnTo>
                <a:lnTo>
                  <a:pt x="653929" y="115316"/>
                </a:lnTo>
                <a:lnTo>
                  <a:pt x="655201" y="116808"/>
                </a:lnTo>
                <a:lnTo>
                  <a:pt x="657247" y="117555"/>
                </a:lnTo>
                <a:lnTo>
                  <a:pt x="663331" y="117555"/>
                </a:lnTo>
                <a:lnTo>
                  <a:pt x="666774" y="116159"/>
                </a:lnTo>
                <a:lnTo>
                  <a:pt x="670397" y="113367"/>
                </a:lnTo>
                <a:lnTo>
                  <a:pt x="674020" y="110575"/>
                </a:lnTo>
                <a:lnTo>
                  <a:pt x="678210" y="105612"/>
                </a:lnTo>
                <a:lnTo>
                  <a:pt x="682966" y="98480"/>
                </a:lnTo>
                <a:lnTo>
                  <a:pt x="684127" y="96738"/>
                </a:lnTo>
                <a:close/>
              </a:path>
              <a:path w="1006812" h="150978">
                <a:moveTo>
                  <a:pt x="813064" y="42996"/>
                </a:moveTo>
                <a:lnTo>
                  <a:pt x="813176" y="42305"/>
                </a:lnTo>
                <a:lnTo>
                  <a:pt x="811903" y="40259"/>
                </a:lnTo>
                <a:lnTo>
                  <a:pt x="811627" y="40259"/>
                </a:lnTo>
                <a:lnTo>
                  <a:pt x="808931" y="40757"/>
                </a:lnTo>
                <a:lnTo>
                  <a:pt x="803814" y="41752"/>
                </a:lnTo>
                <a:lnTo>
                  <a:pt x="798699" y="42747"/>
                </a:lnTo>
                <a:lnTo>
                  <a:pt x="793984" y="43687"/>
                </a:lnTo>
                <a:lnTo>
                  <a:pt x="789670" y="44572"/>
                </a:lnTo>
                <a:lnTo>
                  <a:pt x="786351" y="45235"/>
                </a:lnTo>
                <a:lnTo>
                  <a:pt x="786351" y="47972"/>
                </a:lnTo>
                <a:lnTo>
                  <a:pt x="788923" y="47668"/>
                </a:lnTo>
                <a:lnTo>
                  <a:pt x="790914" y="47447"/>
                </a:lnTo>
                <a:lnTo>
                  <a:pt x="794454" y="47392"/>
                </a:lnTo>
                <a:lnTo>
                  <a:pt x="796722" y="48719"/>
                </a:lnTo>
                <a:lnTo>
                  <a:pt x="797966" y="50875"/>
                </a:lnTo>
                <a:lnTo>
                  <a:pt x="797966" y="53971"/>
                </a:lnTo>
                <a:lnTo>
                  <a:pt x="797731" y="55824"/>
                </a:lnTo>
                <a:lnTo>
                  <a:pt x="797261" y="58090"/>
                </a:lnTo>
                <a:lnTo>
                  <a:pt x="796791" y="60357"/>
                </a:lnTo>
                <a:lnTo>
                  <a:pt x="796169" y="62928"/>
                </a:lnTo>
                <a:lnTo>
                  <a:pt x="795394" y="65803"/>
                </a:lnTo>
                <a:lnTo>
                  <a:pt x="781622" y="115730"/>
                </a:lnTo>
                <a:lnTo>
                  <a:pt x="794398" y="115730"/>
                </a:lnTo>
                <a:lnTo>
                  <a:pt x="796887" y="107603"/>
                </a:lnTo>
                <a:lnTo>
                  <a:pt x="798879" y="101327"/>
                </a:lnTo>
                <a:lnTo>
                  <a:pt x="800372" y="96904"/>
                </a:lnTo>
                <a:lnTo>
                  <a:pt x="802750" y="89882"/>
                </a:lnTo>
                <a:lnTo>
                  <a:pt x="804908" y="84243"/>
                </a:lnTo>
                <a:lnTo>
                  <a:pt x="806843" y="79985"/>
                </a:lnTo>
                <a:lnTo>
                  <a:pt x="810050" y="72964"/>
                </a:lnTo>
                <a:lnTo>
                  <a:pt x="813687" y="66439"/>
                </a:lnTo>
                <a:lnTo>
                  <a:pt x="817752" y="60412"/>
                </a:lnTo>
                <a:lnTo>
                  <a:pt x="821817" y="54386"/>
                </a:lnTo>
                <a:lnTo>
                  <a:pt x="824929" y="51373"/>
                </a:lnTo>
                <a:lnTo>
                  <a:pt x="827086" y="51373"/>
                </a:lnTo>
                <a:lnTo>
                  <a:pt x="828993" y="52451"/>
                </a:lnTo>
                <a:lnTo>
                  <a:pt x="829989" y="54275"/>
                </a:lnTo>
                <a:lnTo>
                  <a:pt x="830486" y="55160"/>
                </a:lnTo>
                <a:lnTo>
                  <a:pt x="832063" y="56598"/>
                </a:lnTo>
                <a:lnTo>
                  <a:pt x="834248" y="57593"/>
                </a:lnTo>
                <a:lnTo>
                  <a:pt x="838451" y="57593"/>
                </a:lnTo>
                <a:lnTo>
                  <a:pt x="840401" y="56777"/>
                </a:lnTo>
                <a:lnTo>
                  <a:pt x="841811" y="55146"/>
                </a:lnTo>
                <a:lnTo>
                  <a:pt x="843221" y="53515"/>
                </a:lnTo>
                <a:lnTo>
                  <a:pt x="843926" y="51456"/>
                </a:lnTo>
                <a:lnTo>
                  <a:pt x="843926" y="46756"/>
                </a:lnTo>
                <a:lnTo>
                  <a:pt x="843221" y="44793"/>
                </a:lnTo>
                <a:lnTo>
                  <a:pt x="841811" y="43079"/>
                </a:lnTo>
                <a:lnTo>
                  <a:pt x="840401" y="41365"/>
                </a:lnTo>
                <a:lnTo>
                  <a:pt x="838395" y="40508"/>
                </a:lnTo>
                <a:lnTo>
                  <a:pt x="830985" y="40508"/>
                </a:lnTo>
                <a:lnTo>
                  <a:pt x="825910" y="43729"/>
                </a:lnTo>
                <a:lnTo>
                  <a:pt x="820573" y="50170"/>
                </a:lnTo>
                <a:lnTo>
                  <a:pt x="813041" y="60392"/>
                </a:lnTo>
                <a:lnTo>
                  <a:pt x="806594" y="71526"/>
                </a:lnTo>
                <a:lnTo>
                  <a:pt x="804769" y="75092"/>
                </a:lnTo>
                <a:lnTo>
                  <a:pt x="813064" y="42996"/>
                </a:lnTo>
                <a:close/>
              </a:path>
              <a:path w="1006812" h="150978">
                <a:moveTo>
                  <a:pt x="885821" y="13388"/>
                </a:moveTo>
                <a:lnTo>
                  <a:pt x="885821" y="10845"/>
                </a:lnTo>
                <a:lnTo>
                  <a:pt x="885006" y="8689"/>
                </a:lnTo>
                <a:lnTo>
                  <a:pt x="883374" y="6919"/>
                </a:lnTo>
                <a:lnTo>
                  <a:pt x="881742" y="5150"/>
                </a:lnTo>
                <a:lnTo>
                  <a:pt x="879793" y="4265"/>
                </a:lnTo>
                <a:lnTo>
                  <a:pt x="875258" y="4265"/>
                </a:lnTo>
                <a:lnTo>
                  <a:pt x="873322" y="5150"/>
                </a:lnTo>
                <a:lnTo>
                  <a:pt x="871718" y="6919"/>
                </a:lnTo>
                <a:lnTo>
                  <a:pt x="870115" y="8689"/>
                </a:lnTo>
                <a:lnTo>
                  <a:pt x="869312" y="10845"/>
                </a:lnTo>
                <a:lnTo>
                  <a:pt x="869312" y="15876"/>
                </a:lnTo>
                <a:lnTo>
                  <a:pt x="870115" y="18005"/>
                </a:lnTo>
                <a:lnTo>
                  <a:pt x="871718" y="19774"/>
                </a:lnTo>
                <a:lnTo>
                  <a:pt x="873322" y="21544"/>
                </a:lnTo>
                <a:lnTo>
                  <a:pt x="875258" y="22428"/>
                </a:lnTo>
                <a:lnTo>
                  <a:pt x="879793" y="22428"/>
                </a:lnTo>
                <a:lnTo>
                  <a:pt x="881742" y="21557"/>
                </a:lnTo>
                <a:lnTo>
                  <a:pt x="883374" y="19816"/>
                </a:lnTo>
                <a:lnTo>
                  <a:pt x="885006" y="18074"/>
                </a:lnTo>
                <a:lnTo>
                  <a:pt x="885821" y="15931"/>
                </a:lnTo>
                <a:lnTo>
                  <a:pt x="885821" y="13388"/>
                </a:lnTo>
                <a:close/>
              </a:path>
              <a:path w="1006812" h="150978">
                <a:moveTo>
                  <a:pt x="880927" y="97899"/>
                </a:moveTo>
                <a:lnTo>
                  <a:pt x="878770" y="96075"/>
                </a:lnTo>
                <a:lnTo>
                  <a:pt x="876115" y="99669"/>
                </a:lnTo>
                <a:lnTo>
                  <a:pt x="873875" y="102433"/>
                </a:lnTo>
                <a:lnTo>
                  <a:pt x="872050" y="104368"/>
                </a:lnTo>
                <a:lnTo>
                  <a:pt x="868953" y="107630"/>
                </a:lnTo>
                <a:lnTo>
                  <a:pt x="866464" y="109262"/>
                </a:lnTo>
                <a:lnTo>
                  <a:pt x="863478" y="109262"/>
                </a:lnTo>
                <a:lnTo>
                  <a:pt x="862178" y="107658"/>
                </a:lnTo>
                <a:lnTo>
                  <a:pt x="862012" y="105502"/>
                </a:lnTo>
                <a:lnTo>
                  <a:pt x="862399" y="103622"/>
                </a:lnTo>
                <a:lnTo>
                  <a:pt x="863173" y="100470"/>
                </a:lnTo>
                <a:lnTo>
                  <a:pt x="879931" y="41255"/>
                </a:lnTo>
                <a:lnTo>
                  <a:pt x="879558" y="40550"/>
                </a:lnTo>
                <a:lnTo>
                  <a:pt x="877913" y="40536"/>
                </a:lnTo>
                <a:lnTo>
                  <a:pt x="875535" y="41089"/>
                </a:lnTo>
                <a:lnTo>
                  <a:pt x="873156" y="41642"/>
                </a:lnTo>
                <a:lnTo>
                  <a:pt x="870639" y="42139"/>
                </a:lnTo>
                <a:lnTo>
                  <a:pt x="867985" y="42581"/>
                </a:lnTo>
                <a:lnTo>
                  <a:pt x="865939" y="42913"/>
                </a:lnTo>
                <a:lnTo>
                  <a:pt x="863906" y="43231"/>
                </a:lnTo>
                <a:lnTo>
                  <a:pt x="861887" y="43535"/>
                </a:lnTo>
                <a:lnTo>
                  <a:pt x="859868" y="43839"/>
                </a:lnTo>
                <a:lnTo>
                  <a:pt x="856564" y="44268"/>
                </a:lnTo>
                <a:lnTo>
                  <a:pt x="851973" y="44821"/>
                </a:lnTo>
                <a:lnTo>
                  <a:pt x="851973" y="47558"/>
                </a:lnTo>
                <a:lnTo>
                  <a:pt x="856287" y="47558"/>
                </a:lnTo>
                <a:lnTo>
                  <a:pt x="859177" y="47793"/>
                </a:lnTo>
                <a:lnTo>
                  <a:pt x="860643" y="48263"/>
                </a:lnTo>
                <a:lnTo>
                  <a:pt x="862841" y="49963"/>
                </a:lnTo>
                <a:lnTo>
                  <a:pt x="862841" y="51953"/>
                </a:lnTo>
                <a:lnTo>
                  <a:pt x="862675" y="53612"/>
                </a:lnTo>
                <a:lnTo>
                  <a:pt x="862261" y="55436"/>
                </a:lnTo>
                <a:lnTo>
                  <a:pt x="850646" y="98065"/>
                </a:lnTo>
                <a:lnTo>
                  <a:pt x="850038" y="100387"/>
                </a:lnTo>
                <a:lnTo>
                  <a:pt x="849623" y="102143"/>
                </a:lnTo>
                <a:lnTo>
                  <a:pt x="849402" y="103331"/>
                </a:lnTo>
                <a:lnTo>
                  <a:pt x="849070" y="105917"/>
                </a:lnTo>
                <a:lnTo>
                  <a:pt x="849070" y="110229"/>
                </a:lnTo>
                <a:lnTo>
                  <a:pt x="849858" y="112579"/>
                </a:lnTo>
                <a:lnTo>
                  <a:pt x="851434" y="114569"/>
                </a:lnTo>
                <a:lnTo>
                  <a:pt x="853011" y="116560"/>
                </a:lnTo>
                <a:lnTo>
                  <a:pt x="854987" y="117555"/>
                </a:lnTo>
                <a:lnTo>
                  <a:pt x="861404" y="117555"/>
                </a:lnTo>
                <a:lnTo>
                  <a:pt x="865551" y="115565"/>
                </a:lnTo>
                <a:lnTo>
                  <a:pt x="869810" y="111584"/>
                </a:lnTo>
                <a:lnTo>
                  <a:pt x="872520" y="109040"/>
                </a:lnTo>
                <a:lnTo>
                  <a:pt x="875949" y="104866"/>
                </a:lnTo>
                <a:lnTo>
                  <a:pt x="880097" y="99060"/>
                </a:lnTo>
                <a:lnTo>
                  <a:pt x="880927" y="97899"/>
                </a:lnTo>
                <a:close/>
              </a:path>
              <a:path w="1006812" h="150978">
                <a:moveTo>
                  <a:pt x="910146" y="48967"/>
                </a:moveTo>
                <a:lnTo>
                  <a:pt x="894549" y="106939"/>
                </a:lnTo>
                <a:lnTo>
                  <a:pt x="894217" y="108722"/>
                </a:lnTo>
                <a:lnTo>
                  <a:pt x="894134" y="110257"/>
                </a:lnTo>
                <a:lnTo>
                  <a:pt x="894134" y="112137"/>
                </a:lnTo>
                <a:lnTo>
                  <a:pt x="894770" y="113823"/>
                </a:lnTo>
                <a:lnTo>
                  <a:pt x="896042" y="115316"/>
                </a:lnTo>
                <a:lnTo>
                  <a:pt x="897314" y="116809"/>
                </a:lnTo>
                <a:lnTo>
                  <a:pt x="899361" y="117555"/>
                </a:lnTo>
                <a:lnTo>
                  <a:pt x="905444" y="117555"/>
                </a:lnTo>
                <a:lnTo>
                  <a:pt x="908887" y="116159"/>
                </a:lnTo>
                <a:lnTo>
                  <a:pt x="912510" y="113367"/>
                </a:lnTo>
                <a:lnTo>
                  <a:pt x="916133" y="110575"/>
                </a:lnTo>
                <a:lnTo>
                  <a:pt x="920322" y="105612"/>
                </a:lnTo>
                <a:lnTo>
                  <a:pt x="925079" y="98480"/>
                </a:lnTo>
                <a:lnTo>
                  <a:pt x="926240" y="96738"/>
                </a:lnTo>
                <a:lnTo>
                  <a:pt x="924083" y="95494"/>
                </a:lnTo>
                <a:lnTo>
                  <a:pt x="920543" y="100083"/>
                </a:lnTo>
                <a:lnTo>
                  <a:pt x="918027" y="103152"/>
                </a:lnTo>
                <a:lnTo>
                  <a:pt x="916534" y="104700"/>
                </a:lnTo>
                <a:lnTo>
                  <a:pt x="913934" y="107575"/>
                </a:lnTo>
                <a:lnTo>
                  <a:pt x="911915" y="109013"/>
                </a:lnTo>
                <a:lnTo>
                  <a:pt x="910478" y="109013"/>
                </a:lnTo>
                <a:lnTo>
                  <a:pt x="908679" y="108557"/>
                </a:lnTo>
                <a:lnTo>
                  <a:pt x="907795" y="106732"/>
                </a:lnTo>
                <a:lnTo>
                  <a:pt x="907989" y="104783"/>
                </a:lnTo>
                <a:lnTo>
                  <a:pt x="922922" y="48967"/>
                </a:lnTo>
                <a:lnTo>
                  <a:pt x="937025" y="48967"/>
                </a:lnTo>
                <a:lnTo>
                  <a:pt x="937254" y="47690"/>
                </a:lnTo>
                <a:lnTo>
                  <a:pt x="938894" y="47502"/>
                </a:lnTo>
                <a:lnTo>
                  <a:pt x="941065" y="47267"/>
                </a:lnTo>
                <a:lnTo>
                  <a:pt x="942766" y="47143"/>
                </a:lnTo>
                <a:lnTo>
                  <a:pt x="947136" y="47143"/>
                </a:lnTo>
                <a:lnTo>
                  <a:pt x="950440" y="48912"/>
                </a:lnTo>
                <a:lnTo>
                  <a:pt x="952680" y="52451"/>
                </a:lnTo>
                <a:lnTo>
                  <a:pt x="954920" y="55989"/>
                </a:lnTo>
                <a:lnTo>
                  <a:pt x="957394" y="62735"/>
                </a:lnTo>
                <a:lnTo>
                  <a:pt x="960104" y="72687"/>
                </a:lnTo>
                <a:lnTo>
                  <a:pt x="962040" y="79764"/>
                </a:lnTo>
                <a:lnTo>
                  <a:pt x="964045" y="87837"/>
                </a:lnTo>
                <a:lnTo>
                  <a:pt x="966119" y="96904"/>
                </a:lnTo>
                <a:lnTo>
                  <a:pt x="968193" y="105972"/>
                </a:lnTo>
                <a:lnTo>
                  <a:pt x="969230" y="112054"/>
                </a:lnTo>
                <a:lnTo>
                  <a:pt x="969230" y="118412"/>
                </a:lnTo>
                <a:lnTo>
                  <a:pt x="966229" y="123623"/>
                </a:lnTo>
                <a:lnTo>
                  <a:pt x="960229" y="130783"/>
                </a:lnTo>
                <a:lnTo>
                  <a:pt x="954228" y="137943"/>
                </a:lnTo>
                <a:lnTo>
                  <a:pt x="949873" y="141523"/>
                </a:lnTo>
                <a:lnTo>
                  <a:pt x="946665" y="141523"/>
                </a:lnTo>
                <a:lnTo>
                  <a:pt x="945006" y="140970"/>
                </a:lnTo>
                <a:lnTo>
                  <a:pt x="943513" y="139865"/>
                </a:lnTo>
                <a:lnTo>
                  <a:pt x="941245" y="138109"/>
                </a:lnTo>
                <a:lnTo>
                  <a:pt x="939143" y="137059"/>
                </a:lnTo>
                <a:lnTo>
                  <a:pt x="934442" y="136796"/>
                </a:lnTo>
                <a:lnTo>
                  <a:pt x="930626" y="139975"/>
                </a:lnTo>
                <a:lnTo>
                  <a:pt x="930073" y="141496"/>
                </a:lnTo>
                <a:lnTo>
                  <a:pt x="930073" y="145642"/>
                </a:lnTo>
                <a:lnTo>
                  <a:pt x="930944" y="147522"/>
                </a:lnTo>
                <a:lnTo>
                  <a:pt x="932686" y="148904"/>
                </a:lnTo>
                <a:lnTo>
                  <a:pt x="934428" y="150287"/>
                </a:lnTo>
                <a:lnTo>
                  <a:pt x="936433" y="150978"/>
                </a:lnTo>
                <a:lnTo>
                  <a:pt x="939465" y="150950"/>
                </a:lnTo>
                <a:lnTo>
                  <a:pt x="949009" y="146892"/>
                </a:lnTo>
                <a:lnTo>
                  <a:pt x="960602" y="135967"/>
                </a:lnTo>
                <a:lnTo>
                  <a:pt x="964842" y="130835"/>
                </a:lnTo>
                <a:lnTo>
                  <a:pt x="972173" y="120991"/>
                </a:lnTo>
                <a:lnTo>
                  <a:pt x="980430" y="108847"/>
                </a:lnTo>
                <a:lnTo>
                  <a:pt x="984800" y="101944"/>
                </a:lnTo>
                <a:lnTo>
                  <a:pt x="991202" y="90971"/>
                </a:lnTo>
                <a:lnTo>
                  <a:pt x="997105" y="79736"/>
                </a:lnTo>
                <a:lnTo>
                  <a:pt x="999916" y="73825"/>
                </a:lnTo>
                <a:lnTo>
                  <a:pt x="1005088" y="60601"/>
                </a:lnTo>
                <a:lnTo>
                  <a:pt x="1006812" y="51207"/>
                </a:lnTo>
                <a:lnTo>
                  <a:pt x="1006812" y="47281"/>
                </a:lnTo>
                <a:lnTo>
                  <a:pt x="1005954" y="44503"/>
                </a:lnTo>
                <a:lnTo>
                  <a:pt x="1004240" y="42872"/>
                </a:lnTo>
                <a:lnTo>
                  <a:pt x="1002525" y="41241"/>
                </a:lnTo>
                <a:lnTo>
                  <a:pt x="1000285" y="40425"/>
                </a:lnTo>
                <a:lnTo>
                  <a:pt x="995308" y="40425"/>
                </a:lnTo>
                <a:lnTo>
                  <a:pt x="990883" y="44765"/>
                </a:lnTo>
                <a:lnTo>
                  <a:pt x="990883" y="48525"/>
                </a:lnTo>
                <a:lnTo>
                  <a:pt x="994893" y="53418"/>
                </a:lnTo>
                <a:lnTo>
                  <a:pt x="997188" y="54607"/>
                </a:lnTo>
                <a:lnTo>
                  <a:pt x="999179" y="56059"/>
                </a:lnTo>
                <a:lnTo>
                  <a:pt x="999843" y="57883"/>
                </a:lnTo>
                <a:lnTo>
                  <a:pt x="1000009" y="59749"/>
                </a:lnTo>
                <a:lnTo>
                  <a:pt x="1000009" y="63841"/>
                </a:lnTo>
                <a:lnTo>
                  <a:pt x="997354" y="71001"/>
                </a:lnTo>
                <a:lnTo>
                  <a:pt x="992045" y="81229"/>
                </a:lnTo>
                <a:lnTo>
                  <a:pt x="986723" y="90891"/>
                </a:lnTo>
                <a:lnTo>
                  <a:pt x="979269" y="103622"/>
                </a:lnTo>
                <a:lnTo>
                  <a:pt x="975950" y="83883"/>
                </a:lnTo>
                <a:lnTo>
                  <a:pt x="973602" y="73756"/>
                </a:lnTo>
                <a:lnTo>
                  <a:pt x="969313" y="59169"/>
                </a:lnTo>
                <a:lnTo>
                  <a:pt x="965386" y="46562"/>
                </a:lnTo>
                <a:lnTo>
                  <a:pt x="962732" y="40342"/>
                </a:lnTo>
                <a:lnTo>
                  <a:pt x="961349" y="40508"/>
                </a:lnTo>
                <a:lnTo>
                  <a:pt x="959607" y="40674"/>
                </a:lnTo>
                <a:lnTo>
                  <a:pt x="937766" y="44833"/>
                </a:lnTo>
                <a:lnTo>
                  <a:pt x="938020" y="43411"/>
                </a:lnTo>
                <a:lnTo>
                  <a:pt x="936958" y="44987"/>
                </a:lnTo>
                <a:lnTo>
                  <a:pt x="936958" y="47724"/>
                </a:lnTo>
                <a:lnTo>
                  <a:pt x="924498" y="43411"/>
                </a:lnTo>
                <a:lnTo>
                  <a:pt x="929227" y="25331"/>
                </a:lnTo>
                <a:lnTo>
                  <a:pt x="929296" y="24681"/>
                </a:lnTo>
                <a:lnTo>
                  <a:pt x="928370" y="23119"/>
                </a:lnTo>
                <a:lnTo>
                  <a:pt x="926405" y="23755"/>
                </a:lnTo>
                <a:lnTo>
                  <a:pt x="925079" y="25331"/>
                </a:lnTo>
                <a:lnTo>
                  <a:pt x="919769" y="31634"/>
                </a:lnTo>
                <a:lnTo>
                  <a:pt x="915580" y="35891"/>
                </a:lnTo>
                <a:lnTo>
                  <a:pt x="912510" y="38103"/>
                </a:lnTo>
                <a:lnTo>
                  <a:pt x="909440" y="40315"/>
                </a:lnTo>
                <a:lnTo>
                  <a:pt x="905112" y="42609"/>
                </a:lnTo>
                <a:lnTo>
                  <a:pt x="899527" y="44987"/>
                </a:lnTo>
                <a:lnTo>
                  <a:pt x="898088" y="45761"/>
                </a:lnTo>
                <a:lnTo>
                  <a:pt x="897535" y="47475"/>
                </a:lnTo>
                <a:lnTo>
                  <a:pt x="897535" y="48967"/>
                </a:lnTo>
                <a:lnTo>
                  <a:pt x="910146" y="48967"/>
                </a:lnTo>
                <a:close/>
              </a:path>
              <a:path w="1006812" h="150978">
                <a:moveTo>
                  <a:pt x="936958" y="44987"/>
                </a:moveTo>
                <a:lnTo>
                  <a:pt x="938020" y="43411"/>
                </a:lnTo>
                <a:lnTo>
                  <a:pt x="924498" y="43411"/>
                </a:lnTo>
                <a:lnTo>
                  <a:pt x="936958" y="47724"/>
                </a:lnTo>
                <a:lnTo>
                  <a:pt x="936958" y="44987"/>
                </a:lnTo>
                <a:close/>
              </a:path>
              <a:path w="1006812" h="150978">
                <a:moveTo>
                  <a:pt x="759390" y="108308"/>
                </a:moveTo>
                <a:lnTo>
                  <a:pt x="757647" y="109262"/>
                </a:lnTo>
                <a:lnTo>
                  <a:pt x="755407" y="108999"/>
                </a:lnTo>
                <a:lnTo>
                  <a:pt x="754578" y="107326"/>
                </a:lnTo>
                <a:lnTo>
                  <a:pt x="754688" y="105225"/>
                </a:lnTo>
                <a:lnTo>
                  <a:pt x="755130" y="103345"/>
                </a:lnTo>
                <a:lnTo>
                  <a:pt x="755656" y="101217"/>
                </a:lnTo>
                <a:lnTo>
                  <a:pt x="771336" y="42416"/>
                </a:lnTo>
                <a:lnTo>
                  <a:pt x="758809" y="42416"/>
                </a:lnTo>
                <a:lnTo>
                  <a:pt x="755490" y="51704"/>
                </a:lnTo>
                <a:lnTo>
                  <a:pt x="752946" y="58477"/>
                </a:lnTo>
                <a:lnTo>
                  <a:pt x="751176" y="62735"/>
                </a:lnTo>
                <a:lnTo>
                  <a:pt x="748300" y="69591"/>
                </a:lnTo>
                <a:lnTo>
                  <a:pt x="745147" y="75811"/>
                </a:lnTo>
                <a:lnTo>
                  <a:pt x="741719" y="81395"/>
                </a:lnTo>
                <a:lnTo>
                  <a:pt x="737902" y="87643"/>
                </a:lnTo>
                <a:lnTo>
                  <a:pt x="733547" y="93670"/>
                </a:lnTo>
                <a:lnTo>
                  <a:pt x="728652" y="99475"/>
                </a:lnTo>
                <a:lnTo>
                  <a:pt x="723757" y="105280"/>
                </a:lnTo>
                <a:lnTo>
                  <a:pt x="719679" y="108183"/>
                </a:lnTo>
                <a:lnTo>
                  <a:pt x="715254" y="108183"/>
                </a:lnTo>
                <a:lnTo>
                  <a:pt x="713595" y="107105"/>
                </a:lnTo>
                <a:lnTo>
                  <a:pt x="712516" y="105391"/>
                </a:lnTo>
                <a:lnTo>
                  <a:pt x="712599" y="103235"/>
                </a:lnTo>
                <a:lnTo>
                  <a:pt x="712932" y="101687"/>
                </a:lnTo>
                <a:lnTo>
                  <a:pt x="713595" y="99226"/>
                </a:lnTo>
                <a:lnTo>
                  <a:pt x="728279" y="42830"/>
                </a:lnTo>
                <a:lnTo>
                  <a:pt x="727532" y="40508"/>
                </a:lnTo>
                <a:lnTo>
                  <a:pt x="714342" y="42996"/>
                </a:lnTo>
                <a:lnTo>
                  <a:pt x="702146" y="45401"/>
                </a:lnTo>
                <a:lnTo>
                  <a:pt x="702146" y="47724"/>
                </a:lnTo>
                <a:lnTo>
                  <a:pt x="706018" y="47724"/>
                </a:lnTo>
                <a:lnTo>
                  <a:pt x="708659" y="47986"/>
                </a:lnTo>
                <a:lnTo>
                  <a:pt x="710069" y="48511"/>
                </a:lnTo>
                <a:lnTo>
                  <a:pt x="712184" y="50488"/>
                </a:lnTo>
                <a:lnTo>
                  <a:pt x="712184" y="52866"/>
                </a:lnTo>
                <a:lnTo>
                  <a:pt x="712060" y="54317"/>
                </a:lnTo>
                <a:lnTo>
                  <a:pt x="711769" y="55851"/>
                </a:lnTo>
                <a:lnTo>
                  <a:pt x="700156" y="102378"/>
                </a:lnTo>
                <a:lnTo>
                  <a:pt x="699879" y="103650"/>
                </a:lnTo>
                <a:lnTo>
                  <a:pt x="699464" y="106082"/>
                </a:lnTo>
                <a:lnTo>
                  <a:pt x="699409" y="112164"/>
                </a:lnTo>
                <a:lnTo>
                  <a:pt x="700847" y="114929"/>
                </a:lnTo>
                <a:lnTo>
                  <a:pt x="703722" y="116477"/>
                </a:lnTo>
                <a:lnTo>
                  <a:pt x="705216" y="117251"/>
                </a:lnTo>
                <a:lnTo>
                  <a:pt x="706875" y="117638"/>
                </a:lnTo>
                <a:lnTo>
                  <a:pt x="715447" y="117638"/>
                </a:lnTo>
                <a:lnTo>
                  <a:pt x="722610" y="113132"/>
                </a:lnTo>
                <a:lnTo>
                  <a:pt x="730187" y="104119"/>
                </a:lnTo>
                <a:lnTo>
                  <a:pt x="733227" y="100224"/>
                </a:lnTo>
                <a:lnTo>
                  <a:pt x="739954" y="90450"/>
                </a:lnTo>
                <a:lnTo>
                  <a:pt x="748190" y="77248"/>
                </a:lnTo>
                <a:lnTo>
                  <a:pt x="748770" y="77248"/>
                </a:lnTo>
                <a:lnTo>
                  <a:pt x="746945" y="84298"/>
                </a:lnTo>
                <a:lnTo>
                  <a:pt x="745396" y="90103"/>
                </a:lnTo>
                <a:lnTo>
                  <a:pt x="744124" y="94941"/>
                </a:lnTo>
                <a:lnTo>
                  <a:pt x="743129" y="98811"/>
                </a:lnTo>
                <a:lnTo>
                  <a:pt x="742521" y="100968"/>
                </a:lnTo>
                <a:lnTo>
                  <a:pt x="742078" y="102903"/>
                </a:lnTo>
                <a:lnTo>
                  <a:pt x="741802" y="104617"/>
                </a:lnTo>
                <a:lnTo>
                  <a:pt x="741526" y="106331"/>
                </a:lnTo>
                <a:lnTo>
                  <a:pt x="741387" y="107907"/>
                </a:lnTo>
                <a:lnTo>
                  <a:pt x="741387" y="112164"/>
                </a:lnTo>
                <a:lnTo>
                  <a:pt x="742161" y="114238"/>
                </a:lnTo>
                <a:lnTo>
                  <a:pt x="743709" y="115565"/>
                </a:lnTo>
                <a:lnTo>
                  <a:pt x="745259" y="116891"/>
                </a:lnTo>
                <a:lnTo>
                  <a:pt x="747250" y="117555"/>
                </a:lnTo>
                <a:lnTo>
                  <a:pt x="754385" y="117555"/>
                </a:lnTo>
                <a:lnTo>
                  <a:pt x="759473" y="114486"/>
                </a:lnTo>
                <a:lnTo>
                  <a:pt x="764948" y="108349"/>
                </a:lnTo>
                <a:lnTo>
                  <a:pt x="767712" y="105308"/>
                </a:lnTo>
                <a:lnTo>
                  <a:pt x="770368" y="101687"/>
                </a:lnTo>
                <a:lnTo>
                  <a:pt x="772912" y="97485"/>
                </a:lnTo>
                <a:lnTo>
                  <a:pt x="770589" y="95909"/>
                </a:lnTo>
                <a:lnTo>
                  <a:pt x="768542" y="98397"/>
                </a:lnTo>
                <a:lnTo>
                  <a:pt x="767022" y="100249"/>
                </a:lnTo>
                <a:lnTo>
                  <a:pt x="766026" y="101465"/>
                </a:lnTo>
                <a:lnTo>
                  <a:pt x="764423" y="103456"/>
                </a:lnTo>
                <a:lnTo>
                  <a:pt x="763316" y="104755"/>
                </a:lnTo>
                <a:lnTo>
                  <a:pt x="761381" y="106691"/>
                </a:lnTo>
                <a:lnTo>
                  <a:pt x="759390" y="108308"/>
                </a:lnTo>
                <a:close/>
              </a:path>
              <a:path w="1006812" h="150978">
                <a:moveTo>
                  <a:pt x="240785" y="92619"/>
                </a:moveTo>
                <a:lnTo>
                  <a:pt x="240923" y="90919"/>
                </a:lnTo>
                <a:lnTo>
                  <a:pt x="241476" y="88210"/>
                </a:lnTo>
                <a:lnTo>
                  <a:pt x="241973" y="86399"/>
                </a:lnTo>
                <a:lnTo>
                  <a:pt x="242693" y="84132"/>
                </a:lnTo>
                <a:lnTo>
                  <a:pt x="247422" y="83551"/>
                </a:lnTo>
                <a:lnTo>
                  <a:pt x="256970" y="76973"/>
                </a:lnTo>
                <a:lnTo>
                  <a:pt x="243854" y="80400"/>
                </a:lnTo>
                <a:lnTo>
                  <a:pt x="242775" y="58090"/>
                </a:lnTo>
                <a:lnTo>
                  <a:pt x="241752" y="59173"/>
                </a:lnTo>
                <a:lnTo>
                  <a:pt x="233103" y="70457"/>
                </a:lnTo>
                <a:lnTo>
                  <a:pt x="227913" y="81984"/>
                </a:lnTo>
                <a:lnTo>
                  <a:pt x="226183" y="93752"/>
                </a:lnTo>
                <a:lnTo>
                  <a:pt x="226183" y="101493"/>
                </a:lnTo>
                <a:lnTo>
                  <a:pt x="228396" y="107437"/>
                </a:lnTo>
                <a:lnTo>
                  <a:pt x="232821" y="111584"/>
                </a:lnTo>
                <a:lnTo>
                  <a:pt x="237245" y="115730"/>
                </a:lnTo>
                <a:lnTo>
                  <a:pt x="242389" y="117804"/>
                </a:lnTo>
                <a:lnTo>
                  <a:pt x="249144" y="117792"/>
                </a:lnTo>
                <a:lnTo>
                  <a:pt x="261120" y="115423"/>
                </a:lnTo>
                <a:lnTo>
                  <a:pt x="273056" y="108930"/>
                </a:lnTo>
                <a:lnTo>
                  <a:pt x="277703" y="105612"/>
                </a:lnTo>
                <a:lnTo>
                  <a:pt x="281270" y="102378"/>
                </a:lnTo>
                <a:lnTo>
                  <a:pt x="283758" y="99226"/>
                </a:lnTo>
                <a:lnTo>
                  <a:pt x="281601" y="97319"/>
                </a:lnTo>
                <a:lnTo>
                  <a:pt x="276569" y="101465"/>
                </a:lnTo>
                <a:lnTo>
                  <a:pt x="272725" y="104340"/>
                </a:lnTo>
                <a:lnTo>
                  <a:pt x="270070" y="105944"/>
                </a:lnTo>
                <a:lnTo>
                  <a:pt x="265424" y="108709"/>
                </a:lnTo>
                <a:lnTo>
                  <a:pt x="261027" y="110091"/>
                </a:lnTo>
                <a:lnTo>
                  <a:pt x="252510" y="110091"/>
                </a:lnTo>
                <a:lnTo>
                  <a:pt x="248735" y="108736"/>
                </a:lnTo>
                <a:lnTo>
                  <a:pt x="245555" y="106027"/>
                </a:lnTo>
                <a:lnTo>
                  <a:pt x="242375" y="103318"/>
                </a:lnTo>
                <a:lnTo>
                  <a:pt x="240785" y="99530"/>
                </a:lnTo>
                <a:lnTo>
                  <a:pt x="240785" y="92619"/>
                </a:lnTo>
                <a:close/>
              </a:path>
              <a:path w="1006812" h="150978">
                <a:moveTo>
                  <a:pt x="69377" y="51958"/>
                </a:moveTo>
                <a:lnTo>
                  <a:pt x="60320" y="53503"/>
                </a:lnTo>
                <a:lnTo>
                  <a:pt x="43388" y="54441"/>
                </a:lnTo>
                <a:lnTo>
                  <a:pt x="54588" y="14881"/>
                </a:lnTo>
                <a:lnTo>
                  <a:pt x="55141" y="12890"/>
                </a:lnTo>
                <a:lnTo>
                  <a:pt x="56302" y="11646"/>
                </a:lnTo>
                <a:lnTo>
                  <a:pt x="58072" y="11149"/>
                </a:lnTo>
                <a:lnTo>
                  <a:pt x="59842" y="10651"/>
                </a:lnTo>
                <a:lnTo>
                  <a:pt x="63409" y="10402"/>
                </a:lnTo>
                <a:lnTo>
                  <a:pt x="81384" y="10402"/>
                </a:lnTo>
                <a:lnTo>
                  <a:pt x="89680" y="11259"/>
                </a:lnTo>
                <a:lnTo>
                  <a:pt x="93663" y="12973"/>
                </a:lnTo>
                <a:lnTo>
                  <a:pt x="97645" y="14687"/>
                </a:lnTo>
                <a:lnTo>
                  <a:pt x="99636" y="18115"/>
                </a:lnTo>
                <a:lnTo>
                  <a:pt x="99636" y="23976"/>
                </a:lnTo>
                <a:lnTo>
                  <a:pt x="99553" y="26326"/>
                </a:lnTo>
                <a:lnTo>
                  <a:pt x="99470" y="28648"/>
                </a:lnTo>
                <a:lnTo>
                  <a:pt x="99303" y="30473"/>
                </a:lnTo>
                <a:lnTo>
                  <a:pt x="102788" y="30805"/>
                </a:lnTo>
                <a:lnTo>
                  <a:pt x="108097" y="4929"/>
                </a:lnTo>
                <a:lnTo>
                  <a:pt x="23561" y="4929"/>
                </a:lnTo>
                <a:lnTo>
                  <a:pt x="23561" y="7666"/>
                </a:lnTo>
                <a:lnTo>
                  <a:pt x="28372" y="7776"/>
                </a:lnTo>
                <a:lnTo>
                  <a:pt x="31774" y="8329"/>
                </a:lnTo>
                <a:lnTo>
                  <a:pt x="33765" y="9324"/>
                </a:lnTo>
                <a:lnTo>
                  <a:pt x="35756" y="10319"/>
                </a:lnTo>
                <a:lnTo>
                  <a:pt x="36751" y="12282"/>
                </a:lnTo>
                <a:lnTo>
                  <a:pt x="36751" y="16429"/>
                </a:lnTo>
                <a:lnTo>
                  <a:pt x="36475" y="18226"/>
                </a:lnTo>
                <a:lnTo>
                  <a:pt x="35921" y="20603"/>
                </a:lnTo>
                <a:lnTo>
                  <a:pt x="35645" y="21930"/>
                </a:lnTo>
                <a:lnTo>
                  <a:pt x="34760" y="25331"/>
                </a:lnTo>
                <a:lnTo>
                  <a:pt x="13937" y="100470"/>
                </a:lnTo>
                <a:lnTo>
                  <a:pt x="12443" y="105723"/>
                </a:lnTo>
                <a:lnTo>
                  <a:pt x="10536" y="109178"/>
                </a:lnTo>
                <a:lnTo>
                  <a:pt x="8212" y="110837"/>
                </a:lnTo>
                <a:lnTo>
                  <a:pt x="6719" y="111943"/>
                </a:lnTo>
                <a:lnTo>
                  <a:pt x="3982" y="112662"/>
                </a:lnTo>
                <a:lnTo>
                  <a:pt x="0" y="112993"/>
                </a:lnTo>
                <a:lnTo>
                  <a:pt x="0" y="115730"/>
                </a:lnTo>
                <a:lnTo>
                  <a:pt x="42807" y="115730"/>
                </a:lnTo>
                <a:lnTo>
                  <a:pt x="42807" y="112993"/>
                </a:lnTo>
                <a:lnTo>
                  <a:pt x="38217" y="112717"/>
                </a:lnTo>
                <a:lnTo>
                  <a:pt x="35119" y="112247"/>
                </a:lnTo>
                <a:lnTo>
                  <a:pt x="33516" y="111583"/>
                </a:lnTo>
                <a:lnTo>
                  <a:pt x="31027" y="110533"/>
                </a:lnTo>
                <a:lnTo>
                  <a:pt x="29782" y="108515"/>
                </a:lnTo>
                <a:lnTo>
                  <a:pt x="29782" y="104645"/>
                </a:lnTo>
                <a:lnTo>
                  <a:pt x="30128" y="102613"/>
                </a:lnTo>
                <a:lnTo>
                  <a:pt x="30612" y="100829"/>
                </a:lnTo>
                <a:lnTo>
                  <a:pt x="31442" y="97899"/>
                </a:lnTo>
                <a:lnTo>
                  <a:pt x="41812" y="60164"/>
                </a:lnTo>
                <a:lnTo>
                  <a:pt x="57768" y="60164"/>
                </a:lnTo>
                <a:lnTo>
                  <a:pt x="61916" y="60523"/>
                </a:lnTo>
                <a:lnTo>
                  <a:pt x="63963" y="61242"/>
                </a:lnTo>
                <a:lnTo>
                  <a:pt x="67225" y="62348"/>
                </a:lnTo>
                <a:lnTo>
                  <a:pt x="68857" y="64836"/>
                </a:lnTo>
                <a:lnTo>
                  <a:pt x="68857" y="68706"/>
                </a:lnTo>
                <a:lnTo>
                  <a:pt x="68774" y="70752"/>
                </a:lnTo>
                <a:lnTo>
                  <a:pt x="68442" y="72963"/>
                </a:lnTo>
                <a:lnTo>
                  <a:pt x="68055" y="75147"/>
                </a:lnTo>
                <a:lnTo>
                  <a:pt x="67447" y="78409"/>
                </a:lnTo>
                <a:lnTo>
                  <a:pt x="70350" y="79239"/>
                </a:lnTo>
                <a:lnTo>
                  <a:pt x="83126" y="39513"/>
                </a:lnTo>
                <a:lnTo>
                  <a:pt x="80222" y="38683"/>
                </a:lnTo>
                <a:lnTo>
                  <a:pt x="76351" y="46092"/>
                </a:lnTo>
                <a:lnTo>
                  <a:pt x="72881" y="50460"/>
                </a:lnTo>
                <a:lnTo>
                  <a:pt x="69811" y="51787"/>
                </a:lnTo>
                <a:lnTo>
                  <a:pt x="69377" y="51958"/>
                </a:lnTo>
                <a:close/>
              </a:path>
              <a:path w="1006812" h="150978">
                <a:moveTo>
                  <a:pt x="146741" y="13388"/>
                </a:moveTo>
                <a:lnTo>
                  <a:pt x="146741" y="10845"/>
                </a:lnTo>
                <a:lnTo>
                  <a:pt x="145925" y="8688"/>
                </a:lnTo>
                <a:lnTo>
                  <a:pt x="144293" y="6919"/>
                </a:lnTo>
                <a:lnTo>
                  <a:pt x="142662" y="5150"/>
                </a:lnTo>
                <a:lnTo>
                  <a:pt x="140712" y="4265"/>
                </a:lnTo>
                <a:lnTo>
                  <a:pt x="136177" y="4265"/>
                </a:lnTo>
                <a:lnTo>
                  <a:pt x="134241" y="5150"/>
                </a:lnTo>
                <a:lnTo>
                  <a:pt x="132637" y="6919"/>
                </a:lnTo>
                <a:lnTo>
                  <a:pt x="131034" y="8688"/>
                </a:lnTo>
                <a:lnTo>
                  <a:pt x="130232" y="10845"/>
                </a:lnTo>
                <a:lnTo>
                  <a:pt x="130232" y="15876"/>
                </a:lnTo>
                <a:lnTo>
                  <a:pt x="131034" y="18005"/>
                </a:lnTo>
                <a:lnTo>
                  <a:pt x="132637" y="19774"/>
                </a:lnTo>
                <a:lnTo>
                  <a:pt x="134241" y="21543"/>
                </a:lnTo>
                <a:lnTo>
                  <a:pt x="136177" y="22428"/>
                </a:lnTo>
                <a:lnTo>
                  <a:pt x="140712" y="22428"/>
                </a:lnTo>
                <a:lnTo>
                  <a:pt x="142662" y="21557"/>
                </a:lnTo>
                <a:lnTo>
                  <a:pt x="144293" y="19816"/>
                </a:lnTo>
                <a:lnTo>
                  <a:pt x="145925" y="18074"/>
                </a:lnTo>
                <a:lnTo>
                  <a:pt x="146741" y="15931"/>
                </a:lnTo>
                <a:lnTo>
                  <a:pt x="146741" y="13388"/>
                </a:lnTo>
                <a:close/>
              </a:path>
              <a:path w="1006812" h="150978">
                <a:moveTo>
                  <a:pt x="141846" y="97899"/>
                </a:moveTo>
                <a:lnTo>
                  <a:pt x="139689" y="96075"/>
                </a:lnTo>
                <a:lnTo>
                  <a:pt x="137035" y="99669"/>
                </a:lnTo>
                <a:lnTo>
                  <a:pt x="134794" y="102433"/>
                </a:lnTo>
                <a:lnTo>
                  <a:pt x="132969" y="104368"/>
                </a:lnTo>
                <a:lnTo>
                  <a:pt x="129872" y="107630"/>
                </a:lnTo>
                <a:lnTo>
                  <a:pt x="127383" y="109261"/>
                </a:lnTo>
                <a:lnTo>
                  <a:pt x="124396" y="109261"/>
                </a:lnTo>
                <a:lnTo>
                  <a:pt x="123096" y="107658"/>
                </a:lnTo>
                <a:lnTo>
                  <a:pt x="122931" y="105502"/>
                </a:lnTo>
                <a:lnTo>
                  <a:pt x="123318" y="103622"/>
                </a:lnTo>
                <a:lnTo>
                  <a:pt x="124092" y="100470"/>
                </a:lnTo>
                <a:lnTo>
                  <a:pt x="140851" y="41254"/>
                </a:lnTo>
                <a:lnTo>
                  <a:pt x="140477" y="40549"/>
                </a:lnTo>
                <a:lnTo>
                  <a:pt x="138831" y="40536"/>
                </a:lnTo>
                <a:lnTo>
                  <a:pt x="136453" y="41089"/>
                </a:lnTo>
                <a:lnTo>
                  <a:pt x="134075" y="41641"/>
                </a:lnTo>
                <a:lnTo>
                  <a:pt x="131559" y="42139"/>
                </a:lnTo>
                <a:lnTo>
                  <a:pt x="128904" y="42581"/>
                </a:lnTo>
                <a:lnTo>
                  <a:pt x="126857" y="42913"/>
                </a:lnTo>
                <a:lnTo>
                  <a:pt x="124825" y="43231"/>
                </a:lnTo>
                <a:lnTo>
                  <a:pt x="122806" y="43535"/>
                </a:lnTo>
                <a:lnTo>
                  <a:pt x="120788" y="43839"/>
                </a:lnTo>
                <a:lnTo>
                  <a:pt x="117483" y="44268"/>
                </a:lnTo>
                <a:lnTo>
                  <a:pt x="112892" y="44821"/>
                </a:lnTo>
                <a:lnTo>
                  <a:pt x="112892" y="47558"/>
                </a:lnTo>
                <a:lnTo>
                  <a:pt x="117206" y="47558"/>
                </a:lnTo>
                <a:lnTo>
                  <a:pt x="120096" y="47793"/>
                </a:lnTo>
                <a:lnTo>
                  <a:pt x="121562" y="48263"/>
                </a:lnTo>
                <a:lnTo>
                  <a:pt x="123760" y="49962"/>
                </a:lnTo>
                <a:lnTo>
                  <a:pt x="123760" y="51953"/>
                </a:lnTo>
                <a:lnTo>
                  <a:pt x="123595" y="53612"/>
                </a:lnTo>
                <a:lnTo>
                  <a:pt x="123180" y="55436"/>
                </a:lnTo>
                <a:lnTo>
                  <a:pt x="111565" y="98065"/>
                </a:lnTo>
                <a:lnTo>
                  <a:pt x="110957" y="100387"/>
                </a:lnTo>
                <a:lnTo>
                  <a:pt x="110542" y="102143"/>
                </a:lnTo>
                <a:lnTo>
                  <a:pt x="110320" y="103331"/>
                </a:lnTo>
                <a:lnTo>
                  <a:pt x="109989" y="105916"/>
                </a:lnTo>
                <a:lnTo>
                  <a:pt x="109989" y="110229"/>
                </a:lnTo>
                <a:lnTo>
                  <a:pt x="110777" y="112579"/>
                </a:lnTo>
                <a:lnTo>
                  <a:pt x="112353" y="114569"/>
                </a:lnTo>
                <a:lnTo>
                  <a:pt x="113930" y="116560"/>
                </a:lnTo>
                <a:lnTo>
                  <a:pt x="115907" y="117555"/>
                </a:lnTo>
                <a:lnTo>
                  <a:pt x="122322" y="117555"/>
                </a:lnTo>
                <a:lnTo>
                  <a:pt x="126471" y="115565"/>
                </a:lnTo>
                <a:lnTo>
                  <a:pt x="130729" y="111583"/>
                </a:lnTo>
                <a:lnTo>
                  <a:pt x="133439" y="109040"/>
                </a:lnTo>
                <a:lnTo>
                  <a:pt x="136868" y="104866"/>
                </a:lnTo>
                <a:lnTo>
                  <a:pt x="141017" y="99060"/>
                </a:lnTo>
                <a:lnTo>
                  <a:pt x="141846" y="97899"/>
                </a:lnTo>
                <a:close/>
              </a:path>
              <a:path w="1006812" h="150978">
                <a:moveTo>
                  <a:pt x="194833" y="79031"/>
                </a:moveTo>
                <a:lnTo>
                  <a:pt x="193810" y="74470"/>
                </a:lnTo>
                <a:lnTo>
                  <a:pt x="193298" y="71775"/>
                </a:lnTo>
                <a:lnTo>
                  <a:pt x="193298" y="69950"/>
                </a:lnTo>
                <a:lnTo>
                  <a:pt x="195510" y="66232"/>
                </a:lnTo>
                <a:lnTo>
                  <a:pt x="199935" y="59790"/>
                </a:lnTo>
                <a:lnTo>
                  <a:pt x="204359" y="53349"/>
                </a:lnTo>
                <a:lnTo>
                  <a:pt x="207816" y="50129"/>
                </a:lnTo>
                <a:lnTo>
                  <a:pt x="210305" y="50129"/>
                </a:lnTo>
                <a:lnTo>
                  <a:pt x="211550" y="50419"/>
                </a:lnTo>
                <a:lnTo>
                  <a:pt x="213292" y="51124"/>
                </a:lnTo>
                <a:lnTo>
                  <a:pt x="215449" y="52036"/>
                </a:lnTo>
                <a:lnTo>
                  <a:pt x="217191" y="52658"/>
                </a:lnTo>
                <a:lnTo>
                  <a:pt x="218933" y="52866"/>
                </a:lnTo>
                <a:lnTo>
                  <a:pt x="220593" y="52866"/>
                </a:lnTo>
                <a:lnTo>
                  <a:pt x="222998" y="51290"/>
                </a:lnTo>
                <a:lnTo>
                  <a:pt x="224575" y="48774"/>
                </a:lnTo>
                <a:lnTo>
                  <a:pt x="224575" y="44130"/>
                </a:lnTo>
                <a:lnTo>
                  <a:pt x="223524" y="42250"/>
                </a:lnTo>
                <a:lnTo>
                  <a:pt x="221422" y="41254"/>
                </a:lnTo>
                <a:lnTo>
                  <a:pt x="220260" y="40702"/>
                </a:lnTo>
                <a:lnTo>
                  <a:pt x="218740" y="40425"/>
                </a:lnTo>
                <a:lnTo>
                  <a:pt x="214868" y="40425"/>
                </a:lnTo>
                <a:lnTo>
                  <a:pt x="212767" y="41116"/>
                </a:lnTo>
                <a:lnTo>
                  <a:pt x="210554" y="42498"/>
                </a:lnTo>
                <a:lnTo>
                  <a:pt x="208342" y="43881"/>
                </a:lnTo>
                <a:lnTo>
                  <a:pt x="205991" y="45982"/>
                </a:lnTo>
                <a:lnTo>
                  <a:pt x="203503" y="48801"/>
                </a:lnTo>
                <a:lnTo>
                  <a:pt x="200737" y="51898"/>
                </a:lnTo>
                <a:lnTo>
                  <a:pt x="196866" y="57261"/>
                </a:lnTo>
                <a:lnTo>
                  <a:pt x="191888" y="64891"/>
                </a:lnTo>
                <a:lnTo>
                  <a:pt x="190145" y="55436"/>
                </a:lnTo>
                <a:lnTo>
                  <a:pt x="188929" y="48912"/>
                </a:lnTo>
                <a:lnTo>
                  <a:pt x="187435" y="44544"/>
                </a:lnTo>
                <a:lnTo>
                  <a:pt x="185666" y="42332"/>
                </a:lnTo>
                <a:lnTo>
                  <a:pt x="184504" y="40950"/>
                </a:lnTo>
                <a:lnTo>
                  <a:pt x="182762" y="40259"/>
                </a:lnTo>
                <a:lnTo>
                  <a:pt x="179001" y="40259"/>
                </a:lnTo>
                <a:lnTo>
                  <a:pt x="177273" y="40508"/>
                </a:lnTo>
                <a:lnTo>
                  <a:pt x="175254" y="41006"/>
                </a:lnTo>
                <a:lnTo>
                  <a:pt x="173236" y="41503"/>
                </a:lnTo>
                <a:lnTo>
                  <a:pt x="171037" y="42167"/>
                </a:lnTo>
                <a:lnTo>
                  <a:pt x="168659" y="42996"/>
                </a:lnTo>
                <a:lnTo>
                  <a:pt x="159450" y="46147"/>
                </a:lnTo>
                <a:lnTo>
                  <a:pt x="160196" y="48718"/>
                </a:lnTo>
                <a:lnTo>
                  <a:pt x="161856" y="48276"/>
                </a:lnTo>
                <a:lnTo>
                  <a:pt x="163405" y="47889"/>
                </a:lnTo>
                <a:lnTo>
                  <a:pt x="164843" y="47558"/>
                </a:lnTo>
                <a:lnTo>
                  <a:pt x="167110" y="47005"/>
                </a:lnTo>
                <a:lnTo>
                  <a:pt x="168631" y="46728"/>
                </a:lnTo>
                <a:lnTo>
                  <a:pt x="171673" y="46728"/>
                </a:lnTo>
                <a:lnTo>
                  <a:pt x="173222" y="47350"/>
                </a:lnTo>
                <a:lnTo>
                  <a:pt x="174881" y="49838"/>
                </a:lnTo>
                <a:lnTo>
                  <a:pt x="175821" y="52423"/>
                </a:lnTo>
                <a:lnTo>
                  <a:pt x="176872" y="56349"/>
                </a:lnTo>
                <a:lnTo>
                  <a:pt x="177923" y="60219"/>
                </a:lnTo>
                <a:lnTo>
                  <a:pt x="179084" y="64932"/>
                </a:lnTo>
                <a:lnTo>
                  <a:pt x="180356" y="70489"/>
                </a:lnTo>
                <a:lnTo>
                  <a:pt x="181628" y="76046"/>
                </a:lnTo>
                <a:lnTo>
                  <a:pt x="182264" y="79018"/>
                </a:lnTo>
                <a:lnTo>
                  <a:pt x="182264" y="79405"/>
                </a:lnTo>
                <a:lnTo>
                  <a:pt x="175019" y="89910"/>
                </a:lnTo>
                <a:lnTo>
                  <a:pt x="170373" y="96517"/>
                </a:lnTo>
                <a:lnTo>
                  <a:pt x="168327" y="99226"/>
                </a:lnTo>
                <a:lnTo>
                  <a:pt x="165230" y="103373"/>
                </a:lnTo>
                <a:lnTo>
                  <a:pt x="163308" y="105792"/>
                </a:lnTo>
                <a:lnTo>
                  <a:pt x="162561" y="106483"/>
                </a:lnTo>
                <a:lnTo>
                  <a:pt x="160750" y="107520"/>
                </a:lnTo>
                <a:lnTo>
                  <a:pt x="158925" y="107520"/>
                </a:lnTo>
                <a:lnTo>
                  <a:pt x="157045" y="106939"/>
                </a:lnTo>
                <a:lnTo>
                  <a:pt x="154141" y="105363"/>
                </a:lnTo>
                <a:lnTo>
                  <a:pt x="151984" y="104410"/>
                </a:lnTo>
                <a:lnTo>
                  <a:pt x="149992" y="104119"/>
                </a:lnTo>
                <a:lnTo>
                  <a:pt x="147255" y="104575"/>
                </a:lnTo>
                <a:lnTo>
                  <a:pt x="144600" y="106400"/>
                </a:lnTo>
                <a:lnTo>
                  <a:pt x="143937" y="107934"/>
                </a:lnTo>
                <a:lnTo>
                  <a:pt x="143937" y="111694"/>
                </a:lnTo>
                <a:lnTo>
                  <a:pt x="145015" y="114237"/>
                </a:lnTo>
                <a:lnTo>
                  <a:pt x="146287" y="116449"/>
                </a:lnTo>
                <a:lnTo>
                  <a:pt x="148693" y="117555"/>
                </a:lnTo>
                <a:lnTo>
                  <a:pt x="154887" y="117555"/>
                </a:lnTo>
                <a:lnTo>
                  <a:pt x="157113" y="116891"/>
                </a:lnTo>
                <a:lnTo>
                  <a:pt x="158911" y="115565"/>
                </a:lnTo>
                <a:lnTo>
                  <a:pt x="160709" y="114237"/>
                </a:lnTo>
                <a:lnTo>
                  <a:pt x="163267" y="111639"/>
                </a:lnTo>
                <a:lnTo>
                  <a:pt x="166585" y="107768"/>
                </a:lnTo>
                <a:lnTo>
                  <a:pt x="183592" y="85459"/>
                </a:lnTo>
                <a:lnTo>
                  <a:pt x="188736" y="105944"/>
                </a:lnTo>
                <a:lnTo>
                  <a:pt x="189620" y="109482"/>
                </a:lnTo>
                <a:lnTo>
                  <a:pt x="190533" y="112026"/>
                </a:lnTo>
                <a:lnTo>
                  <a:pt x="191473" y="113574"/>
                </a:lnTo>
                <a:lnTo>
                  <a:pt x="193076" y="116228"/>
                </a:lnTo>
                <a:lnTo>
                  <a:pt x="195262" y="117555"/>
                </a:lnTo>
                <a:lnTo>
                  <a:pt x="202396" y="117555"/>
                </a:lnTo>
                <a:lnTo>
                  <a:pt x="206987" y="114680"/>
                </a:lnTo>
                <a:lnTo>
                  <a:pt x="211799" y="108930"/>
                </a:lnTo>
                <a:lnTo>
                  <a:pt x="214343" y="105889"/>
                </a:lnTo>
                <a:lnTo>
                  <a:pt x="216804" y="102212"/>
                </a:lnTo>
                <a:lnTo>
                  <a:pt x="219182" y="97899"/>
                </a:lnTo>
                <a:lnTo>
                  <a:pt x="216859" y="96489"/>
                </a:lnTo>
                <a:lnTo>
                  <a:pt x="213762" y="100802"/>
                </a:lnTo>
                <a:lnTo>
                  <a:pt x="211439" y="103788"/>
                </a:lnTo>
                <a:lnTo>
                  <a:pt x="209890" y="105446"/>
                </a:lnTo>
                <a:lnTo>
                  <a:pt x="208342" y="107105"/>
                </a:lnTo>
                <a:lnTo>
                  <a:pt x="206821" y="107934"/>
                </a:lnTo>
                <a:lnTo>
                  <a:pt x="203724" y="107934"/>
                </a:lnTo>
                <a:lnTo>
                  <a:pt x="202285" y="106442"/>
                </a:lnTo>
                <a:lnTo>
                  <a:pt x="201014" y="103456"/>
                </a:lnTo>
                <a:lnTo>
                  <a:pt x="200239" y="101631"/>
                </a:lnTo>
                <a:lnTo>
                  <a:pt x="199299" y="98314"/>
                </a:lnTo>
                <a:lnTo>
                  <a:pt x="198193" y="93504"/>
                </a:lnTo>
                <a:lnTo>
                  <a:pt x="196976" y="88417"/>
                </a:lnTo>
                <a:lnTo>
                  <a:pt x="195856" y="83593"/>
                </a:lnTo>
                <a:lnTo>
                  <a:pt x="194833" y="79031"/>
                </a:lnTo>
                <a:close/>
              </a:path>
              <a:path w="1006812" h="150978">
                <a:moveTo>
                  <a:pt x="247422" y="83551"/>
                </a:moveTo>
                <a:lnTo>
                  <a:pt x="253106" y="82615"/>
                </a:lnTo>
                <a:lnTo>
                  <a:pt x="265209" y="78972"/>
                </a:lnTo>
                <a:lnTo>
                  <a:pt x="276832" y="73143"/>
                </a:lnTo>
                <a:lnTo>
                  <a:pt x="286151" y="67476"/>
                </a:lnTo>
                <a:lnTo>
                  <a:pt x="290810" y="60661"/>
                </a:lnTo>
                <a:lnTo>
                  <a:pt x="290810" y="48774"/>
                </a:lnTo>
                <a:lnTo>
                  <a:pt x="289538" y="45816"/>
                </a:lnTo>
                <a:lnTo>
                  <a:pt x="286994" y="43825"/>
                </a:lnTo>
                <a:lnTo>
                  <a:pt x="284450" y="41835"/>
                </a:lnTo>
                <a:lnTo>
                  <a:pt x="281021" y="40840"/>
                </a:lnTo>
                <a:lnTo>
                  <a:pt x="276707" y="40840"/>
                </a:lnTo>
                <a:lnTo>
                  <a:pt x="265178" y="42749"/>
                </a:lnTo>
                <a:lnTo>
                  <a:pt x="253857" y="48500"/>
                </a:lnTo>
                <a:lnTo>
                  <a:pt x="242775" y="58090"/>
                </a:lnTo>
                <a:lnTo>
                  <a:pt x="243854" y="80400"/>
                </a:lnTo>
                <a:lnTo>
                  <a:pt x="244905" y="77580"/>
                </a:lnTo>
                <a:lnTo>
                  <a:pt x="245901" y="75064"/>
                </a:lnTo>
                <a:lnTo>
                  <a:pt x="246841" y="72853"/>
                </a:lnTo>
                <a:lnTo>
                  <a:pt x="248556" y="68706"/>
                </a:lnTo>
                <a:lnTo>
                  <a:pt x="250878" y="64366"/>
                </a:lnTo>
                <a:lnTo>
                  <a:pt x="253810" y="59832"/>
                </a:lnTo>
                <a:lnTo>
                  <a:pt x="256575" y="55962"/>
                </a:lnTo>
                <a:lnTo>
                  <a:pt x="259686" y="52492"/>
                </a:lnTo>
                <a:lnTo>
                  <a:pt x="263143" y="49424"/>
                </a:lnTo>
                <a:lnTo>
                  <a:pt x="266599" y="46355"/>
                </a:lnTo>
                <a:lnTo>
                  <a:pt x="270126" y="44821"/>
                </a:lnTo>
                <a:lnTo>
                  <a:pt x="275655" y="44821"/>
                </a:lnTo>
                <a:lnTo>
                  <a:pt x="277122" y="45443"/>
                </a:lnTo>
                <a:lnTo>
                  <a:pt x="279113" y="47931"/>
                </a:lnTo>
                <a:lnTo>
                  <a:pt x="279610" y="49603"/>
                </a:lnTo>
                <a:lnTo>
                  <a:pt x="279610" y="57510"/>
                </a:lnTo>
                <a:lnTo>
                  <a:pt x="276292" y="63357"/>
                </a:lnTo>
                <a:lnTo>
                  <a:pt x="269656" y="69245"/>
                </a:lnTo>
                <a:lnTo>
                  <a:pt x="267681" y="70887"/>
                </a:lnTo>
                <a:lnTo>
                  <a:pt x="256970" y="76973"/>
                </a:lnTo>
                <a:lnTo>
                  <a:pt x="247422" y="83551"/>
                </a:lnTo>
                <a:close/>
              </a:path>
              <a:path w="1006812" h="150978">
                <a:moveTo>
                  <a:pt x="313575" y="117638"/>
                </a:moveTo>
                <a:lnTo>
                  <a:pt x="312662" y="105322"/>
                </a:lnTo>
                <a:lnTo>
                  <a:pt x="311113" y="102806"/>
                </a:lnTo>
                <a:lnTo>
                  <a:pt x="310339" y="99862"/>
                </a:lnTo>
                <a:lnTo>
                  <a:pt x="308763" y="117638"/>
                </a:lnTo>
                <a:lnTo>
                  <a:pt x="313575" y="117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92322" y="3341340"/>
            <a:ext cx="920170" cy="104498"/>
          </a:xfrm>
          <a:custGeom>
            <a:avLst/>
            <a:gdLst/>
            <a:ahLst/>
            <a:cxnLst/>
            <a:rect l="l" t="t" r="r" b="b"/>
            <a:pathLst>
              <a:path w="1012187" h="118431">
                <a:moveTo>
                  <a:pt x="495508" y="118265"/>
                </a:moveTo>
                <a:lnTo>
                  <a:pt x="494595" y="105949"/>
                </a:lnTo>
                <a:lnTo>
                  <a:pt x="493046" y="103434"/>
                </a:lnTo>
                <a:lnTo>
                  <a:pt x="492272" y="100489"/>
                </a:lnTo>
                <a:lnTo>
                  <a:pt x="490696" y="118265"/>
                </a:lnTo>
                <a:lnTo>
                  <a:pt x="495508" y="118265"/>
                </a:lnTo>
                <a:close/>
              </a:path>
              <a:path w="1012187" h="118431">
                <a:moveTo>
                  <a:pt x="524848" y="116026"/>
                </a:moveTo>
                <a:lnTo>
                  <a:pt x="527116" y="117353"/>
                </a:lnTo>
                <a:lnTo>
                  <a:pt x="529688" y="118348"/>
                </a:lnTo>
                <a:lnTo>
                  <a:pt x="535716" y="118348"/>
                </a:lnTo>
                <a:lnTo>
                  <a:pt x="540832" y="115556"/>
                </a:lnTo>
                <a:lnTo>
                  <a:pt x="546529" y="109972"/>
                </a:lnTo>
                <a:lnTo>
                  <a:pt x="549736" y="106820"/>
                </a:lnTo>
                <a:lnTo>
                  <a:pt x="552363" y="103724"/>
                </a:lnTo>
                <a:lnTo>
                  <a:pt x="554409" y="100683"/>
                </a:lnTo>
                <a:lnTo>
                  <a:pt x="555571" y="98941"/>
                </a:lnTo>
                <a:lnTo>
                  <a:pt x="553663" y="97117"/>
                </a:lnTo>
                <a:lnTo>
                  <a:pt x="550676" y="100711"/>
                </a:lnTo>
                <a:lnTo>
                  <a:pt x="548326" y="103365"/>
                </a:lnTo>
                <a:lnTo>
                  <a:pt x="546612" y="105078"/>
                </a:lnTo>
                <a:lnTo>
                  <a:pt x="543680" y="107898"/>
                </a:lnTo>
                <a:lnTo>
                  <a:pt x="541412" y="109308"/>
                </a:lnTo>
                <a:lnTo>
                  <a:pt x="539809" y="109308"/>
                </a:lnTo>
                <a:lnTo>
                  <a:pt x="538606" y="109087"/>
                </a:lnTo>
                <a:lnTo>
                  <a:pt x="536739" y="107235"/>
                </a:lnTo>
                <a:lnTo>
                  <a:pt x="536808" y="104457"/>
                </a:lnTo>
                <a:lnTo>
                  <a:pt x="537085" y="102964"/>
                </a:lnTo>
                <a:lnTo>
                  <a:pt x="537486" y="101264"/>
                </a:lnTo>
                <a:lnTo>
                  <a:pt x="548354" y="61786"/>
                </a:lnTo>
                <a:lnTo>
                  <a:pt x="564282" y="2156"/>
                </a:lnTo>
                <a:lnTo>
                  <a:pt x="564448" y="1244"/>
                </a:lnTo>
                <a:lnTo>
                  <a:pt x="562547" y="627"/>
                </a:lnTo>
                <a:lnTo>
                  <a:pt x="548461" y="3102"/>
                </a:lnTo>
                <a:lnTo>
                  <a:pt x="537735" y="4727"/>
                </a:lnTo>
                <a:lnTo>
                  <a:pt x="537735" y="7464"/>
                </a:lnTo>
                <a:lnTo>
                  <a:pt x="540126" y="7270"/>
                </a:lnTo>
                <a:lnTo>
                  <a:pt x="541731" y="7160"/>
                </a:lnTo>
                <a:lnTo>
                  <a:pt x="545035" y="7132"/>
                </a:lnTo>
                <a:lnTo>
                  <a:pt x="546985" y="7961"/>
                </a:lnTo>
                <a:lnTo>
                  <a:pt x="548188" y="9869"/>
                </a:lnTo>
                <a:lnTo>
                  <a:pt x="548188" y="12578"/>
                </a:lnTo>
                <a:lnTo>
                  <a:pt x="547981" y="14721"/>
                </a:lnTo>
                <a:lnTo>
                  <a:pt x="547524" y="16504"/>
                </a:lnTo>
                <a:lnTo>
                  <a:pt x="538066" y="50507"/>
                </a:lnTo>
                <a:lnTo>
                  <a:pt x="537458" y="47577"/>
                </a:lnTo>
                <a:lnTo>
                  <a:pt x="536629" y="45503"/>
                </a:lnTo>
                <a:lnTo>
                  <a:pt x="535578" y="44287"/>
                </a:lnTo>
                <a:lnTo>
                  <a:pt x="533753" y="42186"/>
                </a:lnTo>
                <a:lnTo>
                  <a:pt x="530655" y="41135"/>
                </a:lnTo>
                <a:lnTo>
                  <a:pt x="526286" y="41135"/>
                </a:lnTo>
                <a:lnTo>
                  <a:pt x="516154" y="43085"/>
                </a:lnTo>
                <a:lnTo>
                  <a:pt x="505221" y="49413"/>
                </a:lnTo>
                <a:lnTo>
                  <a:pt x="494097" y="60128"/>
                </a:lnTo>
                <a:lnTo>
                  <a:pt x="492051" y="62553"/>
                </a:lnTo>
                <a:lnTo>
                  <a:pt x="483970" y="74324"/>
                </a:lnTo>
                <a:lnTo>
                  <a:pt x="479122" y="85900"/>
                </a:lnTo>
                <a:lnTo>
                  <a:pt x="477505" y="97283"/>
                </a:lnTo>
                <a:lnTo>
                  <a:pt x="477505" y="104415"/>
                </a:lnTo>
                <a:lnTo>
                  <a:pt x="479303" y="109695"/>
                </a:lnTo>
                <a:lnTo>
                  <a:pt x="482897" y="113123"/>
                </a:lnTo>
                <a:lnTo>
                  <a:pt x="486492" y="116551"/>
                </a:lnTo>
                <a:lnTo>
                  <a:pt x="490696" y="118265"/>
                </a:lnTo>
                <a:lnTo>
                  <a:pt x="492272" y="100489"/>
                </a:lnTo>
                <a:lnTo>
                  <a:pt x="492272" y="97117"/>
                </a:lnTo>
                <a:lnTo>
                  <a:pt x="492875" y="90413"/>
                </a:lnTo>
                <a:lnTo>
                  <a:pt x="496317" y="78620"/>
                </a:lnTo>
                <a:lnTo>
                  <a:pt x="502808" y="65436"/>
                </a:lnTo>
                <a:lnTo>
                  <a:pt x="507582" y="58051"/>
                </a:lnTo>
                <a:lnTo>
                  <a:pt x="517258" y="48288"/>
                </a:lnTo>
                <a:lnTo>
                  <a:pt x="527198" y="45034"/>
                </a:lnTo>
                <a:lnTo>
                  <a:pt x="530572" y="45034"/>
                </a:lnTo>
                <a:lnTo>
                  <a:pt x="532812" y="46139"/>
                </a:lnTo>
                <a:lnTo>
                  <a:pt x="533919" y="48351"/>
                </a:lnTo>
                <a:lnTo>
                  <a:pt x="535024" y="50562"/>
                </a:lnTo>
                <a:lnTo>
                  <a:pt x="535578" y="53355"/>
                </a:lnTo>
                <a:lnTo>
                  <a:pt x="535578" y="56727"/>
                </a:lnTo>
                <a:lnTo>
                  <a:pt x="534751" y="65954"/>
                </a:lnTo>
                <a:lnTo>
                  <a:pt x="531342" y="78056"/>
                </a:lnTo>
                <a:lnTo>
                  <a:pt x="525290" y="90648"/>
                </a:lnTo>
                <a:lnTo>
                  <a:pt x="522076" y="95807"/>
                </a:lnTo>
                <a:lnTo>
                  <a:pt x="512443" y="106244"/>
                </a:lnTo>
                <a:lnTo>
                  <a:pt x="502476" y="109723"/>
                </a:lnTo>
                <a:lnTo>
                  <a:pt x="498770" y="109723"/>
                </a:lnTo>
                <a:lnTo>
                  <a:pt x="496144" y="108465"/>
                </a:lnTo>
                <a:lnTo>
                  <a:pt x="494595" y="105949"/>
                </a:lnTo>
                <a:lnTo>
                  <a:pt x="495508" y="118265"/>
                </a:lnTo>
                <a:lnTo>
                  <a:pt x="501425" y="118265"/>
                </a:lnTo>
                <a:lnTo>
                  <a:pt x="506887" y="116219"/>
                </a:lnTo>
                <a:lnTo>
                  <a:pt x="511892" y="112128"/>
                </a:lnTo>
                <a:lnTo>
                  <a:pt x="516897" y="108037"/>
                </a:lnTo>
                <a:lnTo>
                  <a:pt x="521502" y="102784"/>
                </a:lnTo>
                <a:lnTo>
                  <a:pt x="525705" y="96370"/>
                </a:lnTo>
                <a:lnTo>
                  <a:pt x="525042" y="99356"/>
                </a:lnTo>
                <a:lnTo>
                  <a:pt x="524544" y="102120"/>
                </a:lnTo>
                <a:lnTo>
                  <a:pt x="524212" y="104664"/>
                </a:lnTo>
                <a:lnTo>
                  <a:pt x="523880" y="107207"/>
                </a:lnTo>
                <a:lnTo>
                  <a:pt x="523715" y="109059"/>
                </a:lnTo>
                <a:lnTo>
                  <a:pt x="523715" y="113648"/>
                </a:lnTo>
                <a:lnTo>
                  <a:pt x="524848" y="116026"/>
                </a:lnTo>
                <a:close/>
              </a:path>
              <a:path w="1012187" h="118431">
                <a:moveTo>
                  <a:pt x="675284" y="112045"/>
                </a:moveTo>
                <a:lnTo>
                  <a:pt x="671301" y="110276"/>
                </a:lnTo>
                <a:lnTo>
                  <a:pt x="668646" y="106737"/>
                </a:lnTo>
                <a:lnTo>
                  <a:pt x="665992" y="103199"/>
                </a:lnTo>
                <a:lnTo>
                  <a:pt x="664665" y="98306"/>
                </a:lnTo>
                <a:lnTo>
                  <a:pt x="664665" y="92058"/>
                </a:lnTo>
                <a:lnTo>
                  <a:pt x="665221" y="84210"/>
                </a:lnTo>
                <a:lnTo>
                  <a:pt x="668431" y="71993"/>
                </a:lnTo>
                <a:lnTo>
                  <a:pt x="674495" y="60211"/>
                </a:lnTo>
                <a:lnTo>
                  <a:pt x="676161" y="57783"/>
                </a:lnTo>
                <a:lnTo>
                  <a:pt x="686182" y="48221"/>
                </a:lnTo>
                <a:lnTo>
                  <a:pt x="697683" y="45034"/>
                </a:lnTo>
                <a:lnTo>
                  <a:pt x="700172" y="45034"/>
                </a:lnTo>
                <a:lnTo>
                  <a:pt x="701983" y="45379"/>
                </a:lnTo>
                <a:lnTo>
                  <a:pt x="704251" y="46761"/>
                </a:lnTo>
                <a:lnTo>
                  <a:pt x="704817" y="48600"/>
                </a:lnTo>
                <a:lnTo>
                  <a:pt x="704361" y="50175"/>
                </a:lnTo>
                <a:lnTo>
                  <a:pt x="703448" y="51834"/>
                </a:lnTo>
                <a:lnTo>
                  <a:pt x="702536" y="53493"/>
                </a:lnTo>
                <a:lnTo>
                  <a:pt x="702080" y="55041"/>
                </a:lnTo>
                <a:lnTo>
                  <a:pt x="702080" y="58358"/>
                </a:lnTo>
                <a:lnTo>
                  <a:pt x="702771" y="59934"/>
                </a:lnTo>
                <a:lnTo>
                  <a:pt x="705537" y="62478"/>
                </a:lnTo>
                <a:lnTo>
                  <a:pt x="707251" y="63113"/>
                </a:lnTo>
                <a:lnTo>
                  <a:pt x="711399" y="63113"/>
                </a:lnTo>
                <a:lnTo>
                  <a:pt x="713224" y="62395"/>
                </a:lnTo>
                <a:lnTo>
                  <a:pt x="714773" y="60957"/>
                </a:lnTo>
                <a:lnTo>
                  <a:pt x="716322" y="59519"/>
                </a:lnTo>
                <a:lnTo>
                  <a:pt x="717095" y="57501"/>
                </a:lnTo>
                <a:lnTo>
                  <a:pt x="717095" y="52028"/>
                </a:lnTo>
                <a:lnTo>
                  <a:pt x="715602" y="49070"/>
                </a:lnTo>
                <a:lnTo>
                  <a:pt x="712616" y="46029"/>
                </a:lnTo>
                <a:lnTo>
                  <a:pt x="709629" y="42988"/>
                </a:lnTo>
                <a:lnTo>
                  <a:pt x="704762" y="41467"/>
                </a:lnTo>
                <a:lnTo>
                  <a:pt x="698015" y="41467"/>
                </a:lnTo>
                <a:lnTo>
                  <a:pt x="687539" y="42913"/>
                </a:lnTo>
                <a:lnTo>
                  <a:pt x="676048" y="48155"/>
                </a:lnTo>
                <a:lnTo>
                  <a:pt x="665162" y="57225"/>
                </a:lnTo>
                <a:lnTo>
                  <a:pt x="656704" y="68006"/>
                </a:lnTo>
                <a:lnTo>
                  <a:pt x="651537" y="79614"/>
                </a:lnTo>
                <a:lnTo>
                  <a:pt x="649814" y="91892"/>
                </a:lnTo>
                <a:lnTo>
                  <a:pt x="649814" y="100075"/>
                </a:lnTo>
                <a:lnTo>
                  <a:pt x="652111" y="106530"/>
                </a:lnTo>
                <a:lnTo>
                  <a:pt x="656701" y="111257"/>
                </a:lnTo>
                <a:lnTo>
                  <a:pt x="661291" y="115985"/>
                </a:lnTo>
                <a:lnTo>
                  <a:pt x="667292" y="118348"/>
                </a:lnTo>
                <a:lnTo>
                  <a:pt x="682446" y="118348"/>
                </a:lnTo>
                <a:lnTo>
                  <a:pt x="689498" y="116054"/>
                </a:lnTo>
                <a:lnTo>
                  <a:pt x="695858" y="111465"/>
                </a:lnTo>
                <a:lnTo>
                  <a:pt x="699453" y="108811"/>
                </a:lnTo>
                <a:lnTo>
                  <a:pt x="703186" y="105023"/>
                </a:lnTo>
                <a:lnTo>
                  <a:pt x="707057" y="100102"/>
                </a:lnTo>
                <a:lnTo>
                  <a:pt x="704652" y="98278"/>
                </a:lnTo>
                <a:lnTo>
                  <a:pt x="704071" y="98941"/>
                </a:lnTo>
                <a:lnTo>
                  <a:pt x="700697" y="102756"/>
                </a:lnTo>
                <a:lnTo>
                  <a:pt x="697005" y="105894"/>
                </a:lnTo>
                <a:lnTo>
                  <a:pt x="692996" y="108355"/>
                </a:lnTo>
                <a:lnTo>
                  <a:pt x="688986" y="110815"/>
                </a:lnTo>
                <a:lnTo>
                  <a:pt x="684852" y="112045"/>
                </a:lnTo>
                <a:lnTo>
                  <a:pt x="675284" y="112045"/>
                </a:lnTo>
                <a:close/>
              </a:path>
              <a:path w="1012187" h="118431">
                <a:moveTo>
                  <a:pt x="755623" y="97366"/>
                </a:moveTo>
                <a:lnTo>
                  <a:pt x="753466" y="96122"/>
                </a:lnTo>
                <a:lnTo>
                  <a:pt x="749926" y="100711"/>
                </a:lnTo>
                <a:lnTo>
                  <a:pt x="747409" y="103779"/>
                </a:lnTo>
                <a:lnTo>
                  <a:pt x="745916" y="105327"/>
                </a:lnTo>
                <a:lnTo>
                  <a:pt x="743317" y="108203"/>
                </a:lnTo>
                <a:lnTo>
                  <a:pt x="741298" y="109640"/>
                </a:lnTo>
                <a:lnTo>
                  <a:pt x="739860" y="109640"/>
                </a:lnTo>
                <a:lnTo>
                  <a:pt x="738063" y="109184"/>
                </a:lnTo>
                <a:lnTo>
                  <a:pt x="737178" y="107359"/>
                </a:lnTo>
                <a:lnTo>
                  <a:pt x="737372" y="105410"/>
                </a:lnTo>
                <a:lnTo>
                  <a:pt x="752305" y="49595"/>
                </a:lnTo>
                <a:lnTo>
                  <a:pt x="766408" y="49595"/>
                </a:lnTo>
                <a:lnTo>
                  <a:pt x="767403" y="44038"/>
                </a:lnTo>
                <a:lnTo>
                  <a:pt x="753881" y="44038"/>
                </a:lnTo>
                <a:lnTo>
                  <a:pt x="758609" y="25958"/>
                </a:lnTo>
                <a:lnTo>
                  <a:pt x="758678" y="25309"/>
                </a:lnTo>
                <a:lnTo>
                  <a:pt x="757753" y="23747"/>
                </a:lnTo>
                <a:lnTo>
                  <a:pt x="755789" y="24383"/>
                </a:lnTo>
                <a:lnTo>
                  <a:pt x="754461" y="25958"/>
                </a:lnTo>
                <a:lnTo>
                  <a:pt x="749152" y="32261"/>
                </a:lnTo>
                <a:lnTo>
                  <a:pt x="744962" y="36519"/>
                </a:lnTo>
                <a:lnTo>
                  <a:pt x="741892" y="38730"/>
                </a:lnTo>
                <a:lnTo>
                  <a:pt x="738824" y="40942"/>
                </a:lnTo>
                <a:lnTo>
                  <a:pt x="734495" y="43236"/>
                </a:lnTo>
                <a:lnTo>
                  <a:pt x="728909" y="45614"/>
                </a:lnTo>
                <a:lnTo>
                  <a:pt x="727472" y="46388"/>
                </a:lnTo>
                <a:lnTo>
                  <a:pt x="726918" y="48102"/>
                </a:lnTo>
                <a:lnTo>
                  <a:pt x="726918" y="49595"/>
                </a:lnTo>
                <a:lnTo>
                  <a:pt x="739529" y="49595"/>
                </a:lnTo>
                <a:lnTo>
                  <a:pt x="723932" y="107567"/>
                </a:lnTo>
                <a:lnTo>
                  <a:pt x="723600" y="109350"/>
                </a:lnTo>
                <a:lnTo>
                  <a:pt x="723516" y="110884"/>
                </a:lnTo>
                <a:lnTo>
                  <a:pt x="723516" y="112764"/>
                </a:lnTo>
                <a:lnTo>
                  <a:pt x="724154" y="114450"/>
                </a:lnTo>
                <a:lnTo>
                  <a:pt x="725425" y="115943"/>
                </a:lnTo>
                <a:lnTo>
                  <a:pt x="726697" y="117436"/>
                </a:lnTo>
                <a:lnTo>
                  <a:pt x="728743" y="118182"/>
                </a:lnTo>
                <a:lnTo>
                  <a:pt x="734827" y="118182"/>
                </a:lnTo>
                <a:lnTo>
                  <a:pt x="738270" y="116786"/>
                </a:lnTo>
                <a:lnTo>
                  <a:pt x="741892" y="113994"/>
                </a:lnTo>
                <a:lnTo>
                  <a:pt x="745516" y="111202"/>
                </a:lnTo>
                <a:lnTo>
                  <a:pt x="749705" y="106240"/>
                </a:lnTo>
                <a:lnTo>
                  <a:pt x="754461" y="99107"/>
                </a:lnTo>
                <a:lnTo>
                  <a:pt x="755623" y="97366"/>
                </a:lnTo>
                <a:close/>
              </a:path>
              <a:path w="1012187" h="118431">
                <a:moveTo>
                  <a:pt x="808651" y="14016"/>
                </a:moveTo>
                <a:lnTo>
                  <a:pt x="808651" y="11472"/>
                </a:lnTo>
                <a:lnTo>
                  <a:pt x="807836" y="9316"/>
                </a:lnTo>
                <a:lnTo>
                  <a:pt x="806204" y="7547"/>
                </a:lnTo>
                <a:lnTo>
                  <a:pt x="804573" y="5777"/>
                </a:lnTo>
                <a:lnTo>
                  <a:pt x="802623" y="4893"/>
                </a:lnTo>
                <a:lnTo>
                  <a:pt x="798088" y="4893"/>
                </a:lnTo>
                <a:lnTo>
                  <a:pt x="796152" y="5777"/>
                </a:lnTo>
                <a:lnTo>
                  <a:pt x="794548" y="7547"/>
                </a:lnTo>
                <a:lnTo>
                  <a:pt x="792944" y="9316"/>
                </a:lnTo>
                <a:lnTo>
                  <a:pt x="792142" y="11472"/>
                </a:lnTo>
                <a:lnTo>
                  <a:pt x="792142" y="16504"/>
                </a:lnTo>
                <a:lnTo>
                  <a:pt x="792944" y="18632"/>
                </a:lnTo>
                <a:lnTo>
                  <a:pt x="794548" y="20402"/>
                </a:lnTo>
                <a:lnTo>
                  <a:pt x="796152" y="22171"/>
                </a:lnTo>
                <a:lnTo>
                  <a:pt x="798088" y="23056"/>
                </a:lnTo>
                <a:lnTo>
                  <a:pt x="802623" y="23056"/>
                </a:lnTo>
                <a:lnTo>
                  <a:pt x="804573" y="22185"/>
                </a:lnTo>
                <a:lnTo>
                  <a:pt x="806204" y="20443"/>
                </a:lnTo>
                <a:lnTo>
                  <a:pt x="807836" y="18701"/>
                </a:lnTo>
                <a:lnTo>
                  <a:pt x="808651" y="16559"/>
                </a:lnTo>
                <a:lnTo>
                  <a:pt x="808651" y="14016"/>
                </a:lnTo>
                <a:close/>
              </a:path>
              <a:path w="1012187" h="118431">
                <a:moveTo>
                  <a:pt x="803757" y="98527"/>
                </a:moveTo>
                <a:lnTo>
                  <a:pt x="801600" y="96702"/>
                </a:lnTo>
                <a:lnTo>
                  <a:pt x="798944" y="100296"/>
                </a:lnTo>
                <a:lnTo>
                  <a:pt x="796705" y="103060"/>
                </a:lnTo>
                <a:lnTo>
                  <a:pt x="794880" y="104996"/>
                </a:lnTo>
                <a:lnTo>
                  <a:pt x="791783" y="108258"/>
                </a:lnTo>
                <a:lnTo>
                  <a:pt x="789294" y="109889"/>
                </a:lnTo>
                <a:lnTo>
                  <a:pt x="786307" y="109889"/>
                </a:lnTo>
                <a:lnTo>
                  <a:pt x="785007" y="108285"/>
                </a:lnTo>
                <a:lnTo>
                  <a:pt x="784841" y="106129"/>
                </a:lnTo>
                <a:lnTo>
                  <a:pt x="785229" y="104249"/>
                </a:lnTo>
                <a:lnTo>
                  <a:pt x="786003" y="101098"/>
                </a:lnTo>
                <a:lnTo>
                  <a:pt x="802761" y="41882"/>
                </a:lnTo>
                <a:lnTo>
                  <a:pt x="802387" y="41177"/>
                </a:lnTo>
                <a:lnTo>
                  <a:pt x="800743" y="41163"/>
                </a:lnTo>
                <a:lnTo>
                  <a:pt x="798364" y="41716"/>
                </a:lnTo>
                <a:lnTo>
                  <a:pt x="795986" y="42269"/>
                </a:lnTo>
                <a:lnTo>
                  <a:pt x="793469" y="42766"/>
                </a:lnTo>
                <a:lnTo>
                  <a:pt x="790814" y="43209"/>
                </a:lnTo>
                <a:lnTo>
                  <a:pt x="788768" y="43541"/>
                </a:lnTo>
                <a:lnTo>
                  <a:pt x="786736" y="43858"/>
                </a:lnTo>
                <a:lnTo>
                  <a:pt x="784717" y="44163"/>
                </a:lnTo>
                <a:lnTo>
                  <a:pt x="782698" y="44467"/>
                </a:lnTo>
                <a:lnTo>
                  <a:pt x="779394" y="44895"/>
                </a:lnTo>
                <a:lnTo>
                  <a:pt x="774803" y="45448"/>
                </a:lnTo>
                <a:lnTo>
                  <a:pt x="774803" y="48185"/>
                </a:lnTo>
                <a:lnTo>
                  <a:pt x="779117" y="48185"/>
                </a:lnTo>
                <a:lnTo>
                  <a:pt x="782006" y="48420"/>
                </a:lnTo>
                <a:lnTo>
                  <a:pt x="783473" y="48890"/>
                </a:lnTo>
                <a:lnTo>
                  <a:pt x="785671" y="50590"/>
                </a:lnTo>
                <a:lnTo>
                  <a:pt x="785671" y="52581"/>
                </a:lnTo>
                <a:lnTo>
                  <a:pt x="785505" y="54239"/>
                </a:lnTo>
                <a:lnTo>
                  <a:pt x="785091" y="56064"/>
                </a:lnTo>
                <a:lnTo>
                  <a:pt x="773476" y="98693"/>
                </a:lnTo>
                <a:lnTo>
                  <a:pt x="772867" y="101015"/>
                </a:lnTo>
                <a:lnTo>
                  <a:pt x="772453" y="102770"/>
                </a:lnTo>
                <a:lnTo>
                  <a:pt x="772231" y="103959"/>
                </a:lnTo>
                <a:lnTo>
                  <a:pt x="771900" y="106544"/>
                </a:lnTo>
                <a:lnTo>
                  <a:pt x="771900" y="110856"/>
                </a:lnTo>
                <a:lnTo>
                  <a:pt x="772688" y="113206"/>
                </a:lnTo>
                <a:lnTo>
                  <a:pt x="774264" y="115197"/>
                </a:lnTo>
                <a:lnTo>
                  <a:pt x="775841" y="117187"/>
                </a:lnTo>
                <a:lnTo>
                  <a:pt x="777817" y="118182"/>
                </a:lnTo>
                <a:lnTo>
                  <a:pt x="784233" y="118182"/>
                </a:lnTo>
                <a:lnTo>
                  <a:pt x="788381" y="116192"/>
                </a:lnTo>
                <a:lnTo>
                  <a:pt x="792640" y="112211"/>
                </a:lnTo>
                <a:lnTo>
                  <a:pt x="795350" y="109668"/>
                </a:lnTo>
                <a:lnTo>
                  <a:pt x="798779" y="105493"/>
                </a:lnTo>
                <a:lnTo>
                  <a:pt x="802927" y="99688"/>
                </a:lnTo>
                <a:lnTo>
                  <a:pt x="803757" y="98527"/>
                </a:lnTo>
                <a:close/>
              </a:path>
              <a:path w="1012187" h="118431">
                <a:moveTo>
                  <a:pt x="875858" y="70998"/>
                </a:moveTo>
                <a:lnTo>
                  <a:pt x="872087" y="82769"/>
                </a:lnTo>
                <a:lnTo>
                  <a:pt x="864998" y="95375"/>
                </a:lnTo>
                <a:lnTo>
                  <a:pt x="858747" y="103442"/>
                </a:lnTo>
                <a:lnTo>
                  <a:pt x="848418" y="111698"/>
                </a:lnTo>
                <a:lnTo>
                  <a:pt x="837538" y="114450"/>
                </a:lnTo>
                <a:lnTo>
                  <a:pt x="834552" y="114450"/>
                </a:lnTo>
                <a:lnTo>
                  <a:pt x="836709" y="118348"/>
                </a:lnTo>
                <a:lnTo>
                  <a:pt x="850377" y="115965"/>
                </a:lnTo>
                <a:lnTo>
                  <a:pt x="861794" y="110149"/>
                </a:lnTo>
                <a:lnTo>
                  <a:pt x="872962" y="100849"/>
                </a:lnTo>
                <a:lnTo>
                  <a:pt x="876588" y="96990"/>
                </a:lnTo>
                <a:lnTo>
                  <a:pt x="884575" y="85865"/>
                </a:lnTo>
                <a:lnTo>
                  <a:pt x="889368" y="74269"/>
                </a:lnTo>
                <a:lnTo>
                  <a:pt x="890965" y="62201"/>
                </a:lnTo>
                <a:lnTo>
                  <a:pt x="890965" y="56285"/>
                </a:lnTo>
                <a:lnTo>
                  <a:pt x="889126" y="51323"/>
                </a:lnTo>
                <a:lnTo>
                  <a:pt x="885448" y="47314"/>
                </a:lnTo>
                <a:lnTo>
                  <a:pt x="881771" y="43306"/>
                </a:lnTo>
                <a:lnTo>
                  <a:pt x="876889" y="41301"/>
                </a:lnTo>
                <a:lnTo>
                  <a:pt x="864335" y="41301"/>
                </a:lnTo>
                <a:lnTo>
                  <a:pt x="864583" y="49761"/>
                </a:lnTo>
                <a:lnTo>
                  <a:pt x="868013" y="49761"/>
                </a:lnTo>
                <a:lnTo>
                  <a:pt x="870861" y="51046"/>
                </a:lnTo>
                <a:lnTo>
                  <a:pt x="873128" y="53617"/>
                </a:lnTo>
                <a:lnTo>
                  <a:pt x="875396" y="56188"/>
                </a:lnTo>
                <a:lnTo>
                  <a:pt x="876530" y="59630"/>
                </a:lnTo>
                <a:lnTo>
                  <a:pt x="876530" y="63943"/>
                </a:lnTo>
                <a:lnTo>
                  <a:pt x="875858" y="70998"/>
                </a:lnTo>
                <a:close/>
              </a:path>
              <a:path w="1012187" h="118431">
                <a:moveTo>
                  <a:pt x="903880" y="100517"/>
                </a:moveTo>
                <a:lnTo>
                  <a:pt x="903519" y="102121"/>
                </a:lnTo>
                <a:lnTo>
                  <a:pt x="903243" y="103503"/>
                </a:lnTo>
                <a:lnTo>
                  <a:pt x="902801" y="105825"/>
                </a:lnTo>
                <a:lnTo>
                  <a:pt x="902580" y="107677"/>
                </a:lnTo>
                <a:lnTo>
                  <a:pt x="902580" y="112653"/>
                </a:lnTo>
                <a:lnTo>
                  <a:pt x="903769" y="115197"/>
                </a:lnTo>
                <a:lnTo>
                  <a:pt x="906147" y="116689"/>
                </a:lnTo>
                <a:lnTo>
                  <a:pt x="907696" y="117685"/>
                </a:lnTo>
                <a:lnTo>
                  <a:pt x="909465" y="118182"/>
                </a:lnTo>
                <a:lnTo>
                  <a:pt x="916102" y="118182"/>
                </a:lnTo>
                <a:lnTo>
                  <a:pt x="920720" y="115888"/>
                </a:lnTo>
                <a:lnTo>
                  <a:pt x="925311" y="111299"/>
                </a:lnTo>
                <a:lnTo>
                  <a:pt x="927966" y="108590"/>
                </a:lnTo>
                <a:lnTo>
                  <a:pt x="931671" y="103724"/>
                </a:lnTo>
                <a:lnTo>
                  <a:pt x="936427" y="96702"/>
                </a:lnTo>
                <a:lnTo>
                  <a:pt x="934188" y="95127"/>
                </a:lnTo>
                <a:lnTo>
                  <a:pt x="931975" y="98444"/>
                </a:lnTo>
                <a:lnTo>
                  <a:pt x="929265" y="101872"/>
                </a:lnTo>
                <a:lnTo>
                  <a:pt x="926058" y="105410"/>
                </a:lnTo>
                <a:lnTo>
                  <a:pt x="922849" y="108949"/>
                </a:lnTo>
                <a:lnTo>
                  <a:pt x="920250" y="110718"/>
                </a:lnTo>
                <a:lnTo>
                  <a:pt x="918259" y="110718"/>
                </a:lnTo>
                <a:lnTo>
                  <a:pt x="916102" y="109599"/>
                </a:lnTo>
                <a:lnTo>
                  <a:pt x="915521" y="107954"/>
                </a:lnTo>
                <a:lnTo>
                  <a:pt x="915687" y="105410"/>
                </a:lnTo>
                <a:lnTo>
                  <a:pt x="916158" y="103475"/>
                </a:lnTo>
                <a:lnTo>
                  <a:pt x="916766" y="101098"/>
                </a:lnTo>
                <a:lnTo>
                  <a:pt x="942899" y="1410"/>
                </a:lnTo>
                <a:lnTo>
                  <a:pt x="941737" y="580"/>
                </a:lnTo>
                <a:lnTo>
                  <a:pt x="937312" y="1686"/>
                </a:lnTo>
                <a:lnTo>
                  <a:pt x="933551" y="2515"/>
                </a:lnTo>
                <a:lnTo>
                  <a:pt x="930454" y="3068"/>
                </a:lnTo>
                <a:lnTo>
                  <a:pt x="929459" y="3234"/>
                </a:lnTo>
                <a:lnTo>
                  <a:pt x="927343" y="3538"/>
                </a:lnTo>
                <a:lnTo>
                  <a:pt x="924108" y="3980"/>
                </a:lnTo>
                <a:lnTo>
                  <a:pt x="920872" y="4423"/>
                </a:lnTo>
                <a:lnTo>
                  <a:pt x="918010" y="4810"/>
                </a:lnTo>
                <a:lnTo>
                  <a:pt x="915521" y="5141"/>
                </a:lnTo>
                <a:lnTo>
                  <a:pt x="915521" y="7878"/>
                </a:lnTo>
                <a:lnTo>
                  <a:pt x="920057" y="7823"/>
                </a:lnTo>
                <a:lnTo>
                  <a:pt x="923085" y="8003"/>
                </a:lnTo>
                <a:lnTo>
                  <a:pt x="926126" y="8832"/>
                </a:lnTo>
                <a:lnTo>
                  <a:pt x="926887" y="9979"/>
                </a:lnTo>
                <a:lnTo>
                  <a:pt x="926887" y="11859"/>
                </a:lnTo>
                <a:lnTo>
                  <a:pt x="926804" y="13601"/>
                </a:lnTo>
                <a:lnTo>
                  <a:pt x="926389" y="15757"/>
                </a:lnTo>
                <a:lnTo>
                  <a:pt x="904322" y="98693"/>
                </a:lnTo>
                <a:lnTo>
                  <a:pt x="903880" y="100517"/>
                </a:lnTo>
                <a:close/>
              </a:path>
              <a:path w="1012187" h="118431">
                <a:moveTo>
                  <a:pt x="968798" y="84179"/>
                </a:moveTo>
                <a:lnTo>
                  <a:pt x="974484" y="83242"/>
                </a:lnTo>
                <a:lnTo>
                  <a:pt x="986587" y="79599"/>
                </a:lnTo>
                <a:lnTo>
                  <a:pt x="998209" y="73771"/>
                </a:lnTo>
                <a:lnTo>
                  <a:pt x="1007528" y="68103"/>
                </a:lnTo>
                <a:lnTo>
                  <a:pt x="1012187" y="61289"/>
                </a:lnTo>
                <a:lnTo>
                  <a:pt x="1012187" y="49401"/>
                </a:lnTo>
                <a:lnTo>
                  <a:pt x="1010915" y="46443"/>
                </a:lnTo>
                <a:lnTo>
                  <a:pt x="1008371" y="44453"/>
                </a:lnTo>
                <a:lnTo>
                  <a:pt x="1005827" y="42463"/>
                </a:lnTo>
                <a:lnTo>
                  <a:pt x="1002398" y="41467"/>
                </a:lnTo>
                <a:lnTo>
                  <a:pt x="998084" y="41467"/>
                </a:lnTo>
                <a:lnTo>
                  <a:pt x="986556" y="43377"/>
                </a:lnTo>
                <a:lnTo>
                  <a:pt x="975234" y="49127"/>
                </a:lnTo>
                <a:lnTo>
                  <a:pt x="964153" y="58718"/>
                </a:lnTo>
                <a:lnTo>
                  <a:pt x="965231" y="81027"/>
                </a:lnTo>
                <a:lnTo>
                  <a:pt x="966282" y="78208"/>
                </a:lnTo>
                <a:lnTo>
                  <a:pt x="967278" y="75692"/>
                </a:lnTo>
                <a:lnTo>
                  <a:pt x="968218" y="73480"/>
                </a:lnTo>
                <a:lnTo>
                  <a:pt x="969933" y="69334"/>
                </a:lnTo>
                <a:lnTo>
                  <a:pt x="972256" y="64993"/>
                </a:lnTo>
                <a:lnTo>
                  <a:pt x="975187" y="60459"/>
                </a:lnTo>
                <a:lnTo>
                  <a:pt x="977952" y="56589"/>
                </a:lnTo>
                <a:lnTo>
                  <a:pt x="981063" y="53120"/>
                </a:lnTo>
                <a:lnTo>
                  <a:pt x="984520" y="50051"/>
                </a:lnTo>
                <a:lnTo>
                  <a:pt x="987976" y="46982"/>
                </a:lnTo>
                <a:lnTo>
                  <a:pt x="991503" y="45448"/>
                </a:lnTo>
                <a:lnTo>
                  <a:pt x="997032" y="45448"/>
                </a:lnTo>
                <a:lnTo>
                  <a:pt x="998499" y="46070"/>
                </a:lnTo>
                <a:lnTo>
                  <a:pt x="1000490" y="48558"/>
                </a:lnTo>
                <a:lnTo>
                  <a:pt x="1000988" y="50231"/>
                </a:lnTo>
                <a:lnTo>
                  <a:pt x="1000988" y="58137"/>
                </a:lnTo>
                <a:lnTo>
                  <a:pt x="997669" y="63984"/>
                </a:lnTo>
                <a:lnTo>
                  <a:pt x="991032" y="69873"/>
                </a:lnTo>
                <a:lnTo>
                  <a:pt x="989058" y="71515"/>
                </a:lnTo>
                <a:lnTo>
                  <a:pt x="978347" y="77600"/>
                </a:lnTo>
                <a:lnTo>
                  <a:pt x="968798" y="84179"/>
                </a:lnTo>
                <a:close/>
              </a:path>
              <a:path w="1012187" h="118431">
                <a:moveTo>
                  <a:pt x="962162" y="93246"/>
                </a:moveTo>
                <a:lnTo>
                  <a:pt x="962300" y="91546"/>
                </a:lnTo>
                <a:lnTo>
                  <a:pt x="962853" y="88837"/>
                </a:lnTo>
                <a:lnTo>
                  <a:pt x="963351" y="87026"/>
                </a:lnTo>
                <a:lnTo>
                  <a:pt x="964070" y="84759"/>
                </a:lnTo>
                <a:lnTo>
                  <a:pt x="968798" y="84179"/>
                </a:lnTo>
                <a:lnTo>
                  <a:pt x="978347" y="77600"/>
                </a:lnTo>
                <a:lnTo>
                  <a:pt x="965231" y="81027"/>
                </a:lnTo>
                <a:lnTo>
                  <a:pt x="964153" y="58718"/>
                </a:lnTo>
                <a:lnTo>
                  <a:pt x="963129" y="59801"/>
                </a:lnTo>
                <a:lnTo>
                  <a:pt x="954480" y="71085"/>
                </a:lnTo>
                <a:lnTo>
                  <a:pt x="949290" y="82612"/>
                </a:lnTo>
                <a:lnTo>
                  <a:pt x="947561" y="94380"/>
                </a:lnTo>
                <a:lnTo>
                  <a:pt x="947561" y="102121"/>
                </a:lnTo>
                <a:lnTo>
                  <a:pt x="949774" y="108064"/>
                </a:lnTo>
                <a:lnTo>
                  <a:pt x="954198" y="112211"/>
                </a:lnTo>
                <a:lnTo>
                  <a:pt x="958622" y="116358"/>
                </a:lnTo>
                <a:lnTo>
                  <a:pt x="963766" y="118431"/>
                </a:lnTo>
                <a:lnTo>
                  <a:pt x="970521" y="118420"/>
                </a:lnTo>
                <a:lnTo>
                  <a:pt x="982496" y="116051"/>
                </a:lnTo>
                <a:lnTo>
                  <a:pt x="994433" y="109557"/>
                </a:lnTo>
                <a:lnTo>
                  <a:pt x="999079" y="106240"/>
                </a:lnTo>
                <a:lnTo>
                  <a:pt x="1002647" y="103005"/>
                </a:lnTo>
                <a:lnTo>
                  <a:pt x="1005135" y="99854"/>
                </a:lnTo>
                <a:lnTo>
                  <a:pt x="1002978" y="97946"/>
                </a:lnTo>
                <a:lnTo>
                  <a:pt x="997945" y="102093"/>
                </a:lnTo>
                <a:lnTo>
                  <a:pt x="994102" y="104968"/>
                </a:lnTo>
                <a:lnTo>
                  <a:pt x="991447" y="106571"/>
                </a:lnTo>
                <a:lnTo>
                  <a:pt x="986802" y="109336"/>
                </a:lnTo>
                <a:lnTo>
                  <a:pt x="982404" y="110718"/>
                </a:lnTo>
                <a:lnTo>
                  <a:pt x="973887" y="110718"/>
                </a:lnTo>
                <a:lnTo>
                  <a:pt x="970112" y="109364"/>
                </a:lnTo>
                <a:lnTo>
                  <a:pt x="966932" y="106654"/>
                </a:lnTo>
                <a:lnTo>
                  <a:pt x="963752" y="103945"/>
                </a:lnTo>
                <a:lnTo>
                  <a:pt x="962162" y="100158"/>
                </a:lnTo>
                <a:lnTo>
                  <a:pt x="962162" y="93246"/>
                </a:lnTo>
                <a:close/>
              </a:path>
              <a:path w="1012187" h="118431">
                <a:moveTo>
                  <a:pt x="816273" y="112045"/>
                </a:moveTo>
                <a:lnTo>
                  <a:pt x="821029" y="114533"/>
                </a:lnTo>
                <a:lnTo>
                  <a:pt x="825785" y="117077"/>
                </a:lnTo>
                <a:lnTo>
                  <a:pt x="831011" y="118348"/>
                </a:lnTo>
                <a:lnTo>
                  <a:pt x="836709" y="118348"/>
                </a:lnTo>
                <a:lnTo>
                  <a:pt x="834552" y="114450"/>
                </a:lnTo>
                <a:lnTo>
                  <a:pt x="832367" y="113801"/>
                </a:lnTo>
                <a:lnTo>
                  <a:pt x="829601" y="111202"/>
                </a:lnTo>
                <a:lnTo>
                  <a:pt x="828910" y="109474"/>
                </a:lnTo>
                <a:lnTo>
                  <a:pt x="828910" y="107318"/>
                </a:lnTo>
                <a:lnTo>
                  <a:pt x="829765" y="99016"/>
                </a:lnTo>
                <a:lnTo>
                  <a:pt x="833232" y="87053"/>
                </a:lnTo>
                <a:lnTo>
                  <a:pt x="839363" y="73314"/>
                </a:lnTo>
                <a:lnTo>
                  <a:pt x="845795" y="62522"/>
                </a:lnTo>
                <a:lnTo>
                  <a:pt x="855032" y="52951"/>
                </a:lnTo>
                <a:lnTo>
                  <a:pt x="864583" y="49761"/>
                </a:lnTo>
                <a:lnTo>
                  <a:pt x="864335" y="41301"/>
                </a:lnTo>
                <a:lnTo>
                  <a:pt x="858057" y="44093"/>
                </a:lnTo>
                <a:lnTo>
                  <a:pt x="851974" y="49678"/>
                </a:lnTo>
                <a:lnTo>
                  <a:pt x="848489" y="52885"/>
                </a:lnTo>
                <a:lnTo>
                  <a:pt x="844258" y="58027"/>
                </a:lnTo>
                <a:lnTo>
                  <a:pt x="839280" y="65104"/>
                </a:lnTo>
                <a:lnTo>
                  <a:pt x="855790" y="2405"/>
                </a:lnTo>
                <a:lnTo>
                  <a:pt x="855071" y="0"/>
                </a:lnTo>
                <a:lnTo>
                  <a:pt x="853522" y="0"/>
                </a:lnTo>
                <a:lnTo>
                  <a:pt x="851407" y="331"/>
                </a:lnTo>
                <a:lnTo>
                  <a:pt x="848448" y="995"/>
                </a:lnTo>
                <a:lnTo>
                  <a:pt x="845489" y="1658"/>
                </a:lnTo>
                <a:lnTo>
                  <a:pt x="843816" y="2018"/>
                </a:lnTo>
                <a:lnTo>
                  <a:pt x="843429" y="2073"/>
                </a:lnTo>
                <a:lnTo>
                  <a:pt x="839889" y="2626"/>
                </a:lnTo>
                <a:lnTo>
                  <a:pt x="837082" y="3013"/>
                </a:lnTo>
                <a:lnTo>
                  <a:pt x="835008" y="3234"/>
                </a:lnTo>
                <a:lnTo>
                  <a:pt x="832934" y="3455"/>
                </a:lnTo>
                <a:lnTo>
                  <a:pt x="831011" y="3704"/>
                </a:lnTo>
                <a:lnTo>
                  <a:pt x="829242" y="3980"/>
                </a:lnTo>
                <a:lnTo>
                  <a:pt x="829242" y="6883"/>
                </a:lnTo>
                <a:lnTo>
                  <a:pt x="832284" y="7049"/>
                </a:lnTo>
                <a:lnTo>
                  <a:pt x="834262" y="7160"/>
                </a:lnTo>
                <a:lnTo>
                  <a:pt x="835174" y="7215"/>
                </a:lnTo>
                <a:lnTo>
                  <a:pt x="837124" y="7464"/>
                </a:lnTo>
                <a:lnTo>
                  <a:pt x="839295" y="8390"/>
                </a:lnTo>
                <a:lnTo>
                  <a:pt x="840193" y="10477"/>
                </a:lnTo>
                <a:lnTo>
                  <a:pt x="840124" y="12675"/>
                </a:lnTo>
                <a:lnTo>
                  <a:pt x="839847" y="14610"/>
                </a:lnTo>
                <a:lnTo>
                  <a:pt x="839280" y="16918"/>
                </a:lnTo>
                <a:lnTo>
                  <a:pt x="814475" y="108562"/>
                </a:lnTo>
                <a:lnTo>
                  <a:pt x="814088" y="110055"/>
                </a:lnTo>
                <a:lnTo>
                  <a:pt x="816273" y="112045"/>
                </a:lnTo>
                <a:close/>
              </a:path>
              <a:path w="1012187" h="118431">
                <a:moveTo>
                  <a:pt x="627000" y="108935"/>
                </a:moveTo>
                <a:lnTo>
                  <a:pt x="625258" y="109889"/>
                </a:lnTo>
                <a:lnTo>
                  <a:pt x="623019" y="109626"/>
                </a:lnTo>
                <a:lnTo>
                  <a:pt x="622188" y="107954"/>
                </a:lnTo>
                <a:lnTo>
                  <a:pt x="622299" y="105852"/>
                </a:lnTo>
                <a:lnTo>
                  <a:pt x="622742" y="103973"/>
                </a:lnTo>
                <a:lnTo>
                  <a:pt x="623267" y="101844"/>
                </a:lnTo>
                <a:lnTo>
                  <a:pt x="638947" y="43043"/>
                </a:lnTo>
                <a:lnTo>
                  <a:pt x="626420" y="43043"/>
                </a:lnTo>
                <a:lnTo>
                  <a:pt x="623102" y="52332"/>
                </a:lnTo>
                <a:lnTo>
                  <a:pt x="620557" y="59105"/>
                </a:lnTo>
                <a:lnTo>
                  <a:pt x="618788" y="63362"/>
                </a:lnTo>
                <a:lnTo>
                  <a:pt x="615911" y="70218"/>
                </a:lnTo>
                <a:lnTo>
                  <a:pt x="612759" y="76438"/>
                </a:lnTo>
                <a:lnTo>
                  <a:pt x="609329" y="82023"/>
                </a:lnTo>
                <a:lnTo>
                  <a:pt x="605513" y="88270"/>
                </a:lnTo>
                <a:lnTo>
                  <a:pt x="601158" y="94297"/>
                </a:lnTo>
                <a:lnTo>
                  <a:pt x="596263" y="100102"/>
                </a:lnTo>
                <a:lnTo>
                  <a:pt x="591369" y="105908"/>
                </a:lnTo>
                <a:lnTo>
                  <a:pt x="587289" y="108811"/>
                </a:lnTo>
                <a:lnTo>
                  <a:pt x="582865" y="108811"/>
                </a:lnTo>
                <a:lnTo>
                  <a:pt x="581206" y="107733"/>
                </a:lnTo>
                <a:lnTo>
                  <a:pt x="580127" y="106019"/>
                </a:lnTo>
                <a:lnTo>
                  <a:pt x="580211" y="103862"/>
                </a:lnTo>
                <a:lnTo>
                  <a:pt x="580542" y="102314"/>
                </a:lnTo>
                <a:lnTo>
                  <a:pt x="581206" y="99854"/>
                </a:lnTo>
                <a:lnTo>
                  <a:pt x="595890" y="43458"/>
                </a:lnTo>
                <a:lnTo>
                  <a:pt x="595144" y="41135"/>
                </a:lnTo>
                <a:lnTo>
                  <a:pt x="581953" y="43624"/>
                </a:lnTo>
                <a:lnTo>
                  <a:pt x="569757" y="46029"/>
                </a:lnTo>
                <a:lnTo>
                  <a:pt x="569757" y="48351"/>
                </a:lnTo>
                <a:lnTo>
                  <a:pt x="573629" y="48351"/>
                </a:lnTo>
                <a:lnTo>
                  <a:pt x="576270" y="48613"/>
                </a:lnTo>
                <a:lnTo>
                  <a:pt x="577680" y="49139"/>
                </a:lnTo>
                <a:lnTo>
                  <a:pt x="579796" y="51115"/>
                </a:lnTo>
                <a:lnTo>
                  <a:pt x="579796" y="53493"/>
                </a:lnTo>
                <a:lnTo>
                  <a:pt x="579671" y="54944"/>
                </a:lnTo>
                <a:lnTo>
                  <a:pt x="579381" y="56479"/>
                </a:lnTo>
                <a:lnTo>
                  <a:pt x="567766" y="103005"/>
                </a:lnTo>
                <a:lnTo>
                  <a:pt x="567490" y="104277"/>
                </a:lnTo>
                <a:lnTo>
                  <a:pt x="567076" y="106710"/>
                </a:lnTo>
                <a:lnTo>
                  <a:pt x="567020" y="112792"/>
                </a:lnTo>
                <a:lnTo>
                  <a:pt x="568458" y="115556"/>
                </a:lnTo>
                <a:lnTo>
                  <a:pt x="571334" y="117104"/>
                </a:lnTo>
                <a:lnTo>
                  <a:pt x="572827" y="117878"/>
                </a:lnTo>
                <a:lnTo>
                  <a:pt x="574487" y="118265"/>
                </a:lnTo>
                <a:lnTo>
                  <a:pt x="583059" y="118265"/>
                </a:lnTo>
                <a:lnTo>
                  <a:pt x="590221" y="113759"/>
                </a:lnTo>
                <a:lnTo>
                  <a:pt x="597798" y="104747"/>
                </a:lnTo>
                <a:lnTo>
                  <a:pt x="600838" y="100852"/>
                </a:lnTo>
                <a:lnTo>
                  <a:pt x="607565" y="91077"/>
                </a:lnTo>
                <a:lnTo>
                  <a:pt x="615800" y="77876"/>
                </a:lnTo>
                <a:lnTo>
                  <a:pt x="616381" y="77876"/>
                </a:lnTo>
                <a:lnTo>
                  <a:pt x="614556" y="84925"/>
                </a:lnTo>
                <a:lnTo>
                  <a:pt x="613007" y="90731"/>
                </a:lnTo>
                <a:lnTo>
                  <a:pt x="611736" y="95569"/>
                </a:lnTo>
                <a:lnTo>
                  <a:pt x="610740" y="99439"/>
                </a:lnTo>
                <a:lnTo>
                  <a:pt x="610132" y="101595"/>
                </a:lnTo>
                <a:lnTo>
                  <a:pt x="609689" y="103530"/>
                </a:lnTo>
                <a:lnTo>
                  <a:pt x="609413" y="105245"/>
                </a:lnTo>
                <a:lnTo>
                  <a:pt x="609136" y="106958"/>
                </a:lnTo>
                <a:lnTo>
                  <a:pt x="608998" y="108534"/>
                </a:lnTo>
                <a:lnTo>
                  <a:pt x="608998" y="112792"/>
                </a:lnTo>
                <a:lnTo>
                  <a:pt x="609772" y="114865"/>
                </a:lnTo>
                <a:lnTo>
                  <a:pt x="611321" y="116192"/>
                </a:lnTo>
                <a:lnTo>
                  <a:pt x="612870" y="117519"/>
                </a:lnTo>
                <a:lnTo>
                  <a:pt x="614860" y="118182"/>
                </a:lnTo>
                <a:lnTo>
                  <a:pt x="621995" y="118182"/>
                </a:lnTo>
                <a:lnTo>
                  <a:pt x="627084" y="115114"/>
                </a:lnTo>
                <a:lnTo>
                  <a:pt x="632559" y="108977"/>
                </a:lnTo>
                <a:lnTo>
                  <a:pt x="635324" y="105936"/>
                </a:lnTo>
                <a:lnTo>
                  <a:pt x="637979" y="102314"/>
                </a:lnTo>
                <a:lnTo>
                  <a:pt x="640523" y="98112"/>
                </a:lnTo>
                <a:lnTo>
                  <a:pt x="638200" y="96536"/>
                </a:lnTo>
                <a:lnTo>
                  <a:pt x="636154" y="99024"/>
                </a:lnTo>
                <a:lnTo>
                  <a:pt x="634633" y="100877"/>
                </a:lnTo>
                <a:lnTo>
                  <a:pt x="633638" y="102093"/>
                </a:lnTo>
                <a:lnTo>
                  <a:pt x="632033" y="104083"/>
                </a:lnTo>
                <a:lnTo>
                  <a:pt x="630927" y="105383"/>
                </a:lnTo>
                <a:lnTo>
                  <a:pt x="628992" y="107318"/>
                </a:lnTo>
                <a:lnTo>
                  <a:pt x="627000" y="108935"/>
                </a:lnTo>
                <a:close/>
              </a:path>
              <a:path w="1012187" h="118431">
                <a:moveTo>
                  <a:pt x="422718" y="93246"/>
                </a:moveTo>
                <a:lnTo>
                  <a:pt x="422856" y="91546"/>
                </a:lnTo>
                <a:lnTo>
                  <a:pt x="423409" y="88837"/>
                </a:lnTo>
                <a:lnTo>
                  <a:pt x="423907" y="87026"/>
                </a:lnTo>
                <a:lnTo>
                  <a:pt x="424626" y="84759"/>
                </a:lnTo>
                <a:lnTo>
                  <a:pt x="429354" y="84179"/>
                </a:lnTo>
                <a:lnTo>
                  <a:pt x="438904" y="77600"/>
                </a:lnTo>
                <a:lnTo>
                  <a:pt x="425787" y="81027"/>
                </a:lnTo>
                <a:lnTo>
                  <a:pt x="424709" y="58718"/>
                </a:lnTo>
                <a:lnTo>
                  <a:pt x="423685" y="59800"/>
                </a:lnTo>
                <a:lnTo>
                  <a:pt x="415036" y="71085"/>
                </a:lnTo>
                <a:lnTo>
                  <a:pt x="409847" y="82611"/>
                </a:lnTo>
                <a:lnTo>
                  <a:pt x="408117" y="94380"/>
                </a:lnTo>
                <a:lnTo>
                  <a:pt x="408117" y="102120"/>
                </a:lnTo>
                <a:lnTo>
                  <a:pt x="410329" y="108064"/>
                </a:lnTo>
                <a:lnTo>
                  <a:pt x="414754" y="112211"/>
                </a:lnTo>
                <a:lnTo>
                  <a:pt x="419178" y="116358"/>
                </a:lnTo>
                <a:lnTo>
                  <a:pt x="424321" y="118431"/>
                </a:lnTo>
                <a:lnTo>
                  <a:pt x="431077" y="118420"/>
                </a:lnTo>
                <a:lnTo>
                  <a:pt x="443053" y="116050"/>
                </a:lnTo>
                <a:lnTo>
                  <a:pt x="454990" y="109557"/>
                </a:lnTo>
                <a:lnTo>
                  <a:pt x="459635" y="106239"/>
                </a:lnTo>
                <a:lnTo>
                  <a:pt x="463203" y="103005"/>
                </a:lnTo>
                <a:lnTo>
                  <a:pt x="465692" y="99854"/>
                </a:lnTo>
                <a:lnTo>
                  <a:pt x="463535" y="97946"/>
                </a:lnTo>
                <a:lnTo>
                  <a:pt x="458501" y="102093"/>
                </a:lnTo>
                <a:lnTo>
                  <a:pt x="454658" y="104968"/>
                </a:lnTo>
                <a:lnTo>
                  <a:pt x="452003" y="106571"/>
                </a:lnTo>
                <a:lnTo>
                  <a:pt x="447357" y="109336"/>
                </a:lnTo>
                <a:lnTo>
                  <a:pt x="442961" y="110718"/>
                </a:lnTo>
                <a:lnTo>
                  <a:pt x="434442" y="110718"/>
                </a:lnTo>
                <a:lnTo>
                  <a:pt x="430668" y="109364"/>
                </a:lnTo>
                <a:lnTo>
                  <a:pt x="427488" y="106654"/>
                </a:lnTo>
                <a:lnTo>
                  <a:pt x="424308" y="103945"/>
                </a:lnTo>
                <a:lnTo>
                  <a:pt x="422718" y="100158"/>
                </a:lnTo>
                <a:lnTo>
                  <a:pt x="422718" y="93246"/>
                </a:lnTo>
                <a:close/>
              </a:path>
              <a:path w="1012187" h="118431">
                <a:moveTo>
                  <a:pt x="310892" y="8404"/>
                </a:moveTo>
                <a:lnTo>
                  <a:pt x="314349" y="8998"/>
                </a:lnTo>
                <a:lnTo>
                  <a:pt x="316229" y="10076"/>
                </a:lnTo>
                <a:lnTo>
                  <a:pt x="318110" y="11154"/>
                </a:lnTo>
                <a:lnTo>
                  <a:pt x="319050" y="13076"/>
                </a:lnTo>
                <a:lnTo>
                  <a:pt x="338504" y="12412"/>
                </a:lnTo>
                <a:lnTo>
                  <a:pt x="340081" y="11693"/>
                </a:lnTo>
                <a:lnTo>
                  <a:pt x="341657" y="10975"/>
                </a:lnTo>
                <a:lnTo>
                  <a:pt x="344298" y="10615"/>
                </a:lnTo>
                <a:lnTo>
                  <a:pt x="348003" y="10615"/>
                </a:lnTo>
                <a:lnTo>
                  <a:pt x="354097" y="10885"/>
                </a:lnTo>
                <a:lnTo>
                  <a:pt x="367335" y="14255"/>
                </a:lnTo>
                <a:lnTo>
                  <a:pt x="376127" y="21480"/>
                </a:lnTo>
                <a:lnTo>
                  <a:pt x="382300" y="34759"/>
                </a:lnTo>
                <a:lnTo>
                  <a:pt x="383926" y="48185"/>
                </a:lnTo>
                <a:lnTo>
                  <a:pt x="383502" y="55848"/>
                </a:lnTo>
                <a:lnTo>
                  <a:pt x="380987" y="68232"/>
                </a:lnTo>
                <a:lnTo>
                  <a:pt x="376210" y="80447"/>
                </a:lnTo>
                <a:lnTo>
                  <a:pt x="370928" y="89312"/>
                </a:lnTo>
                <a:lnTo>
                  <a:pt x="362170" y="98786"/>
                </a:lnTo>
                <a:lnTo>
                  <a:pt x="351461" y="105553"/>
                </a:lnTo>
                <a:lnTo>
                  <a:pt x="338802" y="109613"/>
                </a:lnTo>
                <a:lnTo>
                  <a:pt x="324194" y="110967"/>
                </a:lnTo>
                <a:lnTo>
                  <a:pt x="319548" y="110967"/>
                </a:lnTo>
                <a:lnTo>
                  <a:pt x="316478" y="110524"/>
                </a:lnTo>
                <a:lnTo>
                  <a:pt x="314985" y="109640"/>
                </a:lnTo>
                <a:lnTo>
                  <a:pt x="313492" y="108755"/>
                </a:lnTo>
                <a:lnTo>
                  <a:pt x="312745" y="107097"/>
                </a:lnTo>
                <a:lnTo>
                  <a:pt x="312745" y="103890"/>
                </a:lnTo>
                <a:lnTo>
                  <a:pt x="317059" y="25958"/>
                </a:lnTo>
                <a:lnTo>
                  <a:pt x="296236" y="101098"/>
                </a:lnTo>
                <a:lnTo>
                  <a:pt x="294742" y="106350"/>
                </a:lnTo>
                <a:lnTo>
                  <a:pt x="292835" y="109806"/>
                </a:lnTo>
                <a:lnTo>
                  <a:pt x="290512" y="111465"/>
                </a:lnTo>
                <a:lnTo>
                  <a:pt x="289018" y="112570"/>
                </a:lnTo>
                <a:lnTo>
                  <a:pt x="286280" y="113289"/>
                </a:lnTo>
                <a:lnTo>
                  <a:pt x="282298" y="113621"/>
                </a:lnTo>
                <a:lnTo>
                  <a:pt x="282298" y="116358"/>
                </a:lnTo>
                <a:lnTo>
                  <a:pt x="327263" y="116358"/>
                </a:lnTo>
                <a:lnTo>
                  <a:pt x="337297" y="115897"/>
                </a:lnTo>
                <a:lnTo>
                  <a:pt x="350564" y="113660"/>
                </a:lnTo>
                <a:lnTo>
                  <a:pt x="362661" y="109563"/>
                </a:lnTo>
                <a:lnTo>
                  <a:pt x="373587" y="103606"/>
                </a:lnTo>
                <a:lnTo>
                  <a:pt x="383344" y="95790"/>
                </a:lnTo>
                <a:lnTo>
                  <a:pt x="390850" y="87467"/>
                </a:lnTo>
                <a:lnTo>
                  <a:pt x="397604" y="76413"/>
                </a:lnTo>
                <a:lnTo>
                  <a:pt x="401655" y="64425"/>
                </a:lnTo>
                <a:lnTo>
                  <a:pt x="403006" y="51502"/>
                </a:lnTo>
                <a:lnTo>
                  <a:pt x="403006" y="42932"/>
                </a:lnTo>
                <a:lnTo>
                  <a:pt x="401181" y="35219"/>
                </a:lnTo>
                <a:lnTo>
                  <a:pt x="397531" y="28363"/>
                </a:lnTo>
                <a:lnTo>
                  <a:pt x="395042" y="23830"/>
                </a:lnTo>
                <a:lnTo>
                  <a:pt x="391945" y="19904"/>
                </a:lnTo>
                <a:lnTo>
                  <a:pt x="388239" y="16586"/>
                </a:lnTo>
                <a:lnTo>
                  <a:pt x="382985" y="12108"/>
                </a:lnTo>
                <a:lnTo>
                  <a:pt x="377288" y="9150"/>
                </a:lnTo>
                <a:lnTo>
                  <a:pt x="371150" y="7713"/>
                </a:lnTo>
                <a:lnTo>
                  <a:pt x="365010" y="6275"/>
                </a:lnTo>
                <a:lnTo>
                  <a:pt x="357876" y="5556"/>
                </a:lnTo>
                <a:lnTo>
                  <a:pt x="305859" y="5556"/>
                </a:lnTo>
                <a:lnTo>
                  <a:pt x="305859" y="8293"/>
                </a:lnTo>
                <a:lnTo>
                  <a:pt x="310892" y="8404"/>
                </a:lnTo>
                <a:close/>
              </a:path>
              <a:path w="1012187" h="118431">
                <a:moveTo>
                  <a:pt x="35009" y="104719"/>
                </a:moveTo>
                <a:lnTo>
                  <a:pt x="35257" y="103005"/>
                </a:lnTo>
                <a:lnTo>
                  <a:pt x="35756" y="100849"/>
                </a:lnTo>
                <a:lnTo>
                  <a:pt x="36032" y="99411"/>
                </a:lnTo>
                <a:lnTo>
                  <a:pt x="36447" y="97780"/>
                </a:lnTo>
                <a:lnTo>
                  <a:pt x="37000" y="95956"/>
                </a:lnTo>
                <a:lnTo>
                  <a:pt x="60561" y="11445"/>
                </a:lnTo>
                <a:lnTo>
                  <a:pt x="76987" y="11445"/>
                </a:lnTo>
                <a:lnTo>
                  <a:pt x="81647" y="12730"/>
                </a:lnTo>
                <a:lnTo>
                  <a:pt x="83997" y="15301"/>
                </a:lnTo>
                <a:lnTo>
                  <a:pt x="86348" y="17872"/>
                </a:lnTo>
                <a:lnTo>
                  <a:pt x="87523" y="21756"/>
                </a:lnTo>
                <a:lnTo>
                  <a:pt x="87523" y="26954"/>
                </a:lnTo>
                <a:lnTo>
                  <a:pt x="87108" y="32842"/>
                </a:lnTo>
                <a:lnTo>
                  <a:pt x="90095" y="33257"/>
                </a:lnTo>
                <a:lnTo>
                  <a:pt x="97561" y="5556"/>
                </a:lnTo>
                <a:lnTo>
                  <a:pt x="7051" y="5556"/>
                </a:lnTo>
                <a:lnTo>
                  <a:pt x="0" y="31681"/>
                </a:lnTo>
                <a:lnTo>
                  <a:pt x="2903" y="32261"/>
                </a:lnTo>
                <a:lnTo>
                  <a:pt x="8489" y="22309"/>
                </a:lnTo>
                <a:lnTo>
                  <a:pt x="13384" y="16352"/>
                </a:lnTo>
                <a:lnTo>
                  <a:pt x="17587" y="14389"/>
                </a:lnTo>
                <a:lnTo>
                  <a:pt x="17911" y="14243"/>
                </a:lnTo>
                <a:lnTo>
                  <a:pt x="27536" y="12144"/>
                </a:lnTo>
                <a:lnTo>
                  <a:pt x="43471" y="11445"/>
                </a:lnTo>
                <a:lnTo>
                  <a:pt x="18832" y="101098"/>
                </a:lnTo>
                <a:lnTo>
                  <a:pt x="17448" y="106184"/>
                </a:lnTo>
                <a:lnTo>
                  <a:pt x="15043" y="109640"/>
                </a:lnTo>
                <a:lnTo>
                  <a:pt x="11614" y="111464"/>
                </a:lnTo>
                <a:lnTo>
                  <a:pt x="9568" y="112515"/>
                </a:lnTo>
                <a:lnTo>
                  <a:pt x="6028" y="113234"/>
                </a:lnTo>
                <a:lnTo>
                  <a:pt x="995" y="113621"/>
                </a:lnTo>
                <a:lnTo>
                  <a:pt x="995" y="116358"/>
                </a:lnTo>
                <a:lnTo>
                  <a:pt x="50107" y="116358"/>
                </a:lnTo>
                <a:lnTo>
                  <a:pt x="50107" y="113621"/>
                </a:lnTo>
                <a:lnTo>
                  <a:pt x="44135" y="113455"/>
                </a:lnTo>
                <a:lnTo>
                  <a:pt x="40125" y="112971"/>
                </a:lnTo>
                <a:lnTo>
                  <a:pt x="38079" y="112169"/>
                </a:lnTo>
                <a:lnTo>
                  <a:pt x="36032" y="111368"/>
                </a:lnTo>
                <a:lnTo>
                  <a:pt x="35009" y="109308"/>
                </a:lnTo>
                <a:lnTo>
                  <a:pt x="35009" y="104719"/>
                </a:lnTo>
                <a:close/>
              </a:path>
              <a:path w="1012187" h="118431">
                <a:moveTo>
                  <a:pt x="101411" y="101457"/>
                </a:moveTo>
                <a:lnTo>
                  <a:pt x="100001" y="118265"/>
                </a:lnTo>
                <a:lnTo>
                  <a:pt x="104480" y="118265"/>
                </a:lnTo>
                <a:lnTo>
                  <a:pt x="102365" y="104678"/>
                </a:lnTo>
                <a:lnTo>
                  <a:pt x="101411" y="101457"/>
                </a:lnTo>
                <a:close/>
              </a:path>
              <a:path w="1012187" h="118431">
                <a:moveTo>
                  <a:pt x="137596" y="117463"/>
                </a:moveTo>
                <a:lnTo>
                  <a:pt x="139186" y="118182"/>
                </a:lnTo>
                <a:lnTo>
                  <a:pt x="144384" y="118182"/>
                </a:lnTo>
                <a:lnTo>
                  <a:pt x="147702" y="116869"/>
                </a:lnTo>
                <a:lnTo>
                  <a:pt x="151187" y="114243"/>
                </a:lnTo>
                <a:lnTo>
                  <a:pt x="154672" y="111616"/>
                </a:lnTo>
                <a:lnTo>
                  <a:pt x="159290" y="106627"/>
                </a:lnTo>
                <a:lnTo>
                  <a:pt x="165042" y="99273"/>
                </a:lnTo>
                <a:lnTo>
                  <a:pt x="163050" y="97531"/>
                </a:lnTo>
                <a:lnTo>
                  <a:pt x="157907" y="102839"/>
                </a:lnTo>
                <a:lnTo>
                  <a:pt x="155916" y="104788"/>
                </a:lnTo>
                <a:lnTo>
                  <a:pt x="154423" y="106157"/>
                </a:lnTo>
                <a:lnTo>
                  <a:pt x="152183" y="107981"/>
                </a:lnTo>
                <a:lnTo>
                  <a:pt x="150316" y="109142"/>
                </a:lnTo>
                <a:lnTo>
                  <a:pt x="148671" y="109308"/>
                </a:lnTo>
                <a:lnTo>
                  <a:pt x="147122" y="107843"/>
                </a:lnTo>
                <a:lnTo>
                  <a:pt x="147122" y="105852"/>
                </a:lnTo>
                <a:lnTo>
                  <a:pt x="148145" y="100987"/>
                </a:lnTo>
                <a:lnTo>
                  <a:pt x="150192" y="92472"/>
                </a:lnTo>
                <a:lnTo>
                  <a:pt x="151353" y="87773"/>
                </a:lnTo>
                <a:lnTo>
                  <a:pt x="152764" y="82188"/>
                </a:lnTo>
                <a:lnTo>
                  <a:pt x="154423" y="75719"/>
                </a:lnTo>
                <a:lnTo>
                  <a:pt x="162055" y="46029"/>
                </a:lnTo>
                <a:lnTo>
                  <a:pt x="162277" y="45255"/>
                </a:lnTo>
                <a:lnTo>
                  <a:pt x="162829" y="43264"/>
                </a:lnTo>
                <a:lnTo>
                  <a:pt x="162221" y="41218"/>
                </a:lnTo>
                <a:lnTo>
                  <a:pt x="152847" y="42297"/>
                </a:lnTo>
                <a:lnTo>
                  <a:pt x="151851" y="42504"/>
                </a:lnTo>
                <a:lnTo>
                  <a:pt x="151104" y="44204"/>
                </a:lnTo>
                <a:lnTo>
                  <a:pt x="149279" y="50507"/>
                </a:lnTo>
                <a:lnTo>
                  <a:pt x="148864" y="49346"/>
                </a:lnTo>
                <a:lnTo>
                  <a:pt x="147150" y="45752"/>
                </a:lnTo>
                <a:lnTo>
                  <a:pt x="143499" y="42269"/>
                </a:lnTo>
                <a:lnTo>
                  <a:pt x="140126" y="41135"/>
                </a:lnTo>
                <a:lnTo>
                  <a:pt x="135212" y="41140"/>
                </a:lnTo>
                <a:lnTo>
                  <a:pt x="124026" y="43459"/>
                </a:lnTo>
                <a:lnTo>
                  <a:pt x="113091" y="50010"/>
                </a:lnTo>
                <a:lnTo>
                  <a:pt x="102406" y="60791"/>
                </a:lnTo>
                <a:lnTo>
                  <a:pt x="93248" y="74120"/>
                </a:lnTo>
                <a:lnTo>
                  <a:pt x="88419" y="85772"/>
                </a:lnTo>
                <a:lnTo>
                  <a:pt x="86809" y="97117"/>
                </a:lnTo>
                <a:lnTo>
                  <a:pt x="86809" y="103862"/>
                </a:lnTo>
                <a:lnTo>
                  <a:pt x="88635" y="109073"/>
                </a:lnTo>
                <a:lnTo>
                  <a:pt x="92285" y="112750"/>
                </a:lnTo>
                <a:lnTo>
                  <a:pt x="95935" y="116427"/>
                </a:lnTo>
                <a:lnTo>
                  <a:pt x="100001" y="118265"/>
                </a:lnTo>
                <a:lnTo>
                  <a:pt x="101411" y="101457"/>
                </a:lnTo>
                <a:lnTo>
                  <a:pt x="101411" y="97034"/>
                </a:lnTo>
                <a:lnTo>
                  <a:pt x="101957" y="90660"/>
                </a:lnTo>
                <a:lnTo>
                  <a:pt x="105279" y="78878"/>
                </a:lnTo>
                <a:lnTo>
                  <a:pt x="111615" y="65601"/>
                </a:lnTo>
                <a:lnTo>
                  <a:pt x="116829" y="57466"/>
                </a:lnTo>
                <a:lnTo>
                  <a:pt x="126501" y="48017"/>
                </a:lnTo>
                <a:lnTo>
                  <a:pt x="136752" y="44867"/>
                </a:lnTo>
                <a:lnTo>
                  <a:pt x="139351" y="44867"/>
                </a:lnTo>
                <a:lnTo>
                  <a:pt x="141564" y="45807"/>
                </a:lnTo>
                <a:lnTo>
                  <a:pt x="143389" y="47687"/>
                </a:lnTo>
                <a:lnTo>
                  <a:pt x="145214" y="49567"/>
                </a:lnTo>
                <a:lnTo>
                  <a:pt x="146127" y="52498"/>
                </a:lnTo>
                <a:lnTo>
                  <a:pt x="146127" y="56478"/>
                </a:lnTo>
                <a:lnTo>
                  <a:pt x="145358" y="64683"/>
                </a:lnTo>
                <a:lnTo>
                  <a:pt x="141851" y="76650"/>
                </a:lnTo>
                <a:lnTo>
                  <a:pt x="135508" y="89570"/>
                </a:lnTo>
                <a:lnTo>
                  <a:pt x="131007" y="96576"/>
                </a:lnTo>
                <a:lnTo>
                  <a:pt x="121335" y="106436"/>
                </a:lnTo>
                <a:lnTo>
                  <a:pt x="111366" y="109723"/>
                </a:lnTo>
                <a:lnTo>
                  <a:pt x="108545" y="109723"/>
                </a:lnTo>
                <a:lnTo>
                  <a:pt x="106181" y="108714"/>
                </a:lnTo>
                <a:lnTo>
                  <a:pt x="104273" y="106696"/>
                </a:lnTo>
                <a:lnTo>
                  <a:pt x="102365" y="104678"/>
                </a:lnTo>
                <a:lnTo>
                  <a:pt x="104480" y="118265"/>
                </a:lnTo>
                <a:lnTo>
                  <a:pt x="107135" y="118265"/>
                </a:lnTo>
                <a:lnTo>
                  <a:pt x="109900" y="117768"/>
                </a:lnTo>
                <a:lnTo>
                  <a:pt x="112777" y="116772"/>
                </a:lnTo>
                <a:lnTo>
                  <a:pt x="116482" y="115279"/>
                </a:lnTo>
                <a:lnTo>
                  <a:pt x="120353" y="112736"/>
                </a:lnTo>
                <a:lnTo>
                  <a:pt x="124391" y="109142"/>
                </a:lnTo>
                <a:lnTo>
                  <a:pt x="127820" y="106157"/>
                </a:lnTo>
                <a:lnTo>
                  <a:pt x="130710" y="103074"/>
                </a:lnTo>
                <a:lnTo>
                  <a:pt x="133061" y="99895"/>
                </a:lnTo>
                <a:lnTo>
                  <a:pt x="135410" y="96716"/>
                </a:lnTo>
                <a:lnTo>
                  <a:pt x="137084" y="94297"/>
                </a:lnTo>
                <a:lnTo>
                  <a:pt x="138079" y="92638"/>
                </a:lnTo>
                <a:lnTo>
                  <a:pt x="137360" y="95182"/>
                </a:lnTo>
                <a:lnTo>
                  <a:pt x="136628" y="98319"/>
                </a:lnTo>
                <a:lnTo>
                  <a:pt x="135881" y="102051"/>
                </a:lnTo>
                <a:lnTo>
                  <a:pt x="135134" y="105783"/>
                </a:lnTo>
                <a:lnTo>
                  <a:pt x="134761" y="108645"/>
                </a:lnTo>
                <a:lnTo>
                  <a:pt x="134761" y="112792"/>
                </a:lnTo>
                <a:lnTo>
                  <a:pt x="135328" y="114588"/>
                </a:lnTo>
                <a:lnTo>
                  <a:pt x="137596" y="117463"/>
                </a:lnTo>
                <a:close/>
              </a:path>
              <a:path w="1012187" h="118431">
                <a:moveTo>
                  <a:pt x="215358" y="79659"/>
                </a:moveTo>
                <a:lnTo>
                  <a:pt x="214335" y="75097"/>
                </a:lnTo>
                <a:lnTo>
                  <a:pt x="213822" y="72402"/>
                </a:lnTo>
                <a:lnTo>
                  <a:pt x="213822" y="70577"/>
                </a:lnTo>
                <a:lnTo>
                  <a:pt x="216035" y="66859"/>
                </a:lnTo>
                <a:lnTo>
                  <a:pt x="220459" y="60418"/>
                </a:lnTo>
                <a:lnTo>
                  <a:pt x="224884" y="53977"/>
                </a:lnTo>
                <a:lnTo>
                  <a:pt x="228341" y="50756"/>
                </a:lnTo>
                <a:lnTo>
                  <a:pt x="230829" y="50756"/>
                </a:lnTo>
                <a:lnTo>
                  <a:pt x="232074" y="51046"/>
                </a:lnTo>
                <a:lnTo>
                  <a:pt x="233816" y="51751"/>
                </a:lnTo>
                <a:lnTo>
                  <a:pt x="235973" y="52663"/>
                </a:lnTo>
                <a:lnTo>
                  <a:pt x="237715" y="53286"/>
                </a:lnTo>
                <a:lnTo>
                  <a:pt x="239458" y="53493"/>
                </a:lnTo>
                <a:lnTo>
                  <a:pt x="241117" y="53493"/>
                </a:lnTo>
                <a:lnTo>
                  <a:pt x="243522" y="51917"/>
                </a:lnTo>
                <a:lnTo>
                  <a:pt x="245099" y="49401"/>
                </a:lnTo>
                <a:lnTo>
                  <a:pt x="245099" y="44757"/>
                </a:lnTo>
                <a:lnTo>
                  <a:pt x="244047" y="42877"/>
                </a:lnTo>
                <a:lnTo>
                  <a:pt x="241947" y="41882"/>
                </a:lnTo>
                <a:lnTo>
                  <a:pt x="240785" y="41329"/>
                </a:lnTo>
                <a:lnTo>
                  <a:pt x="239264" y="41052"/>
                </a:lnTo>
                <a:lnTo>
                  <a:pt x="235392" y="41052"/>
                </a:lnTo>
                <a:lnTo>
                  <a:pt x="233291" y="41744"/>
                </a:lnTo>
                <a:lnTo>
                  <a:pt x="231079" y="43126"/>
                </a:lnTo>
                <a:lnTo>
                  <a:pt x="228866" y="44508"/>
                </a:lnTo>
                <a:lnTo>
                  <a:pt x="226515" y="46609"/>
                </a:lnTo>
                <a:lnTo>
                  <a:pt x="224027" y="49429"/>
                </a:lnTo>
                <a:lnTo>
                  <a:pt x="221262" y="52525"/>
                </a:lnTo>
                <a:lnTo>
                  <a:pt x="217390" y="57888"/>
                </a:lnTo>
                <a:lnTo>
                  <a:pt x="212412" y="65518"/>
                </a:lnTo>
                <a:lnTo>
                  <a:pt x="210670" y="56064"/>
                </a:lnTo>
                <a:lnTo>
                  <a:pt x="209453" y="49540"/>
                </a:lnTo>
                <a:lnTo>
                  <a:pt x="207960" y="45172"/>
                </a:lnTo>
                <a:lnTo>
                  <a:pt x="206190" y="42960"/>
                </a:lnTo>
                <a:lnTo>
                  <a:pt x="205029" y="41578"/>
                </a:lnTo>
                <a:lnTo>
                  <a:pt x="203287" y="40887"/>
                </a:lnTo>
                <a:lnTo>
                  <a:pt x="199526" y="40887"/>
                </a:lnTo>
                <a:lnTo>
                  <a:pt x="197797" y="41135"/>
                </a:lnTo>
                <a:lnTo>
                  <a:pt x="195779" y="41633"/>
                </a:lnTo>
                <a:lnTo>
                  <a:pt x="193760" y="42131"/>
                </a:lnTo>
                <a:lnTo>
                  <a:pt x="191562" y="42794"/>
                </a:lnTo>
                <a:lnTo>
                  <a:pt x="189183" y="43623"/>
                </a:lnTo>
                <a:lnTo>
                  <a:pt x="179975" y="46775"/>
                </a:lnTo>
                <a:lnTo>
                  <a:pt x="180721" y="49346"/>
                </a:lnTo>
                <a:lnTo>
                  <a:pt x="182380" y="48904"/>
                </a:lnTo>
                <a:lnTo>
                  <a:pt x="183929" y="48517"/>
                </a:lnTo>
                <a:lnTo>
                  <a:pt x="185367" y="48185"/>
                </a:lnTo>
                <a:lnTo>
                  <a:pt x="187635" y="47632"/>
                </a:lnTo>
                <a:lnTo>
                  <a:pt x="189156" y="47356"/>
                </a:lnTo>
                <a:lnTo>
                  <a:pt x="192197" y="47356"/>
                </a:lnTo>
                <a:lnTo>
                  <a:pt x="193746" y="47978"/>
                </a:lnTo>
                <a:lnTo>
                  <a:pt x="195406" y="50466"/>
                </a:lnTo>
                <a:lnTo>
                  <a:pt x="196346" y="53050"/>
                </a:lnTo>
                <a:lnTo>
                  <a:pt x="197397" y="56976"/>
                </a:lnTo>
                <a:lnTo>
                  <a:pt x="198447" y="60846"/>
                </a:lnTo>
                <a:lnTo>
                  <a:pt x="199609" y="65560"/>
                </a:lnTo>
                <a:lnTo>
                  <a:pt x="200881" y="71116"/>
                </a:lnTo>
                <a:lnTo>
                  <a:pt x="202153" y="76673"/>
                </a:lnTo>
                <a:lnTo>
                  <a:pt x="202789" y="79645"/>
                </a:lnTo>
                <a:lnTo>
                  <a:pt x="202789" y="80032"/>
                </a:lnTo>
                <a:lnTo>
                  <a:pt x="195544" y="90537"/>
                </a:lnTo>
                <a:lnTo>
                  <a:pt x="190898" y="97144"/>
                </a:lnTo>
                <a:lnTo>
                  <a:pt x="188851" y="99854"/>
                </a:lnTo>
                <a:lnTo>
                  <a:pt x="185754" y="104000"/>
                </a:lnTo>
                <a:lnTo>
                  <a:pt x="183833" y="106419"/>
                </a:lnTo>
                <a:lnTo>
                  <a:pt x="183085" y="107110"/>
                </a:lnTo>
                <a:lnTo>
                  <a:pt x="181275" y="108147"/>
                </a:lnTo>
                <a:lnTo>
                  <a:pt x="179449" y="108147"/>
                </a:lnTo>
                <a:lnTo>
                  <a:pt x="177568" y="107567"/>
                </a:lnTo>
                <a:lnTo>
                  <a:pt x="174665" y="105991"/>
                </a:lnTo>
                <a:lnTo>
                  <a:pt x="172508" y="105037"/>
                </a:lnTo>
                <a:lnTo>
                  <a:pt x="170517" y="104747"/>
                </a:lnTo>
                <a:lnTo>
                  <a:pt x="167779" y="105203"/>
                </a:lnTo>
                <a:lnTo>
                  <a:pt x="165124" y="107027"/>
                </a:lnTo>
                <a:lnTo>
                  <a:pt x="164461" y="108562"/>
                </a:lnTo>
                <a:lnTo>
                  <a:pt x="164461" y="112322"/>
                </a:lnTo>
                <a:lnTo>
                  <a:pt x="165540" y="114865"/>
                </a:lnTo>
                <a:lnTo>
                  <a:pt x="166812" y="117077"/>
                </a:lnTo>
                <a:lnTo>
                  <a:pt x="169217" y="118182"/>
                </a:lnTo>
                <a:lnTo>
                  <a:pt x="175411" y="118182"/>
                </a:lnTo>
                <a:lnTo>
                  <a:pt x="177638" y="117519"/>
                </a:lnTo>
                <a:lnTo>
                  <a:pt x="179435" y="116192"/>
                </a:lnTo>
                <a:lnTo>
                  <a:pt x="181233" y="114865"/>
                </a:lnTo>
                <a:lnTo>
                  <a:pt x="183791" y="112266"/>
                </a:lnTo>
                <a:lnTo>
                  <a:pt x="187109" y="108396"/>
                </a:lnTo>
                <a:lnTo>
                  <a:pt x="204116" y="86086"/>
                </a:lnTo>
                <a:lnTo>
                  <a:pt x="209260" y="106571"/>
                </a:lnTo>
                <a:lnTo>
                  <a:pt x="210145" y="110110"/>
                </a:lnTo>
                <a:lnTo>
                  <a:pt x="211058" y="112653"/>
                </a:lnTo>
                <a:lnTo>
                  <a:pt x="211998" y="114201"/>
                </a:lnTo>
                <a:lnTo>
                  <a:pt x="213601" y="116855"/>
                </a:lnTo>
                <a:lnTo>
                  <a:pt x="215787" y="118182"/>
                </a:lnTo>
                <a:lnTo>
                  <a:pt x="222921" y="118182"/>
                </a:lnTo>
                <a:lnTo>
                  <a:pt x="227511" y="115307"/>
                </a:lnTo>
                <a:lnTo>
                  <a:pt x="232323" y="109557"/>
                </a:lnTo>
                <a:lnTo>
                  <a:pt x="234867" y="106516"/>
                </a:lnTo>
                <a:lnTo>
                  <a:pt x="237328" y="102839"/>
                </a:lnTo>
                <a:lnTo>
                  <a:pt x="239707" y="98527"/>
                </a:lnTo>
                <a:lnTo>
                  <a:pt x="237383" y="97117"/>
                </a:lnTo>
                <a:lnTo>
                  <a:pt x="234286" y="101429"/>
                </a:lnTo>
                <a:lnTo>
                  <a:pt x="231963" y="104415"/>
                </a:lnTo>
                <a:lnTo>
                  <a:pt x="230415" y="106074"/>
                </a:lnTo>
                <a:lnTo>
                  <a:pt x="228866" y="107733"/>
                </a:lnTo>
                <a:lnTo>
                  <a:pt x="227345" y="108562"/>
                </a:lnTo>
                <a:lnTo>
                  <a:pt x="224248" y="108562"/>
                </a:lnTo>
                <a:lnTo>
                  <a:pt x="222810" y="107069"/>
                </a:lnTo>
                <a:lnTo>
                  <a:pt x="221538" y="104083"/>
                </a:lnTo>
                <a:lnTo>
                  <a:pt x="220763" y="102259"/>
                </a:lnTo>
                <a:lnTo>
                  <a:pt x="219823" y="98941"/>
                </a:lnTo>
                <a:lnTo>
                  <a:pt x="218717" y="94131"/>
                </a:lnTo>
                <a:lnTo>
                  <a:pt x="217501" y="89044"/>
                </a:lnTo>
                <a:lnTo>
                  <a:pt x="216380" y="84220"/>
                </a:lnTo>
                <a:lnTo>
                  <a:pt x="215358" y="79659"/>
                </a:lnTo>
                <a:close/>
              </a:path>
              <a:path w="1012187" h="118431">
                <a:moveTo>
                  <a:pt x="336970" y="15508"/>
                </a:moveTo>
                <a:lnTo>
                  <a:pt x="337468" y="13684"/>
                </a:lnTo>
                <a:lnTo>
                  <a:pt x="338504" y="12412"/>
                </a:lnTo>
                <a:lnTo>
                  <a:pt x="319050" y="13076"/>
                </a:lnTo>
                <a:lnTo>
                  <a:pt x="319050" y="15840"/>
                </a:lnTo>
                <a:lnTo>
                  <a:pt x="318870" y="18480"/>
                </a:lnTo>
                <a:lnTo>
                  <a:pt x="318511" y="20111"/>
                </a:lnTo>
                <a:lnTo>
                  <a:pt x="318151" y="21742"/>
                </a:lnTo>
                <a:lnTo>
                  <a:pt x="317668" y="23691"/>
                </a:lnTo>
                <a:lnTo>
                  <a:pt x="317059" y="25958"/>
                </a:lnTo>
                <a:lnTo>
                  <a:pt x="312745" y="103890"/>
                </a:lnTo>
                <a:lnTo>
                  <a:pt x="312911" y="102342"/>
                </a:lnTo>
                <a:lnTo>
                  <a:pt x="313299" y="100351"/>
                </a:lnTo>
                <a:lnTo>
                  <a:pt x="313741" y="98692"/>
                </a:lnTo>
                <a:lnTo>
                  <a:pt x="336970" y="15508"/>
                </a:lnTo>
                <a:close/>
              </a:path>
              <a:path w="1012187" h="118431">
                <a:moveTo>
                  <a:pt x="429354" y="84179"/>
                </a:moveTo>
                <a:lnTo>
                  <a:pt x="435040" y="83242"/>
                </a:lnTo>
                <a:lnTo>
                  <a:pt x="447143" y="79599"/>
                </a:lnTo>
                <a:lnTo>
                  <a:pt x="458764" y="73770"/>
                </a:lnTo>
                <a:lnTo>
                  <a:pt x="468083" y="68103"/>
                </a:lnTo>
                <a:lnTo>
                  <a:pt x="472744" y="61289"/>
                </a:lnTo>
                <a:lnTo>
                  <a:pt x="472744" y="49401"/>
                </a:lnTo>
                <a:lnTo>
                  <a:pt x="471472" y="46443"/>
                </a:lnTo>
                <a:lnTo>
                  <a:pt x="468927" y="44453"/>
                </a:lnTo>
                <a:lnTo>
                  <a:pt x="466383" y="42462"/>
                </a:lnTo>
                <a:lnTo>
                  <a:pt x="462953" y="41467"/>
                </a:lnTo>
                <a:lnTo>
                  <a:pt x="458640" y="41467"/>
                </a:lnTo>
                <a:lnTo>
                  <a:pt x="447111" y="43377"/>
                </a:lnTo>
                <a:lnTo>
                  <a:pt x="435790" y="49127"/>
                </a:lnTo>
                <a:lnTo>
                  <a:pt x="424709" y="58718"/>
                </a:lnTo>
                <a:lnTo>
                  <a:pt x="425787" y="81027"/>
                </a:lnTo>
                <a:lnTo>
                  <a:pt x="426839" y="78207"/>
                </a:lnTo>
                <a:lnTo>
                  <a:pt x="427834" y="75692"/>
                </a:lnTo>
                <a:lnTo>
                  <a:pt x="428774" y="73480"/>
                </a:lnTo>
                <a:lnTo>
                  <a:pt x="430489" y="69333"/>
                </a:lnTo>
                <a:lnTo>
                  <a:pt x="432812" y="64993"/>
                </a:lnTo>
                <a:lnTo>
                  <a:pt x="435743" y="60459"/>
                </a:lnTo>
                <a:lnTo>
                  <a:pt x="438508" y="56589"/>
                </a:lnTo>
                <a:lnTo>
                  <a:pt x="441619" y="53119"/>
                </a:lnTo>
                <a:lnTo>
                  <a:pt x="445076" y="50051"/>
                </a:lnTo>
                <a:lnTo>
                  <a:pt x="448533" y="46982"/>
                </a:lnTo>
                <a:lnTo>
                  <a:pt x="452059" y="45448"/>
                </a:lnTo>
                <a:lnTo>
                  <a:pt x="457589" y="45448"/>
                </a:lnTo>
                <a:lnTo>
                  <a:pt x="459054" y="46070"/>
                </a:lnTo>
                <a:lnTo>
                  <a:pt x="461046" y="48558"/>
                </a:lnTo>
                <a:lnTo>
                  <a:pt x="461544" y="50230"/>
                </a:lnTo>
                <a:lnTo>
                  <a:pt x="461544" y="58137"/>
                </a:lnTo>
                <a:lnTo>
                  <a:pt x="458225" y="63984"/>
                </a:lnTo>
                <a:lnTo>
                  <a:pt x="451588" y="69873"/>
                </a:lnTo>
                <a:lnTo>
                  <a:pt x="449615" y="71514"/>
                </a:lnTo>
                <a:lnTo>
                  <a:pt x="438904" y="77600"/>
                </a:lnTo>
                <a:lnTo>
                  <a:pt x="429354" y="84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85685" y="3910768"/>
            <a:ext cx="1697015" cy="105229"/>
          </a:xfrm>
          <a:custGeom>
            <a:avLst/>
            <a:gdLst/>
            <a:ahLst/>
            <a:cxnLst/>
            <a:rect l="l" t="t" r="r" b="b"/>
            <a:pathLst>
              <a:path w="1866716" h="119260">
                <a:moveTo>
                  <a:pt x="327952" y="38240"/>
                </a:moveTo>
                <a:lnTo>
                  <a:pt x="315927" y="42082"/>
                </a:lnTo>
                <a:lnTo>
                  <a:pt x="319520" y="45876"/>
                </a:lnTo>
                <a:lnTo>
                  <a:pt x="324939" y="42794"/>
                </a:lnTo>
                <a:lnTo>
                  <a:pt x="331908" y="42794"/>
                </a:lnTo>
                <a:lnTo>
                  <a:pt x="327952" y="38240"/>
                </a:lnTo>
                <a:close/>
              </a:path>
              <a:path w="1866716" h="119260">
                <a:moveTo>
                  <a:pt x="362604" y="497"/>
                </a:moveTo>
                <a:lnTo>
                  <a:pt x="360557" y="1271"/>
                </a:lnTo>
                <a:lnTo>
                  <a:pt x="358207" y="2073"/>
                </a:lnTo>
                <a:lnTo>
                  <a:pt x="356326" y="2736"/>
                </a:lnTo>
                <a:lnTo>
                  <a:pt x="354142" y="3427"/>
                </a:lnTo>
                <a:lnTo>
                  <a:pt x="351653" y="4146"/>
                </a:lnTo>
                <a:lnTo>
                  <a:pt x="349165" y="4865"/>
                </a:lnTo>
                <a:lnTo>
                  <a:pt x="346676" y="5556"/>
                </a:lnTo>
                <a:lnTo>
                  <a:pt x="344187" y="6219"/>
                </a:lnTo>
                <a:lnTo>
                  <a:pt x="337384" y="7961"/>
                </a:lnTo>
                <a:lnTo>
                  <a:pt x="337384" y="10698"/>
                </a:lnTo>
                <a:lnTo>
                  <a:pt x="339098" y="10532"/>
                </a:lnTo>
                <a:lnTo>
                  <a:pt x="340703" y="10366"/>
                </a:lnTo>
                <a:lnTo>
                  <a:pt x="342444" y="10283"/>
                </a:lnTo>
                <a:lnTo>
                  <a:pt x="345265" y="10283"/>
                </a:lnTo>
                <a:lnTo>
                  <a:pt x="347049" y="10919"/>
                </a:lnTo>
                <a:lnTo>
                  <a:pt x="348542" y="13462"/>
                </a:lnTo>
                <a:lnTo>
                  <a:pt x="348915" y="15785"/>
                </a:lnTo>
                <a:lnTo>
                  <a:pt x="348915" y="45531"/>
                </a:lnTo>
                <a:lnTo>
                  <a:pt x="346869" y="43485"/>
                </a:lnTo>
                <a:lnTo>
                  <a:pt x="344740" y="41882"/>
                </a:lnTo>
                <a:lnTo>
                  <a:pt x="342527" y="40720"/>
                </a:lnTo>
                <a:lnTo>
                  <a:pt x="339154" y="38951"/>
                </a:lnTo>
                <a:lnTo>
                  <a:pt x="335449" y="38067"/>
                </a:lnTo>
                <a:lnTo>
                  <a:pt x="331411" y="38067"/>
                </a:lnTo>
                <a:lnTo>
                  <a:pt x="327952" y="38240"/>
                </a:lnTo>
                <a:lnTo>
                  <a:pt x="331908" y="42794"/>
                </a:lnTo>
                <a:lnTo>
                  <a:pt x="335559" y="42794"/>
                </a:lnTo>
                <a:lnTo>
                  <a:pt x="339306" y="44273"/>
                </a:lnTo>
                <a:lnTo>
                  <a:pt x="343150" y="47231"/>
                </a:lnTo>
                <a:lnTo>
                  <a:pt x="346993" y="50189"/>
                </a:lnTo>
                <a:lnTo>
                  <a:pt x="348915" y="55262"/>
                </a:lnTo>
                <a:lnTo>
                  <a:pt x="348915" y="100296"/>
                </a:lnTo>
                <a:lnTo>
                  <a:pt x="347588" y="102701"/>
                </a:lnTo>
                <a:lnTo>
                  <a:pt x="344934" y="105244"/>
                </a:lnTo>
                <a:lnTo>
                  <a:pt x="342279" y="107788"/>
                </a:lnTo>
                <a:lnTo>
                  <a:pt x="338794" y="109059"/>
                </a:lnTo>
                <a:lnTo>
                  <a:pt x="326295" y="109059"/>
                </a:lnTo>
                <a:lnTo>
                  <a:pt x="320142" y="105576"/>
                </a:lnTo>
                <a:lnTo>
                  <a:pt x="316022" y="98609"/>
                </a:lnTo>
                <a:lnTo>
                  <a:pt x="311901" y="91643"/>
                </a:lnTo>
                <a:lnTo>
                  <a:pt x="309841" y="83709"/>
                </a:lnTo>
                <a:lnTo>
                  <a:pt x="309841" y="65795"/>
                </a:lnTo>
                <a:lnTo>
                  <a:pt x="311777" y="58206"/>
                </a:lnTo>
                <a:lnTo>
                  <a:pt x="315648" y="52041"/>
                </a:lnTo>
                <a:lnTo>
                  <a:pt x="319520" y="45876"/>
                </a:lnTo>
                <a:lnTo>
                  <a:pt x="315927" y="42082"/>
                </a:lnTo>
                <a:lnTo>
                  <a:pt x="305735" y="50963"/>
                </a:lnTo>
                <a:lnTo>
                  <a:pt x="301600" y="56927"/>
                </a:lnTo>
                <a:lnTo>
                  <a:pt x="296830" y="68619"/>
                </a:lnTo>
                <a:lnTo>
                  <a:pt x="295240" y="81856"/>
                </a:lnTo>
                <a:lnTo>
                  <a:pt x="295262" y="83273"/>
                </a:lnTo>
                <a:lnTo>
                  <a:pt x="297651" y="95969"/>
                </a:lnTo>
                <a:lnTo>
                  <a:pt x="303992" y="107110"/>
                </a:lnTo>
                <a:lnTo>
                  <a:pt x="309827" y="114381"/>
                </a:lnTo>
                <a:lnTo>
                  <a:pt x="317446" y="118016"/>
                </a:lnTo>
                <a:lnTo>
                  <a:pt x="332158" y="118016"/>
                </a:lnTo>
                <a:lnTo>
                  <a:pt x="336831" y="116772"/>
                </a:lnTo>
                <a:lnTo>
                  <a:pt x="340868" y="114284"/>
                </a:lnTo>
                <a:lnTo>
                  <a:pt x="343136" y="112847"/>
                </a:lnTo>
                <a:lnTo>
                  <a:pt x="345819" y="110441"/>
                </a:lnTo>
                <a:lnTo>
                  <a:pt x="348915" y="107069"/>
                </a:lnTo>
                <a:lnTo>
                  <a:pt x="348915" y="117270"/>
                </a:lnTo>
                <a:lnTo>
                  <a:pt x="349496" y="118016"/>
                </a:lnTo>
                <a:lnTo>
                  <a:pt x="362521" y="113123"/>
                </a:lnTo>
                <a:lnTo>
                  <a:pt x="370209" y="110469"/>
                </a:lnTo>
                <a:lnTo>
                  <a:pt x="374219" y="109087"/>
                </a:lnTo>
                <a:lnTo>
                  <a:pt x="374550" y="108976"/>
                </a:lnTo>
                <a:lnTo>
                  <a:pt x="374550" y="106240"/>
                </a:lnTo>
                <a:lnTo>
                  <a:pt x="372726" y="106447"/>
                </a:lnTo>
                <a:lnTo>
                  <a:pt x="367084" y="106488"/>
                </a:lnTo>
                <a:lnTo>
                  <a:pt x="364734" y="105770"/>
                </a:lnTo>
                <a:lnTo>
                  <a:pt x="362964" y="102894"/>
                </a:lnTo>
                <a:lnTo>
                  <a:pt x="362521" y="100379"/>
                </a:lnTo>
                <a:lnTo>
                  <a:pt x="362521" y="96785"/>
                </a:lnTo>
                <a:lnTo>
                  <a:pt x="362687" y="29027"/>
                </a:lnTo>
                <a:lnTo>
                  <a:pt x="362769" y="19116"/>
                </a:lnTo>
                <a:lnTo>
                  <a:pt x="362881" y="12523"/>
                </a:lnTo>
                <a:lnTo>
                  <a:pt x="363102" y="663"/>
                </a:lnTo>
                <a:lnTo>
                  <a:pt x="362604" y="497"/>
                </a:lnTo>
                <a:close/>
              </a:path>
              <a:path w="1866716" h="119260">
                <a:moveTo>
                  <a:pt x="404002" y="101761"/>
                </a:moveTo>
                <a:lnTo>
                  <a:pt x="402950" y="99494"/>
                </a:lnTo>
                <a:lnTo>
                  <a:pt x="402426" y="96481"/>
                </a:lnTo>
                <a:lnTo>
                  <a:pt x="402426" y="39642"/>
                </a:lnTo>
                <a:lnTo>
                  <a:pt x="377620" y="39642"/>
                </a:lnTo>
                <a:lnTo>
                  <a:pt x="377620" y="41965"/>
                </a:lnTo>
                <a:lnTo>
                  <a:pt x="381602" y="42352"/>
                </a:lnTo>
                <a:lnTo>
                  <a:pt x="384201" y="43015"/>
                </a:lnTo>
                <a:lnTo>
                  <a:pt x="385419" y="43955"/>
                </a:lnTo>
                <a:lnTo>
                  <a:pt x="387299" y="45448"/>
                </a:lnTo>
                <a:lnTo>
                  <a:pt x="388239" y="48406"/>
                </a:lnTo>
                <a:lnTo>
                  <a:pt x="388239" y="103834"/>
                </a:lnTo>
                <a:lnTo>
                  <a:pt x="390396" y="109502"/>
                </a:lnTo>
                <a:lnTo>
                  <a:pt x="394710" y="112874"/>
                </a:lnTo>
                <a:lnTo>
                  <a:pt x="398968" y="116302"/>
                </a:lnTo>
                <a:lnTo>
                  <a:pt x="403504" y="118016"/>
                </a:lnTo>
                <a:lnTo>
                  <a:pt x="413570" y="118016"/>
                </a:lnTo>
                <a:lnTo>
                  <a:pt x="418547" y="116358"/>
                </a:lnTo>
                <a:lnTo>
                  <a:pt x="423249" y="113040"/>
                </a:lnTo>
                <a:lnTo>
                  <a:pt x="426346" y="110884"/>
                </a:lnTo>
                <a:lnTo>
                  <a:pt x="429775" y="107566"/>
                </a:lnTo>
                <a:lnTo>
                  <a:pt x="433536" y="103088"/>
                </a:lnTo>
                <a:lnTo>
                  <a:pt x="433536" y="116440"/>
                </a:lnTo>
                <a:lnTo>
                  <a:pt x="434117" y="117685"/>
                </a:lnTo>
                <a:lnTo>
                  <a:pt x="438984" y="115805"/>
                </a:lnTo>
                <a:lnTo>
                  <a:pt x="442136" y="114616"/>
                </a:lnTo>
                <a:lnTo>
                  <a:pt x="443574" y="114118"/>
                </a:lnTo>
                <a:lnTo>
                  <a:pt x="446948" y="113012"/>
                </a:lnTo>
                <a:lnTo>
                  <a:pt x="449354" y="112252"/>
                </a:lnTo>
                <a:lnTo>
                  <a:pt x="452229" y="111423"/>
                </a:lnTo>
                <a:lnTo>
                  <a:pt x="454469" y="110801"/>
                </a:lnTo>
                <a:lnTo>
                  <a:pt x="457511" y="109972"/>
                </a:lnTo>
                <a:lnTo>
                  <a:pt x="457511" y="107649"/>
                </a:lnTo>
                <a:lnTo>
                  <a:pt x="453142" y="107815"/>
                </a:lnTo>
                <a:lnTo>
                  <a:pt x="450280" y="107193"/>
                </a:lnTo>
                <a:lnTo>
                  <a:pt x="447570" y="104374"/>
                </a:lnTo>
                <a:lnTo>
                  <a:pt x="446893" y="101789"/>
                </a:lnTo>
                <a:lnTo>
                  <a:pt x="446893" y="39642"/>
                </a:lnTo>
                <a:lnTo>
                  <a:pt x="420096" y="39642"/>
                </a:lnTo>
                <a:lnTo>
                  <a:pt x="420096" y="42379"/>
                </a:lnTo>
                <a:lnTo>
                  <a:pt x="425074" y="42656"/>
                </a:lnTo>
                <a:lnTo>
                  <a:pt x="428392" y="43457"/>
                </a:lnTo>
                <a:lnTo>
                  <a:pt x="430051" y="44784"/>
                </a:lnTo>
                <a:lnTo>
                  <a:pt x="431710" y="46111"/>
                </a:lnTo>
                <a:lnTo>
                  <a:pt x="432540" y="48903"/>
                </a:lnTo>
                <a:lnTo>
                  <a:pt x="432540" y="98609"/>
                </a:lnTo>
                <a:lnTo>
                  <a:pt x="430438" y="101042"/>
                </a:lnTo>
                <a:lnTo>
                  <a:pt x="428364" y="102950"/>
                </a:lnTo>
                <a:lnTo>
                  <a:pt x="426318" y="104332"/>
                </a:lnTo>
                <a:lnTo>
                  <a:pt x="422723" y="106820"/>
                </a:lnTo>
                <a:lnTo>
                  <a:pt x="419045" y="108064"/>
                </a:lnTo>
                <a:lnTo>
                  <a:pt x="409809" y="108064"/>
                </a:lnTo>
                <a:lnTo>
                  <a:pt x="406048" y="105963"/>
                </a:lnTo>
                <a:lnTo>
                  <a:pt x="404002" y="101761"/>
                </a:lnTo>
                <a:close/>
              </a:path>
              <a:path w="1866716" h="119260">
                <a:moveTo>
                  <a:pt x="467300" y="99936"/>
                </a:moveTo>
                <a:lnTo>
                  <a:pt x="467300" y="105078"/>
                </a:lnTo>
                <a:lnTo>
                  <a:pt x="469042" y="109322"/>
                </a:lnTo>
                <a:lnTo>
                  <a:pt x="472527" y="112667"/>
                </a:lnTo>
                <a:lnTo>
                  <a:pt x="476012" y="116012"/>
                </a:lnTo>
                <a:lnTo>
                  <a:pt x="480132" y="117685"/>
                </a:lnTo>
                <a:lnTo>
                  <a:pt x="484888" y="117685"/>
                </a:lnTo>
                <a:lnTo>
                  <a:pt x="483727" y="102950"/>
                </a:lnTo>
                <a:lnTo>
                  <a:pt x="482068" y="99245"/>
                </a:lnTo>
                <a:lnTo>
                  <a:pt x="482068" y="87966"/>
                </a:lnTo>
                <a:lnTo>
                  <a:pt x="486050" y="82382"/>
                </a:lnTo>
                <a:lnTo>
                  <a:pt x="494014" y="77461"/>
                </a:lnTo>
                <a:lnTo>
                  <a:pt x="498162" y="74918"/>
                </a:lnTo>
                <a:lnTo>
                  <a:pt x="503416" y="72595"/>
                </a:lnTo>
                <a:lnTo>
                  <a:pt x="509777" y="70494"/>
                </a:lnTo>
                <a:lnTo>
                  <a:pt x="509777" y="99936"/>
                </a:lnTo>
                <a:lnTo>
                  <a:pt x="508104" y="102535"/>
                </a:lnTo>
                <a:lnTo>
                  <a:pt x="504758" y="104581"/>
                </a:lnTo>
                <a:lnTo>
                  <a:pt x="501411" y="106626"/>
                </a:lnTo>
                <a:lnTo>
                  <a:pt x="497913" y="107649"/>
                </a:lnTo>
                <a:lnTo>
                  <a:pt x="499240" y="113206"/>
                </a:lnTo>
                <a:lnTo>
                  <a:pt x="502227" y="111437"/>
                </a:lnTo>
                <a:lnTo>
                  <a:pt x="505822" y="108728"/>
                </a:lnTo>
                <a:lnTo>
                  <a:pt x="510025" y="105078"/>
                </a:lnTo>
                <a:lnTo>
                  <a:pt x="510191" y="108451"/>
                </a:lnTo>
                <a:lnTo>
                  <a:pt x="511118" y="111354"/>
                </a:lnTo>
                <a:lnTo>
                  <a:pt x="512805" y="113787"/>
                </a:lnTo>
                <a:lnTo>
                  <a:pt x="514491" y="116219"/>
                </a:lnTo>
                <a:lnTo>
                  <a:pt x="517216" y="117436"/>
                </a:lnTo>
                <a:lnTo>
                  <a:pt x="524184" y="117436"/>
                </a:lnTo>
                <a:lnTo>
                  <a:pt x="527336" y="116385"/>
                </a:lnTo>
                <a:lnTo>
                  <a:pt x="530434" y="114284"/>
                </a:lnTo>
                <a:lnTo>
                  <a:pt x="532481" y="112902"/>
                </a:lnTo>
                <a:lnTo>
                  <a:pt x="534388" y="111133"/>
                </a:lnTo>
                <a:lnTo>
                  <a:pt x="536158" y="108976"/>
                </a:lnTo>
                <a:lnTo>
                  <a:pt x="536158" y="104664"/>
                </a:lnTo>
                <a:lnTo>
                  <a:pt x="534112" y="106157"/>
                </a:lnTo>
                <a:lnTo>
                  <a:pt x="532674" y="107096"/>
                </a:lnTo>
                <a:lnTo>
                  <a:pt x="531015" y="107871"/>
                </a:lnTo>
                <a:lnTo>
                  <a:pt x="528691" y="108064"/>
                </a:lnTo>
                <a:lnTo>
                  <a:pt x="526424" y="108064"/>
                </a:lnTo>
                <a:lnTo>
                  <a:pt x="524931" y="106986"/>
                </a:lnTo>
                <a:lnTo>
                  <a:pt x="524212" y="104830"/>
                </a:lnTo>
                <a:lnTo>
                  <a:pt x="523769" y="103613"/>
                </a:lnTo>
                <a:lnTo>
                  <a:pt x="523548" y="101402"/>
                </a:lnTo>
                <a:lnTo>
                  <a:pt x="523548" y="57639"/>
                </a:lnTo>
                <a:lnTo>
                  <a:pt x="522525" y="52083"/>
                </a:lnTo>
                <a:lnTo>
                  <a:pt x="520479" y="48268"/>
                </a:lnTo>
                <a:lnTo>
                  <a:pt x="516662" y="41301"/>
                </a:lnTo>
                <a:lnTo>
                  <a:pt x="509389" y="37818"/>
                </a:lnTo>
                <a:lnTo>
                  <a:pt x="489423" y="37818"/>
                </a:lnTo>
                <a:lnTo>
                  <a:pt x="482413" y="39933"/>
                </a:lnTo>
                <a:lnTo>
                  <a:pt x="477629" y="44162"/>
                </a:lnTo>
                <a:lnTo>
                  <a:pt x="472845" y="48392"/>
                </a:lnTo>
                <a:lnTo>
                  <a:pt x="470453" y="52442"/>
                </a:lnTo>
                <a:lnTo>
                  <a:pt x="470453" y="58303"/>
                </a:lnTo>
                <a:lnTo>
                  <a:pt x="471117" y="60114"/>
                </a:lnTo>
                <a:lnTo>
                  <a:pt x="472444" y="61745"/>
                </a:lnTo>
                <a:lnTo>
                  <a:pt x="473771" y="63376"/>
                </a:lnTo>
                <a:lnTo>
                  <a:pt x="475680" y="64191"/>
                </a:lnTo>
                <a:lnTo>
                  <a:pt x="479772" y="64191"/>
                </a:lnTo>
                <a:lnTo>
                  <a:pt x="482316" y="63113"/>
                </a:lnTo>
                <a:lnTo>
                  <a:pt x="484363" y="61897"/>
                </a:lnTo>
                <a:lnTo>
                  <a:pt x="485386" y="59740"/>
                </a:lnTo>
                <a:lnTo>
                  <a:pt x="485386" y="56644"/>
                </a:lnTo>
                <a:lnTo>
                  <a:pt x="485248" y="55193"/>
                </a:lnTo>
                <a:lnTo>
                  <a:pt x="484971" y="53617"/>
                </a:lnTo>
                <a:lnTo>
                  <a:pt x="484695" y="52041"/>
                </a:lnTo>
                <a:lnTo>
                  <a:pt x="484557" y="50258"/>
                </a:lnTo>
                <a:lnTo>
                  <a:pt x="484557" y="47659"/>
                </a:lnTo>
                <a:lnTo>
                  <a:pt x="485828" y="45614"/>
                </a:lnTo>
                <a:lnTo>
                  <a:pt x="488373" y="44121"/>
                </a:lnTo>
                <a:lnTo>
                  <a:pt x="490917" y="42683"/>
                </a:lnTo>
                <a:lnTo>
                  <a:pt x="493599" y="41965"/>
                </a:lnTo>
                <a:lnTo>
                  <a:pt x="502337" y="41965"/>
                </a:lnTo>
                <a:lnTo>
                  <a:pt x="506237" y="43817"/>
                </a:lnTo>
                <a:lnTo>
                  <a:pt x="508117" y="47521"/>
                </a:lnTo>
                <a:lnTo>
                  <a:pt x="509223" y="49733"/>
                </a:lnTo>
                <a:lnTo>
                  <a:pt x="509777" y="53658"/>
                </a:lnTo>
                <a:lnTo>
                  <a:pt x="509777" y="66348"/>
                </a:lnTo>
                <a:lnTo>
                  <a:pt x="499795" y="70205"/>
                </a:lnTo>
                <a:lnTo>
                  <a:pt x="487356" y="75554"/>
                </a:lnTo>
                <a:lnTo>
                  <a:pt x="479330" y="79866"/>
                </a:lnTo>
                <a:lnTo>
                  <a:pt x="471310" y="85229"/>
                </a:lnTo>
                <a:lnTo>
                  <a:pt x="467300" y="91919"/>
                </a:lnTo>
                <a:lnTo>
                  <a:pt x="467300" y="99936"/>
                </a:lnTo>
                <a:close/>
              </a:path>
              <a:path w="1866716" h="119260">
                <a:moveTo>
                  <a:pt x="489202" y="106875"/>
                </a:moveTo>
                <a:lnTo>
                  <a:pt x="487045" y="105327"/>
                </a:lnTo>
                <a:lnTo>
                  <a:pt x="483727" y="102950"/>
                </a:lnTo>
                <a:lnTo>
                  <a:pt x="484888" y="117685"/>
                </a:lnTo>
                <a:lnTo>
                  <a:pt x="489423" y="117685"/>
                </a:lnTo>
                <a:lnTo>
                  <a:pt x="494207" y="116192"/>
                </a:lnTo>
                <a:lnTo>
                  <a:pt x="499240" y="113206"/>
                </a:lnTo>
                <a:lnTo>
                  <a:pt x="497913" y="107649"/>
                </a:lnTo>
                <a:lnTo>
                  <a:pt x="491608" y="107649"/>
                </a:lnTo>
                <a:lnTo>
                  <a:pt x="489202" y="106875"/>
                </a:lnTo>
                <a:close/>
              </a:path>
              <a:path w="1866716" h="119260">
                <a:moveTo>
                  <a:pt x="576925" y="116440"/>
                </a:moveTo>
                <a:lnTo>
                  <a:pt x="576925" y="114118"/>
                </a:lnTo>
                <a:lnTo>
                  <a:pt x="571726" y="113731"/>
                </a:lnTo>
                <a:lnTo>
                  <a:pt x="568297" y="112833"/>
                </a:lnTo>
                <a:lnTo>
                  <a:pt x="566638" y="111423"/>
                </a:lnTo>
                <a:lnTo>
                  <a:pt x="564979" y="110013"/>
                </a:lnTo>
                <a:lnTo>
                  <a:pt x="564149" y="106903"/>
                </a:lnTo>
                <a:lnTo>
                  <a:pt x="564149" y="1547"/>
                </a:lnTo>
                <a:lnTo>
                  <a:pt x="563320" y="0"/>
                </a:lnTo>
                <a:lnTo>
                  <a:pt x="560319" y="942"/>
                </a:lnTo>
                <a:lnTo>
                  <a:pt x="547407" y="4858"/>
                </a:lnTo>
                <a:lnTo>
                  <a:pt x="536357" y="7961"/>
                </a:lnTo>
                <a:lnTo>
                  <a:pt x="536357" y="10698"/>
                </a:lnTo>
                <a:lnTo>
                  <a:pt x="538887" y="10118"/>
                </a:lnTo>
                <a:lnTo>
                  <a:pt x="540713" y="9786"/>
                </a:lnTo>
                <a:lnTo>
                  <a:pt x="542330" y="9703"/>
                </a:lnTo>
                <a:lnTo>
                  <a:pt x="545704" y="9703"/>
                </a:lnTo>
                <a:lnTo>
                  <a:pt x="547944" y="10864"/>
                </a:lnTo>
                <a:lnTo>
                  <a:pt x="549050" y="13186"/>
                </a:lnTo>
                <a:lnTo>
                  <a:pt x="549658" y="14568"/>
                </a:lnTo>
                <a:lnTo>
                  <a:pt x="549963" y="17084"/>
                </a:lnTo>
                <a:lnTo>
                  <a:pt x="549963" y="106350"/>
                </a:lnTo>
                <a:lnTo>
                  <a:pt x="549050" y="109432"/>
                </a:lnTo>
                <a:lnTo>
                  <a:pt x="547225" y="111008"/>
                </a:lnTo>
                <a:lnTo>
                  <a:pt x="545400" y="112584"/>
                </a:lnTo>
                <a:lnTo>
                  <a:pt x="541915" y="113621"/>
                </a:lnTo>
                <a:lnTo>
                  <a:pt x="536772" y="114118"/>
                </a:lnTo>
                <a:lnTo>
                  <a:pt x="536772" y="116440"/>
                </a:lnTo>
                <a:lnTo>
                  <a:pt x="576925" y="116440"/>
                </a:lnTo>
                <a:close/>
              </a:path>
              <a:path w="1866716" h="119260">
                <a:moveTo>
                  <a:pt x="652166" y="11401"/>
                </a:moveTo>
                <a:lnTo>
                  <a:pt x="642397" y="19738"/>
                </a:lnTo>
                <a:lnTo>
                  <a:pt x="638218" y="24737"/>
                </a:lnTo>
                <a:lnTo>
                  <a:pt x="631829" y="35651"/>
                </a:lnTo>
                <a:lnTo>
                  <a:pt x="627996" y="47862"/>
                </a:lnTo>
                <a:lnTo>
                  <a:pt x="626718" y="61371"/>
                </a:lnTo>
                <a:lnTo>
                  <a:pt x="626913" y="66818"/>
                </a:lnTo>
                <a:lnTo>
                  <a:pt x="629211" y="79867"/>
                </a:lnTo>
                <a:lnTo>
                  <a:pt x="634096" y="91515"/>
                </a:lnTo>
                <a:lnTo>
                  <a:pt x="641568" y="101761"/>
                </a:lnTo>
                <a:lnTo>
                  <a:pt x="647980" y="107693"/>
                </a:lnTo>
                <a:lnTo>
                  <a:pt x="658676" y="114119"/>
                </a:lnTo>
                <a:lnTo>
                  <a:pt x="671029" y="117975"/>
                </a:lnTo>
                <a:lnTo>
                  <a:pt x="685039" y="119260"/>
                </a:lnTo>
                <a:lnTo>
                  <a:pt x="692023" y="118848"/>
                </a:lnTo>
                <a:lnTo>
                  <a:pt x="704376" y="115906"/>
                </a:lnTo>
                <a:lnTo>
                  <a:pt x="715983" y="110138"/>
                </a:lnTo>
                <a:lnTo>
                  <a:pt x="721570" y="106544"/>
                </a:lnTo>
                <a:lnTo>
                  <a:pt x="726243" y="102369"/>
                </a:lnTo>
                <a:lnTo>
                  <a:pt x="730004" y="97614"/>
                </a:lnTo>
                <a:lnTo>
                  <a:pt x="726852" y="94463"/>
                </a:lnTo>
                <a:lnTo>
                  <a:pt x="721764" y="99273"/>
                </a:lnTo>
                <a:lnTo>
                  <a:pt x="717090" y="102867"/>
                </a:lnTo>
                <a:lnTo>
                  <a:pt x="712831" y="105244"/>
                </a:lnTo>
                <a:lnTo>
                  <a:pt x="705420" y="109446"/>
                </a:lnTo>
                <a:lnTo>
                  <a:pt x="697317" y="111547"/>
                </a:lnTo>
                <a:lnTo>
                  <a:pt x="688524" y="111547"/>
                </a:lnTo>
                <a:lnTo>
                  <a:pt x="680403" y="110819"/>
                </a:lnTo>
                <a:lnTo>
                  <a:pt x="668449" y="106404"/>
                </a:lnTo>
                <a:lnTo>
                  <a:pt x="658368" y="97987"/>
                </a:lnTo>
                <a:lnTo>
                  <a:pt x="651729" y="87879"/>
                </a:lnTo>
                <a:lnTo>
                  <a:pt x="647780" y="75805"/>
                </a:lnTo>
                <a:lnTo>
                  <a:pt x="646463" y="61703"/>
                </a:lnTo>
                <a:lnTo>
                  <a:pt x="646501" y="58888"/>
                </a:lnTo>
                <a:lnTo>
                  <a:pt x="648028" y="44794"/>
                </a:lnTo>
                <a:lnTo>
                  <a:pt x="651790" y="32794"/>
                </a:lnTo>
                <a:lnTo>
                  <a:pt x="657787" y="22890"/>
                </a:lnTo>
                <a:lnTo>
                  <a:pt x="662978" y="17461"/>
                </a:lnTo>
                <a:lnTo>
                  <a:pt x="673962" y="10958"/>
                </a:lnTo>
                <a:lnTo>
                  <a:pt x="686948" y="8791"/>
                </a:lnTo>
                <a:lnTo>
                  <a:pt x="693119" y="9222"/>
                </a:lnTo>
                <a:lnTo>
                  <a:pt x="705304" y="13362"/>
                </a:lnTo>
                <a:lnTo>
                  <a:pt x="715071" y="21894"/>
                </a:lnTo>
                <a:lnTo>
                  <a:pt x="718721" y="26539"/>
                </a:lnTo>
                <a:lnTo>
                  <a:pt x="721681" y="32648"/>
                </a:lnTo>
                <a:lnTo>
                  <a:pt x="723948" y="40223"/>
                </a:lnTo>
                <a:lnTo>
                  <a:pt x="727847" y="40223"/>
                </a:lnTo>
                <a:lnTo>
                  <a:pt x="726270" y="2073"/>
                </a:lnTo>
                <a:lnTo>
                  <a:pt x="722704" y="2073"/>
                </a:lnTo>
                <a:lnTo>
                  <a:pt x="722150" y="3953"/>
                </a:lnTo>
                <a:lnTo>
                  <a:pt x="721155" y="5335"/>
                </a:lnTo>
                <a:lnTo>
                  <a:pt x="718279" y="7104"/>
                </a:lnTo>
                <a:lnTo>
                  <a:pt x="716758" y="7547"/>
                </a:lnTo>
                <a:lnTo>
                  <a:pt x="714380" y="7547"/>
                </a:lnTo>
                <a:lnTo>
                  <a:pt x="710757" y="6634"/>
                </a:lnTo>
                <a:lnTo>
                  <a:pt x="704286" y="4810"/>
                </a:lnTo>
                <a:lnTo>
                  <a:pt x="697815" y="2985"/>
                </a:lnTo>
                <a:lnTo>
                  <a:pt x="691510" y="2073"/>
                </a:lnTo>
                <a:lnTo>
                  <a:pt x="685372" y="2073"/>
                </a:lnTo>
                <a:lnTo>
                  <a:pt x="676167" y="2645"/>
                </a:lnTo>
                <a:lnTo>
                  <a:pt x="663423" y="5703"/>
                </a:lnTo>
                <a:lnTo>
                  <a:pt x="652166" y="11401"/>
                </a:lnTo>
                <a:close/>
              </a:path>
              <a:path w="1866716" h="119260">
                <a:moveTo>
                  <a:pt x="776562" y="116440"/>
                </a:moveTo>
                <a:lnTo>
                  <a:pt x="776562" y="114118"/>
                </a:lnTo>
                <a:lnTo>
                  <a:pt x="771363" y="113731"/>
                </a:lnTo>
                <a:lnTo>
                  <a:pt x="767933" y="112833"/>
                </a:lnTo>
                <a:lnTo>
                  <a:pt x="766274" y="111423"/>
                </a:lnTo>
                <a:lnTo>
                  <a:pt x="764615" y="110013"/>
                </a:lnTo>
                <a:lnTo>
                  <a:pt x="763786" y="106903"/>
                </a:lnTo>
                <a:lnTo>
                  <a:pt x="763786" y="1548"/>
                </a:lnTo>
                <a:lnTo>
                  <a:pt x="762956" y="0"/>
                </a:lnTo>
                <a:lnTo>
                  <a:pt x="759956" y="941"/>
                </a:lnTo>
                <a:lnTo>
                  <a:pt x="747043" y="4858"/>
                </a:lnTo>
                <a:lnTo>
                  <a:pt x="735994" y="7961"/>
                </a:lnTo>
                <a:lnTo>
                  <a:pt x="735994" y="10698"/>
                </a:lnTo>
                <a:lnTo>
                  <a:pt x="738524" y="10118"/>
                </a:lnTo>
                <a:lnTo>
                  <a:pt x="740349" y="9786"/>
                </a:lnTo>
                <a:lnTo>
                  <a:pt x="741967" y="9703"/>
                </a:lnTo>
                <a:lnTo>
                  <a:pt x="745341" y="9703"/>
                </a:lnTo>
                <a:lnTo>
                  <a:pt x="747581" y="10864"/>
                </a:lnTo>
                <a:lnTo>
                  <a:pt x="748687" y="13186"/>
                </a:lnTo>
                <a:lnTo>
                  <a:pt x="749295" y="14568"/>
                </a:lnTo>
                <a:lnTo>
                  <a:pt x="749599" y="17084"/>
                </a:lnTo>
                <a:lnTo>
                  <a:pt x="749599" y="106350"/>
                </a:lnTo>
                <a:lnTo>
                  <a:pt x="746862" y="111008"/>
                </a:lnTo>
                <a:lnTo>
                  <a:pt x="741552" y="113621"/>
                </a:lnTo>
                <a:lnTo>
                  <a:pt x="736408" y="114118"/>
                </a:lnTo>
                <a:lnTo>
                  <a:pt x="736408" y="116440"/>
                </a:lnTo>
                <a:lnTo>
                  <a:pt x="776562" y="116440"/>
                </a:lnTo>
                <a:close/>
              </a:path>
              <a:path w="1866716" h="119260">
                <a:moveTo>
                  <a:pt x="785870" y="99936"/>
                </a:moveTo>
                <a:lnTo>
                  <a:pt x="785870" y="105078"/>
                </a:lnTo>
                <a:lnTo>
                  <a:pt x="787612" y="109322"/>
                </a:lnTo>
                <a:lnTo>
                  <a:pt x="791096" y="112667"/>
                </a:lnTo>
                <a:lnTo>
                  <a:pt x="794581" y="116012"/>
                </a:lnTo>
                <a:lnTo>
                  <a:pt x="798701" y="117685"/>
                </a:lnTo>
                <a:lnTo>
                  <a:pt x="803458" y="117685"/>
                </a:lnTo>
                <a:lnTo>
                  <a:pt x="802296" y="102950"/>
                </a:lnTo>
                <a:lnTo>
                  <a:pt x="800637" y="99245"/>
                </a:lnTo>
                <a:lnTo>
                  <a:pt x="800637" y="87966"/>
                </a:lnTo>
                <a:lnTo>
                  <a:pt x="804619" y="82382"/>
                </a:lnTo>
                <a:lnTo>
                  <a:pt x="812583" y="77461"/>
                </a:lnTo>
                <a:lnTo>
                  <a:pt x="816731" y="74918"/>
                </a:lnTo>
                <a:lnTo>
                  <a:pt x="821986" y="72596"/>
                </a:lnTo>
                <a:lnTo>
                  <a:pt x="828346" y="70494"/>
                </a:lnTo>
                <a:lnTo>
                  <a:pt x="828346" y="99936"/>
                </a:lnTo>
                <a:lnTo>
                  <a:pt x="826673" y="102535"/>
                </a:lnTo>
                <a:lnTo>
                  <a:pt x="823326" y="104581"/>
                </a:lnTo>
                <a:lnTo>
                  <a:pt x="819981" y="106627"/>
                </a:lnTo>
                <a:lnTo>
                  <a:pt x="816483" y="107649"/>
                </a:lnTo>
                <a:lnTo>
                  <a:pt x="817809" y="113206"/>
                </a:lnTo>
                <a:lnTo>
                  <a:pt x="820797" y="111437"/>
                </a:lnTo>
                <a:lnTo>
                  <a:pt x="824391" y="108728"/>
                </a:lnTo>
                <a:lnTo>
                  <a:pt x="828595" y="105078"/>
                </a:lnTo>
                <a:lnTo>
                  <a:pt x="828761" y="108451"/>
                </a:lnTo>
                <a:lnTo>
                  <a:pt x="829687" y="111354"/>
                </a:lnTo>
                <a:lnTo>
                  <a:pt x="831374" y="113787"/>
                </a:lnTo>
                <a:lnTo>
                  <a:pt x="833061" y="116219"/>
                </a:lnTo>
                <a:lnTo>
                  <a:pt x="835785" y="117436"/>
                </a:lnTo>
                <a:lnTo>
                  <a:pt x="842754" y="117436"/>
                </a:lnTo>
                <a:lnTo>
                  <a:pt x="845906" y="116385"/>
                </a:lnTo>
                <a:lnTo>
                  <a:pt x="849003" y="114284"/>
                </a:lnTo>
                <a:lnTo>
                  <a:pt x="851050" y="112902"/>
                </a:lnTo>
                <a:lnTo>
                  <a:pt x="852958" y="111133"/>
                </a:lnTo>
                <a:lnTo>
                  <a:pt x="854728" y="108976"/>
                </a:lnTo>
                <a:lnTo>
                  <a:pt x="854728" y="104664"/>
                </a:lnTo>
                <a:lnTo>
                  <a:pt x="852681" y="106157"/>
                </a:lnTo>
                <a:lnTo>
                  <a:pt x="851243" y="107096"/>
                </a:lnTo>
                <a:lnTo>
                  <a:pt x="849584" y="107871"/>
                </a:lnTo>
                <a:lnTo>
                  <a:pt x="847261" y="108064"/>
                </a:lnTo>
                <a:lnTo>
                  <a:pt x="844993" y="108064"/>
                </a:lnTo>
                <a:lnTo>
                  <a:pt x="843500" y="106986"/>
                </a:lnTo>
                <a:lnTo>
                  <a:pt x="842781" y="104830"/>
                </a:lnTo>
                <a:lnTo>
                  <a:pt x="842339" y="103613"/>
                </a:lnTo>
                <a:lnTo>
                  <a:pt x="842117" y="101402"/>
                </a:lnTo>
                <a:lnTo>
                  <a:pt x="842117" y="57639"/>
                </a:lnTo>
                <a:lnTo>
                  <a:pt x="841094" y="52083"/>
                </a:lnTo>
                <a:lnTo>
                  <a:pt x="839048" y="48268"/>
                </a:lnTo>
                <a:lnTo>
                  <a:pt x="835231" y="41301"/>
                </a:lnTo>
                <a:lnTo>
                  <a:pt x="827959" y="37818"/>
                </a:lnTo>
                <a:lnTo>
                  <a:pt x="807993" y="37818"/>
                </a:lnTo>
                <a:lnTo>
                  <a:pt x="800983" y="39933"/>
                </a:lnTo>
                <a:lnTo>
                  <a:pt x="796198" y="44162"/>
                </a:lnTo>
                <a:lnTo>
                  <a:pt x="791414" y="48392"/>
                </a:lnTo>
                <a:lnTo>
                  <a:pt x="789022" y="52442"/>
                </a:lnTo>
                <a:lnTo>
                  <a:pt x="789022" y="58303"/>
                </a:lnTo>
                <a:lnTo>
                  <a:pt x="789686" y="60114"/>
                </a:lnTo>
                <a:lnTo>
                  <a:pt x="791013" y="61745"/>
                </a:lnTo>
                <a:lnTo>
                  <a:pt x="792341" y="63376"/>
                </a:lnTo>
                <a:lnTo>
                  <a:pt x="794249" y="64191"/>
                </a:lnTo>
                <a:lnTo>
                  <a:pt x="798342" y="64191"/>
                </a:lnTo>
                <a:lnTo>
                  <a:pt x="800886" y="63113"/>
                </a:lnTo>
                <a:lnTo>
                  <a:pt x="802932" y="61897"/>
                </a:lnTo>
                <a:lnTo>
                  <a:pt x="803955" y="59740"/>
                </a:lnTo>
                <a:lnTo>
                  <a:pt x="803955" y="56644"/>
                </a:lnTo>
                <a:lnTo>
                  <a:pt x="803541" y="53617"/>
                </a:lnTo>
                <a:lnTo>
                  <a:pt x="803264" y="52041"/>
                </a:lnTo>
                <a:lnTo>
                  <a:pt x="803126" y="50258"/>
                </a:lnTo>
                <a:lnTo>
                  <a:pt x="803126" y="47660"/>
                </a:lnTo>
                <a:lnTo>
                  <a:pt x="804397" y="45614"/>
                </a:lnTo>
                <a:lnTo>
                  <a:pt x="806942" y="44121"/>
                </a:lnTo>
                <a:lnTo>
                  <a:pt x="809487" y="42683"/>
                </a:lnTo>
                <a:lnTo>
                  <a:pt x="812169" y="41965"/>
                </a:lnTo>
                <a:lnTo>
                  <a:pt x="820906" y="41965"/>
                </a:lnTo>
                <a:lnTo>
                  <a:pt x="824806" y="43817"/>
                </a:lnTo>
                <a:lnTo>
                  <a:pt x="826687" y="47521"/>
                </a:lnTo>
                <a:lnTo>
                  <a:pt x="827792" y="49733"/>
                </a:lnTo>
                <a:lnTo>
                  <a:pt x="828346" y="53659"/>
                </a:lnTo>
                <a:lnTo>
                  <a:pt x="828346" y="66348"/>
                </a:lnTo>
                <a:lnTo>
                  <a:pt x="818364" y="70205"/>
                </a:lnTo>
                <a:lnTo>
                  <a:pt x="805925" y="75554"/>
                </a:lnTo>
                <a:lnTo>
                  <a:pt x="797899" y="79866"/>
                </a:lnTo>
                <a:lnTo>
                  <a:pt x="789879" y="85229"/>
                </a:lnTo>
                <a:lnTo>
                  <a:pt x="785870" y="91919"/>
                </a:lnTo>
                <a:lnTo>
                  <a:pt x="785870" y="99936"/>
                </a:lnTo>
                <a:close/>
              </a:path>
              <a:path w="1866716" h="119260">
                <a:moveTo>
                  <a:pt x="807772" y="106875"/>
                </a:moveTo>
                <a:lnTo>
                  <a:pt x="805615" y="105327"/>
                </a:lnTo>
                <a:lnTo>
                  <a:pt x="802296" y="102950"/>
                </a:lnTo>
                <a:lnTo>
                  <a:pt x="803458" y="117685"/>
                </a:lnTo>
                <a:lnTo>
                  <a:pt x="807993" y="117685"/>
                </a:lnTo>
                <a:lnTo>
                  <a:pt x="812776" y="116192"/>
                </a:lnTo>
                <a:lnTo>
                  <a:pt x="817809" y="113206"/>
                </a:lnTo>
                <a:lnTo>
                  <a:pt x="816483" y="107649"/>
                </a:lnTo>
                <a:lnTo>
                  <a:pt x="810177" y="107649"/>
                </a:lnTo>
                <a:lnTo>
                  <a:pt x="807772" y="106875"/>
                </a:lnTo>
                <a:close/>
              </a:path>
              <a:path w="1866716" h="119260">
                <a:moveTo>
                  <a:pt x="883050" y="9371"/>
                </a:moveTo>
                <a:lnTo>
                  <a:pt x="883050" y="6938"/>
                </a:lnTo>
                <a:lnTo>
                  <a:pt x="882207" y="4879"/>
                </a:lnTo>
                <a:lnTo>
                  <a:pt x="880520" y="3193"/>
                </a:lnTo>
                <a:lnTo>
                  <a:pt x="878833" y="1506"/>
                </a:lnTo>
                <a:lnTo>
                  <a:pt x="876801" y="663"/>
                </a:lnTo>
                <a:lnTo>
                  <a:pt x="871989" y="663"/>
                </a:lnTo>
                <a:lnTo>
                  <a:pt x="869942" y="1520"/>
                </a:lnTo>
                <a:lnTo>
                  <a:pt x="868283" y="3234"/>
                </a:lnTo>
                <a:lnTo>
                  <a:pt x="866624" y="4948"/>
                </a:lnTo>
                <a:lnTo>
                  <a:pt x="865795" y="6994"/>
                </a:lnTo>
                <a:lnTo>
                  <a:pt x="865795" y="11749"/>
                </a:lnTo>
                <a:lnTo>
                  <a:pt x="866624" y="13781"/>
                </a:lnTo>
                <a:lnTo>
                  <a:pt x="868283" y="15467"/>
                </a:lnTo>
                <a:lnTo>
                  <a:pt x="869942" y="17153"/>
                </a:lnTo>
                <a:lnTo>
                  <a:pt x="871989" y="17996"/>
                </a:lnTo>
                <a:lnTo>
                  <a:pt x="876801" y="17996"/>
                </a:lnTo>
                <a:lnTo>
                  <a:pt x="878833" y="17153"/>
                </a:lnTo>
                <a:lnTo>
                  <a:pt x="880520" y="15467"/>
                </a:lnTo>
                <a:lnTo>
                  <a:pt x="882207" y="13781"/>
                </a:lnTo>
                <a:lnTo>
                  <a:pt x="883050" y="11749"/>
                </a:lnTo>
                <a:lnTo>
                  <a:pt x="883050" y="9371"/>
                </a:lnTo>
                <a:close/>
              </a:path>
              <a:path w="1866716" h="119260">
                <a:moveTo>
                  <a:pt x="1142087" y="106820"/>
                </a:moveTo>
                <a:lnTo>
                  <a:pt x="1145310" y="102594"/>
                </a:lnTo>
                <a:lnTo>
                  <a:pt x="1150732" y="91105"/>
                </a:lnTo>
                <a:lnTo>
                  <a:pt x="1152540" y="78125"/>
                </a:lnTo>
                <a:lnTo>
                  <a:pt x="1152223" y="72192"/>
                </a:lnTo>
                <a:lnTo>
                  <a:pt x="1148840" y="59586"/>
                </a:lnTo>
                <a:lnTo>
                  <a:pt x="1141755" y="49429"/>
                </a:lnTo>
                <a:lnTo>
                  <a:pt x="1138805" y="46767"/>
                </a:lnTo>
                <a:lnTo>
                  <a:pt x="1127737" y="40677"/>
                </a:lnTo>
                <a:lnTo>
                  <a:pt x="1114544" y="38647"/>
                </a:lnTo>
                <a:lnTo>
                  <a:pt x="1110244" y="38851"/>
                </a:lnTo>
                <a:lnTo>
                  <a:pt x="1097763" y="42310"/>
                </a:lnTo>
                <a:lnTo>
                  <a:pt x="1087540" y="50051"/>
                </a:lnTo>
                <a:lnTo>
                  <a:pt x="1084662" y="53540"/>
                </a:lnTo>
                <a:lnTo>
                  <a:pt x="1078950" y="64824"/>
                </a:lnTo>
                <a:lnTo>
                  <a:pt x="1077046" y="77959"/>
                </a:lnTo>
                <a:lnTo>
                  <a:pt x="1077445" y="84461"/>
                </a:lnTo>
                <a:lnTo>
                  <a:pt x="1080953" y="96868"/>
                </a:lnTo>
                <a:lnTo>
                  <a:pt x="1088080" y="107318"/>
                </a:lnTo>
                <a:lnTo>
                  <a:pt x="1091165" y="110277"/>
                </a:lnTo>
                <a:lnTo>
                  <a:pt x="1102189" y="116828"/>
                </a:lnTo>
                <a:lnTo>
                  <a:pt x="1099238" y="101512"/>
                </a:lnTo>
                <a:lnTo>
                  <a:pt x="1097927" y="98847"/>
                </a:lnTo>
                <a:lnTo>
                  <a:pt x="1093901" y="86812"/>
                </a:lnTo>
                <a:lnTo>
                  <a:pt x="1092559" y="73978"/>
                </a:lnTo>
                <a:lnTo>
                  <a:pt x="1092601" y="71419"/>
                </a:lnTo>
                <a:lnTo>
                  <a:pt x="1094937" y="57314"/>
                </a:lnTo>
                <a:lnTo>
                  <a:pt x="1100856" y="47936"/>
                </a:lnTo>
                <a:lnTo>
                  <a:pt x="1104063" y="45061"/>
                </a:lnTo>
                <a:lnTo>
                  <a:pt x="1107852" y="43624"/>
                </a:lnTo>
                <a:lnTo>
                  <a:pt x="1120296" y="43624"/>
                </a:lnTo>
                <a:lnTo>
                  <a:pt x="1126462" y="47853"/>
                </a:lnTo>
                <a:lnTo>
                  <a:pt x="1130722" y="56313"/>
                </a:lnTo>
                <a:lnTo>
                  <a:pt x="1131770" y="58500"/>
                </a:lnTo>
                <a:lnTo>
                  <a:pt x="1135774" y="70578"/>
                </a:lnTo>
                <a:lnTo>
                  <a:pt x="1137109" y="83350"/>
                </a:lnTo>
                <a:lnTo>
                  <a:pt x="1137109" y="92583"/>
                </a:lnTo>
                <a:lnTo>
                  <a:pt x="1135436" y="100047"/>
                </a:lnTo>
                <a:lnTo>
                  <a:pt x="1132090" y="105742"/>
                </a:lnTo>
                <a:lnTo>
                  <a:pt x="1132012" y="115024"/>
                </a:lnTo>
                <a:lnTo>
                  <a:pt x="1142087" y="106820"/>
                </a:lnTo>
                <a:close/>
              </a:path>
              <a:path w="1866716" h="119260">
                <a:moveTo>
                  <a:pt x="1132090" y="105742"/>
                </a:moveTo>
                <a:lnTo>
                  <a:pt x="1128744" y="111437"/>
                </a:lnTo>
                <a:lnTo>
                  <a:pt x="1123974" y="114284"/>
                </a:lnTo>
                <a:lnTo>
                  <a:pt x="1109870" y="114284"/>
                </a:lnTo>
                <a:lnTo>
                  <a:pt x="1103690" y="110027"/>
                </a:lnTo>
                <a:lnTo>
                  <a:pt x="1099238" y="101512"/>
                </a:lnTo>
                <a:lnTo>
                  <a:pt x="1102189" y="116828"/>
                </a:lnTo>
                <a:lnTo>
                  <a:pt x="1115042" y="119012"/>
                </a:lnTo>
                <a:lnTo>
                  <a:pt x="1119687" y="118760"/>
                </a:lnTo>
                <a:lnTo>
                  <a:pt x="1132012" y="115024"/>
                </a:lnTo>
                <a:lnTo>
                  <a:pt x="1132090" y="105742"/>
                </a:lnTo>
                <a:close/>
              </a:path>
              <a:path w="1866716" h="119260">
                <a:moveTo>
                  <a:pt x="869168" y="43375"/>
                </a:moveTo>
                <a:lnTo>
                  <a:pt x="859489" y="46526"/>
                </a:lnTo>
                <a:lnTo>
                  <a:pt x="855922" y="47687"/>
                </a:lnTo>
                <a:lnTo>
                  <a:pt x="855922" y="50258"/>
                </a:lnTo>
                <a:lnTo>
                  <a:pt x="858687" y="49484"/>
                </a:lnTo>
                <a:lnTo>
                  <a:pt x="860361" y="49042"/>
                </a:lnTo>
                <a:lnTo>
                  <a:pt x="860941" y="48931"/>
                </a:lnTo>
                <a:lnTo>
                  <a:pt x="862725" y="48765"/>
                </a:lnTo>
                <a:lnTo>
                  <a:pt x="865380" y="48765"/>
                </a:lnTo>
                <a:lnTo>
                  <a:pt x="867122" y="49899"/>
                </a:lnTo>
                <a:lnTo>
                  <a:pt x="867952" y="52166"/>
                </a:lnTo>
                <a:lnTo>
                  <a:pt x="868449" y="53548"/>
                </a:lnTo>
                <a:lnTo>
                  <a:pt x="868698" y="56036"/>
                </a:lnTo>
                <a:lnTo>
                  <a:pt x="868698" y="105659"/>
                </a:lnTo>
                <a:lnTo>
                  <a:pt x="867924" y="109626"/>
                </a:lnTo>
                <a:lnTo>
                  <a:pt x="864827" y="112556"/>
                </a:lnTo>
                <a:lnTo>
                  <a:pt x="861093" y="113565"/>
                </a:lnTo>
                <a:lnTo>
                  <a:pt x="855175" y="114118"/>
                </a:lnTo>
                <a:lnTo>
                  <a:pt x="855175" y="116440"/>
                </a:lnTo>
                <a:lnTo>
                  <a:pt x="895494" y="116440"/>
                </a:lnTo>
                <a:lnTo>
                  <a:pt x="895494" y="114118"/>
                </a:lnTo>
                <a:lnTo>
                  <a:pt x="890129" y="113676"/>
                </a:lnTo>
                <a:lnTo>
                  <a:pt x="886686" y="112653"/>
                </a:lnTo>
                <a:lnTo>
                  <a:pt x="885166" y="111050"/>
                </a:lnTo>
                <a:lnTo>
                  <a:pt x="883645" y="109446"/>
                </a:lnTo>
                <a:lnTo>
                  <a:pt x="882884" y="105493"/>
                </a:lnTo>
                <a:lnTo>
                  <a:pt x="882829" y="38786"/>
                </a:lnTo>
                <a:lnTo>
                  <a:pt x="881280" y="38730"/>
                </a:lnTo>
                <a:lnTo>
                  <a:pt x="879732" y="39394"/>
                </a:lnTo>
                <a:lnTo>
                  <a:pt x="875916" y="40997"/>
                </a:lnTo>
                <a:lnTo>
                  <a:pt x="869168" y="43375"/>
                </a:lnTo>
                <a:close/>
              </a:path>
              <a:path w="1866716" h="119260">
                <a:moveTo>
                  <a:pt x="1240230" y="116441"/>
                </a:moveTo>
                <a:lnTo>
                  <a:pt x="1240230" y="114119"/>
                </a:lnTo>
                <a:lnTo>
                  <a:pt x="1236469" y="114063"/>
                </a:lnTo>
                <a:lnTo>
                  <a:pt x="1233786" y="113151"/>
                </a:lnTo>
                <a:lnTo>
                  <a:pt x="1232182" y="111382"/>
                </a:lnTo>
                <a:lnTo>
                  <a:pt x="1230579" y="109612"/>
                </a:lnTo>
                <a:lnTo>
                  <a:pt x="1229776" y="106737"/>
                </a:lnTo>
                <a:lnTo>
                  <a:pt x="1229776" y="53244"/>
                </a:lnTo>
                <a:lnTo>
                  <a:pt x="1226790" y="45752"/>
                </a:lnTo>
                <a:lnTo>
                  <a:pt x="1220817" y="41550"/>
                </a:lnTo>
                <a:lnTo>
                  <a:pt x="1217719" y="39394"/>
                </a:lnTo>
                <a:lnTo>
                  <a:pt x="1214291" y="38316"/>
                </a:lnTo>
                <a:lnTo>
                  <a:pt x="1205884" y="38316"/>
                </a:lnTo>
                <a:lnTo>
                  <a:pt x="1201404" y="39670"/>
                </a:lnTo>
                <a:lnTo>
                  <a:pt x="1197090" y="42379"/>
                </a:lnTo>
                <a:lnTo>
                  <a:pt x="1194214" y="44149"/>
                </a:lnTo>
                <a:lnTo>
                  <a:pt x="1190232" y="47411"/>
                </a:lnTo>
                <a:lnTo>
                  <a:pt x="1185144" y="52166"/>
                </a:lnTo>
                <a:lnTo>
                  <a:pt x="1185144" y="39974"/>
                </a:lnTo>
                <a:lnTo>
                  <a:pt x="1184314" y="38399"/>
                </a:lnTo>
                <a:lnTo>
                  <a:pt x="1176515" y="40970"/>
                </a:lnTo>
                <a:lnTo>
                  <a:pt x="1168054" y="43734"/>
                </a:lnTo>
                <a:lnTo>
                  <a:pt x="1162689" y="45448"/>
                </a:lnTo>
                <a:lnTo>
                  <a:pt x="1160421" y="46112"/>
                </a:lnTo>
                <a:lnTo>
                  <a:pt x="1160421" y="49014"/>
                </a:lnTo>
                <a:lnTo>
                  <a:pt x="1162370" y="48766"/>
                </a:lnTo>
                <a:lnTo>
                  <a:pt x="1163906" y="48682"/>
                </a:lnTo>
                <a:lnTo>
                  <a:pt x="1167168" y="48682"/>
                </a:lnTo>
                <a:lnTo>
                  <a:pt x="1169326" y="49733"/>
                </a:lnTo>
                <a:lnTo>
                  <a:pt x="1170377" y="51834"/>
                </a:lnTo>
                <a:lnTo>
                  <a:pt x="1171040" y="53272"/>
                </a:lnTo>
                <a:lnTo>
                  <a:pt x="1171372" y="55760"/>
                </a:lnTo>
                <a:lnTo>
                  <a:pt x="1171372" y="106433"/>
                </a:lnTo>
                <a:lnTo>
                  <a:pt x="1170584" y="109709"/>
                </a:lnTo>
                <a:lnTo>
                  <a:pt x="1167431" y="112639"/>
                </a:lnTo>
                <a:lnTo>
                  <a:pt x="1164679" y="113621"/>
                </a:lnTo>
                <a:lnTo>
                  <a:pt x="1160753" y="114119"/>
                </a:lnTo>
                <a:lnTo>
                  <a:pt x="1160753" y="116441"/>
                </a:lnTo>
                <a:lnTo>
                  <a:pt x="1197007" y="116441"/>
                </a:lnTo>
                <a:lnTo>
                  <a:pt x="1197007" y="114119"/>
                </a:lnTo>
                <a:lnTo>
                  <a:pt x="1193191" y="114008"/>
                </a:lnTo>
                <a:lnTo>
                  <a:pt x="1190398" y="113275"/>
                </a:lnTo>
                <a:lnTo>
                  <a:pt x="1188628" y="111921"/>
                </a:lnTo>
                <a:lnTo>
                  <a:pt x="1186858" y="110566"/>
                </a:lnTo>
                <a:lnTo>
                  <a:pt x="1185973" y="107898"/>
                </a:lnTo>
                <a:lnTo>
                  <a:pt x="1185973" y="57474"/>
                </a:lnTo>
                <a:lnTo>
                  <a:pt x="1188960" y="54543"/>
                </a:lnTo>
                <a:lnTo>
                  <a:pt x="1191393" y="52442"/>
                </a:lnTo>
                <a:lnTo>
                  <a:pt x="1193274" y="51171"/>
                </a:lnTo>
                <a:lnTo>
                  <a:pt x="1196648" y="48959"/>
                </a:lnTo>
                <a:lnTo>
                  <a:pt x="1199966" y="47853"/>
                </a:lnTo>
                <a:lnTo>
                  <a:pt x="1207986" y="47853"/>
                </a:lnTo>
                <a:lnTo>
                  <a:pt x="1211248" y="49415"/>
                </a:lnTo>
                <a:lnTo>
                  <a:pt x="1213019" y="52539"/>
                </a:lnTo>
                <a:lnTo>
                  <a:pt x="1214788" y="55663"/>
                </a:lnTo>
                <a:lnTo>
                  <a:pt x="1215673" y="59602"/>
                </a:lnTo>
                <a:lnTo>
                  <a:pt x="1215673" y="105410"/>
                </a:lnTo>
                <a:lnTo>
                  <a:pt x="1214871" y="109073"/>
                </a:lnTo>
                <a:lnTo>
                  <a:pt x="1213267" y="110760"/>
                </a:lnTo>
                <a:lnTo>
                  <a:pt x="1211664" y="112446"/>
                </a:lnTo>
                <a:lnTo>
                  <a:pt x="1208843" y="113566"/>
                </a:lnTo>
                <a:lnTo>
                  <a:pt x="1204805" y="114119"/>
                </a:lnTo>
                <a:lnTo>
                  <a:pt x="1204805" y="116441"/>
                </a:lnTo>
                <a:lnTo>
                  <a:pt x="1240230" y="116441"/>
                </a:lnTo>
                <a:close/>
              </a:path>
              <a:path w="1866716" h="119260">
                <a:moveTo>
                  <a:pt x="1289010" y="80115"/>
                </a:moveTo>
                <a:lnTo>
                  <a:pt x="1289197" y="84776"/>
                </a:lnTo>
                <a:lnTo>
                  <a:pt x="1292228" y="97654"/>
                </a:lnTo>
                <a:lnTo>
                  <a:pt x="1298966" y="107815"/>
                </a:lnTo>
                <a:lnTo>
                  <a:pt x="1305603" y="114616"/>
                </a:lnTo>
                <a:lnTo>
                  <a:pt x="1313235" y="118016"/>
                </a:lnTo>
                <a:lnTo>
                  <a:pt x="1322221" y="118014"/>
                </a:lnTo>
                <a:lnTo>
                  <a:pt x="1334423" y="115162"/>
                </a:lnTo>
                <a:lnTo>
                  <a:pt x="1345091" y="106903"/>
                </a:lnTo>
                <a:lnTo>
                  <a:pt x="1348576" y="103033"/>
                </a:lnTo>
                <a:lnTo>
                  <a:pt x="1351894" y="97780"/>
                </a:lnTo>
                <a:lnTo>
                  <a:pt x="1355047" y="91145"/>
                </a:lnTo>
                <a:lnTo>
                  <a:pt x="1352724" y="89735"/>
                </a:lnTo>
                <a:lnTo>
                  <a:pt x="1349516" y="94435"/>
                </a:lnTo>
                <a:lnTo>
                  <a:pt x="1346640" y="97863"/>
                </a:lnTo>
                <a:lnTo>
                  <a:pt x="1344097" y="100019"/>
                </a:lnTo>
                <a:lnTo>
                  <a:pt x="1339616" y="103779"/>
                </a:lnTo>
                <a:lnTo>
                  <a:pt x="1334501" y="105659"/>
                </a:lnTo>
                <a:lnTo>
                  <a:pt x="1320618" y="105659"/>
                </a:lnTo>
                <a:lnTo>
                  <a:pt x="1314162" y="102342"/>
                </a:lnTo>
                <a:lnTo>
                  <a:pt x="1309377" y="95707"/>
                </a:lnTo>
                <a:lnTo>
                  <a:pt x="1304593" y="89072"/>
                </a:lnTo>
                <a:lnTo>
                  <a:pt x="1302201" y="81580"/>
                </a:lnTo>
                <a:lnTo>
                  <a:pt x="1302201" y="64108"/>
                </a:lnTo>
                <a:lnTo>
                  <a:pt x="1304371" y="56796"/>
                </a:lnTo>
                <a:lnTo>
                  <a:pt x="1308714" y="51295"/>
                </a:lnTo>
                <a:lnTo>
                  <a:pt x="1313056" y="45794"/>
                </a:lnTo>
                <a:lnTo>
                  <a:pt x="1318378" y="43043"/>
                </a:lnTo>
                <a:lnTo>
                  <a:pt x="1327670" y="43043"/>
                </a:lnTo>
                <a:lnTo>
                  <a:pt x="1330076" y="43624"/>
                </a:lnTo>
                <a:lnTo>
                  <a:pt x="1331901" y="44785"/>
                </a:lnTo>
                <a:lnTo>
                  <a:pt x="1333671" y="46001"/>
                </a:lnTo>
                <a:lnTo>
                  <a:pt x="1334915" y="48074"/>
                </a:lnTo>
                <a:lnTo>
                  <a:pt x="1335634" y="51005"/>
                </a:lnTo>
                <a:lnTo>
                  <a:pt x="1336630" y="54986"/>
                </a:lnTo>
                <a:lnTo>
                  <a:pt x="1337294" y="57529"/>
                </a:lnTo>
                <a:lnTo>
                  <a:pt x="1338358" y="59464"/>
                </a:lnTo>
                <a:lnTo>
                  <a:pt x="1341290" y="62118"/>
                </a:lnTo>
                <a:lnTo>
                  <a:pt x="1342990" y="62782"/>
                </a:lnTo>
                <a:lnTo>
                  <a:pt x="1347581" y="62782"/>
                </a:lnTo>
                <a:lnTo>
                  <a:pt x="1349544" y="61994"/>
                </a:lnTo>
                <a:lnTo>
                  <a:pt x="1350816" y="60418"/>
                </a:lnTo>
                <a:lnTo>
                  <a:pt x="1352088" y="58842"/>
                </a:lnTo>
                <a:lnTo>
                  <a:pt x="1352724" y="57142"/>
                </a:lnTo>
                <a:lnTo>
                  <a:pt x="1352724" y="51060"/>
                </a:lnTo>
                <a:lnTo>
                  <a:pt x="1350222" y="47148"/>
                </a:lnTo>
                <a:lnTo>
                  <a:pt x="1345216" y="43582"/>
                </a:lnTo>
                <a:lnTo>
                  <a:pt x="1340210" y="40016"/>
                </a:lnTo>
                <a:lnTo>
                  <a:pt x="1334252" y="38233"/>
                </a:lnTo>
                <a:lnTo>
                  <a:pt x="1327338" y="38233"/>
                </a:lnTo>
                <a:lnTo>
                  <a:pt x="1322285" y="38535"/>
                </a:lnTo>
                <a:lnTo>
                  <a:pt x="1310064" y="42364"/>
                </a:lnTo>
                <a:lnTo>
                  <a:pt x="1299878" y="50590"/>
                </a:lnTo>
                <a:lnTo>
                  <a:pt x="1296094" y="55530"/>
                </a:lnTo>
                <a:lnTo>
                  <a:pt x="1290781" y="67039"/>
                </a:lnTo>
                <a:lnTo>
                  <a:pt x="1289010" y="80115"/>
                </a:lnTo>
                <a:close/>
              </a:path>
              <a:path w="1866716" h="119260">
                <a:moveTo>
                  <a:pt x="1363542" y="99937"/>
                </a:moveTo>
                <a:lnTo>
                  <a:pt x="1363542" y="105079"/>
                </a:lnTo>
                <a:lnTo>
                  <a:pt x="1365285" y="109322"/>
                </a:lnTo>
                <a:lnTo>
                  <a:pt x="1368769" y="112667"/>
                </a:lnTo>
                <a:lnTo>
                  <a:pt x="1372253" y="116012"/>
                </a:lnTo>
                <a:lnTo>
                  <a:pt x="1376374" y="117685"/>
                </a:lnTo>
                <a:lnTo>
                  <a:pt x="1381130" y="117685"/>
                </a:lnTo>
                <a:lnTo>
                  <a:pt x="1379969" y="102950"/>
                </a:lnTo>
                <a:lnTo>
                  <a:pt x="1378310" y="99245"/>
                </a:lnTo>
                <a:lnTo>
                  <a:pt x="1378310" y="87966"/>
                </a:lnTo>
                <a:lnTo>
                  <a:pt x="1382291" y="82382"/>
                </a:lnTo>
                <a:lnTo>
                  <a:pt x="1390255" y="77461"/>
                </a:lnTo>
                <a:lnTo>
                  <a:pt x="1394404" y="74918"/>
                </a:lnTo>
                <a:lnTo>
                  <a:pt x="1399658" y="72596"/>
                </a:lnTo>
                <a:lnTo>
                  <a:pt x="1406019" y="70495"/>
                </a:lnTo>
                <a:lnTo>
                  <a:pt x="1406019" y="99937"/>
                </a:lnTo>
                <a:lnTo>
                  <a:pt x="1404345" y="102535"/>
                </a:lnTo>
                <a:lnTo>
                  <a:pt x="1400999" y="104581"/>
                </a:lnTo>
                <a:lnTo>
                  <a:pt x="1397653" y="106627"/>
                </a:lnTo>
                <a:lnTo>
                  <a:pt x="1394155" y="107650"/>
                </a:lnTo>
                <a:lnTo>
                  <a:pt x="1395482" y="113206"/>
                </a:lnTo>
                <a:lnTo>
                  <a:pt x="1398469" y="111437"/>
                </a:lnTo>
                <a:lnTo>
                  <a:pt x="1402064" y="108728"/>
                </a:lnTo>
                <a:lnTo>
                  <a:pt x="1406267" y="105079"/>
                </a:lnTo>
                <a:lnTo>
                  <a:pt x="1406433" y="108451"/>
                </a:lnTo>
                <a:lnTo>
                  <a:pt x="1407360" y="111354"/>
                </a:lnTo>
                <a:lnTo>
                  <a:pt x="1409046" y="113787"/>
                </a:lnTo>
                <a:lnTo>
                  <a:pt x="1410733" y="116219"/>
                </a:lnTo>
                <a:lnTo>
                  <a:pt x="1413458" y="117436"/>
                </a:lnTo>
                <a:lnTo>
                  <a:pt x="1420426" y="117436"/>
                </a:lnTo>
                <a:lnTo>
                  <a:pt x="1423579" y="116385"/>
                </a:lnTo>
                <a:lnTo>
                  <a:pt x="1426676" y="114284"/>
                </a:lnTo>
                <a:lnTo>
                  <a:pt x="1428722" y="112902"/>
                </a:lnTo>
                <a:lnTo>
                  <a:pt x="1430630" y="111133"/>
                </a:lnTo>
                <a:lnTo>
                  <a:pt x="1432399" y="108977"/>
                </a:lnTo>
                <a:lnTo>
                  <a:pt x="1432399" y="104664"/>
                </a:lnTo>
                <a:lnTo>
                  <a:pt x="1430353" y="106157"/>
                </a:lnTo>
                <a:lnTo>
                  <a:pt x="1428916" y="107097"/>
                </a:lnTo>
                <a:lnTo>
                  <a:pt x="1427256" y="107871"/>
                </a:lnTo>
                <a:lnTo>
                  <a:pt x="1424933" y="108064"/>
                </a:lnTo>
                <a:lnTo>
                  <a:pt x="1422666" y="108064"/>
                </a:lnTo>
                <a:lnTo>
                  <a:pt x="1421172" y="106986"/>
                </a:lnTo>
                <a:lnTo>
                  <a:pt x="1420454" y="104830"/>
                </a:lnTo>
                <a:lnTo>
                  <a:pt x="1420011" y="103613"/>
                </a:lnTo>
                <a:lnTo>
                  <a:pt x="1419790" y="101402"/>
                </a:lnTo>
                <a:lnTo>
                  <a:pt x="1419790" y="57640"/>
                </a:lnTo>
                <a:lnTo>
                  <a:pt x="1418767" y="52083"/>
                </a:lnTo>
                <a:lnTo>
                  <a:pt x="1416721" y="48268"/>
                </a:lnTo>
                <a:lnTo>
                  <a:pt x="1412904" y="41301"/>
                </a:lnTo>
                <a:lnTo>
                  <a:pt x="1405632" y="37818"/>
                </a:lnTo>
                <a:lnTo>
                  <a:pt x="1385665" y="37818"/>
                </a:lnTo>
                <a:lnTo>
                  <a:pt x="1378655" y="39933"/>
                </a:lnTo>
                <a:lnTo>
                  <a:pt x="1373871" y="44163"/>
                </a:lnTo>
                <a:lnTo>
                  <a:pt x="1369086" y="48392"/>
                </a:lnTo>
                <a:lnTo>
                  <a:pt x="1366695" y="52442"/>
                </a:lnTo>
                <a:lnTo>
                  <a:pt x="1366695" y="58303"/>
                </a:lnTo>
                <a:lnTo>
                  <a:pt x="1367358" y="60114"/>
                </a:lnTo>
                <a:lnTo>
                  <a:pt x="1368686" y="61745"/>
                </a:lnTo>
                <a:lnTo>
                  <a:pt x="1370014" y="63376"/>
                </a:lnTo>
                <a:lnTo>
                  <a:pt x="1371922" y="64191"/>
                </a:lnTo>
                <a:lnTo>
                  <a:pt x="1376014" y="64191"/>
                </a:lnTo>
                <a:lnTo>
                  <a:pt x="1378558" y="63113"/>
                </a:lnTo>
                <a:lnTo>
                  <a:pt x="1380605" y="61897"/>
                </a:lnTo>
                <a:lnTo>
                  <a:pt x="1381628" y="59740"/>
                </a:lnTo>
                <a:lnTo>
                  <a:pt x="1381628" y="56644"/>
                </a:lnTo>
                <a:lnTo>
                  <a:pt x="1381489" y="55193"/>
                </a:lnTo>
                <a:lnTo>
                  <a:pt x="1381213" y="53617"/>
                </a:lnTo>
                <a:lnTo>
                  <a:pt x="1380937" y="52041"/>
                </a:lnTo>
                <a:lnTo>
                  <a:pt x="1380798" y="50258"/>
                </a:lnTo>
                <a:lnTo>
                  <a:pt x="1380798" y="47660"/>
                </a:lnTo>
                <a:lnTo>
                  <a:pt x="1382070" y="45614"/>
                </a:lnTo>
                <a:lnTo>
                  <a:pt x="1384614" y="44121"/>
                </a:lnTo>
                <a:lnTo>
                  <a:pt x="1387158" y="42683"/>
                </a:lnTo>
                <a:lnTo>
                  <a:pt x="1389841" y="41965"/>
                </a:lnTo>
                <a:lnTo>
                  <a:pt x="1398579" y="41965"/>
                </a:lnTo>
                <a:lnTo>
                  <a:pt x="1402478" y="43817"/>
                </a:lnTo>
                <a:lnTo>
                  <a:pt x="1404359" y="47521"/>
                </a:lnTo>
                <a:lnTo>
                  <a:pt x="1405465" y="49733"/>
                </a:lnTo>
                <a:lnTo>
                  <a:pt x="1406019" y="53659"/>
                </a:lnTo>
                <a:lnTo>
                  <a:pt x="1406019" y="66348"/>
                </a:lnTo>
                <a:lnTo>
                  <a:pt x="1396037" y="70205"/>
                </a:lnTo>
                <a:lnTo>
                  <a:pt x="1383598" y="75554"/>
                </a:lnTo>
                <a:lnTo>
                  <a:pt x="1375572" y="79866"/>
                </a:lnTo>
                <a:lnTo>
                  <a:pt x="1367552" y="85229"/>
                </a:lnTo>
                <a:lnTo>
                  <a:pt x="1363542" y="91919"/>
                </a:lnTo>
                <a:lnTo>
                  <a:pt x="1363542" y="99937"/>
                </a:lnTo>
                <a:close/>
              </a:path>
              <a:path w="1866716" h="119260">
                <a:moveTo>
                  <a:pt x="1385444" y="106875"/>
                </a:moveTo>
                <a:lnTo>
                  <a:pt x="1383287" y="105327"/>
                </a:lnTo>
                <a:lnTo>
                  <a:pt x="1379969" y="102950"/>
                </a:lnTo>
                <a:lnTo>
                  <a:pt x="1381130" y="117685"/>
                </a:lnTo>
                <a:lnTo>
                  <a:pt x="1385666" y="117685"/>
                </a:lnTo>
                <a:lnTo>
                  <a:pt x="1390449" y="116192"/>
                </a:lnTo>
                <a:lnTo>
                  <a:pt x="1395482" y="113206"/>
                </a:lnTo>
                <a:lnTo>
                  <a:pt x="1394155" y="107650"/>
                </a:lnTo>
                <a:lnTo>
                  <a:pt x="1387850" y="107650"/>
                </a:lnTo>
                <a:lnTo>
                  <a:pt x="1385444" y="106875"/>
                </a:lnTo>
                <a:close/>
              </a:path>
              <a:path w="1866716" h="119260">
                <a:moveTo>
                  <a:pt x="1438323" y="90316"/>
                </a:moveTo>
                <a:lnTo>
                  <a:pt x="1438323" y="117104"/>
                </a:lnTo>
                <a:lnTo>
                  <a:pt x="1440480" y="117104"/>
                </a:lnTo>
                <a:lnTo>
                  <a:pt x="1440757" y="116441"/>
                </a:lnTo>
                <a:lnTo>
                  <a:pt x="1442140" y="114934"/>
                </a:lnTo>
                <a:lnTo>
                  <a:pt x="1444158" y="114699"/>
                </a:lnTo>
                <a:lnTo>
                  <a:pt x="1446647" y="115252"/>
                </a:lnTo>
                <a:lnTo>
                  <a:pt x="1450850" y="116358"/>
                </a:lnTo>
                <a:lnTo>
                  <a:pt x="1455054" y="117463"/>
                </a:lnTo>
                <a:lnTo>
                  <a:pt x="1458815" y="118016"/>
                </a:lnTo>
                <a:lnTo>
                  <a:pt x="1470042" y="118016"/>
                </a:lnTo>
                <a:lnTo>
                  <a:pt x="1476444" y="115943"/>
                </a:lnTo>
                <a:lnTo>
                  <a:pt x="1481339" y="111796"/>
                </a:lnTo>
                <a:lnTo>
                  <a:pt x="1486233" y="107650"/>
                </a:lnTo>
                <a:lnTo>
                  <a:pt x="1488681" y="102314"/>
                </a:lnTo>
                <a:lnTo>
                  <a:pt x="1488681" y="95790"/>
                </a:lnTo>
                <a:lnTo>
                  <a:pt x="1488468" y="93029"/>
                </a:lnTo>
                <a:lnTo>
                  <a:pt x="1483242" y="82588"/>
                </a:lnTo>
                <a:lnTo>
                  <a:pt x="1471010" y="73397"/>
                </a:lnTo>
                <a:lnTo>
                  <a:pt x="1460059" y="67509"/>
                </a:lnTo>
                <a:lnTo>
                  <a:pt x="1452426" y="63528"/>
                </a:lnTo>
                <a:lnTo>
                  <a:pt x="1448610" y="58994"/>
                </a:lnTo>
                <a:lnTo>
                  <a:pt x="1448610" y="50701"/>
                </a:lnTo>
                <a:lnTo>
                  <a:pt x="1449716" y="47908"/>
                </a:lnTo>
                <a:lnTo>
                  <a:pt x="1451928" y="45531"/>
                </a:lnTo>
                <a:lnTo>
                  <a:pt x="1454142" y="43154"/>
                </a:lnTo>
                <a:lnTo>
                  <a:pt x="1457182" y="41965"/>
                </a:lnTo>
                <a:lnTo>
                  <a:pt x="1467526" y="41965"/>
                </a:lnTo>
                <a:lnTo>
                  <a:pt x="1472476" y="44729"/>
                </a:lnTo>
                <a:lnTo>
                  <a:pt x="1475905" y="50258"/>
                </a:lnTo>
                <a:lnTo>
                  <a:pt x="1477785" y="53244"/>
                </a:lnTo>
                <a:lnTo>
                  <a:pt x="1479279" y="57418"/>
                </a:lnTo>
                <a:lnTo>
                  <a:pt x="1480384" y="62782"/>
                </a:lnTo>
                <a:lnTo>
                  <a:pt x="1482956" y="62782"/>
                </a:lnTo>
                <a:lnTo>
                  <a:pt x="1482375" y="39643"/>
                </a:lnTo>
                <a:lnTo>
                  <a:pt x="1480384" y="39643"/>
                </a:lnTo>
                <a:lnTo>
                  <a:pt x="1478780" y="41246"/>
                </a:lnTo>
                <a:lnTo>
                  <a:pt x="1476623" y="41384"/>
                </a:lnTo>
                <a:lnTo>
                  <a:pt x="1474646" y="40831"/>
                </a:lnTo>
                <a:lnTo>
                  <a:pt x="1471135" y="39726"/>
                </a:lnTo>
                <a:lnTo>
                  <a:pt x="1467622" y="38620"/>
                </a:lnTo>
                <a:lnTo>
                  <a:pt x="1464400" y="38067"/>
                </a:lnTo>
                <a:lnTo>
                  <a:pt x="1454777" y="38067"/>
                </a:lnTo>
                <a:lnTo>
                  <a:pt x="1449219" y="40057"/>
                </a:lnTo>
                <a:lnTo>
                  <a:pt x="1444794" y="44038"/>
                </a:lnTo>
                <a:lnTo>
                  <a:pt x="1440370" y="48019"/>
                </a:lnTo>
                <a:lnTo>
                  <a:pt x="1438157" y="53106"/>
                </a:lnTo>
                <a:lnTo>
                  <a:pt x="1438157" y="64330"/>
                </a:lnTo>
                <a:lnTo>
                  <a:pt x="1439761" y="68698"/>
                </a:lnTo>
                <a:lnTo>
                  <a:pt x="1442968" y="72402"/>
                </a:lnTo>
                <a:lnTo>
                  <a:pt x="1446177" y="76107"/>
                </a:lnTo>
                <a:lnTo>
                  <a:pt x="1451182" y="79783"/>
                </a:lnTo>
                <a:lnTo>
                  <a:pt x="1457984" y="83432"/>
                </a:lnTo>
                <a:lnTo>
                  <a:pt x="1467276" y="88740"/>
                </a:lnTo>
                <a:lnTo>
                  <a:pt x="1470760" y="90786"/>
                </a:lnTo>
                <a:lnTo>
                  <a:pt x="1473194" y="92887"/>
                </a:lnTo>
                <a:lnTo>
                  <a:pt x="1474577" y="95043"/>
                </a:lnTo>
                <a:lnTo>
                  <a:pt x="1475960" y="97200"/>
                </a:lnTo>
                <a:lnTo>
                  <a:pt x="1476651" y="99439"/>
                </a:lnTo>
                <a:lnTo>
                  <a:pt x="1476651" y="105410"/>
                </a:lnTo>
                <a:lnTo>
                  <a:pt x="1475448" y="108382"/>
                </a:lnTo>
                <a:lnTo>
                  <a:pt x="1473042" y="110677"/>
                </a:lnTo>
                <a:lnTo>
                  <a:pt x="1470636" y="112971"/>
                </a:lnTo>
                <a:lnTo>
                  <a:pt x="1467359" y="114119"/>
                </a:lnTo>
                <a:lnTo>
                  <a:pt x="1455745" y="114119"/>
                </a:lnTo>
                <a:lnTo>
                  <a:pt x="1450076" y="111022"/>
                </a:lnTo>
                <a:lnTo>
                  <a:pt x="1446204" y="104830"/>
                </a:lnTo>
                <a:lnTo>
                  <a:pt x="1444047" y="101457"/>
                </a:lnTo>
                <a:lnTo>
                  <a:pt x="1442332" y="96619"/>
                </a:lnTo>
                <a:lnTo>
                  <a:pt x="1441061" y="90316"/>
                </a:lnTo>
                <a:lnTo>
                  <a:pt x="1438323" y="90316"/>
                </a:lnTo>
                <a:close/>
              </a:path>
              <a:path w="1866716" h="119260">
                <a:moveTo>
                  <a:pt x="1575955" y="116441"/>
                </a:moveTo>
                <a:lnTo>
                  <a:pt x="1575955" y="114119"/>
                </a:lnTo>
                <a:lnTo>
                  <a:pt x="1571751" y="113566"/>
                </a:lnTo>
                <a:lnTo>
                  <a:pt x="1568972" y="112405"/>
                </a:lnTo>
                <a:lnTo>
                  <a:pt x="1567618" y="110635"/>
                </a:lnTo>
                <a:lnTo>
                  <a:pt x="1566263" y="108866"/>
                </a:lnTo>
                <a:lnTo>
                  <a:pt x="1565585" y="105051"/>
                </a:lnTo>
                <a:lnTo>
                  <a:pt x="1565585" y="58884"/>
                </a:lnTo>
                <a:lnTo>
                  <a:pt x="1564700" y="53659"/>
                </a:lnTo>
                <a:lnTo>
                  <a:pt x="1562930" y="49678"/>
                </a:lnTo>
                <a:lnTo>
                  <a:pt x="1559667" y="42158"/>
                </a:lnTo>
                <a:lnTo>
                  <a:pt x="1553556" y="38399"/>
                </a:lnTo>
                <a:lnTo>
                  <a:pt x="1538954" y="38399"/>
                </a:lnTo>
                <a:lnTo>
                  <a:pt x="1533700" y="40057"/>
                </a:lnTo>
                <a:lnTo>
                  <a:pt x="1528833" y="43375"/>
                </a:lnTo>
                <a:lnTo>
                  <a:pt x="1526123" y="45255"/>
                </a:lnTo>
                <a:lnTo>
                  <a:pt x="1523026" y="48185"/>
                </a:lnTo>
                <a:lnTo>
                  <a:pt x="1519542" y="52166"/>
                </a:lnTo>
                <a:lnTo>
                  <a:pt x="1519542" y="1244"/>
                </a:lnTo>
                <a:lnTo>
                  <a:pt x="1519376" y="663"/>
                </a:lnTo>
                <a:lnTo>
                  <a:pt x="1511412" y="3151"/>
                </a:lnTo>
                <a:lnTo>
                  <a:pt x="1510029" y="3593"/>
                </a:lnTo>
                <a:lnTo>
                  <a:pt x="1507554" y="4326"/>
                </a:lnTo>
                <a:lnTo>
                  <a:pt x="1503987" y="5349"/>
                </a:lnTo>
                <a:lnTo>
                  <a:pt x="1500419" y="6372"/>
                </a:lnTo>
                <a:lnTo>
                  <a:pt x="1497419" y="7243"/>
                </a:lnTo>
                <a:lnTo>
                  <a:pt x="1494985" y="7961"/>
                </a:lnTo>
                <a:lnTo>
                  <a:pt x="1494985" y="10947"/>
                </a:lnTo>
                <a:lnTo>
                  <a:pt x="1496935" y="10657"/>
                </a:lnTo>
                <a:lnTo>
                  <a:pt x="1498719" y="10532"/>
                </a:lnTo>
                <a:lnTo>
                  <a:pt x="1501816" y="10532"/>
                </a:lnTo>
                <a:lnTo>
                  <a:pt x="1503765" y="11265"/>
                </a:lnTo>
                <a:lnTo>
                  <a:pt x="1505370" y="14195"/>
                </a:lnTo>
                <a:lnTo>
                  <a:pt x="1505770" y="16476"/>
                </a:lnTo>
                <a:lnTo>
                  <a:pt x="1505770" y="105272"/>
                </a:lnTo>
                <a:lnTo>
                  <a:pt x="1505065" y="109128"/>
                </a:lnTo>
                <a:lnTo>
                  <a:pt x="1502245" y="112391"/>
                </a:lnTo>
                <a:lnTo>
                  <a:pt x="1494736" y="114119"/>
                </a:lnTo>
                <a:lnTo>
                  <a:pt x="1494736" y="116441"/>
                </a:lnTo>
                <a:lnTo>
                  <a:pt x="1531322" y="116441"/>
                </a:lnTo>
                <a:lnTo>
                  <a:pt x="1531322" y="114119"/>
                </a:lnTo>
                <a:lnTo>
                  <a:pt x="1526621" y="113455"/>
                </a:lnTo>
                <a:lnTo>
                  <a:pt x="1523552" y="112349"/>
                </a:lnTo>
                <a:lnTo>
                  <a:pt x="1522114" y="110801"/>
                </a:lnTo>
                <a:lnTo>
                  <a:pt x="1520676" y="109253"/>
                </a:lnTo>
                <a:lnTo>
                  <a:pt x="1519957" y="105383"/>
                </a:lnTo>
                <a:lnTo>
                  <a:pt x="1519957" y="57363"/>
                </a:lnTo>
                <a:lnTo>
                  <a:pt x="1521975" y="55345"/>
                </a:lnTo>
                <a:lnTo>
                  <a:pt x="1526013" y="52249"/>
                </a:lnTo>
                <a:lnTo>
                  <a:pt x="1530051" y="49153"/>
                </a:lnTo>
                <a:lnTo>
                  <a:pt x="1534225" y="47604"/>
                </a:lnTo>
                <a:lnTo>
                  <a:pt x="1543517" y="47604"/>
                </a:lnTo>
                <a:lnTo>
                  <a:pt x="1546905" y="49263"/>
                </a:lnTo>
                <a:lnTo>
                  <a:pt x="1548703" y="52581"/>
                </a:lnTo>
                <a:lnTo>
                  <a:pt x="1550500" y="55898"/>
                </a:lnTo>
                <a:lnTo>
                  <a:pt x="1551399" y="60238"/>
                </a:lnTo>
                <a:lnTo>
                  <a:pt x="1551399" y="105272"/>
                </a:lnTo>
                <a:lnTo>
                  <a:pt x="1550707" y="109115"/>
                </a:lnTo>
                <a:lnTo>
                  <a:pt x="1547942" y="112321"/>
                </a:lnTo>
                <a:lnTo>
                  <a:pt x="1544845" y="113455"/>
                </a:lnTo>
                <a:lnTo>
                  <a:pt x="1540033" y="114119"/>
                </a:lnTo>
                <a:lnTo>
                  <a:pt x="1540033" y="116441"/>
                </a:lnTo>
                <a:lnTo>
                  <a:pt x="1575955" y="116441"/>
                </a:lnTo>
                <a:close/>
              </a:path>
              <a:path w="1866716" h="119260">
                <a:moveTo>
                  <a:pt x="1695717" y="73978"/>
                </a:moveTo>
                <a:lnTo>
                  <a:pt x="1694322" y="110276"/>
                </a:lnTo>
                <a:lnTo>
                  <a:pt x="1698751" y="109917"/>
                </a:lnTo>
                <a:lnTo>
                  <a:pt x="1701084" y="98847"/>
                </a:lnTo>
                <a:lnTo>
                  <a:pt x="1698074" y="89845"/>
                </a:lnTo>
                <a:lnTo>
                  <a:pt x="1697059" y="86812"/>
                </a:lnTo>
                <a:lnTo>
                  <a:pt x="1695759" y="71419"/>
                </a:lnTo>
                <a:lnTo>
                  <a:pt x="1691238" y="107318"/>
                </a:lnTo>
                <a:lnTo>
                  <a:pt x="1684111" y="96869"/>
                </a:lnTo>
                <a:lnTo>
                  <a:pt x="1683970" y="61145"/>
                </a:lnTo>
                <a:lnTo>
                  <a:pt x="1682107" y="64824"/>
                </a:lnTo>
                <a:lnTo>
                  <a:pt x="1680203" y="77959"/>
                </a:lnTo>
                <a:lnTo>
                  <a:pt x="1680602" y="84461"/>
                </a:lnTo>
                <a:lnTo>
                  <a:pt x="1683970" y="96371"/>
                </a:lnTo>
                <a:lnTo>
                  <a:pt x="1683970" y="102093"/>
                </a:lnTo>
                <a:lnTo>
                  <a:pt x="1694322" y="110276"/>
                </a:lnTo>
                <a:lnTo>
                  <a:pt x="1695717" y="73978"/>
                </a:lnTo>
                <a:lnTo>
                  <a:pt x="1698073" y="107069"/>
                </a:lnTo>
                <a:lnTo>
                  <a:pt x="1698073" y="102756"/>
                </a:lnTo>
                <a:lnTo>
                  <a:pt x="1698073" y="107069"/>
                </a:lnTo>
                <a:lnTo>
                  <a:pt x="1695717" y="73978"/>
                </a:lnTo>
                <a:close/>
              </a:path>
              <a:path w="1866716" h="119260">
                <a:moveTo>
                  <a:pt x="1663811" y="5805"/>
                </a:moveTo>
                <a:lnTo>
                  <a:pt x="1666853" y="5805"/>
                </a:lnTo>
                <a:lnTo>
                  <a:pt x="1669632" y="7809"/>
                </a:lnTo>
                <a:lnTo>
                  <a:pt x="1672148" y="11818"/>
                </a:lnTo>
                <a:lnTo>
                  <a:pt x="1674665" y="15826"/>
                </a:lnTo>
                <a:lnTo>
                  <a:pt x="1678204" y="3234"/>
                </a:lnTo>
                <a:lnTo>
                  <a:pt x="1674471" y="1797"/>
                </a:lnTo>
                <a:lnTo>
                  <a:pt x="1670807" y="1078"/>
                </a:lnTo>
                <a:lnTo>
                  <a:pt x="1667212" y="1078"/>
                </a:lnTo>
                <a:lnTo>
                  <a:pt x="1663811" y="5805"/>
                </a:lnTo>
                <a:close/>
              </a:path>
              <a:path w="1866716" h="119260">
                <a:moveTo>
                  <a:pt x="1702396" y="101512"/>
                </a:moveTo>
                <a:lnTo>
                  <a:pt x="1701084" y="98847"/>
                </a:lnTo>
                <a:lnTo>
                  <a:pt x="1698751" y="109917"/>
                </a:lnTo>
                <a:lnTo>
                  <a:pt x="1694322" y="110276"/>
                </a:lnTo>
                <a:lnTo>
                  <a:pt x="1683970" y="102093"/>
                </a:lnTo>
                <a:lnTo>
                  <a:pt x="1683970" y="106793"/>
                </a:lnTo>
                <a:lnTo>
                  <a:pt x="1682919" y="109972"/>
                </a:lnTo>
                <a:lnTo>
                  <a:pt x="1680817" y="111630"/>
                </a:lnTo>
                <a:lnTo>
                  <a:pt x="1679490" y="112681"/>
                </a:lnTo>
                <a:lnTo>
                  <a:pt x="1676725" y="113510"/>
                </a:lnTo>
                <a:lnTo>
                  <a:pt x="1672521" y="114119"/>
                </a:lnTo>
                <a:lnTo>
                  <a:pt x="1672521" y="116441"/>
                </a:lnTo>
                <a:lnTo>
                  <a:pt x="1704695" y="116441"/>
                </a:lnTo>
                <a:lnTo>
                  <a:pt x="1701461" y="112681"/>
                </a:lnTo>
                <a:lnTo>
                  <a:pt x="1702396" y="101512"/>
                </a:lnTo>
                <a:close/>
              </a:path>
              <a:path w="1866716" h="119260">
                <a:moveTo>
                  <a:pt x="1697050" y="1299"/>
                </a:moveTo>
                <a:lnTo>
                  <a:pt x="1695336" y="1907"/>
                </a:lnTo>
                <a:lnTo>
                  <a:pt x="1690698" y="50051"/>
                </a:lnTo>
                <a:lnTo>
                  <a:pt x="1698073" y="44466"/>
                </a:lnTo>
                <a:lnTo>
                  <a:pt x="1698073" y="11113"/>
                </a:lnTo>
                <a:lnTo>
                  <a:pt x="1698322" y="3649"/>
                </a:lnTo>
                <a:lnTo>
                  <a:pt x="1698377" y="2930"/>
                </a:lnTo>
                <a:lnTo>
                  <a:pt x="1697050" y="1299"/>
                </a:lnTo>
                <a:close/>
              </a:path>
              <a:path w="1866716" h="119260">
                <a:moveTo>
                  <a:pt x="1709107" y="114119"/>
                </a:moveTo>
                <a:lnTo>
                  <a:pt x="1704695" y="116441"/>
                </a:lnTo>
                <a:lnTo>
                  <a:pt x="1709107" y="116441"/>
                </a:lnTo>
                <a:lnTo>
                  <a:pt x="1718199" y="119012"/>
                </a:lnTo>
                <a:lnTo>
                  <a:pt x="1722845" y="118759"/>
                </a:lnTo>
                <a:lnTo>
                  <a:pt x="1735170" y="115024"/>
                </a:lnTo>
                <a:lnTo>
                  <a:pt x="1745245" y="106820"/>
                </a:lnTo>
                <a:lnTo>
                  <a:pt x="1748468" y="102594"/>
                </a:lnTo>
                <a:lnTo>
                  <a:pt x="1752284" y="94508"/>
                </a:lnTo>
                <a:lnTo>
                  <a:pt x="1751998" y="59586"/>
                </a:lnTo>
                <a:lnTo>
                  <a:pt x="1744912" y="49429"/>
                </a:lnTo>
                <a:lnTo>
                  <a:pt x="1748911" y="45503"/>
                </a:lnTo>
                <a:lnTo>
                  <a:pt x="1749590" y="44024"/>
                </a:lnTo>
                <a:lnTo>
                  <a:pt x="1752299" y="42642"/>
                </a:lnTo>
                <a:lnTo>
                  <a:pt x="1754249" y="42186"/>
                </a:lnTo>
                <a:lnTo>
                  <a:pt x="1756793" y="41965"/>
                </a:lnTo>
                <a:lnTo>
                  <a:pt x="1756793" y="39394"/>
                </a:lnTo>
                <a:lnTo>
                  <a:pt x="1726098" y="39394"/>
                </a:lnTo>
                <a:lnTo>
                  <a:pt x="1730895" y="40677"/>
                </a:lnTo>
                <a:lnTo>
                  <a:pt x="1741963" y="46767"/>
                </a:lnTo>
                <a:lnTo>
                  <a:pt x="1732209" y="45517"/>
                </a:lnTo>
                <a:lnTo>
                  <a:pt x="1730439" y="43140"/>
                </a:lnTo>
                <a:lnTo>
                  <a:pt x="1728697" y="42352"/>
                </a:lnTo>
                <a:lnTo>
                  <a:pt x="1726098" y="39939"/>
                </a:lnTo>
                <a:lnTo>
                  <a:pt x="1717702" y="38647"/>
                </a:lnTo>
                <a:lnTo>
                  <a:pt x="1713402" y="38851"/>
                </a:lnTo>
                <a:lnTo>
                  <a:pt x="1700921" y="42310"/>
                </a:lnTo>
                <a:lnTo>
                  <a:pt x="1698073" y="44466"/>
                </a:lnTo>
                <a:lnTo>
                  <a:pt x="1690698" y="50051"/>
                </a:lnTo>
                <a:lnTo>
                  <a:pt x="1695336" y="1907"/>
                </a:lnTo>
                <a:lnTo>
                  <a:pt x="1687820" y="53541"/>
                </a:lnTo>
                <a:lnTo>
                  <a:pt x="1691238" y="107318"/>
                </a:lnTo>
                <a:lnTo>
                  <a:pt x="1695759" y="71419"/>
                </a:lnTo>
                <a:lnTo>
                  <a:pt x="1697059" y="86812"/>
                </a:lnTo>
                <a:lnTo>
                  <a:pt x="1698074" y="89845"/>
                </a:lnTo>
                <a:lnTo>
                  <a:pt x="1698095" y="57314"/>
                </a:lnTo>
                <a:lnTo>
                  <a:pt x="1704013" y="47936"/>
                </a:lnTo>
                <a:lnTo>
                  <a:pt x="1707221" y="45061"/>
                </a:lnTo>
                <a:lnTo>
                  <a:pt x="1711009" y="43624"/>
                </a:lnTo>
                <a:lnTo>
                  <a:pt x="1723454" y="43624"/>
                </a:lnTo>
                <a:lnTo>
                  <a:pt x="1726098" y="41965"/>
                </a:lnTo>
                <a:lnTo>
                  <a:pt x="1729620" y="47853"/>
                </a:lnTo>
                <a:lnTo>
                  <a:pt x="1733879" y="56313"/>
                </a:lnTo>
                <a:lnTo>
                  <a:pt x="1734006" y="49456"/>
                </a:lnTo>
                <a:lnTo>
                  <a:pt x="1736716" y="56147"/>
                </a:lnTo>
                <a:lnTo>
                  <a:pt x="1738932" y="70578"/>
                </a:lnTo>
                <a:lnTo>
                  <a:pt x="1740267" y="83350"/>
                </a:lnTo>
                <a:lnTo>
                  <a:pt x="1740267" y="92583"/>
                </a:lnTo>
                <a:lnTo>
                  <a:pt x="1738594" y="100047"/>
                </a:lnTo>
                <a:lnTo>
                  <a:pt x="1735248" y="105742"/>
                </a:lnTo>
                <a:lnTo>
                  <a:pt x="1731902" y="111437"/>
                </a:lnTo>
                <a:lnTo>
                  <a:pt x="1727132" y="114284"/>
                </a:lnTo>
                <a:lnTo>
                  <a:pt x="1713028" y="114284"/>
                </a:lnTo>
                <a:lnTo>
                  <a:pt x="1706848" y="110027"/>
                </a:lnTo>
                <a:lnTo>
                  <a:pt x="1704462" y="113621"/>
                </a:lnTo>
                <a:lnTo>
                  <a:pt x="1704695" y="116441"/>
                </a:lnTo>
                <a:lnTo>
                  <a:pt x="1709107" y="114119"/>
                </a:lnTo>
                <a:close/>
              </a:path>
              <a:path w="1866716" h="119260">
                <a:moveTo>
                  <a:pt x="1704462" y="113621"/>
                </a:moveTo>
                <a:lnTo>
                  <a:pt x="1706848" y="110027"/>
                </a:lnTo>
                <a:lnTo>
                  <a:pt x="1702396" y="101512"/>
                </a:lnTo>
                <a:lnTo>
                  <a:pt x="1701461" y="112681"/>
                </a:lnTo>
                <a:lnTo>
                  <a:pt x="1704695" y="116441"/>
                </a:lnTo>
                <a:lnTo>
                  <a:pt x="1704462" y="113621"/>
                </a:lnTo>
                <a:close/>
              </a:path>
              <a:path w="1866716" h="119260">
                <a:moveTo>
                  <a:pt x="1734927" y="58500"/>
                </a:moveTo>
                <a:lnTo>
                  <a:pt x="1738932" y="70578"/>
                </a:lnTo>
                <a:lnTo>
                  <a:pt x="1736716" y="56147"/>
                </a:lnTo>
                <a:lnTo>
                  <a:pt x="1734006" y="49456"/>
                </a:lnTo>
                <a:lnTo>
                  <a:pt x="1733879" y="56313"/>
                </a:lnTo>
                <a:lnTo>
                  <a:pt x="1734927" y="58500"/>
                </a:lnTo>
                <a:close/>
              </a:path>
              <a:path w="1866716" h="119260">
                <a:moveTo>
                  <a:pt x="1755327" y="67509"/>
                </a:moveTo>
                <a:lnTo>
                  <a:pt x="1753640" y="63141"/>
                </a:lnTo>
                <a:lnTo>
                  <a:pt x="1752313" y="59547"/>
                </a:lnTo>
                <a:lnTo>
                  <a:pt x="1750046" y="53299"/>
                </a:lnTo>
                <a:lnTo>
                  <a:pt x="1748911" y="49374"/>
                </a:lnTo>
                <a:lnTo>
                  <a:pt x="1748911" y="45503"/>
                </a:lnTo>
                <a:lnTo>
                  <a:pt x="1744912" y="49429"/>
                </a:lnTo>
                <a:lnTo>
                  <a:pt x="1751998" y="59586"/>
                </a:lnTo>
                <a:lnTo>
                  <a:pt x="1752284" y="94508"/>
                </a:lnTo>
                <a:lnTo>
                  <a:pt x="1755381" y="72192"/>
                </a:lnTo>
                <a:lnTo>
                  <a:pt x="1757373" y="72651"/>
                </a:lnTo>
                <a:lnTo>
                  <a:pt x="1755327" y="67509"/>
                </a:lnTo>
                <a:close/>
              </a:path>
              <a:path w="1866716" h="119260">
                <a:moveTo>
                  <a:pt x="1730895" y="40677"/>
                </a:moveTo>
                <a:lnTo>
                  <a:pt x="1726098" y="39394"/>
                </a:lnTo>
                <a:lnTo>
                  <a:pt x="1726098" y="39939"/>
                </a:lnTo>
                <a:lnTo>
                  <a:pt x="1728697" y="42352"/>
                </a:lnTo>
                <a:lnTo>
                  <a:pt x="1730439" y="43140"/>
                </a:lnTo>
                <a:lnTo>
                  <a:pt x="1732209" y="45517"/>
                </a:lnTo>
                <a:lnTo>
                  <a:pt x="1741963" y="46767"/>
                </a:lnTo>
                <a:lnTo>
                  <a:pt x="1730895" y="40677"/>
                </a:lnTo>
                <a:close/>
              </a:path>
              <a:path w="1866716" h="119260">
                <a:moveTo>
                  <a:pt x="1804910" y="117768"/>
                </a:moveTo>
                <a:lnTo>
                  <a:pt x="1806901" y="116690"/>
                </a:lnTo>
                <a:lnTo>
                  <a:pt x="1816359" y="93377"/>
                </a:lnTo>
                <a:lnTo>
                  <a:pt x="1816359" y="117104"/>
                </a:lnTo>
                <a:lnTo>
                  <a:pt x="1818516" y="117104"/>
                </a:lnTo>
                <a:lnTo>
                  <a:pt x="1819096" y="90316"/>
                </a:lnTo>
                <a:lnTo>
                  <a:pt x="1817601" y="90316"/>
                </a:lnTo>
                <a:lnTo>
                  <a:pt x="1823636" y="75441"/>
                </a:lnTo>
                <a:lnTo>
                  <a:pt x="1824212" y="76107"/>
                </a:lnTo>
                <a:lnTo>
                  <a:pt x="1829117" y="61930"/>
                </a:lnTo>
                <a:lnTo>
                  <a:pt x="1824323" y="57750"/>
                </a:lnTo>
                <a:lnTo>
                  <a:pt x="1825070" y="43375"/>
                </a:lnTo>
                <a:lnTo>
                  <a:pt x="1826978" y="45476"/>
                </a:lnTo>
                <a:lnTo>
                  <a:pt x="1826978" y="47521"/>
                </a:lnTo>
                <a:lnTo>
                  <a:pt x="1826978" y="45476"/>
                </a:lnTo>
                <a:lnTo>
                  <a:pt x="1825816" y="53203"/>
                </a:lnTo>
                <a:lnTo>
                  <a:pt x="1825042" y="55718"/>
                </a:lnTo>
                <a:lnTo>
                  <a:pt x="1825070" y="43375"/>
                </a:lnTo>
                <a:lnTo>
                  <a:pt x="1824323" y="57750"/>
                </a:lnTo>
                <a:lnTo>
                  <a:pt x="1826646" y="58994"/>
                </a:lnTo>
                <a:lnTo>
                  <a:pt x="1826590" y="50687"/>
                </a:lnTo>
                <a:lnTo>
                  <a:pt x="1826978" y="48793"/>
                </a:lnTo>
                <a:lnTo>
                  <a:pt x="1827751" y="47908"/>
                </a:lnTo>
                <a:lnTo>
                  <a:pt x="1827255" y="40057"/>
                </a:lnTo>
                <a:lnTo>
                  <a:pt x="1824147" y="42853"/>
                </a:lnTo>
                <a:lnTo>
                  <a:pt x="1823660" y="59298"/>
                </a:lnTo>
                <a:lnTo>
                  <a:pt x="1822830" y="44038"/>
                </a:lnTo>
                <a:lnTo>
                  <a:pt x="1818405" y="48019"/>
                </a:lnTo>
                <a:lnTo>
                  <a:pt x="1816193" y="53106"/>
                </a:lnTo>
                <a:lnTo>
                  <a:pt x="1816193" y="64330"/>
                </a:lnTo>
                <a:lnTo>
                  <a:pt x="1817797" y="68698"/>
                </a:lnTo>
                <a:lnTo>
                  <a:pt x="1819159" y="70270"/>
                </a:lnTo>
                <a:lnTo>
                  <a:pt x="1821005" y="72402"/>
                </a:lnTo>
                <a:lnTo>
                  <a:pt x="1819159" y="70270"/>
                </a:lnTo>
                <a:lnTo>
                  <a:pt x="1816359" y="90316"/>
                </a:lnTo>
                <a:lnTo>
                  <a:pt x="1808892" y="95292"/>
                </a:lnTo>
                <a:lnTo>
                  <a:pt x="1793794" y="55898"/>
                </a:lnTo>
                <a:lnTo>
                  <a:pt x="1793185" y="54239"/>
                </a:lnTo>
                <a:lnTo>
                  <a:pt x="1791983" y="50300"/>
                </a:lnTo>
                <a:lnTo>
                  <a:pt x="1791803" y="47936"/>
                </a:lnTo>
                <a:lnTo>
                  <a:pt x="1791803" y="45780"/>
                </a:lnTo>
                <a:lnTo>
                  <a:pt x="1792604" y="44342"/>
                </a:lnTo>
                <a:lnTo>
                  <a:pt x="1794208" y="43624"/>
                </a:lnTo>
                <a:lnTo>
                  <a:pt x="1795812" y="42905"/>
                </a:lnTo>
                <a:lnTo>
                  <a:pt x="1798273" y="42352"/>
                </a:lnTo>
                <a:lnTo>
                  <a:pt x="1801591" y="41965"/>
                </a:lnTo>
                <a:lnTo>
                  <a:pt x="1801591" y="39394"/>
                </a:lnTo>
                <a:lnTo>
                  <a:pt x="1766997" y="39394"/>
                </a:lnTo>
                <a:lnTo>
                  <a:pt x="1766997" y="41965"/>
                </a:lnTo>
                <a:lnTo>
                  <a:pt x="1769542" y="42186"/>
                </a:lnTo>
                <a:lnTo>
                  <a:pt x="1771518" y="42780"/>
                </a:lnTo>
                <a:lnTo>
                  <a:pt x="1774340" y="44716"/>
                </a:lnTo>
                <a:lnTo>
                  <a:pt x="1775597" y="46443"/>
                </a:lnTo>
                <a:lnTo>
                  <a:pt x="1776704" y="48931"/>
                </a:lnTo>
                <a:lnTo>
                  <a:pt x="1777810" y="51309"/>
                </a:lnTo>
                <a:lnTo>
                  <a:pt x="1778958" y="54004"/>
                </a:lnTo>
                <a:lnTo>
                  <a:pt x="1780147" y="57018"/>
                </a:lnTo>
                <a:lnTo>
                  <a:pt x="1781335" y="60031"/>
                </a:lnTo>
                <a:lnTo>
                  <a:pt x="1781930" y="62090"/>
                </a:lnTo>
                <a:lnTo>
                  <a:pt x="1781764" y="64191"/>
                </a:lnTo>
                <a:lnTo>
                  <a:pt x="1766831" y="96204"/>
                </a:lnTo>
                <a:lnTo>
                  <a:pt x="1757373" y="72651"/>
                </a:lnTo>
                <a:lnTo>
                  <a:pt x="1755381" y="72192"/>
                </a:lnTo>
                <a:lnTo>
                  <a:pt x="1752284" y="94508"/>
                </a:lnTo>
                <a:lnTo>
                  <a:pt x="1761522" y="117270"/>
                </a:lnTo>
                <a:lnTo>
                  <a:pt x="1753890" y="91105"/>
                </a:lnTo>
                <a:lnTo>
                  <a:pt x="1755698" y="78125"/>
                </a:lnTo>
                <a:lnTo>
                  <a:pt x="1761522" y="117270"/>
                </a:lnTo>
                <a:lnTo>
                  <a:pt x="1762020" y="117768"/>
                </a:lnTo>
                <a:lnTo>
                  <a:pt x="1763844" y="117104"/>
                </a:lnTo>
                <a:lnTo>
                  <a:pt x="1785663" y="70909"/>
                </a:lnTo>
                <a:lnTo>
                  <a:pt x="1804413" y="117270"/>
                </a:lnTo>
                <a:lnTo>
                  <a:pt x="1804910" y="117768"/>
                </a:lnTo>
                <a:close/>
              </a:path>
              <a:path w="1866716" h="119260">
                <a:moveTo>
                  <a:pt x="1825070" y="43375"/>
                </a:moveTo>
                <a:lnTo>
                  <a:pt x="1825042" y="55718"/>
                </a:lnTo>
                <a:lnTo>
                  <a:pt x="1825816" y="53203"/>
                </a:lnTo>
                <a:lnTo>
                  <a:pt x="1826978" y="45476"/>
                </a:lnTo>
                <a:lnTo>
                  <a:pt x="1825070" y="43375"/>
                </a:lnTo>
                <a:close/>
              </a:path>
              <a:path w="1866716" h="119260">
                <a:moveTo>
                  <a:pt x="1835218" y="41965"/>
                </a:moveTo>
                <a:lnTo>
                  <a:pt x="1832177" y="43154"/>
                </a:lnTo>
                <a:lnTo>
                  <a:pt x="1829964" y="45531"/>
                </a:lnTo>
                <a:lnTo>
                  <a:pt x="1829117" y="61930"/>
                </a:lnTo>
                <a:lnTo>
                  <a:pt x="1833449" y="51254"/>
                </a:lnTo>
                <a:lnTo>
                  <a:pt x="1835052" y="47328"/>
                </a:lnTo>
                <a:lnTo>
                  <a:pt x="1836297" y="44840"/>
                </a:lnTo>
                <a:lnTo>
                  <a:pt x="1838067" y="42739"/>
                </a:lnTo>
                <a:lnTo>
                  <a:pt x="1835218" y="41965"/>
                </a:lnTo>
                <a:close/>
              </a:path>
              <a:path w="1866716" h="119260">
                <a:moveTo>
                  <a:pt x="1840583" y="39394"/>
                </a:moveTo>
                <a:lnTo>
                  <a:pt x="1839090" y="41965"/>
                </a:lnTo>
                <a:lnTo>
                  <a:pt x="1840139" y="41965"/>
                </a:lnTo>
                <a:lnTo>
                  <a:pt x="1840583" y="41799"/>
                </a:lnTo>
                <a:lnTo>
                  <a:pt x="1845561" y="41965"/>
                </a:lnTo>
                <a:lnTo>
                  <a:pt x="1850511" y="44729"/>
                </a:lnTo>
                <a:lnTo>
                  <a:pt x="1853940" y="50258"/>
                </a:lnTo>
                <a:lnTo>
                  <a:pt x="1855821" y="53244"/>
                </a:lnTo>
                <a:lnTo>
                  <a:pt x="1857314" y="57419"/>
                </a:lnTo>
                <a:lnTo>
                  <a:pt x="1858420" y="62782"/>
                </a:lnTo>
                <a:lnTo>
                  <a:pt x="1860992" y="62782"/>
                </a:lnTo>
                <a:lnTo>
                  <a:pt x="1860411" y="39643"/>
                </a:lnTo>
                <a:lnTo>
                  <a:pt x="1858420" y="39643"/>
                </a:lnTo>
                <a:lnTo>
                  <a:pt x="1856816" y="41246"/>
                </a:lnTo>
                <a:lnTo>
                  <a:pt x="1854659" y="41384"/>
                </a:lnTo>
                <a:lnTo>
                  <a:pt x="1852682" y="40831"/>
                </a:lnTo>
                <a:lnTo>
                  <a:pt x="1849170" y="39726"/>
                </a:lnTo>
                <a:lnTo>
                  <a:pt x="1845658" y="38620"/>
                </a:lnTo>
                <a:lnTo>
                  <a:pt x="1842436" y="38067"/>
                </a:lnTo>
                <a:lnTo>
                  <a:pt x="1832813" y="38067"/>
                </a:lnTo>
                <a:lnTo>
                  <a:pt x="1829108" y="39394"/>
                </a:lnTo>
                <a:lnTo>
                  <a:pt x="1840583" y="39394"/>
                </a:lnTo>
                <a:close/>
              </a:path>
              <a:path w="1866716" h="119260">
                <a:moveTo>
                  <a:pt x="1826646" y="50701"/>
                </a:moveTo>
                <a:lnTo>
                  <a:pt x="1827751" y="47908"/>
                </a:lnTo>
                <a:lnTo>
                  <a:pt x="1826978" y="48793"/>
                </a:lnTo>
                <a:lnTo>
                  <a:pt x="1826590" y="50687"/>
                </a:lnTo>
                <a:lnTo>
                  <a:pt x="1826646" y="58994"/>
                </a:lnTo>
                <a:lnTo>
                  <a:pt x="1826646" y="50701"/>
                </a:lnTo>
                <a:close/>
              </a:path>
              <a:path w="1866716" h="119260">
                <a:moveTo>
                  <a:pt x="1822083" y="101457"/>
                </a:moveTo>
                <a:lnTo>
                  <a:pt x="1820369" y="96619"/>
                </a:lnTo>
                <a:lnTo>
                  <a:pt x="1819096" y="90316"/>
                </a:lnTo>
                <a:lnTo>
                  <a:pt x="1818516" y="117104"/>
                </a:lnTo>
                <a:lnTo>
                  <a:pt x="1818792" y="116441"/>
                </a:lnTo>
                <a:lnTo>
                  <a:pt x="1820175" y="114934"/>
                </a:lnTo>
                <a:lnTo>
                  <a:pt x="1822194" y="114699"/>
                </a:lnTo>
                <a:lnTo>
                  <a:pt x="1824683" y="115252"/>
                </a:lnTo>
                <a:lnTo>
                  <a:pt x="1828886" y="116358"/>
                </a:lnTo>
                <a:lnTo>
                  <a:pt x="1833089" y="117464"/>
                </a:lnTo>
                <a:lnTo>
                  <a:pt x="1836850" y="118016"/>
                </a:lnTo>
                <a:lnTo>
                  <a:pt x="1848078" y="118016"/>
                </a:lnTo>
                <a:lnTo>
                  <a:pt x="1854479" y="115943"/>
                </a:lnTo>
                <a:lnTo>
                  <a:pt x="1859374" y="111796"/>
                </a:lnTo>
                <a:lnTo>
                  <a:pt x="1864268" y="107650"/>
                </a:lnTo>
                <a:lnTo>
                  <a:pt x="1866716" y="102314"/>
                </a:lnTo>
                <a:lnTo>
                  <a:pt x="1866716" y="95790"/>
                </a:lnTo>
                <a:lnTo>
                  <a:pt x="1866504" y="93029"/>
                </a:lnTo>
                <a:lnTo>
                  <a:pt x="1861277" y="82589"/>
                </a:lnTo>
                <a:lnTo>
                  <a:pt x="1849045" y="73397"/>
                </a:lnTo>
                <a:lnTo>
                  <a:pt x="1838095" y="67509"/>
                </a:lnTo>
                <a:lnTo>
                  <a:pt x="1830462" y="63528"/>
                </a:lnTo>
                <a:lnTo>
                  <a:pt x="1829117" y="61930"/>
                </a:lnTo>
                <a:lnTo>
                  <a:pt x="1824212" y="76107"/>
                </a:lnTo>
                <a:lnTo>
                  <a:pt x="1829218" y="79783"/>
                </a:lnTo>
                <a:lnTo>
                  <a:pt x="1836021" y="83432"/>
                </a:lnTo>
                <a:lnTo>
                  <a:pt x="1845312" y="88740"/>
                </a:lnTo>
                <a:lnTo>
                  <a:pt x="1848796" y="90786"/>
                </a:lnTo>
                <a:lnTo>
                  <a:pt x="1851230" y="92887"/>
                </a:lnTo>
                <a:lnTo>
                  <a:pt x="1852613" y="95043"/>
                </a:lnTo>
                <a:lnTo>
                  <a:pt x="1853995" y="97200"/>
                </a:lnTo>
                <a:lnTo>
                  <a:pt x="1854687" y="99439"/>
                </a:lnTo>
                <a:lnTo>
                  <a:pt x="1854687" y="105410"/>
                </a:lnTo>
                <a:lnTo>
                  <a:pt x="1853484" y="108382"/>
                </a:lnTo>
                <a:lnTo>
                  <a:pt x="1851078" y="110677"/>
                </a:lnTo>
                <a:lnTo>
                  <a:pt x="1848672" y="112971"/>
                </a:lnTo>
                <a:lnTo>
                  <a:pt x="1845395" y="114119"/>
                </a:lnTo>
                <a:lnTo>
                  <a:pt x="1833781" y="114119"/>
                </a:lnTo>
                <a:lnTo>
                  <a:pt x="1828112" y="111022"/>
                </a:lnTo>
                <a:lnTo>
                  <a:pt x="1824240" y="104830"/>
                </a:lnTo>
                <a:lnTo>
                  <a:pt x="1822083" y="101457"/>
                </a:lnTo>
                <a:close/>
              </a:path>
              <a:path w="1866716" h="119260">
                <a:moveTo>
                  <a:pt x="1709107" y="116441"/>
                </a:moveTo>
                <a:lnTo>
                  <a:pt x="1704695" y="116441"/>
                </a:lnTo>
                <a:lnTo>
                  <a:pt x="1705347" y="116828"/>
                </a:lnTo>
                <a:lnTo>
                  <a:pt x="1718199" y="119012"/>
                </a:lnTo>
                <a:lnTo>
                  <a:pt x="1709107" y="116441"/>
                </a:lnTo>
                <a:close/>
              </a:path>
              <a:path w="1866716" h="119260">
                <a:moveTo>
                  <a:pt x="1753890" y="91105"/>
                </a:moveTo>
                <a:lnTo>
                  <a:pt x="1761522" y="117270"/>
                </a:lnTo>
                <a:lnTo>
                  <a:pt x="1755698" y="78125"/>
                </a:lnTo>
                <a:lnTo>
                  <a:pt x="1753890" y="91105"/>
                </a:lnTo>
                <a:close/>
              </a:path>
              <a:path w="1866716" h="119260">
                <a:moveTo>
                  <a:pt x="1845561" y="41965"/>
                </a:moveTo>
                <a:lnTo>
                  <a:pt x="1840583" y="41799"/>
                </a:lnTo>
                <a:lnTo>
                  <a:pt x="1840139" y="41965"/>
                </a:lnTo>
                <a:lnTo>
                  <a:pt x="1845561" y="41965"/>
                </a:lnTo>
                <a:close/>
              </a:path>
              <a:path w="1866716" h="119260">
                <a:moveTo>
                  <a:pt x="1821945" y="42131"/>
                </a:moveTo>
                <a:lnTo>
                  <a:pt x="1823798" y="42656"/>
                </a:lnTo>
                <a:lnTo>
                  <a:pt x="1824147" y="42853"/>
                </a:lnTo>
                <a:lnTo>
                  <a:pt x="1827255" y="40057"/>
                </a:lnTo>
                <a:lnTo>
                  <a:pt x="1827751" y="47908"/>
                </a:lnTo>
                <a:lnTo>
                  <a:pt x="1826646" y="50701"/>
                </a:lnTo>
                <a:lnTo>
                  <a:pt x="1826646" y="58994"/>
                </a:lnTo>
                <a:lnTo>
                  <a:pt x="1824323" y="57750"/>
                </a:lnTo>
                <a:lnTo>
                  <a:pt x="1829117" y="61930"/>
                </a:lnTo>
                <a:lnTo>
                  <a:pt x="1826646" y="53908"/>
                </a:lnTo>
                <a:lnTo>
                  <a:pt x="1829117" y="61930"/>
                </a:lnTo>
                <a:lnTo>
                  <a:pt x="1829964" y="45531"/>
                </a:lnTo>
                <a:lnTo>
                  <a:pt x="1832177" y="43154"/>
                </a:lnTo>
                <a:lnTo>
                  <a:pt x="1835218" y="41965"/>
                </a:lnTo>
                <a:lnTo>
                  <a:pt x="1838067" y="42739"/>
                </a:lnTo>
                <a:lnTo>
                  <a:pt x="1840139" y="41965"/>
                </a:lnTo>
                <a:lnTo>
                  <a:pt x="1839090" y="41965"/>
                </a:lnTo>
                <a:lnTo>
                  <a:pt x="1840583" y="39394"/>
                </a:lnTo>
                <a:lnTo>
                  <a:pt x="1819512" y="39394"/>
                </a:lnTo>
                <a:lnTo>
                  <a:pt x="1819512" y="41799"/>
                </a:lnTo>
                <a:lnTo>
                  <a:pt x="1821945" y="42131"/>
                </a:lnTo>
                <a:close/>
              </a:path>
              <a:path w="1866716" h="119260">
                <a:moveTo>
                  <a:pt x="1808892" y="95292"/>
                </a:moveTo>
                <a:lnTo>
                  <a:pt x="1816359" y="90316"/>
                </a:lnTo>
                <a:lnTo>
                  <a:pt x="1819159" y="70270"/>
                </a:lnTo>
                <a:lnTo>
                  <a:pt x="1808892" y="95292"/>
                </a:lnTo>
                <a:close/>
              </a:path>
              <a:path w="1866716" h="119260">
                <a:moveTo>
                  <a:pt x="1822830" y="44038"/>
                </a:moveTo>
                <a:lnTo>
                  <a:pt x="1823660" y="59298"/>
                </a:lnTo>
                <a:lnTo>
                  <a:pt x="1824147" y="42853"/>
                </a:lnTo>
                <a:lnTo>
                  <a:pt x="1822830" y="44038"/>
                </a:lnTo>
                <a:close/>
              </a:path>
              <a:path w="1866716" h="119260">
                <a:moveTo>
                  <a:pt x="1729620" y="47853"/>
                </a:moveTo>
                <a:lnTo>
                  <a:pt x="1726098" y="41965"/>
                </a:lnTo>
                <a:lnTo>
                  <a:pt x="1723454" y="43624"/>
                </a:lnTo>
                <a:lnTo>
                  <a:pt x="1729620" y="47853"/>
                </a:lnTo>
                <a:close/>
              </a:path>
              <a:path w="1866716" h="119260">
                <a:moveTo>
                  <a:pt x="1655100" y="9012"/>
                </a:moveTo>
                <a:lnTo>
                  <a:pt x="1658501" y="5805"/>
                </a:lnTo>
                <a:lnTo>
                  <a:pt x="1663811" y="5805"/>
                </a:lnTo>
                <a:lnTo>
                  <a:pt x="1667212" y="1078"/>
                </a:lnTo>
                <a:lnTo>
                  <a:pt x="1661792" y="1078"/>
                </a:lnTo>
                <a:lnTo>
                  <a:pt x="1656897" y="2488"/>
                </a:lnTo>
                <a:lnTo>
                  <a:pt x="1652528" y="5307"/>
                </a:lnTo>
                <a:lnTo>
                  <a:pt x="1649707" y="7187"/>
                </a:lnTo>
                <a:lnTo>
                  <a:pt x="1647329" y="9454"/>
                </a:lnTo>
                <a:lnTo>
                  <a:pt x="1645394" y="12108"/>
                </a:lnTo>
                <a:lnTo>
                  <a:pt x="1642517" y="16144"/>
                </a:lnTo>
                <a:lnTo>
                  <a:pt x="1640554" y="20733"/>
                </a:lnTo>
                <a:lnTo>
                  <a:pt x="1639503" y="25875"/>
                </a:lnTo>
                <a:lnTo>
                  <a:pt x="1638839" y="29082"/>
                </a:lnTo>
                <a:lnTo>
                  <a:pt x="1638369" y="34003"/>
                </a:lnTo>
                <a:lnTo>
                  <a:pt x="1638092" y="40638"/>
                </a:lnTo>
                <a:lnTo>
                  <a:pt x="1626147" y="40638"/>
                </a:lnTo>
                <a:lnTo>
                  <a:pt x="1626147" y="45697"/>
                </a:lnTo>
                <a:lnTo>
                  <a:pt x="1637927" y="45697"/>
                </a:lnTo>
                <a:lnTo>
                  <a:pt x="1637927" y="105134"/>
                </a:lnTo>
                <a:lnTo>
                  <a:pt x="1637291" y="109128"/>
                </a:lnTo>
                <a:lnTo>
                  <a:pt x="1634747" y="112059"/>
                </a:lnTo>
                <a:lnTo>
                  <a:pt x="1631456" y="113234"/>
                </a:lnTo>
                <a:lnTo>
                  <a:pt x="1626147" y="114119"/>
                </a:lnTo>
                <a:lnTo>
                  <a:pt x="1626147" y="116441"/>
                </a:lnTo>
                <a:lnTo>
                  <a:pt x="1664060" y="116441"/>
                </a:lnTo>
                <a:lnTo>
                  <a:pt x="1664060" y="114119"/>
                </a:lnTo>
                <a:lnTo>
                  <a:pt x="1659248" y="113732"/>
                </a:lnTo>
                <a:lnTo>
                  <a:pt x="1656013" y="112695"/>
                </a:lnTo>
                <a:lnTo>
                  <a:pt x="1654353" y="111008"/>
                </a:lnTo>
                <a:lnTo>
                  <a:pt x="1652694" y="109322"/>
                </a:lnTo>
                <a:lnTo>
                  <a:pt x="1651864" y="106682"/>
                </a:lnTo>
                <a:lnTo>
                  <a:pt x="1651864" y="45697"/>
                </a:lnTo>
                <a:lnTo>
                  <a:pt x="1683970" y="45697"/>
                </a:lnTo>
                <a:lnTo>
                  <a:pt x="1683970" y="61145"/>
                </a:lnTo>
                <a:lnTo>
                  <a:pt x="1684111" y="96869"/>
                </a:lnTo>
                <a:lnTo>
                  <a:pt x="1691238" y="107318"/>
                </a:lnTo>
                <a:lnTo>
                  <a:pt x="1687820" y="53541"/>
                </a:lnTo>
                <a:lnTo>
                  <a:pt x="1695336" y="1907"/>
                </a:lnTo>
                <a:lnTo>
                  <a:pt x="1687122" y="5059"/>
                </a:lnTo>
                <a:lnTo>
                  <a:pt x="1685796" y="5363"/>
                </a:lnTo>
                <a:lnTo>
                  <a:pt x="1684246" y="5390"/>
                </a:lnTo>
                <a:lnTo>
                  <a:pt x="1681937" y="4672"/>
                </a:lnTo>
                <a:lnTo>
                  <a:pt x="1678204" y="3234"/>
                </a:lnTo>
                <a:lnTo>
                  <a:pt x="1674665" y="15826"/>
                </a:lnTo>
                <a:lnTo>
                  <a:pt x="1677582" y="17831"/>
                </a:lnTo>
                <a:lnTo>
                  <a:pt x="1680901" y="17831"/>
                </a:lnTo>
                <a:lnTo>
                  <a:pt x="1682353" y="17748"/>
                </a:lnTo>
                <a:lnTo>
                  <a:pt x="1683970" y="16835"/>
                </a:lnTo>
                <a:lnTo>
                  <a:pt x="1683970" y="40638"/>
                </a:lnTo>
                <a:lnTo>
                  <a:pt x="1652113" y="40638"/>
                </a:lnTo>
                <a:lnTo>
                  <a:pt x="1652113" y="27866"/>
                </a:lnTo>
                <a:lnTo>
                  <a:pt x="1652611" y="19462"/>
                </a:lnTo>
                <a:lnTo>
                  <a:pt x="1653606" y="15426"/>
                </a:lnTo>
                <a:lnTo>
                  <a:pt x="1655100" y="9012"/>
                </a:lnTo>
                <a:close/>
              </a:path>
              <a:path w="1866716" h="119260">
                <a:moveTo>
                  <a:pt x="1018293" y="60238"/>
                </a:moveTo>
                <a:lnTo>
                  <a:pt x="1017435" y="53769"/>
                </a:lnTo>
                <a:lnTo>
                  <a:pt x="1015721" y="49678"/>
                </a:lnTo>
                <a:lnTo>
                  <a:pt x="1012735" y="42435"/>
                </a:lnTo>
                <a:lnTo>
                  <a:pt x="1006789" y="38813"/>
                </a:lnTo>
                <a:lnTo>
                  <a:pt x="992409" y="38813"/>
                </a:lnTo>
                <a:lnTo>
                  <a:pt x="987044" y="40527"/>
                </a:lnTo>
                <a:lnTo>
                  <a:pt x="981790" y="43955"/>
                </a:lnTo>
                <a:lnTo>
                  <a:pt x="978748" y="45945"/>
                </a:lnTo>
                <a:lnTo>
                  <a:pt x="975181" y="49014"/>
                </a:lnTo>
                <a:lnTo>
                  <a:pt x="971088" y="53161"/>
                </a:lnTo>
                <a:lnTo>
                  <a:pt x="969926" y="49567"/>
                </a:lnTo>
                <a:lnTo>
                  <a:pt x="968461" y="46720"/>
                </a:lnTo>
                <a:lnTo>
                  <a:pt x="966691" y="44619"/>
                </a:lnTo>
                <a:lnTo>
                  <a:pt x="963317" y="40748"/>
                </a:lnTo>
                <a:lnTo>
                  <a:pt x="958782" y="38813"/>
                </a:lnTo>
                <a:lnTo>
                  <a:pt x="948882" y="38813"/>
                </a:lnTo>
                <a:lnTo>
                  <a:pt x="944789" y="39767"/>
                </a:lnTo>
                <a:lnTo>
                  <a:pt x="940807" y="41674"/>
                </a:lnTo>
                <a:lnTo>
                  <a:pt x="936825" y="43582"/>
                </a:lnTo>
                <a:lnTo>
                  <a:pt x="932097" y="47024"/>
                </a:lnTo>
                <a:lnTo>
                  <a:pt x="926621" y="52000"/>
                </a:lnTo>
                <a:lnTo>
                  <a:pt x="926621" y="40804"/>
                </a:lnTo>
                <a:lnTo>
                  <a:pt x="925764" y="38813"/>
                </a:lnTo>
                <a:lnTo>
                  <a:pt x="923164" y="39753"/>
                </a:lnTo>
                <a:lnTo>
                  <a:pt x="918242" y="41633"/>
                </a:lnTo>
                <a:lnTo>
                  <a:pt x="913320" y="43513"/>
                </a:lnTo>
                <a:lnTo>
                  <a:pt x="909780" y="44812"/>
                </a:lnTo>
                <a:lnTo>
                  <a:pt x="907623" y="45531"/>
                </a:lnTo>
                <a:lnTo>
                  <a:pt x="901649" y="47521"/>
                </a:lnTo>
                <a:lnTo>
                  <a:pt x="901649" y="50424"/>
                </a:lnTo>
                <a:lnTo>
                  <a:pt x="902424" y="50148"/>
                </a:lnTo>
                <a:lnTo>
                  <a:pt x="904263" y="49733"/>
                </a:lnTo>
                <a:lnTo>
                  <a:pt x="908785" y="49678"/>
                </a:lnTo>
                <a:lnTo>
                  <a:pt x="910568" y="50313"/>
                </a:lnTo>
                <a:lnTo>
                  <a:pt x="912725" y="52857"/>
                </a:lnTo>
                <a:lnTo>
                  <a:pt x="913264" y="55538"/>
                </a:lnTo>
                <a:lnTo>
                  <a:pt x="913264" y="107318"/>
                </a:lnTo>
                <a:lnTo>
                  <a:pt x="912159" y="110525"/>
                </a:lnTo>
                <a:lnTo>
                  <a:pt x="909946" y="112128"/>
                </a:lnTo>
                <a:lnTo>
                  <a:pt x="908508" y="113178"/>
                </a:lnTo>
                <a:lnTo>
                  <a:pt x="905632" y="113897"/>
                </a:lnTo>
                <a:lnTo>
                  <a:pt x="901318" y="114284"/>
                </a:lnTo>
                <a:lnTo>
                  <a:pt x="901318" y="116440"/>
                </a:lnTo>
                <a:lnTo>
                  <a:pt x="939065" y="116440"/>
                </a:lnTo>
                <a:lnTo>
                  <a:pt x="939065" y="114284"/>
                </a:lnTo>
                <a:lnTo>
                  <a:pt x="934143" y="114229"/>
                </a:lnTo>
                <a:lnTo>
                  <a:pt x="930949" y="113400"/>
                </a:lnTo>
                <a:lnTo>
                  <a:pt x="929483" y="111796"/>
                </a:lnTo>
                <a:lnTo>
                  <a:pt x="928018" y="110193"/>
                </a:lnTo>
                <a:lnTo>
                  <a:pt x="927284" y="107290"/>
                </a:lnTo>
                <a:lnTo>
                  <a:pt x="927284" y="57722"/>
                </a:lnTo>
                <a:lnTo>
                  <a:pt x="929774" y="54737"/>
                </a:lnTo>
                <a:lnTo>
                  <a:pt x="932650" y="52318"/>
                </a:lnTo>
                <a:lnTo>
                  <a:pt x="935913" y="50466"/>
                </a:lnTo>
                <a:lnTo>
                  <a:pt x="939176" y="48613"/>
                </a:lnTo>
                <a:lnTo>
                  <a:pt x="942494" y="47687"/>
                </a:lnTo>
                <a:lnTo>
                  <a:pt x="951786" y="47687"/>
                </a:lnTo>
                <a:lnTo>
                  <a:pt x="955657" y="50396"/>
                </a:lnTo>
                <a:lnTo>
                  <a:pt x="957483" y="55815"/>
                </a:lnTo>
                <a:lnTo>
                  <a:pt x="958588" y="59022"/>
                </a:lnTo>
                <a:lnTo>
                  <a:pt x="959141" y="64882"/>
                </a:lnTo>
                <a:lnTo>
                  <a:pt x="959141" y="103973"/>
                </a:lnTo>
                <a:lnTo>
                  <a:pt x="958423" y="108589"/>
                </a:lnTo>
                <a:lnTo>
                  <a:pt x="956985" y="110469"/>
                </a:lnTo>
                <a:lnTo>
                  <a:pt x="955547" y="112349"/>
                </a:lnTo>
                <a:lnTo>
                  <a:pt x="952201" y="113621"/>
                </a:lnTo>
                <a:lnTo>
                  <a:pt x="946946" y="114284"/>
                </a:lnTo>
                <a:lnTo>
                  <a:pt x="946946" y="116440"/>
                </a:lnTo>
                <a:lnTo>
                  <a:pt x="985026" y="116440"/>
                </a:lnTo>
                <a:lnTo>
                  <a:pt x="985026" y="114284"/>
                </a:lnTo>
                <a:lnTo>
                  <a:pt x="979938" y="114118"/>
                </a:lnTo>
                <a:lnTo>
                  <a:pt x="976605" y="112874"/>
                </a:lnTo>
                <a:lnTo>
                  <a:pt x="975029" y="110552"/>
                </a:lnTo>
                <a:lnTo>
                  <a:pt x="973453" y="108230"/>
                </a:lnTo>
                <a:lnTo>
                  <a:pt x="972664" y="104830"/>
                </a:lnTo>
                <a:lnTo>
                  <a:pt x="972664" y="57888"/>
                </a:lnTo>
                <a:lnTo>
                  <a:pt x="975651" y="54847"/>
                </a:lnTo>
                <a:lnTo>
                  <a:pt x="978167" y="52636"/>
                </a:lnTo>
                <a:lnTo>
                  <a:pt x="980214" y="51253"/>
                </a:lnTo>
                <a:lnTo>
                  <a:pt x="983754" y="48876"/>
                </a:lnTo>
                <a:lnTo>
                  <a:pt x="987321" y="47687"/>
                </a:lnTo>
                <a:lnTo>
                  <a:pt x="996889" y="47687"/>
                </a:lnTo>
                <a:lnTo>
                  <a:pt x="1000899" y="49954"/>
                </a:lnTo>
                <a:lnTo>
                  <a:pt x="1002945" y="54488"/>
                </a:lnTo>
                <a:lnTo>
                  <a:pt x="1004106" y="57031"/>
                </a:lnTo>
                <a:lnTo>
                  <a:pt x="1004688" y="60984"/>
                </a:lnTo>
                <a:lnTo>
                  <a:pt x="1004688" y="106682"/>
                </a:lnTo>
                <a:lnTo>
                  <a:pt x="1003927" y="109723"/>
                </a:lnTo>
                <a:lnTo>
                  <a:pt x="1002406" y="111216"/>
                </a:lnTo>
                <a:lnTo>
                  <a:pt x="1000885" y="112708"/>
                </a:lnTo>
                <a:lnTo>
                  <a:pt x="997719" y="113676"/>
                </a:lnTo>
                <a:lnTo>
                  <a:pt x="992906" y="114118"/>
                </a:lnTo>
                <a:lnTo>
                  <a:pt x="992906" y="116440"/>
                </a:lnTo>
                <a:lnTo>
                  <a:pt x="1030322" y="116440"/>
                </a:lnTo>
                <a:lnTo>
                  <a:pt x="1030322" y="114284"/>
                </a:lnTo>
                <a:lnTo>
                  <a:pt x="1025786" y="113842"/>
                </a:lnTo>
                <a:lnTo>
                  <a:pt x="1022648" y="112916"/>
                </a:lnTo>
                <a:lnTo>
                  <a:pt x="1020906" y="111506"/>
                </a:lnTo>
                <a:lnTo>
                  <a:pt x="1019163" y="110096"/>
                </a:lnTo>
                <a:lnTo>
                  <a:pt x="1018293" y="107428"/>
                </a:lnTo>
                <a:lnTo>
                  <a:pt x="1018293" y="60238"/>
                </a:lnTo>
                <a:close/>
              </a:path>
              <a:path w="1866716" h="119260">
                <a:moveTo>
                  <a:pt x="76337" y="57778"/>
                </a:moveTo>
                <a:lnTo>
                  <a:pt x="81839" y="53244"/>
                </a:lnTo>
                <a:lnTo>
                  <a:pt x="87343" y="48710"/>
                </a:lnTo>
                <a:lnTo>
                  <a:pt x="90095" y="42213"/>
                </a:lnTo>
                <a:lnTo>
                  <a:pt x="90095" y="33754"/>
                </a:lnTo>
                <a:lnTo>
                  <a:pt x="89318" y="26520"/>
                </a:lnTo>
                <a:lnTo>
                  <a:pt x="83356" y="15281"/>
                </a:lnTo>
                <a:lnTo>
                  <a:pt x="71512" y="7795"/>
                </a:lnTo>
                <a:lnTo>
                  <a:pt x="64985" y="5307"/>
                </a:lnTo>
                <a:lnTo>
                  <a:pt x="56827" y="4063"/>
                </a:lnTo>
                <a:lnTo>
                  <a:pt x="49444" y="10532"/>
                </a:lnTo>
                <a:lnTo>
                  <a:pt x="55168" y="11500"/>
                </a:lnTo>
                <a:lnTo>
                  <a:pt x="59482" y="13435"/>
                </a:lnTo>
                <a:lnTo>
                  <a:pt x="67557" y="17029"/>
                </a:lnTo>
                <a:lnTo>
                  <a:pt x="71595" y="23746"/>
                </a:lnTo>
                <a:lnTo>
                  <a:pt x="71595" y="43817"/>
                </a:lnTo>
                <a:lnTo>
                  <a:pt x="67087" y="50783"/>
                </a:lnTo>
                <a:lnTo>
                  <a:pt x="58072" y="54488"/>
                </a:lnTo>
                <a:lnTo>
                  <a:pt x="57404" y="54743"/>
                </a:lnTo>
                <a:lnTo>
                  <a:pt x="47032" y="57095"/>
                </a:lnTo>
                <a:lnTo>
                  <a:pt x="59399" y="62201"/>
                </a:lnTo>
                <a:lnTo>
                  <a:pt x="68857" y="60763"/>
                </a:lnTo>
                <a:lnTo>
                  <a:pt x="76337" y="57778"/>
                </a:lnTo>
                <a:close/>
              </a:path>
              <a:path w="1866716" h="119260">
                <a:moveTo>
                  <a:pt x="47038" y="4063"/>
                </a:moveTo>
                <a:lnTo>
                  <a:pt x="0" y="4063"/>
                </a:lnTo>
                <a:lnTo>
                  <a:pt x="0" y="7215"/>
                </a:lnTo>
                <a:lnTo>
                  <a:pt x="6139" y="7712"/>
                </a:lnTo>
                <a:lnTo>
                  <a:pt x="10106" y="8887"/>
                </a:lnTo>
                <a:lnTo>
                  <a:pt x="11904" y="10739"/>
                </a:lnTo>
                <a:lnTo>
                  <a:pt x="13702" y="12592"/>
                </a:lnTo>
                <a:lnTo>
                  <a:pt x="14600" y="16503"/>
                </a:lnTo>
                <a:lnTo>
                  <a:pt x="14600" y="103116"/>
                </a:lnTo>
                <a:lnTo>
                  <a:pt x="13798" y="107622"/>
                </a:lnTo>
                <a:lnTo>
                  <a:pt x="12194" y="109557"/>
                </a:lnTo>
                <a:lnTo>
                  <a:pt x="10590" y="111492"/>
                </a:lnTo>
                <a:lnTo>
                  <a:pt x="6526" y="112764"/>
                </a:lnTo>
                <a:lnTo>
                  <a:pt x="0" y="113372"/>
                </a:lnTo>
                <a:lnTo>
                  <a:pt x="0" y="116440"/>
                </a:lnTo>
                <a:lnTo>
                  <a:pt x="47204" y="116440"/>
                </a:lnTo>
                <a:lnTo>
                  <a:pt x="47204" y="113372"/>
                </a:lnTo>
                <a:lnTo>
                  <a:pt x="40789" y="112819"/>
                </a:lnTo>
                <a:lnTo>
                  <a:pt x="36626" y="111699"/>
                </a:lnTo>
                <a:lnTo>
                  <a:pt x="34718" y="110013"/>
                </a:lnTo>
                <a:lnTo>
                  <a:pt x="32810" y="108327"/>
                </a:lnTo>
                <a:lnTo>
                  <a:pt x="31856" y="104332"/>
                </a:lnTo>
                <a:lnTo>
                  <a:pt x="31856" y="64606"/>
                </a:lnTo>
                <a:lnTo>
                  <a:pt x="41313" y="64191"/>
                </a:lnTo>
                <a:lnTo>
                  <a:pt x="81798" y="116440"/>
                </a:lnTo>
                <a:lnTo>
                  <a:pt x="109175" y="116440"/>
                </a:lnTo>
                <a:lnTo>
                  <a:pt x="109175" y="113372"/>
                </a:lnTo>
                <a:lnTo>
                  <a:pt x="105802" y="113040"/>
                </a:lnTo>
                <a:lnTo>
                  <a:pt x="103037" y="112266"/>
                </a:lnTo>
                <a:lnTo>
                  <a:pt x="100880" y="111050"/>
                </a:lnTo>
                <a:lnTo>
                  <a:pt x="98722" y="109833"/>
                </a:lnTo>
                <a:lnTo>
                  <a:pt x="96566" y="107898"/>
                </a:lnTo>
                <a:lnTo>
                  <a:pt x="94409" y="105244"/>
                </a:lnTo>
                <a:lnTo>
                  <a:pt x="59399" y="62201"/>
                </a:lnTo>
                <a:lnTo>
                  <a:pt x="47032" y="57095"/>
                </a:lnTo>
                <a:lnTo>
                  <a:pt x="31856" y="58303"/>
                </a:lnTo>
                <a:lnTo>
                  <a:pt x="31856" y="13877"/>
                </a:lnTo>
                <a:lnTo>
                  <a:pt x="32396" y="12260"/>
                </a:lnTo>
                <a:lnTo>
                  <a:pt x="34552" y="10878"/>
                </a:lnTo>
                <a:lnTo>
                  <a:pt x="37498" y="10532"/>
                </a:lnTo>
                <a:lnTo>
                  <a:pt x="49444" y="10532"/>
                </a:lnTo>
                <a:lnTo>
                  <a:pt x="56827" y="4063"/>
                </a:lnTo>
                <a:lnTo>
                  <a:pt x="47038" y="4063"/>
                </a:lnTo>
                <a:close/>
              </a:path>
              <a:path w="1866716" h="119260">
                <a:moveTo>
                  <a:pt x="144132" y="38784"/>
                </a:moveTo>
                <a:lnTo>
                  <a:pt x="131733" y="42353"/>
                </a:lnTo>
                <a:lnTo>
                  <a:pt x="121719" y="50756"/>
                </a:lnTo>
                <a:lnTo>
                  <a:pt x="126420" y="56064"/>
                </a:lnTo>
                <a:lnTo>
                  <a:pt x="128190" y="53078"/>
                </a:lnTo>
                <a:lnTo>
                  <a:pt x="131509" y="47494"/>
                </a:lnTo>
                <a:lnTo>
                  <a:pt x="136321" y="44701"/>
                </a:lnTo>
                <a:lnTo>
                  <a:pt x="148985" y="44701"/>
                </a:lnTo>
                <a:lnTo>
                  <a:pt x="153521" y="47134"/>
                </a:lnTo>
                <a:lnTo>
                  <a:pt x="156231" y="52000"/>
                </a:lnTo>
                <a:lnTo>
                  <a:pt x="157724" y="54709"/>
                </a:lnTo>
                <a:lnTo>
                  <a:pt x="158775" y="58828"/>
                </a:lnTo>
                <a:lnTo>
                  <a:pt x="159383" y="64357"/>
                </a:lnTo>
                <a:lnTo>
                  <a:pt x="124374" y="64357"/>
                </a:lnTo>
                <a:lnTo>
                  <a:pt x="124042" y="69665"/>
                </a:lnTo>
                <a:lnTo>
                  <a:pt x="176723" y="69665"/>
                </a:lnTo>
                <a:lnTo>
                  <a:pt x="176723" y="59768"/>
                </a:lnTo>
                <a:lnTo>
                  <a:pt x="173791" y="52124"/>
                </a:lnTo>
                <a:lnTo>
                  <a:pt x="167929" y="46733"/>
                </a:lnTo>
                <a:lnTo>
                  <a:pt x="162065" y="41342"/>
                </a:lnTo>
                <a:lnTo>
                  <a:pt x="155235" y="38647"/>
                </a:lnTo>
                <a:lnTo>
                  <a:pt x="147437" y="38647"/>
                </a:lnTo>
                <a:lnTo>
                  <a:pt x="144132" y="38784"/>
                </a:lnTo>
                <a:close/>
              </a:path>
              <a:path w="1866716" h="119260">
                <a:moveTo>
                  <a:pt x="125148" y="59823"/>
                </a:moveTo>
                <a:lnTo>
                  <a:pt x="126420" y="56064"/>
                </a:lnTo>
                <a:lnTo>
                  <a:pt x="121719" y="50756"/>
                </a:lnTo>
                <a:lnTo>
                  <a:pt x="118728" y="54880"/>
                </a:lnTo>
                <a:lnTo>
                  <a:pt x="113567" y="66412"/>
                </a:lnTo>
                <a:lnTo>
                  <a:pt x="111847" y="79534"/>
                </a:lnTo>
                <a:lnTo>
                  <a:pt x="111943" y="82756"/>
                </a:lnTo>
                <a:lnTo>
                  <a:pt x="114449" y="95417"/>
                </a:lnTo>
                <a:lnTo>
                  <a:pt x="120350" y="106654"/>
                </a:lnTo>
                <a:lnTo>
                  <a:pt x="131272" y="115791"/>
                </a:lnTo>
                <a:lnTo>
                  <a:pt x="144450" y="118431"/>
                </a:lnTo>
                <a:lnTo>
                  <a:pt x="153466" y="118431"/>
                </a:lnTo>
                <a:lnTo>
                  <a:pt x="161084" y="115445"/>
                </a:lnTo>
                <a:lnTo>
                  <a:pt x="167306" y="109474"/>
                </a:lnTo>
                <a:lnTo>
                  <a:pt x="173528" y="103503"/>
                </a:lnTo>
                <a:lnTo>
                  <a:pt x="177773" y="97006"/>
                </a:lnTo>
                <a:lnTo>
                  <a:pt x="180041" y="89984"/>
                </a:lnTo>
                <a:lnTo>
                  <a:pt x="177137" y="88989"/>
                </a:lnTo>
                <a:lnTo>
                  <a:pt x="173763" y="94573"/>
                </a:lnTo>
                <a:lnTo>
                  <a:pt x="170085" y="98886"/>
                </a:lnTo>
                <a:lnTo>
                  <a:pt x="166103" y="101927"/>
                </a:lnTo>
                <a:lnTo>
                  <a:pt x="162121" y="104968"/>
                </a:lnTo>
                <a:lnTo>
                  <a:pt x="157226" y="106488"/>
                </a:lnTo>
                <a:lnTo>
                  <a:pt x="144229" y="106488"/>
                </a:lnTo>
                <a:lnTo>
                  <a:pt x="138007" y="103558"/>
                </a:lnTo>
                <a:lnTo>
                  <a:pt x="132753" y="97697"/>
                </a:lnTo>
                <a:lnTo>
                  <a:pt x="130758" y="95139"/>
                </a:lnTo>
                <a:lnTo>
                  <a:pt x="126080" y="84358"/>
                </a:lnTo>
                <a:lnTo>
                  <a:pt x="124042" y="69665"/>
                </a:lnTo>
                <a:lnTo>
                  <a:pt x="124374" y="64357"/>
                </a:lnTo>
                <a:lnTo>
                  <a:pt x="125148" y="59823"/>
                </a:lnTo>
                <a:close/>
              </a:path>
              <a:path w="1866716" h="119260">
                <a:moveTo>
                  <a:pt x="189531" y="90316"/>
                </a:moveTo>
                <a:lnTo>
                  <a:pt x="189531" y="117104"/>
                </a:lnTo>
                <a:lnTo>
                  <a:pt x="191688" y="117104"/>
                </a:lnTo>
                <a:lnTo>
                  <a:pt x="191965" y="116440"/>
                </a:lnTo>
                <a:lnTo>
                  <a:pt x="193348" y="114934"/>
                </a:lnTo>
                <a:lnTo>
                  <a:pt x="195366" y="114699"/>
                </a:lnTo>
                <a:lnTo>
                  <a:pt x="197855" y="115252"/>
                </a:lnTo>
                <a:lnTo>
                  <a:pt x="202058" y="116357"/>
                </a:lnTo>
                <a:lnTo>
                  <a:pt x="206262" y="117463"/>
                </a:lnTo>
                <a:lnTo>
                  <a:pt x="210022" y="118016"/>
                </a:lnTo>
                <a:lnTo>
                  <a:pt x="221250" y="118016"/>
                </a:lnTo>
                <a:lnTo>
                  <a:pt x="227652" y="115943"/>
                </a:lnTo>
                <a:lnTo>
                  <a:pt x="232546" y="111796"/>
                </a:lnTo>
                <a:lnTo>
                  <a:pt x="237441" y="107649"/>
                </a:lnTo>
                <a:lnTo>
                  <a:pt x="239888" y="102314"/>
                </a:lnTo>
                <a:lnTo>
                  <a:pt x="239888" y="95790"/>
                </a:lnTo>
                <a:lnTo>
                  <a:pt x="239676" y="93029"/>
                </a:lnTo>
                <a:lnTo>
                  <a:pt x="234450" y="82588"/>
                </a:lnTo>
                <a:lnTo>
                  <a:pt x="222218" y="73397"/>
                </a:lnTo>
                <a:lnTo>
                  <a:pt x="211267" y="67509"/>
                </a:lnTo>
                <a:lnTo>
                  <a:pt x="203634" y="63528"/>
                </a:lnTo>
                <a:lnTo>
                  <a:pt x="199819" y="58994"/>
                </a:lnTo>
                <a:lnTo>
                  <a:pt x="199819" y="50700"/>
                </a:lnTo>
                <a:lnTo>
                  <a:pt x="200924" y="47908"/>
                </a:lnTo>
                <a:lnTo>
                  <a:pt x="203137" y="45531"/>
                </a:lnTo>
                <a:lnTo>
                  <a:pt x="205349" y="43153"/>
                </a:lnTo>
                <a:lnTo>
                  <a:pt x="208391" y="41965"/>
                </a:lnTo>
                <a:lnTo>
                  <a:pt x="218734" y="41965"/>
                </a:lnTo>
                <a:lnTo>
                  <a:pt x="223684" y="44729"/>
                </a:lnTo>
                <a:lnTo>
                  <a:pt x="227113" y="50258"/>
                </a:lnTo>
                <a:lnTo>
                  <a:pt x="228993" y="53244"/>
                </a:lnTo>
                <a:lnTo>
                  <a:pt x="230486" y="57418"/>
                </a:lnTo>
                <a:lnTo>
                  <a:pt x="231593" y="62781"/>
                </a:lnTo>
                <a:lnTo>
                  <a:pt x="234164" y="62781"/>
                </a:lnTo>
                <a:lnTo>
                  <a:pt x="233583" y="39642"/>
                </a:lnTo>
                <a:lnTo>
                  <a:pt x="231593" y="39642"/>
                </a:lnTo>
                <a:lnTo>
                  <a:pt x="229989" y="41246"/>
                </a:lnTo>
                <a:lnTo>
                  <a:pt x="227831" y="41384"/>
                </a:lnTo>
                <a:lnTo>
                  <a:pt x="225854" y="40831"/>
                </a:lnTo>
                <a:lnTo>
                  <a:pt x="222343" y="39725"/>
                </a:lnTo>
                <a:lnTo>
                  <a:pt x="218831" y="38619"/>
                </a:lnTo>
                <a:lnTo>
                  <a:pt x="215609" y="38067"/>
                </a:lnTo>
                <a:lnTo>
                  <a:pt x="205985" y="38067"/>
                </a:lnTo>
                <a:lnTo>
                  <a:pt x="200426" y="40057"/>
                </a:lnTo>
                <a:lnTo>
                  <a:pt x="196003" y="44038"/>
                </a:lnTo>
                <a:lnTo>
                  <a:pt x="191578" y="48019"/>
                </a:lnTo>
                <a:lnTo>
                  <a:pt x="189366" y="53105"/>
                </a:lnTo>
                <a:lnTo>
                  <a:pt x="189366" y="64329"/>
                </a:lnTo>
                <a:lnTo>
                  <a:pt x="190969" y="68697"/>
                </a:lnTo>
                <a:lnTo>
                  <a:pt x="194177" y="72402"/>
                </a:lnTo>
                <a:lnTo>
                  <a:pt x="197385" y="76106"/>
                </a:lnTo>
                <a:lnTo>
                  <a:pt x="202390" y="79783"/>
                </a:lnTo>
                <a:lnTo>
                  <a:pt x="209193" y="83432"/>
                </a:lnTo>
                <a:lnTo>
                  <a:pt x="218485" y="88740"/>
                </a:lnTo>
                <a:lnTo>
                  <a:pt x="221969" y="90786"/>
                </a:lnTo>
                <a:lnTo>
                  <a:pt x="224402" y="92887"/>
                </a:lnTo>
                <a:lnTo>
                  <a:pt x="225785" y="95043"/>
                </a:lnTo>
                <a:lnTo>
                  <a:pt x="227168" y="97199"/>
                </a:lnTo>
                <a:lnTo>
                  <a:pt x="227859" y="99439"/>
                </a:lnTo>
                <a:lnTo>
                  <a:pt x="227859" y="105410"/>
                </a:lnTo>
                <a:lnTo>
                  <a:pt x="226656" y="108382"/>
                </a:lnTo>
                <a:lnTo>
                  <a:pt x="224250" y="110676"/>
                </a:lnTo>
                <a:lnTo>
                  <a:pt x="221845" y="112971"/>
                </a:lnTo>
                <a:lnTo>
                  <a:pt x="218567" y="114118"/>
                </a:lnTo>
                <a:lnTo>
                  <a:pt x="206953" y="114118"/>
                </a:lnTo>
                <a:lnTo>
                  <a:pt x="201284" y="111022"/>
                </a:lnTo>
                <a:lnTo>
                  <a:pt x="197412" y="104829"/>
                </a:lnTo>
                <a:lnTo>
                  <a:pt x="195255" y="101457"/>
                </a:lnTo>
                <a:lnTo>
                  <a:pt x="193541" y="96619"/>
                </a:lnTo>
                <a:lnTo>
                  <a:pt x="192269" y="90316"/>
                </a:lnTo>
                <a:lnTo>
                  <a:pt x="189531" y="90316"/>
                </a:lnTo>
                <a:close/>
              </a:path>
              <a:path w="1866716" h="119260">
                <a:moveTo>
                  <a:pt x="275645" y="9371"/>
                </a:moveTo>
                <a:lnTo>
                  <a:pt x="275645" y="6938"/>
                </a:lnTo>
                <a:lnTo>
                  <a:pt x="274801" y="4879"/>
                </a:lnTo>
                <a:lnTo>
                  <a:pt x="273114" y="3192"/>
                </a:lnTo>
                <a:lnTo>
                  <a:pt x="271428" y="1506"/>
                </a:lnTo>
                <a:lnTo>
                  <a:pt x="269395" y="663"/>
                </a:lnTo>
                <a:lnTo>
                  <a:pt x="264583" y="663"/>
                </a:lnTo>
                <a:lnTo>
                  <a:pt x="262537" y="1520"/>
                </a:lnTo>
                <a:lnTo>
                  <a:pt x="260877" y="3234"/>
                </a:lnTo>
                <a:lnTo>
                  <a:pt x="259219" y="4948"/>
                </a:lnTo>
                <a:lnTo>
                  <a:pt x="258389" y="6994"/>
                </a:lnTo>
                <a:lnTo>
                  <a:pt x="258389" y="11748"/>
                </a:lnTo>
                <a:lnTo>
                  <a:pt x="259219" y="13780"/>
                </a:lnTo>
                <a:lnTo>
                  <a:pt x="260877" y="15467"/>
                </a:lnTo>
                <a:lnTo>
                  <a:pt x="262537" y="17153"/>
                </a:lnTo>
                <a:lnTo>
                  <a:pt x="264583" y="17996"/>
                </a:lnTo>
                <a:lnTo>
                  <a:pt x="269395" y="17996"/>
                </a:lnTo>
                <a:lnTo>
                  <a:pt x="271428" y="17153"/>
                </a:lnTo>
                <a:lnTo>
                  <a:pt x="273114" y="15467"/>
                </a:lnTo>
                <a:lnTo>
                  <a:pt x="274801" y="13780"/>
                </a:lnTo>
                <a:lnTo>
                  <a:pt x="275645" y="11748"/>
                </a:lnTo>
                <a:lnTo>
                  <a:pt x="275645" y="9371"/>
                </a:lnTo>
                <a:close/>
              </a:path>
              <a:path w="1866716" h="119260">
                <a:moveTo>
                  <a:pt x="261763" y="43374"/>
                </a:moveTo>
                <a:lnTo>
                  <a:pt x="252084" y="46526"/>
                </a:lnTo>
                <a:lnTo>
                  <a:pt x="248516" y="47687"/>
                </a:lnTo>
                <a:lnTo>
                  <a:pt x="248516" y="50258"/>
                </a:lnTo>
                <a:lnTo>
                  <a:pt x="251282" y="49484"/>
                </a:lnTo>
                <a:lnTo>
                  <a:pt x="252955" y="49042"/>
                </a:lnTo>
                <a:lnTo>
                  <a:pt x="253535" y="48931"/>
                </a:lnTo>
                <a:lnTo>
                  <a:pt x="255319" y="48765"/>
                </a:lnTo>
                <a:lnTo>
                  <a:pt x="257974" y="48765"/>
                </a:lnTo>
                <a:lnTo>
                  <a:pt x="259716" y="49899"/>
                </a:lnTo>
                <a:lnTo>
                  <a:pt x="260546" y="52166"/>
                </a:lnTo>
                <a:lnTo>
                  <a:pt x="261044" y="53548"/>
                </a:lnTo>
                <a:lnTo>
                  <a:pt x="261292" y="56036"/>
                </a:lnTo>
                <a:lnTo>
                  <a:pt x="261292" y="105659"/>
                </a:lnTo>
                <a:lnTo>
                  <a:pt x="260518" y="109626"/>
                </a:lnTo>
                <a:lnTo>
                  <a:pt x="258969" y="111091"/>
                </a:lnTo>
                <a:lnTo>
                  <a:pt x="257421" y="112556"/>
                </a:lnTo>
                <a:lnTo>
                  <a:pt x="253688" y="113565"/>
                </a:lnTo>
                <a:lnTo>
                  <a:pt x="247770" y="114118"/>
                </a:lnTo>
                <a:lnTo>
                  <a:pt x="247770" y="116440"/>
                </a:lnTo>
                <a:lnTo>
                  <a:pt x="288089" y="116440"/>
                </a:lnTo>
                <a:lnTo>
                  <a:pt x="288089" y="114118"/>
                </a:lnTo>
                <a:lnTo>
                  <a:pt x="282724" y="113676"/>
                </a:lnTo>
                <a:lnTo>
                  <a:pt x="279281" y="112653"/>
                </a:lnTo>
                <a:lnTo>
                  <a:pt x="277760" y="111050"/>
                </a:lnTo>
                <a:lnTo>
                  <a:pt x="276239" y="109446"/>
                </a:lnTo>
                <a:lnTo>
                  <a:pt x="275479" y="105493"/>
                </a:lnTo>
                <a:lnTo>
                  <a:pt x="275424" y="38785"/>
                </a:lnTo>
                <a:lnTo>
                  <a:pt x="273875" y="38730"/>
                </a:lnTo>
                <a:lnTo>
                  <a:pt x="272326" y="39394"/>
                </a:lnTo>
                <a:lnTo>
                  <a:pt x="268510" y="40997"/>
                </a:lnTo>
                <a:lnTo>
                  <a:pt x="261763" y="43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90360" y="4060637"/>
            <a:ext cx="1882425" cy="135379"/>
          </a:xfrm>
          <a:custGeom>
            <a:avLst/>
            <a:gdLst/>
            <a:ahLst/>
            <a:cxnLst/>
            <a:rect l="l" t="t" r="r" b="b"/>
            <a:pathLst>
              <a:path w="2070668" h="153430">
                <a:moveTo>
                  <a:pt x="1669851" y="50424"/>
                </a:moveTo>
                <a:lnTo>
                  <a:pt x="1669851" y="43706"/>
                </a:lnTo>
                <a:lnTo>
                  <a:pt x="1666104" y="43748"/>
                </a:lnTo>
                <a:lnTo>
                  <a:pt x="1663753" y="43831"/>
                </a:lnTo>
                <a:lnTo>
                  <a:pt x="1661403" y="43914"/>
                </a:lnTo>
                <a:lnTo>
                  <a:pt x="1654005" y="43955"/>
                </a:lnTo>
                <a:lnTo>
                  <a:pt x="1655498" y="50424"/>
                </a:lnTo>
                <a:lnTo>
                  <a:pt x="1669851" y="50424"/>
                </a:lnTo>
                <a:close/>
              </a:path>
              <a:path w="2070668" h="153430">
                <a:moveTo>
                  <a:pt x="1613839" y="96923"/>
                </a:moveTo>
                <a:lnTo>
                  <a:pt x="1616465" y="94214"/>
                </a:lnTo>
                <a:lnTo>
                  <a:pt x="1619093" y="91505"/>
                </a:lnTo>
                <a:lnTo>
                  <a:pt x="1621208" y="90150"/>
                </a:lnTo>
                <a:lnTo>
                  <a:pt x="1623835" y="84234"/>
                </a:lnTo>
                <a:lnTo>
                  <a:pt x="1620572" y="78871"/>
                </a:lnTo>
                <a:lnTo>
                  <a:pt x="1617503" y="88574"/>
                </a:lnTo>
                <a:lnTo>
                  <a:pt x="1612525" y="99135"/>
                </a:lnTo>
                <a:lnTo>
                  <a:pt x="1613839" y="96923"/>
                </a:lnTo>
                <a:close/>
              </a:path>
              <a:path w="2070668" h="153430">
                <a:moveTo>
                  <a:pt x="1601574" y="65353"/>
                </a:moveTo>
                <a:lnTo>
                  <a:pt x="1601574" y="70660"/>
                </a:lnTo>
                <a:lnTo>
                  <a:pt x="1602970" y="75443"/>
                </a:lnTo>
                <a:lnTo>
                  <a:pt x="1605763" y="79700"/>
                </a:lnTo>
                <a:lnTo>
                  <a:pt x="1608557" y="83958"/>
                </a:lnTo>
                <a:lnTo>
                  <a:pt x="1612470" y="86916"/>
                </a:lnTo>
                <a:lnTo>
                  <a:pt x="1617503" y="88574"/>
                </a:lnTo>
                <a:lnTo>
                  <a:pt x="1620572" y="78871"/>
                </a:lnTo>
                <a:lnTo>
                  <a:pt x="1617309" y="73508"/>
                </a:lnTo>
                <a:lnTo>
                  <a:pt x="1615677" y="67454"/>
                </a:lnTo>
                <a:lnTo>
                  <a:pt x="1615677" y="56727"/>
                </a:lnTo>
                <a:lnTo>
                  <a:pt x="1616203" y="53382"/>
                </a:lnTo>
                <a:lnTo>
                  <a:pt x="1617253" y="50673"/>
                </a:lnTo>
                <a:lnTo>
                  <a:pt x="1619300" y="45531"/>
                </a:lnTo>
                <a:lnTo>
                  <a:pt x="1623033" y="42960"/>
                </a:lnTo>
                <a:lnTo>
                  <a:pt x="1634703" y="42960"/>
                </a:lnTo>
                <a:lnTo>
                  <a:pt x="1639170" y="46250"/>
                </a:lnTo>
                <a:lnTo>
                  <a:pt x="1641852" y="52829"/>
                </a:lnTo>
                <a:lnTo>
                  <a:pt x="1644534" y="59409"/>
                </a:lnTo>
                <a:lnTo>
                  <a:pt x="1645875" y="65325"/>
                </a:lnTo>
                <a:lnTo>
                  <a:pt x="1645875" y="77157"/>
                </a:lnTo>
                <a:lnTo>
                  <a:pt x="1644216" y="81774"/>
                </a:lnTo>
                <a:lnTo>
                  <a:pt x="1640898" y="84428"/>
                </a:lnTo>
                <a:lnTo>
                  <a:pt x="1638851" y="86086"/>
                </a:lnTo>
                <a:lnTo>
                  <a:pt x="1636307" y="86916"/>
                </a:lnTo>
                <a:lnTo>
                  <a:pt x="1628066" y="86916"/>
                </a:lnTo>
                <a:lnTo>
                  <a:pt x="1623835" y="84234"/>
                </a:lnTo>
                <a:lnTo>
                  <a:pt x="1621208" y="90150"/>
                </a:lnTo>
                <a:lnTo>
                  <a:pt x="1622812" y="90150"/>
                </a:lnTo>
                <a:lnTo>
                  <a:pt x="1626407" y="90648"/>
                </a:lnTo>
                <a:lnTo>
                  <a:pt x="1628896" y="90897"/>
                </a:lnTo>
                <a:lnTo>
                  <a:pt x="1639128" y="90897"/>
                </a:lnTo>
                <a:lnTo>
                  <a:pt x="1646166" y="88257"/>
                </a:lnTo>
                <a:lnTo>
                  <a:pt x="1651392" y="82976"/>
                </a:lnTo>
                <a:lnTo>
                  <a:pt x="1656618" y="77696"/>
                </a:lnTo>
                <a:lnTo>
                  <a:pt x="1659232" y="71904"/>
                </a:lnTo>
                <a:lnTo>
                  <a:pt x="1659232" y="62726"/>
                </a:lnTo>
                <a:lnTo>
                  <a:pt x="1658761" y="59685"/>
                </a:lnTo>
                <a:lnTo>
                  <a:pt x="1657821" y="56478"/>
                </a:lnTo>
                <a:lnTo>
                  <a:pt x="1657268" y="54765"/>
                </a:lnTo>
                <a:lnTo>
                  <a:pt x="1656494" y="52746"/>
                </a:lnTo>
                <a:lnTo>
                  <a:pt x="1655498" y="50424"/>
                </a:lnTo>
                <a:lnTo>
                  <a:pt x="1654005" y="43955"/>
                </a:lnTo>
                <a:lnTo>
                  <a:pt x="1649332" y="43001"/>
                </a:lnTo>
                <a:lnTo>
                  <a:pt x="1644465" y="41094"/>
                </a:lnTo>
                <a:lnTo>
                  <a:pt x="1639597" y="39186"/>
                </a:lnTo>
                <a:lnTo>
                  <a:pt x="1635145" y="38233"/>
                </a:lnTo>
                <a:lnTo>
                  <a:pt x="1621706" y="38233"/>
                </a:lnTo>
                <a:lnTo>
                  <a:pt x="1614433" y="41135"/>
                </a:lnTo>
                <a:lnTo>
                  <a:pt x="1609289" y="46941"/>
                </a:lnTo>
                <a:lnTo>
                  <a:pt x="1604146" y="52746"/>
                </a:lnTo>
                <a:lnTo>
                  <a:pt x="1601574" y="58884"/>
                </a:lnTo>
                <a:lnTo>
                  <a:pt x="1601574" y="65353"/>
                </a:lnTo>
                <a:close/>
              </a:path>
              <a:path w="2070668" h="153430">
                <a:moveTo>
                  <a:pt x="1697855" y="38785"/>
                </a:moveTo>
                <a:lnTo>
                  <a:pt x="1685456" y="42353"/>
                </a:lnTo>
                <a:lnTo>
                  <a:pt x="1675443" y="50756"/>
                </a:lnTo>
                <a:lnTo>
                  <a:pt x="1680144" y="56064"/>
                </a:lnTo>
                <a:lnTo>
                  <a:pt x="1681914" y="53078"/>
                </a:lnTo>
                <a:lnTo>
                  <a:pt x="1685232" y="47494"/>
                </a:lnTo>
                <a:lnTo>
                  <a:pt x="1690044" y="44702"/>
                </a:lnTo>
                <a:lnTo>
                  <a:pt x="1702709" y="44702"/>
                </a:lnTo>
                <a:lnTo>
                  <a:pt x="1707243" y="47134"/>
                </a:lnTo>
                <a:lnTo>
                  <a:pt x="1709954" y="52000"/>
                </a:lnTo>
                <a:lnTo>
                  <a:pt x="1711447" y="54709"/>
                </a:lnTo>
                <a:lnTo>
                  <a:pt x="1712499" y="58828"/>
                </a:lnTo>
                <a:lnTo>
                  <a:pt x="1713106" y="64357"/>
                </a:lnTo>
                <a:lnTo>
                  <a:pt x="1678098" y="64357"/>
                </a:lnTo>
                <a:lnTo>
                  <a:pt x="1677765" y="69665"/>
                </a:lnTo>
                <a:lnTo>
                  <a:pt x="1730446" y="69665"/>
                </a:lnTo>
                <a:lnTo>
                  <a:pt x="1730446" y="59768"/>
                </a:lnTo>
                <a:lnTo>
                  <a:pt x="1727515" y="52125"/>
                </a:lnTo>
                <a:lnTo>
                  <a:pt x="1721651" y="46734"/>
                </a:lnTo>
                <a:lnTo>
                  <a:pt x="1715788" y="41343"/>
                </a:lnTo>
                <a:lnTo>
                  <a:pt x="1708958" y="38647"/>
                </a:lnTo>
                <a:lnTo>
                  <a:pt x="1701160" y="38647"/>
                </a:lnTo>
                <a:lnTo>
                  <a:pt x="1697855" y="38785"/>
                </a:lnTo>
                <a:close/>
              </a:path>
              <a:path w="2070668" h="153430">
                <a:moveTo>
                  <a:pt x="1678871" y="59824"/>
                </a:moveTo>
                <a:lnTo>
                  <a:pt x="1680144" y="56064"/>
                </a:lnTo>
                <a:lnTo>
                  <a:pt x="1675443" y="50756"/>
                </a:lnTo>
                <a:lnTo>
                  <a:pt x="1672451" y="54880"/>
                </a:lnTo>
                <a:lnTo>
                  <a:pt x="1667290" y="66412"/>
                </a:lnTo>
                <a:lnTo>
                  <a:pt x="1665570" y="79535"/>
                </a:lnTo>
                <a:lnTo>
                  <a:pt x="1665666" y="82757"/>
                </a:lnTo>
                <a:lnTo>
                  <a:pt x="1668172" y="95417"/>
                </a:lnTo>
                <a:lnTo>
                  <a:pt x="1674073" y="106654"/>
                </a:lnTo>
                <a:lnTo>
                  <a:pt x="1684995" y="115791"/>
                </a:lnTo>
                <a:lnTo>
                  <a:pt x="1698173" y="118431"/>
                </a:lnTo>
                <a:lnTo>
                  <a:pt x="1707189" y="118431"/>
                </a:lnTo>
                <a:lnTo>
                  <a:pt x="1714807" y="115446"/>
                </a:lnTo>
                <a:lnTo>
                  <a:pt x="1721030" y="109474"/>
                </a:lnTo>
                <a:lnTo>
                  <a:pt x="1727251" y="103503"/>
                </a:lnTo>
                <a:lnTo>
                  <a:pt x="1731496" y="97006"/>
                </a:lnTo>
                <a:lnTo>
                  <a:pt x="1733764" y="89984"/>
                </a:lnTo>
                <a:lnTo>
                  <a:pt x="1730860" y="88989"/>
                </a:lnTo>
                <a:lnTo>
                  <a:pt x="1727486" y="94574"/>
                </a:lnTo>
                <a:lnTo>
                  <a:pt x="1723808" y="98886"/>
                </a:lnTo>
                <a:lnTo>
                  <a:pt x="1719827" y="101927"/>
                </a:lnTo>
                <a:lnTo>
                  <a:pt x="1715844" y="104968"/>
                </a:lnTo>
                <a:lnTo>
                  <a:pt x="1710950" y="106488"/>
                </a:lnTo>
                <a:lnTo>
                  <a:pt x="1697952" y="106488"/>
                </a:lnTo>
                <a:lnTo>
                  <a:pt x="1691731" y="103558"/>
                </a:lnTo>
                <a:lnTo>
                  <a:pt x="1686476" y="97697"/>
                </a:lnTo>
                <a:lnTo>
                  <a:pt x="1684481" y="95139"/>
                </a:lnTo>
                <a:lnTo>
                  <a:pt x="1679803" y="84358"/>
                </a:lnTo>
                <a:lnTo>
                  <a:pt x="1677765" y="69665"/>
                </a:lnTo>
                <a:lnTo>
                  <a:pt x="1678098" y="64357"/>
                </a:lnTo>
                <a:lnTo>
                  <a:pt x="1678871" y="59824"/>
                </a:lnTo>
                <a:close/>
              </a:path>
              <a:path w="2070668" h="153430">
                <a:moveTo>
                  <a:pt x="1833648" y="116441"/>
                </a:moveTo>
                <a:lnTo>
                  <a:pt x="1833648" y="114284"/>
                </a:lnTo>
                <a:lnTo>
                  <a:pt x="1828560" y="114119"/>
                </a:lnTo>
                <a:lnTo>
                  <a:pt x="1825228" y="112875"/>
                </a:lnTo>
                <a:lnTo>
                  <a:pt x="1823652" y="110552"/>
                </a:lnTo>
                <a:lnTo>
                  <a:pt x="1807765" y="96619"/>
                </a:lnTo>
                <a:lnTo>
                  <a:pt x="1807765" y="103973"/>
                </a:lnTo>
                <a:lnTo>
                  <a:pt x="1807046" y="108590"/>
                </a:lnTo>
                <a:lnTo>
                  <a:pt x="1805608" y="110469"/>
                </a:lnTo>
                <a:lnTo>
                  <a:pt x="1804170" y="112349"/>
                </a:lnTo>
                <a:lnTo>
                  <a:pt x="1800824" y="113621"/>
                </a:lnTo>
                <a:lnTo>
                  <a:pt x="1795570" y="114284"/>
                </a:lnTo>
                <a:lnTo>
                  <a:pt x="1795570" y="116441"/>
                </a:lnTo>
                <a:lnTo>
                  <a:pt x="1833648" y="116441"/>
                </a:lnTo>
                <a:close/>
              </a:path>
              <a:path w="2070668" h="153430">
                <a:moveTo>
                  <a:pt x="1836260" y="47687"/>
                </a:moveTo>
                <a:lnTo>
                  <a:pt x="1832603" y="50756"/>
                </a:lnTo>
                <a:lnTo>
                  <a:pt x="1829611" y="54880"/>
                </a:lnTo>
                <a:lnTo>
                  <a:pt x="1824451" y="66412"/>
                </a:lnTo>
                <a:lnTo>
                  <a:pt x="1822731" y="79535"/>
                </a:lnTo>
                <a:lnTo>
                  <a:pt x="1822827" y="82757"/>
                </a:lnTo>
                <a:lnTo>
                  <a:pt x="1825333" y="95418"/>
                </a:lnTo>
                <a:lnTo>
                  <a:pt x="1831234" y="106654"/>
                </a:lnTo>
                <a:lnTo>
                  <a:pt x="1832157" y="107872"/>
                </a:lnTo>
                <a:lnTo>
                  <a:pt x="1841530" y="115295"/>
                </a:lnTo>
                <a:lnTo>
                  <a:pt x="1842156" y="115791"/>
                </a:lnTo>
                <a:lnTo>
                  <a:pt x="1846341" y="113676"/>
                </a:lnTo>
                <a:lnTo>
                  <a:pt x="1841530" y="114119"/>
                </a:lnTo>
                <a:lnTo>
                  <a:pt x="1836964" y="84358"/>
                </a:lnTo>
                <a:lnTo>
                  <a:pt x="1834926" y="69665"/>
                </a:lnTo>
                <a:lnTo>
                  <a:pt x="1836260" y="47687"/>
                </a:lnTo>
                <a:close/>
              </a:path>
              <a:path w="2070668" h="153430">
                <a:moveTo>
                  <a:pt x="1847205" y="44702"/>
                </a:moveTo>
                <a:lnTo>
                  <a:pt x="1854916" y="38813"/>
                </a:lnTo>
                <a:lnTo>
                  <a:pt x="1841032" y="38813"/>
                </a:lnTo>
                <a:lnTo>
                  <a:pt x="1842617" y="42353"/>
                </a:lnTo>
                <a:lnTo>
                  <a:pt x="1842393" y="47494"/>
                </a:lnTo>
                <a:lnTo>
                  <a:pt x="1845512" y="47687"/>
                </a:lnTo>
                <a:lnTo>
                  <a:pt x="1849521" y="49954"/>
                </a:lnTo>
                <a:lnTo>
                  <a:pt x="1847205" y="44702"/>
                </a:lnTo>
                <a:close/>
              </a:path>
              <a:path w="2070668" h="153430">
                <a:moveTo>
                  <a:pt x="1868608" y="54709"/>
                </a:moveTo>
                <a:lnTo>
                  <a:pt x="1869660" y="58828"/>
                </a:lnTo>
                <a:lnTo>
                  <a:pt x="1870267" y="64357"/>
                </a:lnTo>
                <a:lnTo>
                  <a:pt x="1866916" y="64357"/>
                </a:lnTo>
                <a:lnTo>
                  <a:pt x="1866916" y="60238"/>
                </a:lnTo>
                <a:lnTo>
                  <a:pt x="1866059" y="53769"/>
                </a:lnTo>
                <a:lnTo>
                  <a:pt x="1864344" y="49678"/>
                </a:lnTo>
                <a:lnTo>
                  <a:pt x="1862980" y="46371"/>
                </a:lnTo>
                <a:lnTo>
                  <a:pt x="1859869" y="44702"/>
                </a:lnTo>
                <a:lnTo>
                  <a:pt x="1855413" y="38813"/>
                </a:lnTo>
                <a:lnTo>
                  <a:pt x="1858321" y="38647"/>
                </a:lnTo>
                <a:lnTo>
                  <a:pt x="1855015" y="38785"/>
                </a:lnTo>
                <a:lnTo>
                  <a:pt x="1847205" y="44702"/>
                </a:lnTo>
                <a:lnTo>
                  <a:pt x="1849521" y="49954"/>
                </a:lnTo>
                <a:lnTo>
                  <a:pt x="1851568" y="54488"/>
                </a:lnTo>
                <a:lnTo>
                  <a:pt x="1852730" y="57031"/>
                </a:lnTo>
                <a:lnTo>
                  <a:pt x="1853509" y="44702"/>
                </a:lnTo>
                <a:lnTo>
                  <a:pt x="1852730" y="57031"/>
                </a:lnTo>
                <a:lnTo>
                  <a:pt x="1853310" y="60985"/>
                </a:lnTo>
                <a:lnTo>
                  <a:pt x="1853310" y="64357"/>
                </a:lnTo>
                <a:lnTo>
                  <a:pt x="1866916" y="69665"/>
                </a:lnTo>
                <a:lnTo>
                  <a:pt x="1887607" y="69665"/>
                </a:lnTo>
                <a:lnTo>
                  <a:pt x="1866916" y="69085"/>
                </a:lnTo>
                <a:lnTo>
                  <a:pt x="1887607" y="69665"/>
                </a:lnTo>
                <a:lnTo>
                  <a:pt x="1887607" y="59768"/>
                </a:lnTo>
                <a:lnTo>
                  <a:pt x="1884675" y="52125"/>
                </a:lnTo>
                <a:lnTo>
                  <a:pt x="1878813" y="46734"/>
                </a:lnTo>
                <a:lnTo>
                  <a:pt x="1872950" y="41343"/>
                </a:lnTo>
                <a:lnTo>
                  <a:pt x="1868608" y="54709"/>
                </a:lnTo>
                <a:close/>
              </a:path>
              <a:path w="2070668" h="153430">
                <a:moveTo>
                  <a:pt x="1862980" y="46371"/>
                </a:moveTo>
                <a:lnTo>
                  <a:pt x="1864404" y="47135"/>
                </a:lnTo>
                <a:lnTo>
                  <a:pt x="1867115" y="52000"/>
                </a:lnTo>
                <a:lnTo>
                  <a:pt x="1868608" y="54709"/>
                </a:lnTo>
                <a:lnTo>
                  <a:pt x="1872950" y="41343"/>
                </a:lnTo>
                <a:lnTo>
                  <a:pt x="1866119" y="38647"/>
                </a:lnTo>
                <a:lnTo>
                  <a:pt x="1858321" y="38647"/>
                </a:lnTo>
                <a:lnTo>
                  <a:pt x="1855413" y="38813"/>
                </a:lnTo>
                <a:lnTo>
                  <a:pt x="1859869" y="44702"/>
                </a:lnTo>
                <a:lnTo>
                  <a:pt x="1862980" y="46371"/>
                </a:lnTo>
                <a:lnTo>
                  <a:pt x="1861357" y="42435"/>
                </a:lnTo>
                <a:lnTo>
                  <a:pt x="1862980" y="46371"/>
                </a:lnTo>
                <a:close/>
              </a:path>
              <a:path w="2070668" h="153430">
                <a:moveTo>
                  <a:pt x="1869529" y="111506"/>
                </a:moveTo>
                <a:lnTo>
                  <a:pt x="1867787" y="110096"/>
                </a:lnTo>
                <a:lnTo>
                  <a:pt x="1866916" y="107429"/>
                </a:lnTo>
                <a:lnTo>
                  <a:pt x="1869429" y="116441"/>
                </a:lnTo>
                <a:lnTo>
                  <a:pt x="1871968" y="115446"/>
                </a:lnTo>
                <a:lnTo>
                  <a:pt x="1871271" y="112916"/>
                </a:lnTo>
                <a:lnTo>
                  <a:pt x="1869529" y="111506"/>
                </a:lnTo>
                <a:close/>
              </a:path>
              <a:path w="2070668" h="153430">
                <a:moveTo>
                  <a:pt x="1874410" y="113842"/>
                </a:moveTo>
                <a:lnTo>
                  <a:pt x="1873821" y="113668"/>
                </a:lnTo>
                <a:lnTo>
                  <a:pt x="1878191" y="109474"/>
                </a:lnTo>
                <a:lnTo>
                  <a:pt x="1884412" y="103503"/>
                </a:lnTo>
                <a:lnTo>
                  <a:pt x="1888657" y="97006"/>
                </a:lnTo>
                <a:lnTo>
                  <a:pt x="1890925" y="89984"/>
                </a:lnTo>
                <a:lnTo>
                  <a:pt x="1888021" y="88989"/>
                </a:lnTo>
                <a:lnTo>
                  <a:pt x="1884647" y="94574"/>
                </a:lnTo>
                <a:lnTo>
                  <a:pt x="1880970" y="98886"/>
                </a:lnTo>
                <a:lnTo>
                  <a:pt x="1876987" y="101927"/>
                </a:lnTo>
                <a:lnTo>
                  <a:pt x="1873005" y="104968"/>
                </a:lnTo>
                <a:lnTo>
                  <a:pt x="1868111" y="106489"/>
                </a:lnTo>
                <a:lnTo>
                  <a:pt x="1855113" y="106489"/>
                </a:lnTo>
                <a:lnTo>
                  <a:pt x="1866916" y="69665"/>
                </a:lnTo>
                <a:lnTo>
                  <a:pt x="1853310" y="64357"/>
                </a:lnTo>
                <a:lnTo>
                  <a:pt x="1835258" y="64357"/>
                </a:lnTo>
                <a:lnTo>
                  <a:pt x="1836032" y="59824"/>
                </a:lnTo>
                <a:lnTo>
                  <a:pt x="1837305" y="56064"/>
                </a:lnTo>
                <a:lnTo>
                  <a:pt x="1839075" y="53078"/>
                </a:lnTo>
                <a:lnTo>
                  <a:pt x="1839538" y="47687"/>
                </a:lnTo>
                <a:lnTo>
                  <a:pt x="1836260" y="47687"/>
                </a:lnTo>
                <a:lnTo>
                  <a:pt x="1834926" y="69665"/>
                </a:lnTo>
                <a:lnTo>
                  <a:pt x="1853310" y="69665"/>
                </a:lnTo>
                <a:lnTo>
                  <a:pt x="1853310" y="66348"/>
                </a:lnTo>
                <a:lnTo>
                  <a:pt x="1853310" y="106682"/>
                </a:lnTo>
                <a:lnTo>
                  <a:pt x="1853310" y="105640"/>
                </a:lnTo>
                <a:lnTo>
                  <a:pt x="1849508" y="112709"/>
                </a:lnTo>
                <a:lnTo>
                  <a:pt x="1846341" y="113676"/>
                </a:lnTo>
                <a:lnTo>
                  <a:pt x="1842156" y="115791"/>
                </a:lnTo>
                <a:lnTo>
                  <a:pt x="1841530" y="115295"/>
                </a:lnTo>
                <a:lnTo>
                  <a:pt x="1841530" y="116441"/>
                </a:lnTo>
                <a:lnTo>
                  <a:pt x="1845398" y="116441"/>
                </a:lnTo>
                <a:lnTo>
                  <a:pt x="1855335" y="118431"/>
                </a:lnTo>
                <a:lnTo>
                  <a:pt x="1864350" y="118431"/>
                </a:lnTo>
                <a:lnTo>
                  <a:pt x="1869429" y="116441"/>
                </a:lnTo>
                <a:lnTo>
                  <a:pt x="1851028" y="111216"/>
                </a:lnTo>
                <a:lnTo>
                  <a:pt x="1852549" y="109723"/>
                </a:lnTo>
                <a:lnTo>
                  <a:pt x="1869429" y="116441"/>
                </a:lnTo>
                <a:lnTo>
                  <a:pt x="1866916" y="107429"/>
                </a:lnTo>
                <a:lnTo>
                  <a:pt x="1867787" y="110096"/>
                </a:lnTo>
                <a:lnTo>
                  <a:pt x="1869529" y="111506"/>
                </a:lnTo>
                <a:lnTo>
                  <a:pt x="1871271" y="112916"/>
                </a:lnTo>
                <a:lnTo>
                  <a:pt x="1871968" y="115446"/>
                </a:lnTo>
                <a:lnTo>
                  <a:pt x="1869429" y="116441"/>
                </a:lnTo>
                <a:lnTo>
                  <a:pt x="1878945" y="116441"/>
                </a:lnTo>
                <a:lnTo>
                  <a:pt x="1878945" y="114285"/>
                </a:lnTo>
                <a:lnTo>
                  <a:pt x="1874410" y="113842"/>
                </a:lnTo>
                <a:close/>
              </a:path>
              <a:path w="2070668" h="153430">
                <a:moveTo>
                  <a:pt x="1866916" y="69665"/>
                </a:moveTo>
                <a:lnTo>
                  <a:pt x="1855113" y="106489"/>
                </a:lnTo>
                <a:lnTo>
                  <a:pt x="1866916" y="106489"/>
                </a:lnTo>
                <a:lnTo>
                  <a:pt x="1866916" y="69665"/>
                </a:lnTo>
                <a:close/>
              </a:path>
              <a:path w="2070668" h="153430">
                <a:moveTo>
                  <a:pt x="1848891" y="103558"/>
                </a:moveTo>
                <a:lnTo>
                  <a:pt x="1843637" y="97697"/>
                </a:lnTo>
                <a:lnTo>
                  <a:pt x="1841642" y="95139"/>
                </a:lnTo>
                <a:lnTo>
                  <a:pt x="1836964" y="84358"/>
                </a:lnTo>
                <a:lnTo>
                  <a:pt x="1841530" y="114119"/>
                </a:lnTo>
                <a:lnTo>
                  <a:pt x="1846341" y="113676"/>
                </a:lnTo>
                <a:lnTo>
                  <a:pt x="1849508" y="112709"/>
                </a:lnTo>
                <a:lnTo>
                  <a:pt x="1853310" y="105640"/>
                </a:lnTo>
                <a:lnTo>
                  <a:pt x="1848891" y="103558"/>
                </a:lnTo>
                <a:close/>
              </a:path>
              <a:path w="2070668" h="153430">
                <a:moveTo>
                  <a:pt x="1990411" y="116441"/>
                </a:moveTo>
                <a:lnTo>
                  <a:pt x="1990411" y="114119"/>
                </a:lnTo>
                <a:lnTo>
                  <a:pt x="1986595" y="114008"/>
                </a:lnTo>
                <a:lnTo>
                  <a:pt x="1983802" y="113275"/>
                </a:lnTo>
                <a:lnTo>
                  <a:pt x="1982032" y="111921"/>
                </a:lnTo>
                <a:lnTo>
                  <a:pt x="1964776" y="101347"/>
                </a:lnTo>
                <a:lnTo>
                  <a:pt x="1964776" y="106433"/>
                </a:lnTo>
                <a:lnTo>
                  <a:pt x="1963988" y="109709"/>
                </a:lnTo>
                <a:lnTo>
                  <a:pt x="1962412" y="111175"/>
                </a:lnTo>
                <a:lnTo>
                  <a:pt x="1960836" y="112640"/>
                </a:lnTo>
                <a:lnTo>
                  <a:pt x="1958084" y="113621"/>
                </a:lnTo>
                <a:lnTo>
                  <a:pt x="1954157" y="114119"/>
                </a:lnTo>
                <a:lnTo>
                  <a:pt x="1954157" y="116441"/>
                </a:lnTo>
                <a:lnTo>
                  <a:pt x="1990411" y="116441"/>
                </a:lnTo>
                <a:close/>
              </a:path>
              <a:path w="2070668" h="153430">
                <a:moveTo>
                  <a:pt x="2033634" y="116441"/>
                </a:moveTo>
                <a:lnTo>
                  <a:pt x="2033634" y="114119"/>
                </a:lnTo>
                <a:lnTo>
                  <a:pt x="2029873" y="114063"/>
                </a:lnTo>
                <a:lnTo>
                  <a:pt x="2027190" y="113151"/>
                </a:lnTo>
                <a:lnTo>
                  <a:pt x="2009078" y="99771"/>
                </a:lnTo>
                <a:lnTo>
                  <a:pt x="2009078" y="105410"/>
                </a:lnTo>
                <a:lnTo>
                  <a:pt x="2008275" y="109073"/>
                </a:lnTo>
                <a:lnTo>
                  <a:pt x="2006671" y="110760"/>
                </a:lnTo>
                <a:lnTo>
                  <a:pt x="2005068" y="112446"/>
                </a:lnTo>
                <a:lnTo>
                  <a:pt x="2002247" y="113566"/>
                </a:lnTo>
                <a:lnTo>
                  <a:pt x="1998209" y="114119"/>
                </a:lnTo>
                <a:lnTo>
                  <a:pt x="1998209" y="116441"/>
                </a:lnTo>
                <a:lnTo>
                  <a:pt x="2033634" y="116441"/>
                </a:lnTo>
                <a:close/>
              </a:path>
              <a:path w="2070668" h="153430">
                <a:moveTo>
                  <a:pt x="2049595" y="45946"/>
                </a:moveTo>
                <a:lnTo>
                  <a:pt x="2066520" y="45946"/>
                </a:lnTo>
                <a:lnTo>
                  <a:pt x="2066520" y="39975"/>
                </a:lnTo>
                <a:lnTo>
                  <a:pt x="2049761" y="39975"/>
                </a:lnTo>
                <a:lnTo>
                  <a:pt x="2049761" y="19572"/>
                </a:lnTo>
                <a:lnTo>
                  <a:pt x="2048268" y="18163"/>
                </a:lnTo>
                <a:lnTo>
                  <a:pt x="2049430" y="97919"/>
                </a:lnTo>
                <a:lnTo>
                  <a:pt x="2049430" y="93717"/>
                </a:lnTo>
                <a:lnTo>
                  <a:pt x="2049595" y="45946"/>
                </a:lnTo>
                <a:close/>
              </a:path>
              <a:path w="2070668" h="153430">
                <a:moveTo>
                  <a:pt x="2035879" y="106157"/>
                </a:moveTo>
                <a:lnTo>
                  <a:pt x="2037152" y="109308"/>
                </a:lnTo>
                <a:lnTo>
                  <a:pt x="2039474" y="115114"/>
                </a:lnTo>
                <a:lnTo>
                  <a:pt x="2043899" y="118017"/>
                </a:lnTo>
                <a:lnTo>
                  <a:pt x="2053412" y="118017"/>
                </a:lnTo>
                <a:lnTo>
                  <a:pt x="2056509" y="117215"/>
                </a:lnTo>
                <a:lnTo>
                  <a:pt x="2059717" y="115611"/>
                </a:lnTo>
                <a:lnTo>
                  <a:pt x="2062925" y="114008"/>
                </a:lnTo>
                <a:lnTo>
                  <a:pt x="2065967" y="111271"/>
                </a:lnTo>
                <a:lnTo>
                  <a:pt x="2068842" y="107401"/>
                </a:lnTo>
                <a:lnTo>
                  <a:pt x="2070668" y="104913"/>
                </a:lnTo>
                <a:lnTo>
                  <a:pt x="2068511" y="103088"/>
                </a:lnTo>
                <a:lnTo>
                  <a:pt x="2066630" y="105134"/>
                </a:lnTo>
                <a:lnTo>
                  <a:pt x="2064958" y="106627"/>
                </a:lnTo>
                <a:lnTo>
                  <a:pt x="2062025" y="108507"/>
                </a:lnTo>
                <a:lnTo>
                  <a:pt x="2060297" y="108977"/>
                </a:lnTo>
                <a:lnTo>
                  <a:pt x="2054434" y="108977"/>
                </a:lnTo>
                <a:lnTo>
                  <a:pt x="2051835" y="107069"/>
                </a:lnTo>
                <a:lnTo>
                  <a:pt x="2050508" y="103254"/>
                </a:lnTo>
                <a:lnTo>
                  <a:pt x="2049430" y="97919"/>
                </a:lnTo>
                <a:lnTo>
                  <a:pt x="2048268" y="18163"/>
                </a:lnTo>
                <a:lnTo>
                  <a:pt x="2042018" y="26567"/>
                </a:lnTo>
                <a:lnTo>
                  <a:pt x="2038050" y="31750"/>
                </a:lnTo>
                <a:lnTo>
                  <a:pt x="2036364" y="33713"/>
                </a:lnTo>
                <a:lnTo>
                  <a:pt x="2034677" y="35676"/>
                </a:lnTo>
                <a:lnTo>
                  <a:pt x="2031925" y="38233"/>
                </a:lnTo>
                <a:lnTo>
                  <a:pt x="2028109" y="41384"/>
                </a:lnTo>
                <a:lnTo>
                  <a:pt x="2026781" y="42490"/>
                </a:lnTo>
                <a:lnTo>
                  <a:pt x="2025371" y="44232"/>
                </a:lnTo>
                <a:lnTo>
                  <a:pt x="2026200" y="45946"/>
                </a:lnTo>
                <a:lnTo>
                  <a:pt x="2035243" y="45946"/>
                </a:lnTo>
                <a:lnTo>
                  <a:pt x="2035243" y="101789"/>
                </a:lnTo>
                <a:lnTo>
                  <a:pt x="2035879" y="106157"/>
                </a:lnTo>
                <a:close/>
              </a:path>
              <a:path w="2070668" h="153430">
                <a:moveTo>
                  <a:pt x="1955776" y="48766"/>
                </a:moveTo>
                <a:lnTo>
                  <a:pt x="1957310" y="48683"/>
                </a:lnTo>
                <a:lnTo>
                  <a:pt x="1960572" y="48683"/>
                </a:lnTo>
                <a:lnTo>
                  <a:pt x="1962730" y="49733"/>
                </a:lnTo>
                <a:lnTo>
                  <a:pt x="1963781" y="51834"/>
                </a:lnTo>
                <a:lnTo>
                  <a:pt x="1964444" y="53272"/>
                </a:lnTo>
                <a:lnTo>
                  <a:pt x="1964776" y="55760"/>
                </a:lnTo>
                <a:lnTo>
                  <a:pt x="1964776" y="101347"/>
                </a:lnTo>
                <a:lnTo>
                  <a:pt x="1982032" y="111921"/>
                </a:lnTo>
                <a:lnTo>
                  <a:pt x="1980263" y="110566"/>
                </a:lnTo>
                <a:lnTo>
                  <a:pt x="1979377" y="107899"/>
                </a:lnTo>
                <a:lnTo>
                  <a:pt x="1979377" y="57474"/>
                </a:lnTo>
                <a:lnTo>
                  <a:pt x="1982364" y="54543"/>
                </a:lnTo>
                <a:lnTo>
                  <a:pt x="1984797" y="52442"/>
                </a:lnTo>
                <a:lnTo>
                  <a:pt x="1986678" y="51171"/>
                </a:lnTo>
                <a:lnTo>
                  <a:pt x="1990052" y="48959"/>
                </a:lnTo>
                <a:lnTo>
                  <a:pt x="1993370" y="47853"/>
                </a:lnTo>
                <a:lnTo>
                  <a:pt x="2001390" y="47853"/>
                </a:lnTo>
                <a:lnTo>
                  <a:pt x="2004653" y="49415"/>
                </a:lnTo>
                <a:lnTo>
                  <a:pt x="2006423" y="52539"/>
                </a:lnTo>
                <a:lnTo>
                  <a:pt x="2008193" y="55663"/>
                </a:lnTo>
                <a:lnTo>
                  <a:pt x="2009078" y="59602"/>
                </a:lnTo>
                <a:lnTo>
                  <a:pt x="2009078" y="99771"/>
                </a:lnTo>
                <a:lnTo>
                  <a:pt x="2027190" y="113151"/>
                </a:lnTo>
                <a:lnTo>
                  <a:pt x="2025587" y="111382"/>
                </a:lnTo>
                <a:lnTo>
                  <a:pt x="2023983" y="109612"/>
                </a:lnTo>
                <a:lnTo>
                  <a:pt x="2023181" y="106737"/>
                </a:lnTo>
                <a:lnTo>
                  <a:pt x="2023181" y="53244"/>
                </a:lnTo>
                <a:lnTo>
                  <a:pt x="2020194" y="45752"/>
                </a:lnTo>
                <a:lnTo>
                  <a:pt x="2014221" y="41550"/>
                </a:lnTo>
                <a:lnTo>
                  <a:pt x="2011124" y="39394"/>
                </a:lnTo>
                <a:lnTo>
                  <a:pt x="2007695" y="38316"/>
                </a:lnTo>
                <a:lnTo>
                  <a:pt x="1999288" y="38316"/>
                </a:lnTo>
                <a:lnTo>
                  <a:pt x="1994808" y="39670"/>
                </a:lnTo>
                <a:lnTo>
                  <a:pt x="1990494" y="42380"/>
                </a:lnTo>
                <a:lnTo>
                  <a:pt x="1987618" y="44149"/>
                </a:lnTo>
                <a:lnTo>
                  <a:pt x="1983637" y="47411"/>
                </a:lnTo>
                <a:lnTo>
                  <a:pt x="1978548" y="52166"/>
                </a:lnTo>
                <a:lnTo>
                  <a:pt x="1978548" y="39975"/>
                </a:lnTo>
                <a:lnTo>
                  <a:pt x="1977718" y="38399"/>
                </a:lnTo>
                <a:lnTo>
                  <a:pt x="1969920" y="40970"/>
                </a:lnTo>
                <a:lnTo>
                  <a:pt x="1961458" y="43734"/>
                </a:lnTo>
                <a:lnTo>
                  <a:pt x="1956093" y="45448"/>
                </a:lnTo>
                <a:lnTo>
                  <a:pt x="1953825" y="46112"/>
                </a:lnTo>
                <a:lnTo>
                  <a:pt x="1953825" y="49014"/>
                </a:lnTo>
                <a:lnTo>
                  <a:pt x="1955776" y="48766"/>
                </a:lnTo>
                <a:close/>
              </a:path>
              <a:path w="2070668" h="153430">
                <a:moveTo>
                  <a:pt x="1851028" y="111216"/>
                </a:moveTo>
                <a:lnTo>
                  <a:pt x="1869429" y="116441"/>
                </a:lnTo>
                <a:lnTo>
                  <a:pt x="1852549" y="109723"/>
                </a:lnTo>
                <a:lnTo>
                  <a:pt x="1851028" y="111216"/>
                </a:lnTo>
                <a:close/>
              </a:path>
              <a:path w="2070668" h="153430">
                <a:moveTo>
                  <a:pt x="1775245" y="40804"/>
                </a:moveTo>
                <a:lnTo>
                  <a:pt x="1774387" y="38813"/>
                </a:lnTo>
                <a:lnTo>
                  <a:pt x="1771788" y="39753"/>
                </a:lnTo>
                <a:lnTo>
                  <a:pt x="1766865" y="41633"/>
                </a:lnTo>
                <a:lnTo>
                  <a:pt x="1761942" y="43513"/>
                </a:lnTo>
                <a:lnTo>
                  <a:pt x="1758403" y="44812"/>
                </a:lnTo>
                <a:lnTo>
                  <a:pt x="1756246" y="45531"/>
                </a:lnTo>
                <a:lnTo>
                  <a:pt x="1750273" y="47521"/>
                </a:lnTo>
                <a:lnTo>
                  <a:pt x="1750273" y="50424"/>
                </a:lnTo>
                <a:lnTo>
                  <a:pt x="1751047" y="50148"/>
                </a:lnTo>
                <a:lnTo>
                  <a:pt x="1752886" y="49733"/>
                </a:lnTo>
                <a:lnTo>
                  <a:pt x="1757407" y="49678"/>
                </a:lnTo>
                <a:lnTo>
                  <a:pt x="1759191" y="50314"/>
                </a:lnTo>
                <a:lnTo>
                  <a:pt x="1761348" y="52857"/>
                </a:lnTo>
                <a:lnTo>
                  <a:pt x="1761887" y="55539"/>
                </a:lnTo>
                <a:lnTo>
                  <a:pt x="1761887" y="107318"/>
                </a:lnTo>
                <a:lnTo>
                  <a:pt x="1760781" y="110525"/>
                </a:lnTo>
                <a:lnTo>
                  <a:pt x="1758569" y="112128"/>
                </a:lnTo>
                <a:lnTo>
                  <a:pt x="1757132" y="113179"/>
                </a:lnTo>
                <a:lnTo>
                  <a:pt x="1754255" y="113897"/>
                </a:lnTo>
                <a:lnTo>
                  <a:pt x="1749941" y="114284"/>
                </a:lnTo>
                <a:lnTo>
                  <a:pt x="1749941" y="116441"/>
                </a:lnTo>
                <a:lnTo>
                  <a:pt x="1787688" y="116441"/>
                </a:lnTo>
                <a:lnTo>
                  <a:pt x="1787688" y="114284"/>
                </a:lnTo>
                <a:lnTo>
                  <a:pt x="1782765" y="114229"/>
                </a:lnTo>
                <a:lnTo>
                  <a:pt x="1779572" y="113400"/>
                </a:lnTo>
                <a:lnTo>
                  <a:pt x="1778106" y="111796"/>
                </a:lnTo>
                <a:lnTo>
                  <a:pt x="1776640" y="110193"/>
                </a:lnTo>
                <a:lnTo>
                  <a:pt x="1775908" y="107290"/>
                </a:lnTo>
                <a:lnTo>
                  <a:pt x="1775908" y="57722"/>
                </a:lnTo>
                <a:lnTo>
                  <a:pt x="1778397" y="54737"/>
                </a:lnTo>
                <a:lnTo>
                  <a:pt x="1781273" y="52318"/>
                </a:lnTo>
                <a:lnTo>
                  <a:pt x="1784536" y="50466"/>
                </a:lnTo>
                <a:lnTo>
                  <a:pt x="1787799" y="48614"/>
                </a:lnTo>
                <a:lnTo>
                  <a:pt x="1791117" y="47687"/>
                </a:lnTo>
                <a:lnTo>
                  <a:pt x="1800409" y="47687"/>
                </a:lnTo>
                <a:lnTo>
                  <a:pt x="1804281" y="50397"/>
                </a:lnTo>
                <a:lnTo>
                  <a:pt x="1806106" y="55815"/>
                </a:lnTo>
                <a:lnTo>
                  <a:pt x="1807212" y="59022"/>
                </a:lnTo>
                <a:lnTo>
                  <a:pt x="1807765" y="64883"/>
                </a:lnTo>
                <a:lnTo>
                  <a:pt x="1807765" y="96619"/>
                </a:lnTo>
                <a:lnTo>
                  <a:pt x="1823652" y="110552"/>
                </a:lnTo>
                <a:lnTo>
                  <a:pt x="1822076" y="108230"/>
                </a:lnTo>
                <a:lnTo>
                  <a:pt x="1821287" y="104830"/>
                </a:lnTo>
                <a:lnTo>
                  <a:pt x="1821287" y="57888"/>
                </a:lnTo>
                <a:lnTo>
                  <a:pt x="1824274" y="54848"/>
                </a:lnTo>
                <a:lnTo>
                  <a:pt x="1826791" y="52636"/>
                </a:lnTo>
                <a:lnTo>
                  <a:pt x="1828836" y="51254"/>
                </a:lnTo>
                <a:lnTo>
                  <a:pt x="1832377" y="48876"/>
                </a:lnTo>
                <a:lnTo>
                  <a:pt x="1835944" y="47687"/>
                </a:lnTo>
                <a:lnTo>
                  <a:pt x="1839538" y="47687"/>
                </a:lnTo>
                <a:lnTo>
                  <a:pt x="1839075" y="53078"/>
                </a:lnTo>
                <a:lnTo>
                  <a:pt x="1842278" y="47687"/>
                </a:lnTo>
                <a:lnTo>
                  <a:pt x="1845512" y="47687"/>
                </a:lnTo>
                <a:lnTo>
                  <a:pt x="1842393" y="47494"/>
                </a:lnTo>
                <a:lnTo>
                  <a:pt x="1842617" y="42353"/>
                </a:lnTo>
                <a:lnTo>
                  <a:pt x="1841032" y="38813"/>
                </a:lnTo>
                <a:lnTo>
                  <a:pt x="1835667" y="40527"/>
                </a:lnTo>
                <a:lnTo>
                  <a:pt x="1830413" y="43955"/>
                </a:lnTo>
                <a:lnTo>
                  <a:pt x="1827371" y="45946"/>
                </a:lnTo>
                <a:lnTo>
                  <a:pt x="1823804" y="49014"/>
                </a:lnTo>
                <a:lnTo>
                  <a:pt x="1819711" y="53161"/>
                </a:lnTo>
                <a:lnTo>
                  <a:pt x="1818550" y="49567"/>
                </a:lnTo>
                <a:lnTo>
                  <a:pt x="1817083" y="46720"/>
                </a:lnTo>
                <a:lnTo>
                  <a:pt x="1815314" y="44619"/>
                </a:lnTo>
                <a:lnTo>
                  <a:pt x="1811941" y="40749"/>
                </a:lnTo>
                <a:lnTo>
                  <a:pt x="1807406" y="38813"/>
                </a:lnTo>
                <a:lnTo>
                  <a:pt x="1797505" y="38813"/>
                </a:lnTo>
                <a:lnTo>
                  <a:pt x="1793413" y="39767"/>
                </a:lnTo>
                <a:lnTo>
                  <a:pt x="1789430" y="41675"/>
                </a:lnTo>
                <a:lnTo>
                  <a:pt x="1785448" y="43582"/>
                </a:lnTo>
                <a:lnTo>
                  <a:pt x="1780720" y="47024"/>
                </a:lnTo>
                <a:lnTo>
                  <a:pt x="1775245" y="52000"/>
                </a:lnTo>
                <a:lnTo>
                  <a:pt x="1775245" y="40804"/>
                </a:lnTo>
                <a:close/>
              </a:path>
              <a:path w="2070668" h="153430">
                <a:moveTo>
                  <a:pt x="1612525" y="99135"/>
                </a:moveTo>
                <a:lnTo>
                  <a:pt x="1617503" y="88574"/>
                </a:lnTo>
                <a:lnTo>
                  <a:pt x="1611253" y="94104"/>
                </a:lnTo>
                <a:lnTo>
                  <a:pt x="1607174" y="98098"/>
                </a:lnTo>
                <a:lnTo>
                  <a:pt x="1605266" y="100559"/>
                </a:lnTo>
                <a:lnTo>
                  <a:pt x="1603358" y="103019"/>
                </a:lnTo>
                <a:lnTo>
                  <a:pt x="1602404" y="105272"/>
                </a:lnTo>
                <a:lnTo>
                  <a:pt x="1602404" y="109530"/>
                </a:lnTo>
                <a:lnTo>
                  <a:pt x="1603510" y="111492"/>
                </a:lnTo>
                <a:lnTo>
                  <a:pt x="1605722" y="113206"/>
                </a:lnTo>
                <a:lnTo>
                  <a:pt x="1606994" y="114146"/>
                </a:lnTo>
                <a:lnTo>
                  <a:pt x="1608902" y="115114"/>
                </a:lnTo>
                <a:lnTo>
                  <a:pt x="1611446" y="116109"/>
                </a:lnTo>
                <a:lnTo>
                  <a:pt x="1610451" y="117104"/>
                </a:lnTo>
                <a:lnTo>
                  <a:pt x="1604975" y="121997"/>
                </a:lnTo>
                <a:lnTo>
                  <a:pt x="1600827" y="125757"/>
                </a:lnTo>
                <a:lnTo>
                  <a:pt x="1598049" y="128591"/>
                </a:lnTo>
                <a:lnTo>
                  <a:pt x="1596638" y="130498"/>
                </a:lnTo>
                <a:lnTo>
                  <a:pt x="1595227" y="132406"/>
                </a:lnTo>
                <a:lnTo>
                  <a:pt x="1594523" y="134355"/>
                </a:lnTo>
                <a:lnTo>
                  <a:pt x="1594523" y="140381"/>
                </a:lnTo>
                <a:lnTo>
                  <a:pt x="1597177" y="144238"/>
                </a:lnTo>
                <a:lnTo>
                  <a:pt x="1602487" y="147915"/>
                </a:lnTo>
                <a:lnTo>
                  <a:pt x="1607796" y="151591"/>
                </a:lnTo>
                <a:lnTo>
                  <a:pt x="1614986" y="153430"/>
                </a:lnTo>
                <a:lnTo>
                  <a:pt x="1614558" y="141404"/>
                </a:lnTo>
                <a:lnTo>
                  <a:pt x="1609331" y="139635"/>
                </a:lnTo>
                <a:lnTo>
                  <a:pt x="1606718" y="136428"/>
                </a:lnTo>
                <a:lnTo>
                  <a:pt x="1606718" y="128798"/>
                </a:lnTo>
                <a:lnTo>
                  <a:pt x="1608045" y="125536"/>
                </a:lnTo>
                <a:lnTo>
                  <a:pt x="1610700" y="121997"/>
                </a:lnTo>
                <a:lnTo>
                  <a:pt x="1613299" y="118514"/>
                </a:lnTo>
                <a:lnTo>
                  <a:pt x="1614931" y="116772"/>
                </a:lnTo>
                <a:lnTo>
                  <a:pt x="1616922" y="117049"/>
                </a:lnTo>
                <a:lnTo>
                  <a:pt x="1618940" y="117381"/>
                </a:lnTo>
                <a:lnTo>
                  <a:pt x="1621651" y="117768"/>
                </a:lnTo>
                <a:lnTo>
                  <a:pt x="1624361" y="118155"/>
                </a:lnTo>
                <a:lnTo>
                  <a:pt x="1626323" y="118376"/>
                </a:lnTo>
                <a:lnTo>
                  <a:pt x="1627541" y="118431"/>
                </a:lnTo>
                <a:lnTo>
                  <a:pt x="1629421" y="118542"/>
                </a:lnTo>
                <a:lnTo>
                  <a:pt x="1631495" y="118638"/>
                </a:lnTo>
                <a:lnTo>
                  <a:pt x="1633763" y="118721"/>
                </a:lnTo>
                <a:lnTo>
                  <a:pt x="1636031" y="118804"/>
                </a:lnTo>
                <a:lnTo>
                  <a:pt x="1640233" y="118929"/>
                </a:lnTo>
                <a:lnTo>
                  <a:pt x="1648254" y="119039"/>
                </a:lnTo>
                <a:lnTo>
                  <a:pt x="1653701" y="119454"/>
                </a:lnTo>
                <a:lnTo>
                  <a:pt x="1656577" y="120173"/>
                </a:lnTo>
                <a:lnTo>
                  <a:pt x="1661223" y="121389"/>
                </a:lnTo>
                <a:lnTo>
                  <a:pt x="1663546" y="123850"/>
                </a:lnTo>
                <a:lnTo>
                  <a:pt x="1663546" y="132198"/>
                </a:lnTo>
                <a:lnTo>
                  <a:pt x="1660670" y="136110"/>
                </a:lnTo>
                <a:lnTo>
                  <a:pt x="1654918" y="139289"/>
                </a:lnTo>
                <a:lnTo>
                  <a:pt x="1649166" y="142469"/>
                </a:lnTo>
                <a:lnTo>
                  <a:pt x="1641700" y="144058"/>
                </a:lnTo>
                <a:lnTo>
                  <a:pt x="1641422" y="150764"/>
                </a:lnTo>
                <a:lnTo>
                  <a:pt x="1653632" y="145634"/>
                </a:lnTo>
                <a:lnTo>
                  <a:pt x="1653768" y="145561"/>
                </a:lnTo>
                <a:lnTo>
                  <a:pt x="1664648" y="136463"/>
                </a:lnTo>
                <a:lnTo>
                  <a:pt x="1668274" y="124734"/>
                </a:lnTo>
                <a:lnTo>
                  <a:pt x="1668274" y="116164"/>
                </a:lnTo>
                <a:lnTo>
                  <a:pt x="1664099" y="110580"/>
                </a:lnTo>
                <a:lnTo>
                  <a:pt x="1655747" y="107981"/>
                </a:lnTo>
                <a:lnTo>
                  <a:pt x="1653611" y="107415"/>
                </a:lnTo>
                <a:lnTo>
                  <a:pt x="1642818" y="106036"/>
                </a:lnTo>
                <a:lnTo>
                  <a:pt x="1626794" y="105576"/>
                </a:lnTo>
                <a:lnTo>
                  <a:pt x="1623697" y="105576"/>
                </a:lnTo>
                <a:lnTo>
                  <a:pt x="1620877" y="105300"/>
                </a:lnTo>
                <a:lnTo>
                  <a:pt x="1618332" y="104747"/>
                </a:lnTo>
                <a:lnTo>
                  <a:pt x="1614460" y="103918"/>
                </a:lnTo>
                <a:lnTo>
                  <a:pt x="1612525" y="102618"/>
                </a:lnTo>
                <a:lnTo>
                  <a:pt x="1612525" y="99135"/>
                </a:lnTo>
                <a:close/>
              </a:path>
              <a:path w="2070668" h="153430">
                <a:moveTo>
                  <a:pt x="1363676" y="57640"/>
                </a:moveTo>
                <a:lnTo>
                  <a:pt x="1363096" y="54489"/>
                </a:lnTo>
                <a:lnTo>
                  <a:pt x="1362555" y="111216"/>
                </a:lnTo>
                <a:lnTo>
                  <a:pt x="1361035" y="112709"/>
                </a:lnTo>
                <a:lnTo>
                  <a:pt x="1357869" y="113676"/>
                </a:lnTo>
                <a:lnTo>
                  <a:pt x="1355115" y="116441"/>
                </a:lnTo>
                <a:lnTo>
                  <a:pt x="1357343" y="117436"/>
                </a:lnTo>
                <a:lnTo>
                  <a:pt x="1364312" y="117436"/>
                </a:lnTo>
                <a:lnTo>
                  <a:pt x="1367299" y="116441"/>
                </a:lnTo>
                <a:lnTo>
                  <a:pt x="1367465" y="116385"/>
                </a:lnTo>
                <a:lnTo>
                  <a:pt x="1368820" y="108064"/>
                </a:lnTo>
                <a:lnTo>
                  <a:pt x="1366552" y="108064"/>
                </a:lnTo>
                <a:lnTo>
                  <a:pt x="1365059" y="106986"/>
                </a:lnTo>
                <a:lnTo>
                  <a:pt x="1364837" y="60985"/>
                </a:lnTo>
                <a:lnTo>
                  <a:pt x="1364837" y="106682"/>
                </a:lnTo>
                <a:lnTo>
                  <a:pt x="1364077" y="109723"/>
                </a:lnTo>
                <a:lnTo>
                  <a:pt x="1363897" y="103613"/>
                </a:lnTo>
                <a:lnTo>
                  <a:pt x="1363676" y="101402"/>
                </a:lnTo>
                <a:lnTo>
                  <a:pt x="1363676" y="57640"/>
                </a:lnTo>
                <a:close/>
              </a:path>
              <a:path w="2070668" h="153430">
                <a:moveTo>
                  <a:pt x="1325099" y="53617"/>
                </a:moveTo>
                <a:lnTo>
                  <a:pt x="1325514" y="59741"/>
                </a:lnTo>
                <a:lnTo>
                  <a:pt x="1325375" y="55193"/>
                </a:lnTo>
                <a:lnTo>
                  <a:pt x="1325099" y="53617"/>
                </a:lnTo>
                <a:close/>
              </a:path>
              <a:path w="2070668" h="153430">
                <a:moveTo>
                  <a:pt x="1286771" y="40804"/>
                </a:moveTo>
                <a:lnTo>
                  <a:pt x="1285914" y="38813"/>
                </a:lnTo>
                <a:lnTo>
                  <a:pt x="1283315" y="39753"/>
                </a:lnTo>
                <a:lnTo>
                  <a:pt x="1278392" y="41633"/>
                </a:lnTo>
                <a:lnTo>
                  <a:pt x="1273469" y="43513"/>
                </a:lnTo>
                <a:lnTo>
                  <a:pt x="1269930" y="44812"/>
                </a:lnTo>
                <a:lnTo>
                  <a:pt x="1267773" y="45531"/>
                </a:lnTo>
                <a:lnTo>
                  <a:pt x="1261800" y="47521"/>
                </a:lnTo>
                <a:lnTo>
                  <a:pt x="1261800" y="50424"/>
                </a:lnTo>
                <a:lnTo>
                  <a:pt x="1262574" y="50148"/>
                </a:lnTo>
                <a:lnTo>
                  <a:pt x="1264413" y="49733"/>
                </a:lnTo>
                <a:lnTo>
                  <a:pt x="1268934" y="49678"/>
                </a:lnTo>
                <a:lnTo>
                  <a:pt x="1270718" y="50314"/>
                </a:lnTo>
                <a:lnTo>
                  <a:pt x="1272875" y="52857"/>
                </a:lnTo>
                <a:lnTo>
                  <a:pt x="1273415" y="55539"/>
                </a:lnTo>
                <a:lnTo>
                  <a:pt x="1273415" y="107318"/>
                </a:lnTo>
                <a:lnTo>
                  <a:pt x="1272308" y="110525"/>
                </a:lnTo>
                <a:lnTo>
                  <a:pt x="1270096" y="112128"/>
                </a:lnTo>
                <a:lnTo>
                  <a:pt x="1268658" y="113178"/>
                </a:lnTo>
                <a:lnTo>
                  <a:pt x="1265782" y="113897"/>
                </a:lnTo>
                <a:lnTo>
                  <a:pt x="1261468" y="114284"/>
                </a:lnTo>
                <a:lnTo>
                  <a:pt x="1261468" y="116441"/>
                </a:lnTo>
                <a:lnTo>
                  <a:pt x="1299215" y="116441"/>
                </a:lnTo>
                <a:lnTo>
                  <a:pt x="1299215" y="114284"/>
                </a:lnTo>
                <a:lnTo>
                  <a:pt x="1294292" y="114229"/>
                </a:lnTo>
                <a:lnTo>
                  <a:pt x="1291099" y="113400"/>
                </a:lnTo>
                <a:lnTo>
                  <a:pt x="1289633" y="111796"/>
                </a:lnTo>
                <a:lnTo>
                  <a:pt x="1288168" y="110193"/>
                </a:lnTo>
                <a:lnTo>
                  <a:pt x="1287435" y="107290"/>
                </a:lnTo>
                <a:lnTo>
                  <a:pt x="1287435" y="57722"/>
                </a:lnTo>
                <a:lnTo>
                  <a:pt x="1289924" y="54737"/>
                </a:lnTo>
                <a:lnTo>
                  <a:pt x="1292800" y="52318"/>
                </a:lnTo>
                <a:lnTo>
                  <a:pt x="1296063" y="50466"/>
                </a:lnTo>
                <a:lnTo>
                  <a:pt x="1299326" y="48613"/>
                </a:lnTo>
                <a:lnTo>
                  <a:pt x="1302644" y="47687"/>
                </a:lnTo>
                <a:lnTo>
                  <a:pt x="1311937" y="47687"/>
                </a:lnTo>
                <a:lnTo>
                  <a:pt x="1312964" y="48407"/>
                </a:lnTo>
                <a:lnTo>
                  <a:pt x="1315807" y="50397"/>
                </a:lnTo>
                <a:lnTo>
                  <a:pt x="1318297" y="64192"/>
                </a:lnTo>
                <a:lnTo>
                  <a:pt x="1319227" y="64192"/>
                </a:lnTo>
                <a:lnTo>
                  <a:pt x="1319292" y="64883"/>
                </a:lnTo>
                <a:lnTo>
                  <a:pt x="1319900" y="64192"/>
                </a:lnTo>
                <a:lnTo>
                  <a:pt x="1327484" y="75554"/>
                </a:lnTo>
                <a:lnTo>
                  <a:pt x="1325514" y="59741"/>
                </a:lnTo>
                <a:lnTo>
                  <a:pt x="1325099" y="53617"/>
                </a:lnTo>
                <a:lnTo>
                  <a:pt x="1325375" y="55193"/>
                </a:lnTo>
                <a:lnTo>
                  <a:pt x="1325514" y="59741"/>
                </a:lnTo>
                <a:lnTo>
                  <a:pt x="1327484" y="75554"/>
                </a:lnTo>
                <a:lnTo>
                  <a:pt x="1325514" y="56644"/>
                </a:lnTo>
                <a:lnTo>
                  <a:pt x="1325956" y="45614"/>
                </a:lnTo>
                <a:lnTo>
                  <a:pt x="1324823" y="52042"/>
                </a:lnTo>
                <a:lnTo>
                  <a:pt x="1324491" y="61897"/>
                </a:lnTo>
                <a:lnTo>
                  <a:pt x="1322444" y="63113"/>
                </a:lnTo>
                <a:lnTo>
                  <a:pt x="1322221" y="40216"/>
                </a:lnTo>
                <a:lnTo>
                  <a:pt x="1318739" y="59022"/>
                </a:lnTo>
                <a:lnTo>
                  <a:pt x="1317633" y="55815"/>
                </a:lnTo>
                <a:lnTo>
                  <a:pt x="1317757" y="44163"/>
                </a:lnTo>
                <a:lnTo>
                  <a:pt x="1313235" y="38813"/>
                </a:lnTo>
                <a:lnTo>
                  <a:pt x="1309032" y="38813"/>
                </a:lnTo>
                <a:lnTo>
                  <a:pt x="1304940" y="39767"/>
                </a:lnTo>
                <a:lnTo>
                  <a:pt x="1300957" y="41675"/>
                </a:lnTo>
                <a:lnTo>
                  <a:pt x="1296975" y="43582"/>
                </a:lnTo>
                <a:lnTo>
                  <a:pt x="1292247" y="47024"/>
                </a:lnTo>
                <a:lnTo>
                  <a:pt x="1286771" y="52000"/>
                </a:lnTo>
                <a:lnTo>
                  <a:pt x="1286771" y="40804"/>
                </a:lnTo>
                <a:close/>
              </a:path>
              <a:path w="2070668" h="153430">
                <a:moveTo>
                  <a:pt x="790127" y="71419"/>
                </a:moveTo>
                <a:lnTo>
                  <a:pt x="789090" y="62201"/>
                </a:lnTo>
                <a:lnTo>
                  <a:pt x="790085" y="73978"/>
                </a:lnTo>
                <a:lnTo>
                  <a:pt x="790127" y="71419"/>
                </a:lnTo>
                <a:close/>
              </a:path>
              <a:path w="2070668" h="153430">
                <a:moveTo>
                  <a:pt x="776723" y="57095"/>
                </a:moveTo>
                <a:lnTo>
                  <a:pt x="776475" y="64824"/>
                </a:lnTo>
                <a:lnTo>
                  <a:pt x="780863" y="56156"/>
                </a:lnTo>
                <a:lnTo>
                  <a:pt x="776723" y="57095"/>
                </a:lnTo>
                <a:close/>
              </a:path>
              <a:path w="2070668" h="153430">
                <a:moveTo>
                  <a:pt x="608689" y="106157"/>
                </a:moveTo>
                <a:lnTo>
                  <a:pt x="609961" y="109308"/>
                </a:lnTo>
                <a:lnTo>
                  <a:pt x="612283" y="115114"/>
                </a:lnTo>
                <a:lnTo>
                  <a:pt x="616708" y="118016"/>
                </a:lnTo>
                <a:lnTo>
                  <a:pt x="626221" y="118016"/>
                </a:lnTo>
                <a:lnTo>
                  <a:pt x="629318" y="117215"/>
                </a:lnTo>
                <a:lnTo>
                  <a:pt x="632526" y="115611"/>
                </a:lnTo>
                <a:lnTo>
                  <a:pt x="635734" y="114008"/>
                </a:lnTo>
                <a:lnTo>
                  <a:pt x="638776" y="111271"/>
                </a:lnTo>
                <a:lnTo>
                  <a:pt x="641652" y="107401"/>
                </a:lnTo>
                <a:lnTo>
                  <a:pt x="643477" y="104913"/>
                </a:lnTo>
                <a:lnTo>
                  <a:pt x="641320" y="103088"/>
                </a:lnTo>
                <a:lnTo>
                  <a:pt x="639439" y="105134"/>
                </a:lnTo>
                <a:lnTo>
                  <a:pt x="637766" y="106627"/>
                </a:lnTo>
                <a:lnTo>
                  <a:pt x="634834" y="108506"/>
                </a:lnTo>
                <a:lnTo>
                  <a:pt x="633106" y="108976"/>
                </a:lnTo>
                <a:lnTo>
                  <a:pt x="627244" y="108976"/>
                </a:lnTo>
                <a:lnTo>
                  <a:pt x="624645" y="107069"/>
                </a:lnTo>
                <a:lnTo>
                  <a:pt x="623318" y="103254"/>
                </a:lnTo>
                <a:lnTo>
                  <a:pt x="622598" y="101098"/>
                </a:lnTo>
                <a:lnTo>
                  <a:pt x="622239" y="97918"/>
                </a:lnTo>
                <a:lnTo>
                  <a:pt x="622239" y="93716"/>
                </a:lnTo>
                <a:lnTo>
                  <a:pt x="622405" y="45946"/>
                </a:lnTo>
                <a:lnTo>
                  <a:pt x="639329" y="45946"/>
                </a:lnTo>
                <a:lnTo>
                  <a:pt x="639329" y="39974"/>
                </a:lnTo>
                <a:lnTo>
                  <a:pt x="622571" y="39974"/>
                </a:lnTo>
                <a:lnTo>
                  <a:pt x="622571" y="18853"/>
                </a:lnTo>
                <a:lnTo>
                  <a:pt x="621078" y="18162"/>
                </a:lnTo>
                <a:lnTo>
                  <a:pt x="614828" y="26566"/>
                </a:lnTo>
                <a:lnTo>
                  <a:pt x="610860" y="31750"/>
                </a:lnTo>
                <a:lnTo>
                  <a:pt x="609173" y="33713"/>
                </a:lnTo>
                <a:lnTo>
                  <a:pt x="607486" y="35676"/>
                </a:lnTo>
                <a:lnTo>
                  <a:pt x="604734" y="38233"/>
                </a:lnTo>
                <a:lnTo>
                  <a:pt x="600918" y="41384"/>
                </a:lnTo>
                <a:lnTo>
                  <a:pt x="599591" y="42490"/>
                </a:lnTo>
                <a:lnTo>
                  <a:pt x="598181" y="44232"/>
                </a:lnTo>
                <a:lnTo>
                  <a:pt x="599010" y="45946"/>
                </a:lnTo>
                <a:lnTo>
                  <a:pt x="608053" y="45946"/>
                </a:lnTo>
                <a:lnTo>
                  <a:pt x="608053" y="101789"/>
                </a:lnTo>
                <a:lnTo>
                  <a:pt x="608689" y="106157"/>
                </a:lnTo>
                <a:close/>
              </a:path>
              <a:path w="2070668" h="153430">
                <a:moveTo>
                  <a:pt x="472577" y="51060"/>
                </a:moveTo>
                <a:lnTo>
                  <a:pt x="471941" y="58842"/>
                </a:lnTo>
                <a:lnTo>
                  <a:pt x="472577" y="57142"/>
                </a:lnTo>
                <a:lnTo>
                  <a:pt x="472577" y="51060"/>
                </a:lnTo>
                <a:close/>
              </a:path>
              <a:path w="2070668" h="153430">
                <a:moveTo>
                  <a:pt x="461727" y="60114"/>
                </a:moveTo>
                <a:lnTo>
                  <a:pt x="462844" y="62782"/>
                </a:lnTo>
                <a:lnTo>
                  <a:pt x="463054" y="61745"/>
                </a:lnTo>
                <a:lnTo>
                  <a:pt x="461727" y="60114"/>
                </a:lnTo>
                <a:close/>
              </a:path>
              <a:path w="2070668" h="153430">
                <a:moveTo>
                  <a:pt x="427383" y="109419"/>
                </a:moveTo>
                <a:lnTo>
                  <a:pt x="429551" y="116441"/>
                </a:lnTo>
                <a:lnTo>
                  <a:pt x="429015" y="110967"/>
                </a:lnTo>
                <a:lnTo>
                  <a:pt x="427383" y="109419"/>
                </a:lnTo>
                <a:close/>
              </a:path>
              <a:path w="2070668" h="153430">
                <a:moveTo>
                  <a:pt x="381188" y="20830"/>
                </a:moveTo>
                <a:lnTo>
                  <a:pt x="381907" y="17941"/>
                </a:lnTo>
                <a:lnTo>
                  <a:pt x="383013" y="15176"/>
                </a:lnTo>
                <a:lnTo>
                  <a:pt x="385004" y="11472"/>
                </a:lnTo>
                <a:lnTo>
                  <a:pt x="387161" y="8943"/>
                </a:lnTo>
                <a:lnTo>
                  <a:pt x="389484" y="7588"/>
                </a:lnTo>
                <a:lnTo>
                  <a:pt x="391807" y="6233"/>
                </a:lnTo>
                <a:lnTo>
                  <a:pt x="394987" y="5556"/>
                </a:lnTo>
                <a:lnTo>
                  <a:pt x="403006" y="5556"/>
                </a:lnTo>
                <a:lnTo>
                  <a:pt x="406685" y="7920"/>
                </a:lnTo>
                <a:lnTo>
                  <a:pt x="410059" y="12647"/>
                </a:lnTo>
                <a:lnTo>
                  <a:pt x="413432" y="17374"/>
                </a:lnTo>
                <a:lnTo>
                  <a:pt x="416391" y="19738"/>
                </a:lnTo>
                <a:lnTo>
                  <a:pt x="420760" y="19738"/>
                </a:lnTo>
                <a:lnTo>
                  <a:pt x="422268" y="19116"/>
                </a:lnTo>
                <a:lnTo>
                  <a:pt x="423456" y="17872"/>
                </a:lnTo>
                <a:lnTo>
                  <a:pt x="425241" y="15149"/>
                </a:lnTo>
                <a:lnTo>
                  <a:pt x="425241" y="10117"/>
                </a:lnTo>
                <a:lnTo>
                  <a:pt x="423028" y="7242"/>
                </a:lnTo>
                <a:lnTo>
                  <a:pt x="418603" y="4810"/>
                </a:lnTo>
                <a:lnTo>
                  <a:pt x="414179" y="2377"/>
                </a:lnTo>
                <a:lnTo>
                  <a:pt x="409311" y="1160"/>
                </a:lnTo>
                <a:lnTo>
                  <a:pt x="404002" y="1160"/>
                </a:lnTo>
                <a:lnTo>
                  <a:pt x="398664" y="1398"/>
                </a:lnTo>
                <a:lnTo>
                  <a:pt x="385695" y="4703"/>
                </a:lnTo>
                <a:lnTo>
                  <a:pt x="376168" y="11900"/>
                </a:lnTo>
                <a:lnTo>
                  <a:pt x="373475" y="15508"/>
                </a:lnTo>
                <a:lnTo>
                  <a:pt x="368565" y="26791"/>
                </a:lnTo>
                <a:lnTo>
                  <a:pt x="366835" y="40638"/>
                </a:lnTo>
                <a:lnTo>
                  <a:pt x="354972" y="40638"/>
                </a:lnTo>
                <a:lnTo>
                  <a:pt x="354972" y="45697"/>
                </a:lnTo>
                <a:lnTo>
                  <a:pt x="366835" y="45697"/>
                </a:lnTo>
                <a:lnTo>
                  <a:pt x="366835" y="106461"/>
                </a:lnTo>
                <a:lnTo>
                  <a:pt x="365979" y="110137"/>
                </a:lnTo>
                <a:lnTo>
                  <a:pt x="364264" y="111630"/>
                </a:lnTo>
                <a:lnTo>
                  <a:pt x="362549" y="113123"/>
                </a:lnTo>
                <a:lnTo>
                  <a:pt x="359535" y="113952"/>
                </a:lnTo>
                <a:lnTo>
                  <a:pt x="355221" y="114118"/>
                </a:lnTo>
                <a:lnTo>
                  <a:pt x="355221" y="116440"/>
                </a:lnTo>
                <a:lnTo>
                  <a:pt x="392554" y="116441"/>
                </a:lnTo>
                <a:lnTo>
                  <a:pt x="392554" y="114118"/>
                </a:lnTo>
                <a:lnTo>
                  <a:pt x="388296" y="113731"/>
                </a:lnTo>
                <a:lnTo>
                  <a:pt x="385419" y="112957"/>
                </a:lnTo>
                <a:lnTo>
                  <a:pt x="383926" y="111796"/>
                </a:lnTo>
                <a:lnTo>
                  <a:pt x="381547" y="109972"/>
                </a:lnTo>
                <a:lnTo>
                  <a:pt x="380359" y="106544"/>
                </a:lnTo>
                <a:lnTo>
                  <a:pt x="380359" y="45697"/>
                </a:lnTo>
                <a:lnTo>
                  <a:pt x="397366" y="45780"/>
                </a:lnTo>
                <a:lnTo>
                  <a:pt x="400711" y="45890"/>
                </a:lnTo>
                <a:lnTo>
                  <a:pt x="403422" y="45946"/>
                </a:lnTo>
                <a:lnTo>
                  <a:pt x="407293" y="46111"/>
                </a:lnTo>
                <a:lnTo>
                  <a:pt x="409796" y="46706"/>
                </a:lnTo>
                <a:lnTo>
                  <a:pt x="412063" y="48752"/>
                </a:lnTo>
                <a:lnTo>
                  <a:pt x="412630" y="51226"/>
                </a:lnTo>
                <a:lnTo>
                  <a:pt x="412630" y="55151"/>
                </a:lnTo>
                <a:lnTo>
                  <a:pt x="415947" y="55530"/>
                </a:lnTo>
                <a:lnTo>
                  <a:pt x="414082" y="40361"/>
                </a:lnTo>
                <a:lnTo>
                  <a:pt x="411510" y="40472"/>
                </a:lnTo>
                <a:lnTo>
                  <a:pt x="408939" y="40582"/>
                </a:lnTo>
                <a:lnTo>
                  <a:pt x="380359" y="40638"/>
                </a:lnTo>
                <a:lnTo>
                  <a:pt x="380359" y="32455"/>
                </a:lnTo>
                <a:lnTo>
                  <a:pt x="380524" y="26857"/>
                </a:lnTo>
                <a:lnTo>
                  <a:pt x="380856" y="23843"/>
                </a:lnTo>
                <a:lnTo>
                  <a:pt x="381188" y="20830"/>
                </a:lnTo>
                <a:close/>
              </a:path>
              <a:path w="2070668" h="153430">
                <a:moveTo>
                  <a:pt x="6968" y="43983"/>
                </a:moveTo>
                <a:lnTo>
                  <a:pt x="11780" y="49346"/>
                </a:lnTo>
                <a:lnTo>
                  <a:pt x="14379" y="52166"/>
                </a:lnTo>
                <a:lnTo>
                  <a:pt x="17864" y="54958"/>
                </a:lnTo>
                <a:lnTo>
                  <a:pt x="22233" y="57722"/>
                </a:lnTo>
                <a:lnTo>
                  <a:pt x="36752" y="66762"/>
                </a:lnTo>
                <a:lnTo>
                  <a:pt x="45103" y="71960"/>
                </a:lnTo>
                <a:lnTo>
                  <a:pt x="50579" y="75857"/>
                </a:lnTo>
                <a:lnTo>
                  <a:pt x="53178" y="78456"/>
                </a:lnTo>
                <a:lnTo>
                  <a:pt x="57160" y="82548"/>
                </a:lnTo>
                <a:lnTo>
                  <a:pt x="59151" y="87358"/>
                </a:lnTo>
                <a:lnTo>
                  <a:pt x="59151" y="99024"/>
                </a:lnTo>
                <a:lnTo>
                  <a:pt x="57174" y="103807"/>
                </a:lnTo>
                <a:lnTo>
                  <a:pt x="53219" y="107235"/>
                </a:lnTo>
                <a:lnTo>
                  <a:pt x="49265" y="110663"/>
                </a:lnTo>
                <a:lnTo>
                  <a:pt x="44577" y="112377"/>
                </a:lnTo>
                <a:lnTo>
                  <a:pt x="39157" y="112377"/>
                </a:lnTo>
                <a:lnTo>
                  <a:pt x="36607" y="112289"/>
                </a:lnTo>
                <a:lnTo>
                  <a:pt x="24291" y="108879"/>
                </a:lnTo>
                <a:lnTo>
                  <a:pt x="14020" y="100517"/>
                </a:lnTo>
                <a:lnTo>
                  <a:pt x="10149" y="95983"/>
                </a:lnTo>
                <a:lnTo>
                  <a:pt x="6776" y="89901"/>
                </a:lnTo>
                <a:lnTo>
                  <a:pt x="3899" y="82271"/>
                </a:lnTo>
                <a:lnTo>
                  <a:pt x="0" y="82271"/>
                </a:lnTo>
                <a:lnTo>
                  <a:pt x="5061" y="118431"/>
                </a:lnTo>
                <a:lnTo>
                  <a:pt x="8794" y="118431"/>
                </a:lnTo>
                <a:lnTo>
                  <a:pt x="9015" y="117049"/>
                </a:lnTo>
                <a:lnTo>
                  <a:pt x="10163" y="114533"/>
                </a:lnTo>
                <a:lnTo>
                  <a:pt x="12195" y="112708"/>
                </a:lnTo>
                <a:lnTo>
                  <a:pt x="15015" y="112708"/>
                </a:lnTo>
                <a:lnTo>
                  <a:pt x="18293" y="113704"/>
                </a:lnTo>
                <a:lnTo>
                  <a:pt x="24017" y="115694"/>
                </a:lnTo>
                <a:lnTo>
                  <a:pt x="29741" y="117684"/>
                </a:lnTo>
                <a:lnTo>
                  <a:pt x="35230" y="118680"/>
                </a:lnTo>
                <a:lnTo>
                  <a:pt x="42611" y="118637"/>
                </a:lnTo>
                <a:lnTo>
                  <a:pt x="55642" y="116122"/>
                </a:lnTo>
                <a:lnTo>
                  <a:pt x="66244" y="109723"/>
                </a:lnTo>
                <a:lnTo>
                  <a:pt x="72963" y="103751"/>
                </a:lnTo>
                <a:lnTo>
                  <a:pt x="76323" y="96315"/>
                </a:lnTo>
                <a:lnTo>
                  <a:pt x="76323" y="80778"/>
                </a:lnTo>
                <a:lnTo>
                  <a:pt x="74443" y="75028"/>
                </a:lnTo>
                <a:lnTo>
                  <a:pt x="70683" y="70163"/>
                </a:lnTo>
                <a:lnTo>
                  <a:pt x="66866" y="65352"/>
                </a:lnTo>
                <a:lnTo>
                  <a:pt x="60285" y="60072"/>
                </a:lnTo>
                <a:lnTo>
                  <a:pt x="50938" y="54322"/>
                </a:lnTo>
                <a:lnTo>
                  <a:pt x="36005" y="45116"/>
                </a:lnTo>
                <a:lnTo>
                  <a:pt x="30419" y="41688"/>
                </a:lnTo>
                <a:lnTo>
                  <a:pt x="26298" y="38398"/>
                </a:lnTo>
                <a:lnTo>
                  <a:pt x="23644" y="35247"/>
                </a:lnTo>
                <a:lnTo>
                  <a:pt x="20989" y="32151"/>
                </a:lnTo>
                <a:lnTo>
                  <a:pt x="19662" y="28418"/>
                </a:lnTo>
                <a:lnTo>
                  <a:pt x="19662" y="19185"/>
                </a:lnTo>
                <a:lnTo>
                  <a:pt x="21389" y="15384"/>
                </a:lnTo>
                <a:lnTo>
                  <a:pt x="24847" y="12647"/>
                </a:lnTo>
                <a:lnTo>
                  <a:pt x="28304" y="9910"/>
                </a:lnTo>
                <a:lnTo>
                  <a:pt x="32355" y="8542"/>
                </a:lnTo>
                <a:lnTo>
                  <a:pt x="42974" y="8542"/>
                </a:lnTo>
                <a:lnTo>
                  <a:pt x="49016" y="10698"/>
                </a:lnTo>
                <a:lnTo>
                  <a:pt x="55127" y="15011"/>
                </a:lnTo>
                <a:lnTo>
                  <a:pt x="63292" y="24386"/>
                </a:lnTo>
                <a:lnTo>
                  <a:pt x="68443" y="37818"/>
                </a:lnTo>
                <a:lnTo>
                  <a:pt x="72508" y="37818"/>
                </a:lnTo>
                <a:lnTo>
                  <a:pt x="68774" y="1658"/>
                </a:lnTo>
                <a:lnTo>
                  <a:pt x="65290" y="1658"/>
                </a:lnTo>
                <a:lnTo>
                  <a:pt x="64848" y="3483"/>
                </a:lnTo>
                <a:lnTo>
                  <a:pt x="63423" y="5888"/>
                </a:lnTo>
                <a:lnTo>
                  <a:pt x="61169" y="7381"/>
                </a:lnTo>
                <a:lnTo>
                  <a:pt x="58293" y="7381"/>
                </a:lnTo>
                <a:lnTo>
                  <a:pt x="55183" y="6427"/>
                </a:lnTo>
                <a:lnTo>
                  <a:pt x="49735" y="4519"/>
                </a:lnTo>
                <a:lnTo>
                  <a:pt x="44287" y="2612"/>
                </a:lnTo>
                <a:lnTo>
                  <a:pt x="39627" y="1658"/>
                </a:lnTo>
                <a:lnTo>
                  <a:pt x="26354" y="1658"/>
                </a:lnTo>
                <a:lnTo>
                  <a:pt x="18804" y="4505"/>
                </a:lnTo>
                <a:lnTo>
                  <a:pt x="13108" y="10200"/>
                </a:lnTo>
                <a:lnTo>
                  <a:pt x="7411" y="15895"/>
                </a:lnTo>
                <a:lnTo>
                  <a:pt x="4563" y="23028"/>
                </a:lnTo>
                <a:lnTo>
                  <a:pt x="4563" y="38067"/>
                </a:lnTo>
                <a:lnTo>
                  <a:pt x="6968" y="43983"/>
                </a:lnTo>
                <a:close/>
              </a:path>
              <a:path w="2070668" h="153430">
                <a:moveTo>
                  <a:pt x="117589" y="9371"/>
                </a:moveTo>
                <a:lnTo>
                  <a:pt x="117589" y="6938"/>
                </a:lnTo>
                <a:lnTo>
                  <a:pt x="116745" y="4879"/>
                </a:lnTo>
                <a:lnTo>
                  <a:pt x="115058" y="3192"/>
                </a:lnTo>
                <a:lnTo>
                  <a:pt x="113372" y="1506"/>
                </a:lnTo>
                <a:lnTo>
                  <a:pt x="111339" y="663"/>
                </a:lnTo>
                <a:lnTo>
                  <a:pt x="106527" y="663"/>
                </a:lnTo>
                <a:lnTo>
                  <a:pt x="104481" y="1520"/>
                </a:lnTo>
                <a:lnTo>
                  <a:pt x="102821" y="3234"/>
                </a:lnTo>
                <a:lnTo>
                  <a:pt x="101162" y="4948"/>
                </a:lnTo>
                <a:lnTo>
                  <a:pt x="100333" y="6993"/>
                </a:lnTo>
                <a:lnTo>
                  <a:pt x="100333" y="11749"/>
                </a:lnTo>
                <a:lnTo>
                  <a:pt x="101162" y="13780"/>
                </a:lnTo>
                <a:lnTo>
                  <a:pt x="102821" y="15467"/>
                </a:lnTo>
                <a:lnTo>
                  <a:pt x="104481" y="17153"/>
                </a:lnTo>
                <a:lnTo>
                  <a:pt x="106527" y="17996"/>
                </a:lnTo>
                <a:lnTo>
                  <a:pt x="111339" y="17996"/>
                </a:lnTo>
                <a:lnTo>
                  <a:pt x="113372" y="17153"/>
                </a:lnTo>
                <a:lnTo>
                  <a:pt x="115058" y="15467"/>
                </a:lnTo>
                <a:lnTo>
                  <a:pt x="116745" y="13780"/>
                </a:lnTo>
                <a:lnTo>
                  <a:pt x="117589" y="11749"/>
                </a:lnTo>
                <a:lnTo>
                  <a:pt x="117589" y="9371"/>
                </a:lnTo>
                <a:close/>
              </a:path>
              <a:path w="2070668" h="153430">
                <a:moveTo>
                  <a:pt x="103707" y="43374"/>
                </a:moveTo>
                <a:lnTo>
                  <a:pt x="94028" y="46526"/>
                </a:lnTo>
                <a:lnTo>
                  <a:pt x="90461" y="47687"/>
                </a:lnTo>
                <a:lnTo>
                  <a:pt x="90461" y="50258"/>
                </a:lnTo>
                <a:lnTo>
                  <a:pt x="93225" y="49484"/>
                </a:lnTo>
                <a:lnTo>
                  <a:pt x="94899" y="49042"/>
                </a:lnTo>
                <a:lnTo>
                  <a:pt x="95480" y="48931"/>
                </a:lnTo>
                <a:lnTo>
                  <a:pt x="97263" y="48765"/>
                </a:lnTo>
                <a:lnTo>
                  <a:pt x="99918" y="48765"/>
                </a:lnTo>
                <a:lnTo>
                  <a:pt x="101660" y="49899"/>
                </a:lnTo>
                <a:lnTo>
                  <a:pt x="102490" y="52166"/>
                </a:lnTo>
                <a:lnTo>
                  <a:pt x="102987" y="53548"/>
                </a:lnTo>
                <a:lnTo>
                  <a:pt x="103236" y="56036"/>
                </a:lnTo>
                <a:lnTo>
                  <a:pt x="103236" y="105659"/>
                </a:lnTo>
                <a:lnTo>
                  <a:pt x="102462" y="109626"/>
                </a:lnTo>
                <a:lnTo>
                  <a:pt x="99364" y="112556"/>
                </a:lnTo>
                <a:lnTo>
                  <a:pt x="95631" y="113565"/>
                </a:lnTo>
                <a:lnTo>
                  <a:pt x="89714" y="114118"/>
                </a:lnTo>
                <a:lnTo>
                  <a:pt x="89714" y="116440"/>
                </a:lnTo>
                <a:lnTo>
                  <a:pt x="130032" y="116440"/>
                </a:lnTo>
                <a:lnTo>
                  <a:pt x="130032" y="114118"/>
                </a:lnTo>
                <a:lnTo>
                  <a:pt x="124667" y="113676"/>
                </a:lnTo>
                <a:lnTo>
                  <a:pt x="121224" y="112653"/>
                </a:lnTo>
                <a:lnTo>
                  <a:pt x="119704" y="111050"/>
                </a:lnTo>
                <a:lnTo>
                  <a:pt x="118183" y="109446"/>
                </a:lnTo>
                <a:lnTo>
                  <a:pt x="117423" y="105493"/>
                </a:lnTo>
                <a:lnTo>
                  <a:pt x="117367" y="38785"/>
                </a:lnTo>
                <a:lnTo>
                  <a:pt x="115819" y="38730"/>
                </a:lnTo>
                <a:lnTo>
                  <a:pt x="114270" y="39394"/>
                </a:lnTo>
                <a:lnTo>
                  <a:pt x="110454" y="40997"/>
                </a:lnTo>
                <a:lnTo>
                  <a:pt x="103707" y="43374"/>
                </a:lnTo>
                <a:close/>
              </a:path>
              <a:path w="2070668" h="153430">
                <a:moveTo>
                  <a:pt x="157634" y="141404"/>
                </a:moveTo>
                <a:lnTo>
                  <a:pt x="158062" y="153429"/>
                </a:lnTo>
                <a:lnTo>
                  <a:pt x="167132" y="153429"/>
                </a:lnTo>
                <a:lnTo>
                  <a:pt x="172188" y="153205"/>
                </a:lnTo>
                <a:lnTo>
                  <a:pt x="184498" y="150764"/>
                </a:lnTo>
                <a:lnTo>
                  <a:pt x="184775" y="144058"/>
                </a:lnTo>
                <a:lnTo>
                  <a:pt x="168847" y="144058"/>
                </a:lnTo>
                <a:lnTo>
                  <a:pt x="162860" y="143173"/>
                </a:lnTo>
                <a:lnTo>
                  <a:pt x="157634" y="141404"/>
                </a:lnTo>
                <a:close/>
              </a:path>
              <a:path w="2070668" h="153430">
                <a:moveTo>
                  <a:pt x="212927" y="50424"/>
                </a:moveTo>
                <a:lnTo>
                  <a:pt x="212927" y="43706"/>
                </a:lnTo>
                <a:lnTo>
                  <a:pt x="209180" y="43748"/>
                </a:lnTo>
                <a:lnTo>
                  <a:pt x="206829" y="43831"/>
                </a:lnTo>
                <a:lnTo>
                  <a:pt x="204479" y="43914"/>
                </a:lnTo>
                <a:lnTo>
                  <a:pt x="197082" y="43955"/>
                </a:lnTo>
                <a:lnTo>
                  <a:pt x="192408" y="43001"/>
                </a:lnTo>
                <a:lnTo>
                  <a:pt x="187541" y="41094"/>
                </a:lnTo>
                <a:lnTo>
                  <a:pt x="182674" y="39186"/>
                </a:lnTo>
                <a:lnTo>
                  <a:pt x="178222" y="38233"/>
                </a:lnTo>
                <a:lnTo>
                  <a:pt x="164782" y="38233"/>
                </a:lnTo>
                <a:lnTo>
                  <a:pt x="157509" y="41135"/>
                </a:lnTo>
                <a:lnTo>
                  <a:pt x="152366" y="46941"/>
                </a:lnTo>
                <a:lnTo>
                  <a:pt x="147222" y="52746"/>
                </a:lnTo>
                <a:lnTo>
                  <a:pt x="144650" y="58883"/>
                </a:lnTo>
                <a:lnTo>
                  <a:pt x="144650" y="70660"/>
                </a:lnTo>
                <a:lnTo>
                  <a:pt x="146047" y="75443"/>
                </a:lnTo>
                <a:lnTo>
                  <a:pt x="148840" y="79700"/>
                </a:lnTo>
                <a:lnTo>
                  <a:pt x="151633" y="83958"/>
                </a:lnTo>
                <a:lnTo>
                  <a:pt x="155546" y="86915"/>
                </a:lnTo>
                <a:lnTo>
                  <a:pt x="160579" y="88574"/>
                </a:lnTo>
                <a:lnTo>
                  <a:pt x="163648" y="78871"/>
                </a:lnTo>
                <a:lnTo>
                  <a:pt x="160385" y="73508"/>
                </a:lnTo>
                <a:lnTo>
                  <a:pt x="158754" y="67453"/>
                </a:lnTo>
                <a:lnTo>
                  <a:pt x="158754" y="56727"/>
                </a:lnTo>
                <a:lnTo>
                  <a:pt x="159279" y="53382"/>
                </a:lnTo>
                <a:lnTo>
                  <a:pt x="160330" y="50673"/>
                </a:lnTo>
                <a:lnTo>
                  <a:pt x="162376" y="45531"/>
                </a:lnTo>
                <a:lnTo>
                  <a:pt x="166109" y="42960"/>
                </a:lnTo>
                <a:lnTo>
                  <a:pt x="177779" y="42960"/>
                </a:lnTo>
                <a:lnTo>
                  <a:pt x="182246" y="46250"/>
                </a:lnTo>
                <a:lnTo>
                  <a:pt x="184928" y="52829"/>
                </a:lnTo>
                <a:lnTo>
                  <a:pt x="187610" y="59409"/>
                </a:lnTo>
                <a:lnTo>
                  <a:pt x="188951" y="65325"/>
                </a:lnTo>
                <a:lnTo>
                  <a:pt x="188951" y="77157"/>
                </a:lnTo>
                <a:lnTo>
                  <a:pt x="187292" y="81773"/>
                </a:lnTo>
                <a:lnTo>
                  <a:pt x="183974" y="84427"/>
                </a:lnTo>
                <a:lnTo>
                  <a:pt x="181927" y="86086"/>
                </a:lnTo>
                <a:lnTo>
                  <a:pt x="179383" y="86915"/>
                </a:lnTo>
                <a:lnTo>
                  <a:pt x="171142" y="86915"/>
                </a:lnTo>
                <a:lnTo>
                  <a:pt x="166911" y="84234"/>
                </a:lnTo>
                <a:lnTo>
                  <a:pt x="164285" y="90150"/>
                </a:lnTo>
                <a:lnTo>
                  <a:pt x="165888" y="90150"/>
                </a:lnTo>
                <a:lnTo>
                  <a:pt x="169483" y="90648"/>
                </a:lnTo>
                <a:lnTo>
                  <a:pt x="171972" y="90896"/>
                </a:lnTo>
                <a:lnTo>
                  <a:pt x="182204" y="90896"/>
                </a:lnTo>
                <a:lnTo>
                  <a:pt x="189241" y="88256"/>
                </a:lnTo>
                <a:lnTo>
                  <a:pt x="194468" y="82976"/>
                </a:lnTo>
                <a:lnTo>
                  <a:pt x="199695" y="77696"/>
                </a:lnTo>
                <a:lnTo>
                  <a:pt x="202308" y="71904"/>
                </a:lnTo>
                <a:lnTo>
                  <a:pt x="202308" y="62726"/>
                </a:lnTo>
                <a:lnTo>
                  <a:pt x="201838" y="59685"/>
                </a:lnTo>
                <a:lnTo>
                  <a:pt x="200898" y="56478"/>
                </a:lnTo>
                <a:lnTo>
                  <a:pt x="200345" y="54764"/>
                </a:lnTo>
                <a:lnTo>
                  <a:pt x="199570" y="52746"/>
                </a:lnTo>
                <a:lnTo>
                  <a:pt x="198575" y="50424"/>
                </a:lnTo>
                <a:lnTo>
                  <a:pt x="212927" y="50424"/>
                </a:lnTo>
                <a:close/>
              </a:path>
              <a:path w="2070668" h="153430">
                <a:moveTo>
                  <a:pt x="156915" y="96923"/>
                </a:moveTo>
                <a:lnTo>
                  <a:pt x="159542" y="94214"/>
                </a:lnTo>
                <a:lnTo>
                  <a:pt x="162169" y="91505"/>
                </a:lnTo>
                <a:lnTo>
                  <a:pt x="164285" y="90150"/>
                </a:lnTo>
                <a:lnTo>
                  <a:pt x="166911" y="84234"/>
                </a:lnTo>
                <a:lnTo>
                  <a:pt x="163648" y="78871"/>
                </a:lnTo>
                <a:lnTo>
                  <a:pt x="160579" y="88574"/>
                </a:lnTo>
                <a:lnTo>
                  <a:pt x="154329" y="94103"/>
                </a:lnTo>
                <a:lnTo>
                  <a:pt x="150250" y="98098"/>
                </a:lnTo>
                <a:lnTo>
                  <a:pt x="148342" y="100558"/>
                </a:lnTo>
                <a:lnTo>
                  <a:pt x="146434" y="103019"/>
                </a:lnTo>
                <a:lnTo>
                  <a:pt x="145480" y="105272"/>
                </a:lnTo>
                <a:lnTo>
                  <a:pt x="145480" y="109529"/>
                </a:lnTo>
                <a:lnTo>
                  <a:pt x="146586" y="111492"/>
                </a:lnTo>
                <a:lnTo>
                  <a:pt x="148798" y="113206"/>
                </a:lnTo>
                <a:lnTo>
                  <a:pt x="150070" y="114146"/>
                </a:lnTo>
                <a:lnTo>
                  <a:pt x="151978" y="115114"/>
                </a:lnTo>
                <a:lnTo>
                  <a:pt x="154523" y="116109"/>
                </a:lnTo>
                <a:lnTo>
                  <a:pt x="153527" y="117104"/>
                </a:lnTo>
                <a:lnTo>
                  <a:pt x="148052" y="121997"/>
                </a:lnTo>
                <a:lnTo>
                  <a:pt x="143904" y="125757"/>
                </a:lnTo>
                <a:lnTo>
                  <a:pt x="141124" y="128591"/>
                </a:lnTo>
                <a:lnTo>
                  <a:pt x="139714" y="130498"/>
                </a:lnTo>
                <a:lnTo>
                  <a:pt x="138304" y="132406"/>
                </a:lnTo>
                <a:lnTo>
                  <a:pt x="137599" y="134355"/>
                </a:lnTo>
                <a:lnTo>
                  <a:pt x="137599" y="140381"/>
                </a:lnTo>
                <a:lnTo>
                  <a:pt x="140253" y="144238"/>
                </a:lnTo>
                <a:lnTo>
                  <a:pt x="145563" y="147914"/>
                </a:lnTo>
                <a:lnTo>
                  <a:pt x="150872" y="151591"/>
                </a:lnTo>
                <a:lnTo>
                  <a:pt x="158062" y="153429"/>
                </a:lnTo>
                <a:lnTo>
                  <a:pt x="157634" y="141404"/>
                </a:lnTo>
                <a:lnTo>
                  <a:pt x="152407" y="139635"/>
                </a:lnTo>
                <a:lnTo>
                  <a:pt x="149794" y="136428"/>
                </a:lnTo>
                <a:lnTo>
                  <a:pt x="149794" y="128798"/>
                </a:lnTo>
                <a:lnTo>
                  <a:pt x="151121" y="125536"/>
                </a:lnTo>
                <a:lnTo>
                  <a:pt x="153776" y="121997"/>
                </a:lnTo>
                <a:lnTo>
                  <a:pt x="156376" y="118514"/>
                </a:lnTo>
                <a:lnTo>
                  <a:pt x="158007" y="116772"/>
                </a:lnTo>
                <a:lnTo>
                  <a:pt x="159998" y="117049"/>
                </a:lnTo>
                <a:lnTo>
                  <a:pt x="162017" y="117380"/>
                </a:lnTo>
                <a:lnTo>
                  <a:pt x="164727" y="117767"/>
                </a:lnTo>
                <a:lnTo>
                  <a:pt x="167437" y="118155"/>
                </a:lnTo>
                <a:lnTo>
                  <a:pt x="169400" y="118376"/>
                </a:lnTo>
                <a:lnTo>
                  <a:pt x="170617" y="118431"/>
                </a:lnTo>
                <a:lnTo>
                  <a:pt x="172497" y="118542"/>
                </a:lnTo>
                <a:lnTo>
                  <a:pt x="174571" y="118638"/>
                </a:lnTo>
                <a:lnTo>
                  <a:pt x="176839" y="118721"/>
                </a:lnTo>
                <a:lnTo>
                  <a:pt x="179106" y="118804"/>
                </a:lnTo>
                <a:lnTo>
                  <a:pt x="183310" y="118929"/>
                </a:lnTo>
                <a:lnTo>
                  <a:pt x="191330" y="119039"/>
                </a:lnTo>
                <a:lnTo>
                  <a:pt x="196777" y="119454"/>
                </a:lnTo>
                <a:lnTo>
                  <a:pt x="199653" y="120172"/>
                </a:lnTo>
                <a:lnTo>
                  <a:pt x="204299" y="121389"/>
                </a:lnTo>
                <a:lnTo>
                  <a:pt x="206622" y="123849"/>
                </a:lnTo>
                <a:lnTo>
                  <a:pt x="206622" y="132198"/>
                </a:lnTo>
                <a:lnTo>
                  <a:pt x="203746" y="136110"/>
                </a:lnTo>
                <a:lnTo>
                  <a:pt x="197994" y="139289"/>
                </a:lnTo>
                <a:lnTo>
                  <a:pt x="192242" y="142468"/>
                </a:lnTo>
                <a:lnTo>
                  <a:pt x="184775" y="144058"/>
                </a:lnTo>
                <a:lnTo>
                  <a:pt x="184498" y="150764"/>
                </a:lnTo>
                <a:lnTo>
                  <a:pt x="196708" y="145634"/>
                </a:lnTo>
                <a:lnTo>
                  <a:pt x="196844" y="145561"/>
                </a:lnTo>
                <a:lnTo>
                  <a:pt x="207724" y="136462"/>
                </a:lnTo>
                <a:lnTo>
                  <a:pt x="211351" y="124734"/>
                </a:lnTo>
                <a:lnTo>
                  <a:pt x="211351" y="116164"/>
                </a:lnTo>
                <a:lnTo>
                  <a:pt x="207175" y="110580"/>
                </a:lnTo>
                <a:lnTo>
                  <a:pt x="198824" y="107981"/>
                </a:lnTo>
                <a:lnTo>
                  <a:pt x="196688" y="107414"/>
                </a:lnTo>
                <a:lnTo>
                  <a:pt x="185894" y="106035"/>
                </a:lnTo>
                <a:lnTo>
                  <a:pt x="169870" y="105576"/>
                </a:lnTo>
                <a:lnTo>
                  <a:pt x="166774" y="105576"/>
                </a:lnTo>
                <a:lnTo>
                  <a:pt x="163952" y="105299"/>
                </a:lnTo>
                <a:lnTo>
                  <a:pt x="161409" y="104747"/>
                </a:lnTo>
                <a:lnTo>
                  <a:pt x="157537" y="103917"/>
                </a:lnTo>
                <a:lnTo>
                  <a:pt x="155601" y="102618"/>
                </a:lnTo>
                <a:lnTo>
                  <a:pt x="155601" y="99135"/>
                </a:lnTo>
                <a:lnTo>
                  <a:pt x="156915" y="96923"/>
                </a:lnTo>
                <a:close/>
              </a:path>
              <a:path w="2070668" h="153430">
                <a:moveTo>
                  <a:pt x="300617" y="116440"/>
                </a:moveTo>
                <a:lnTo>
                  <a:pt x="300617" y="114118"/>
                </a:lnTo>
                <a:lnTo>
                  <a:pt x="296856" y="114063"/>
                </a:lnTo>
                <a:lnTo>
                  <a:pt x="294173" y="113151"/>
                </a:lnTo>
                <a:lnTo>
                  <a:pt x="292569" y="111381"/>
                </a:lnTo>
                <a:lnTo>
                  <a:pt x="290965" y="109612"/>
                </a:lnTo>
                <a:lnTo>
                  <a:pt x="290164" y="106737"/>
                </a:lnTo>
                <a:lnTo>
                  <a:pt x="290164" y="53244"/>
                </a:lnTo>
                <a:lnTo>
                  <a:pt x="287176" y="45752"/>
                </a:lnTo>
                <a:lnTo>
                  <a:pt x="281203" y="41550"/>
                </a:lnTo>
                <a:lnTo>
                  <a:pt x="278106" y="39394"/>
                </a:lnTo>
                <a:lnTo>
                  <a:pt x="274677" y="38315"/>
                </a:lnTo>
                <a:lnTo>
                  <a:pt x="266270" y="38315"/>
                </a:lnTo>
                <a:lnTo>
                  <a:pt x="261791" y="39670"/>
                </a:lnTo>
                <a:lnTo>
                  <a:pt x="257477" y="42379"/>
                </a:lnTo>
                <a:lnTo>
                  <a:pt x="254601" y="44149"/>
                </a:lnTo>
                <a:lnTo>
                  <a:pt x="250618" y="47411"/>
                </a:lnTo>
                <a:lnTo>
                  <a:pt x="245530" y="52166"/>
                </a:lnTo>
                <a:lnTo>
                  <a:pt x="245530" y="39974"/>
                </a:lnTo>
                <a:lnTo>
                  <a:pt x="244701" y="38398"/>
                </a:lnTo>
                <a:lnTo>
                  <a:pt x="236903" y="40969"/>
                </a:lnTo>
                <a:lnTo>
                  <a:pt x="228440" y="43734"/>
                </a:lnTo>
                <a:lnTo>
                  <a:pt x="223076" y="45448"/>
                </a:lnTo>
                <a:lnTo>
                  <a:pt x="220809" y="46111"/>
                </a:lnTo>
                <a:lnTo>
                  <a:pt x="220809" y="49014"/>
                </a:lnTo>
                <a:lnTo>
                  <a:pt x="222758" y="48765"/>
                </a:lnTo>
                <a:lnTo>
                  <a:pt x="224293" y="48682"/>
                </a:lnTo>
                <a:lnTo>
                  <a:pt x="227556" y="48682"/>
                </a:lnTo>
                <a:lnTo>
                  <a:pt x="229713" y="49733"/>
                </a:lnTo>
                <a:lnTo>
                  <a:pt x="230764" y="51834"/>
                </a:lnTo>
                <a:lnTo>
                  <a:pt x="231427" y="53272"/>
                </a:lnTo>
                <a:lnTo>
                  <a:pt x="231759" y="55760"/>
                </a:lnTo>
                <a:lnTo>
                  <a:pt x="231759" y="106433"/>
                </a:lnTo>
                <a:lnTo>
                  <a:pt x="230971" y="109709"/>
                </a:lnTo>
                <a:lnTo>
                  <a:pt x="229395" y="111174"/>
                </a:lnTo>
                <a:lnTo>
                  <a:pt x="227819" y="112639"/>
                </a:lnTo>
                <a:lnTo>
                  <a:pt x="225066" y="113621"/>
                </a:lnTo>
                <a:lnTo>
                  <a:pt x="221140" y="114118"/>
                </a:lnTo>
                <a:lnTo>
                  <a:pt x="221140" y="116440"/>
                </a:lnTo>
                <a:lnTo>
                  <a:pt x="257394" y="116440"/>
                </a:lnTo>
                <a:lnTo>
                  <a:pt x="257394" y="114118"/>
                </a:lnTo>
                <a:lnTo>
                  <a:pt x="253577" y="114008"/>
                </a:lnTo>
                <a:lnTo>
                  <a:pt x="250785" y="113275"/>
                </a:lnTo>
                <a:lnTo>
                  <a:pt x="249015" y="111921"/>
                </a:lnTo>
                <a:lnTo>
                  <a:pt x="247245" y="110566"/>
                </a:lnTo>
                <a:lnTo>
                  <a:pt x="246360" y="107898"/>
                </a:lnTo>
                <a:lnTo>
                  <a:pt x="246360" y="57473"/>
                </a:lnTo>
                <a:lnTo>
                  <a:pt x="249347" y="54543"/>
                </a:lnTo>
                <a:lnTo>
                  <a:pt x="251780" y="52442"/>
                </a:lnTo>
                <a:lnTo>
                  <a:pt x="253661" y="51170"/>
                </a:lnTo>
                <a:lnTo>
                  <a:pt x="257035" y="48959"/>
                </a:lnTo>
                <a:lnTo>
                  <a:pt x="260353" y="47853"/>
                </a:lnTo>
                <a:lnTo>
                  <a:pt x="268373" y="47853"/>
                </a:lnTo>
                <a:lnTo>
                  <a:pt x="271636" y="49415"/>
                </a:lnTo>
                <a:lnTo>
                  <a:pt x="273406" y="52539"/>
                </a:lnTo>
                <a:lnTo>
                  <a:pt x="275175" y="55663"/>
                </a:lnTo>
                <a:lnTo>
                  <a:pt x="276060" y="59602"/>
                </a:lnTo>
                <a:lnTo>
                  <a:pt x="276060" y="105410"/>
                </a:lnTo>
                <a:lnTo>
                  <a:pt x="275258" y="109073"/>
                </a:lnTo>
                <a:lnTo>
                  <a:pt x="273654" y="110759"/>
                </a:lnTo>
                <a:lnTo>
                  <a:pt x="272051" y="112446"/>
                </a:lnTo>
                <a:lnTo>
                  <a:pt x="269230" y="113565"/>
                </a:lnTo>
                <a:lnTo>
                  <a:pt x="265192" y="114118"/>
                </a:lnTo>
                <a:lnTo>
                  <a:pt x="265192" y="116440"/>
                </a:lnTo>
                <a:lnTo>
                  <a:pt x="300617" y="116440"/>
                </a:lnTo>
                <a:close/>
              </a:path>
              <a:path w="2070668" h="153430">
                <a:moveTo>
                  <a:pt x="334216" y="9371"/>
                </a:moveTo>
                <a:lnTo>
                  <a:pt x="334216" y="6938"/>
                </a:lnTo>
                <a:lnTo>
                  <a:pt x="333372" y="4879"/>
                </a:lnTo>
                <a:lnTo>
                  <a:pt x="331685" y="3192"/>
                </a:lnTo>
                <a:lnTo>
                  <a:pt x="329999" y="1506"/>
                </a:lnTo>
                <a:lnTo>
                  <a:pt x="327966" y="663"/>
                </a:lnTo>
                <a:lnTo>
                  <a:pt x="323154" y="663"/>
                </a:lnTo>
                <a:lnTo>
                  <a:pt x="321108" y="1520"/>
                </a:lnTo>
                <a:lnTo>
                  <a:pt x="319448" y="3234"/>
                </a:lnTo>
                <a:lnTo>
                  <a:pt x="317790" y="4948"/>
                </a:lnTo>
                <a:lnTo>
                  <a:pt x="316959" y="6994"/>
                </a:lnTo>
                <a:lnTo>
                  <a:pt x="316959" y="11749"/>
                </a:lnTo>
                <a:lnTo>
                  <a:pt x="317790" y="13780"/>
                </a:lnTo>
                <a:lnTo>
                  <a:pt x="319448" y="15467"/>
                </a:lnTo>
                <a:lnTo>
                  <a:pt x="321108" y="17153"/>
                </a:lnTo>
                <a:lnTo>
                  <a:pt x="323154" y="17996"/>
                </a:lnTo>
                <a:lnTo>
                  <a:pt x="327966" y="17996"/>
                </a:lnTo>
                <a:lnTo>
                  <a:pt x="329999" y="17153"/>
                </a:lnTo>
                <a:lnTo>
                  <a:pt x="331685" y="15467"/>
                </a:lnTo>
                <a:lnTo>
                  <a:pt x="333372" y="13780"/>
                </a:lnTo>
                <a:lnTo>
                  <a:pt x="334216" y="11749"/>
                </a:lnTo>
                <a:lnTo>
                  <a:pt x="334216" y="9371"/>
                </a:lnTo>
                <a:close/>
              </a:path>
              <a:path w="2070668" h="153430">
                <a:moveTo>
                  <a:pt x="320334" y="43374"/>
                </a:moveTo>
                <a:lnTo>
                  <a:pt x="310655" y="46526"/>
                </a:lnTo>
                <a:lnTo>
                  <a:pt x="307088" y="47687"/>
                </a:lnTo>
                <a:lnTo>
                  <a:pt x="307088" y="50258"/>
                </a:lnTo>
                <a:lnTo>
                  <a:pt x="309852" y="49484"/>
                </a:lnTo>
                <a:lnTo>
                  <a:pt x="311526" y="49042"/>
                </a:lnTo>
                <a:lnTo>
                  <a:pt x="312107" y="48931"/>
                </a:lnTo>
                <a:lnTo>
                  <a:pt x="313891" y="48765"/>
                </a:lnTo>
                <a:lnTo>
                  <a:pt x="316545" y="48765"/>
                </a:lnTo>
                <a:lnTo>
                  <a:pt x="318287" y="49899"/>
                </a:lnTo>
                <a:lnTo>
                  <a:pt x="319116" y="52166"/>
                </a:lnTo>
                <a:lnTo>
                  <a:pt x="319614" y="53548"/>
                </a:lnTo>
                <a:lnTo>
                  <a:pt x="319864" y="56036"/>
                </a:lnTo>
                <a:lnTo>
                  <a:pt x="319864" y="105659"/>
                </a:lnTo>
                <a:lnTo>
                  <a:pt x="319089" y="109626"/>
                </a:lnTo>
                <a:lnTo>
                  <a:pt x="315992" y="112556"/>
                </a:lnTo>
                <a:lnTo>
                  <a:pt x="312259" y="113565"/>
                </a:lnTo>
                <a:lnTo>
                  <a:pt x="306341" y="114118"/>
                </a:lnTo>
                <a:lnTo>
                  <a:pt x="306341" y="116440"/>
                </a:lnTo>
                <a:lnTo>
                  <a:pt x="346660" y="116440"/>
                </a:lnTo>
                <a:lnTo>
                  <a:pt x="346660" y="114118"/>
                </a:lnTo>
                <a:lnTo>
                  <a:pt x="341295" y="113676"/>
                </a:lnTo>
                <a:lnTo>
                  <a:pt x="337852" y="112653"/>
                </a:lnTo>
                <a:lnTo>
                  <a:pt x="336331" y="111050"/>
                </a:lnTo>
                <a:lnTo>
                  <a:pt x="334810" y="109446"/>
                </a:lnTo>
                <a:lnTo>
                  <a:pt x="334049" y="105493"/>
                </a:lnTo>
                <a:lnTo>
                  <a:pt x="333995" y="38785"/>
                </a:lnTo>
                <a:lnTo>
                  <a:pt x="332446" y="38730"/>
                </a:lnTo>
                <a:lnTo>
                  <a:pt x="330898" y="39394"/>
                </a:lnTo>
                <a:lnTo>
                  <a:pt x="327081" y="40997"/>
                </a:lnTo>
                <a:lnTo>
                  <a:pt x="320334" y="43374"/>
                </a:lnTo>
                <a:close/>
              </a:path>
              <a:path w="2070668" h="153430">
                <a:moveTo>
                  <a:pt x="426567" y="105742"/>
                </a:moveTo>
                <a:lnTo>
                  <a:pt x="426567" y="92013"/>
                </a:lnTo>
                <a:lnTo>
                  <a:pt x="424447" y="89072"/>
                </a:lnTo>
                <a:lnTo>
                  <a:pt x="422055" y="73231"/>
                </a:lnTo>
                <a:lnTo>
                  <a:pt x="424447" y="89072"/>
                </a:lnTo>
                <a:lnTo>
                  <a:pt x="426578" y="53816"/>
                </a:lnTo>
                <a:lnTo>
                  <a:pt x="428567" y="51295"/>
                </a:lnTo>
                <a:lnTo>
                  <a:pt x="426636" y="50839"/>
                </a:lnTo>
                <a:lnTo>
                  <a:pt x="426582" y="53161"/>
                </a:lnTo>
                <a:lnTo>
                  <a:pt x="424226" y="56796"/>
                </a:lnTo>
                <a:lnTo>
                  <a:pt x="422055" y="64108"/>
                </a:lnTo>
                <a:lnTo>
                  <a:pt x="422055" y="81580"/>
                </a:lnTo>
                <a:lnTo>
                  <a:pt x="425456" y="114616"/>
                </a:lnTo>
                <a:lnTo>
                  <a:pt x="426567" y="105742"/>
                </a:lnTo>
                <a:close/>
              </a:path>
              <a:path w="2070668" h="153430">
                <a:moveTo>
                  <a:pt x="415947" y="55530"/>
                </a:moveTo>
                <a:lnTo>
                  <a:pt x="412630" y="55151"/>
                </a:lnTo>
                <a:lnTo>
                  <a:pt x="412630" y="62717"/>
                </a:lnTo>
                <a:lnTo>
                  <a:pt x="418819" y="107815"/>
                </a:lnTo>
                <a:lnTo>
                  <a:pt x="419731" y="50590"/>
                </a:lnTo>
                <a:lnTo>
                  <a:pt x="426824" y="44862"/>
                </a:lnTo>
                <a:lnTo>
                  <a:pt x="427038" y="42241"/>
                </a:lnTo>
                <a:lnTo>
                  <a:pt x="427149" y="40638"/>
                </a:lnTo>
                <a:lnTo>
                  <a:pt x="427149" y="40140"/>
                </a:lnTo>
                <a:lnTo>
                  <a:pt x="425904" y="38564"/>
                </a:lnTo>
                <a:lnTo>
                  <a:pt x="424093" y="38785"/>
                </a:lnTo>
                <a:lnTo>
                  <a:pt x="421963" y="39228"/>
                </a:lnTo>
                <a:lnTo>
                  <a:pt x="419834" y="39670"/>
                </a:lnTo>
                <a:lnTo>
                  <a:pt x="418023" y="39974"/>
                </a:lnTo>
                <a:lnTo>
                  <a:pt x="416253" y="40195"/>
                </a:lnTo>
                <a:lnTo>
                  <a:pt x="414082" y="40361"/>
                </a:lnTo>
                <a:lnTo>
                  <a:pt x="415947" y="55530"/>
                </a:lnTo>
                <a:close/>
              </a:path>
              <a:path w="2070668" h="153430">
                <a:moveTo>
                  <a:pt x="426567" y="55566"/>
                </a:moveTo>
                <a:lnTo>
                  <a:pt x="426578" y="53816"/>
                </a:lnTo>
                <a:lnTo>
                  <a:pt x="424447" y="89072"/>
                </a:lnTo>
                <a:lnTo>
                  <a:pt x="426567" y="92013"/>
                </a:lnTo>
                <a:lnTo>
                  <a:pt x="426567" y="55566"/>
                </a:lnTo>
                <a:close/>
              </a:path>
              <a:path w="2070668" h="153430">
                <a:moveTo>
                  <a:pt x="434015" y="102342"/>
                </a:moveTo>
                <a:lnTo>
                  <a:pt x="433702" y="113565"/>
                </a:lnTo>
                <a:lnTo>
                  <a:pt x="438182" y="114118"/>
                </a:lnTo>
                <a:lnTo>
                  <a:pt x="440472" y="105659"/>
                </a:lnTo>
                <a:lnTo>
                  <a:pt x="434015" y="102342"/>
                </a:lnTo>
                <a:close/>
              </a:path>
              <a:path w="2070668" h="153430">
                <a:moveTo>
                  <a:pt x="472677" y="95826"/>
                </a:moveTo>
                <a:lnTo>
                  <a:pt x="474901" y="91145"/>
                </a:lnTo>
                <a:lnTo>
                  <a:pt x="472677" y="89796"/>
                </a:lnTo>
                <a:lnTo>
                  <a:pt x="469370" y="94435"/>
                </a:lnTo>
                <a:lnTo>
                  <a:pt x="466494" y="97863"/>
                </a:lnTo>
                <a:lnTo>
                  <a:pt x="463950" y="100019"/>
                </a:lnTo>
                <a:lnTo>
                  <a:pt x="459653" y="109322"/>
                </a:lnTo>
                <a:lnTo>
                  <a:pt x="457910" y="105078"/>
                </a:lnTo>
                <a:lnTo>
                  <a:pt x="459653" y="109322"/>
                </a:lnTo>
                <a:lnTo>
                  <a:pt x="463950" y="100019"/>
                </a:lnTo>
                <a:lnTo>
                  <a:pt x="469939" y="79866"/>
                </a:lnTo>
                <a:lnTo>
                  <a:pt x="461919" y="85229"/>
                </a:lnTo>
                <a:lnTo>
                  <a:pt x="459470" y="103779"/>
                </a:lnTo>
                <a:lnTo>
                  <a:pt x="457910" y="104352"/>
                </a:lnTo>
                <a:lnTo>
                  <a:pt x="454354" y="105659"/>
                </a:lnTo>
                <a:lnTo>
                  <a:pt x="440472" y="105659"/>
                </a:lnTo>
                <a:lnTo>
                  <a:pt x="438182" y="114118"/>
                </a:lnTo>
                <a:lnTo>
                  <a:pt x="433702" y="113565"/>
                </a:lnTo>
                <a:lnTo>
                  <a:pt x="434015" y="102342"/>
                </a:lnTo>
                <a:lnTo>
                  <a:pt x="429231" y="95707"/>
                </a:lnTo>
                <a:lnTo>
                  <a:pt x="430646" y="112515"/>
                </a:lnTo>
                <a:lnTo>
                  <a:pt x="438182" y="116441"/>
                </a:lnTo>
                <a:lnTo>
                  <a:pt x="441716" y="118016"/>
                </a:lnTo>
                <a:lnTo>
                  <a:pt x="442074" y="118014"/>
                </a:lnTo>
                <a:lnTo>
                  <a:pt x="454277" y="115162"/>
                </a:lnTo>
                <a:lnTo>
                  <a:pt x="460620" y="110251"/>
                </a:lnTo>
                <a:lnTo>
                  <a:pt x="464945" y="106903"/>
                </a:lnTo>
                <a:lnTo>
                  <a:pt x="468430" y="103033"/>
                </a:lnTo>
                <a:lnTo>
                  <a:pt x="471748" y="97780"/>
                </a:lnTo>
                <a:lnTo>
                  <a:pt x="472677" y="99245"/>
                </a:lnTo>
                <a:lnTo>
                  <a:pt x="472677" y="94214"/>
                </a:lnTo>
                <a:lnTo>
                  <a:pt x="472677" y="95826"/>
                </a:lnTo>
                <a:close/>
              </a:path>
              <a:path w="2070668" h="153430">
                <a:moveTo>
                  <a:pt x="459470" y="103779"/>
                </a:moveTo>
                <a:lnTo>
                  <a:pt x="461919" y="85229"/>
                </a:lnTo>
                <a:lnTo>
                  <a:pt x="457910" y="91919"/>
                </a:lnTo>
                <a:lnTo>
                  <a:pt x="457910" y="104352"/>
                </a:lnTo>
                <a:lnTo>
                  <a:pt x="459470" y="103779"/>
                </a:lnTo>
                <a:close/>
              </a:path>
              <a:path w="2070668" h="153430">
                <a:moveTo>
                  <a:pt x="475995" y="59740"/>
                </a:moveTo>
                <a:lnTo>
                  <a:pt x="475995" y="56644"/>
                </a:lnTo>
                <a:lnTo>
                  <a:pt x="475857" y="55193"/>
                </a:lnTo>
                <a:lnTo>
                  <a:pt x="475581" y="53617"/>
                </a:lnTo>
                <a:lnTo>
                  <a:pt x="475305" y="52041"/>
                </a:lnTo>
                <a:lnTo>
                  <a:pt x="475166" y="50258"/>
                </a:lnTo>
                <a:lnTo>
                  <a:pt x="475166" y="47660"/>
                </a:lnTo>
                <a:lnTo>
                  <a:pt x="476438" y="45614"/>
                </a:lnTo>
                <a:lnTo>
                  <a:pt x="478982" y="44121"/>
                </a:lnTo>
                <a:lnTo>
                  <a:pt x="481527" y="42683"/>
                </a:lnTo>
                <a:lnTo>
                  <a:pt x="484209" y="41965"/>
                </a:lnTo>
                <a:lnTo>
                  <a:pt x="492947" y="41965"/>
                </a:lnTo>
                <a:lnTo>
                  <a:pt x="496846" y="43817"/>
                </a:lnTo>
                <a:lnTo>
                  <a:pt x="498727" y="47521"/>
                </a:lnTo>
                <a:lnTo>
                  <a:pt x="499833" y="49733"/>
                </a:lnTo>
                <a:lnTo>
                  <a:pt x="500386" y="53658"/>
                </a:lnTo>
                <a:lnTo>
                  <a:pt x="500386" y="66348"/>
                </a:lnTo>
                <a:lnTo>
                  <a:pt x="490404" y="70205"/>
                </a:lnTo>
                <a:lnTo>
                  <a:pt x="477965" y="75554"/>
                </a:lnTo>
                <a:lnTo>
                  <a:pt x="469939" y="79866"/>
                </a:lnTo>
                <a:lnTo>
                  <a:pt x="463950" y="100019"/>
                </a:lnTo>
                <a:lnTo>
                  <a:pt x="466494" y="97863"/>
                </a:lnTo>
                <a:lnTo>
                  <a:pt x="469370" y="94435"/>
                </a:lnTo>
                <a:lnTo>
                  <a:pt x="472577" y="89735"/>
                </a:lnTo>
                <a:lnTo>
                  <a:pt x="472677" y="87966"/>
                </a:lnTo>
                <a:lnTo>
                  <a:pt x="476659" y="82382"/>
                </a:lnTo>
                <a:lnTo>
                  <a:pt x="484624" y="77461"/>
                </a:lnTo>
                <a:lnTo>
                  <a:pt x="488771" y="74918"/>
                </a:lnTo>
                <a:lnTo>
                  <a:pt x="494026" y="72595"/>
                </a:lnTo>
                <a:lnTo>
                  <a:pt x="500386" y="70494"/>
                </a:lnTo>
                <a:lnTo>
                  <a:pt x="500386" y="99936"/>
                </a:lnTo>
                <a:lnTo>
                  <a:pt x="498713" y="102535"/>
                </a:lnTo>
                <a:lnTo>
                  <a:pt x="495367" y="104581"/>
                </a:lnTo>
                <a:lnTo>
                  <a:pt x="492021" y="106626"/>
                </a:lnTo>
                <a:lnTo>
                  <a:pt x="488523" y="107649"/>
                </a:lnTo>
                <a:lnTo>
                  <a:pt x="482217" y="107649"/>
                </a:lnTo>
                <a:lnTo>
                  <a:pt x="479812" y="106875"/>
                </a:lnTo>
                <a:lnTo>
                  <a:pt x="477655" y="105327"/>
                </a:lnTo>
                <a:lnTo>
                  <a:pt x="474337" y="102950"/>
                </a:lnTo>
                <a:lnTo>
                  <a:pt x="472677" y="99245"/>
                </a:lnTo>
                <a:lnTo>
                  <a:pt x="471748" y="97780"/>
                </a:lnTo>
                <a:lnTo>
                  <a:pt x="468430" y="103033"/>
                </a:lnTo>
                <a:lnTo>
                  <a:pt x="464945" y="106903"/>
                </a:lnTo>
                <a:lnTo>
                  <a:pt x="460620" y="110251"/>
                </a:lnTo>
                <a:lnTo>
                  <a:pt x="463137" y="112667"/>
                </a:lnTo>
                <a:lnTo>
                  <a:pt x="466621" y="116012"/>
                </a:lnTo>
                <a:lnTo>
                  <a:pt x="470741" y="117685"/>
                </a:lnTo>
                <a:lnTo>
                  <a:pt x="480033" y="117685"/>
                </a:lnTo>
                <a:lnTo>
                  <a:pt x="484817" y="116192"/>
                </a:lnTo>
                <a:lnTo>
                  <a:pt x="489850" y="113206"/>
                </a:lnTo>
                <a:lnTo>
                  <a:pt x="492837" y="111437"/>
                </a:lnTo>
                <a:lnTo>
                  <a:pt x="496431" y="108728"/>
                </a:lnTo>
                <a:lnTo>
                  <a:pt x="500635" y="105078"/>
                </a:lnTo>
                <a:lnTo>
                  <a:pt x="500801" y="108451"/>
                </a:lnTo>
                <a:lnTo>
                  <a:pt x="501728" y="111354"/>
                </a:lnTo>
                <a:lnTo>
                  <a:pt x="503414" y="113787"/>
                </a:lnTo>
                <a:lnTo>
                  <a:pt x="505101" y="116219"/>
                </a:lnTo>
                <a:lnTo>
                  <a:pt x="507825" y="117436"/>
                </a:lnTo>
                <a:lnTo>
                  <a:pt x="514794" y="117436"/>
                </a:lnTo>
                <a:lnTo>
                  <a:pt x="517947" y="116385"/>
                </a:lnTo>
                <a:lnTo>
                  <a:pt x="521043" y="114284"/>
                </a:lnTo>
                <a:lnTo>
                  <a:pt x="523090" y="112902"/>
                </a:lnTo>
                <a:lnTo>
                  <a:pt x="524997" y="111133"/>
                </a:lnTo>
                <a:lnTo>
                  <a:pt x="526768" y="108976"/>
                </a:lnTo>
                <a:lnTo>
                  <a:pt x="526768" y="104664"/>
                </a:lnTo>
                <a:lnTo>
                  <a:pt x="524721" y="106157"/>
                </a:lnTo>
                <a:lnTo>
                  <a:pt x="523283" y="107097"/>
                </a:lnTo>
                <a:lnTo>
                  <a:pt x="521624" y="107871"/>
                </a:lnTo>
                <a:lnTo>
                  <a:pt x="519301" y="108064"/>
                </a:lnTo>
                <a:lnTo>
                  <a:pt x="517033" y="108064"/>
                </a:lnTo>
                <a:lnTo>
                  <a:pt x="515540" y="106986"/>
                </a:lnTo>
                <a:lnTo>
                  <a:pt x="514821" y="104830"/>
                </a:lnTo>
                <a:lnTo>
                  <a:pt x="514379" y="103613"/>
                </a:lnTo>
                <a:lnTo>
                  <a:pt x="514158" y="101402"/>
                </a:lnTo>
                <a:lnTo>
                  <a:pt x="514158" y="57639"/>
                </a:lnTo>
                <a:lnTo>
                  <a:pt x="513135" y="52083"/>
                </a:lnTo>
                <a:lnTo>
                  <a:pt x="511088" y="48268"/>
                </a:lnTo>
                <a:lnTo>
                  <a:pt x="507271" y="41301"/>
                </a:lnTo>
                <a:lnTo>
                  <a:pt x="499999" y="37818"/>
                </a:lnTo>
                <a:lnTo>
                  <a:pt x="480033" y="37818"/>
                </a:lnTo>
                <a:lnTo>
                  <a:pt x="473023" y="39933"/>
                </a:lnTo>
                <a:lnTo>
                  <a:pt x="472577" y="51060"/>
                </a:lnTo>
                <a:lnTo>
                  <a:pt x="472577" y="57142"/>
                </a:lnTo>
                <a:lnTo>
                  <a:pt x="471941" y="58842"/>
                </a:lnTo>
                <a:lnTo>
                  <a:pt x="472577" y="51060"/>
                </a:lnTo>
                <a:lnTo>
                  <a:pt x="473023" y="39933"/>
                </a:lnTo>
                <a:lnTo>
                  <a:pt x="468238" y="44163"/>
                </a:lnTo>
                <a:lnTo>
                  <a:pt x="470075" y="47148"/>
                </a:lnTo>
                <a:lnTo>
                  <a:pt x="470670" y="60418"/>
                </a:lnTo>
                <a:lnTo>
                  <a:pt x="469397" y="61994"/>
                </a:lnTo>
                <a:lnTo>
                  <a:pt x="467434" y="62782"/>
                </a:lnTo>
                <a:lnTo>
                  <a:pt x="463897" y="62782"/>
                </a:lnTo>
                <a:lnTo>
                  <a:pt x="464381" y="63376"/>
                </a:lnTo>
                <a:lnTo>
                  <a:pt x="466289" y="64191"/>
                </a:lnTo>
                <a:lnTo>
                  <a:pt x="470382" y="64191"/>
                </a:lnTo>
                <a:lnTo>
                  <a:pt x="472926" y="63113"/>
                </a:lnTo>
                <a:lnTo>
                  <a:pt x="472577" y="55317"/>
                </a:lnTo>
                <a:lnTo>
                  <a:pt x="472926" y="63113"/>
                </a:lnTo>
                <a:lnTo>
                  <a:pt x="474972" y="61897"/>
                </a:lnTo>
                <a:lnTo>
                  <a:pt x="475995" y="59740"/>
                </a:lnTo>
                <a:close/>
              </a:path>
              <a:path w="2070668" h="153430">
                <a:moveTo>
                  <a:pt x="462844" y="62782"/>
                </a:moveTo>
                <a:lnTo>
                  <a:pt x="463897" y="62782"/>
                </a:lnTo>
                <a:lnTo>
                  <a:pt x="463455" y="48392"/>
                </a:lnTo>
                <a:lnTo>
                  <a:pt x="461062" y="52442"/>
                </a:lnTo>
                <a:lnTo>
                  <a:pt x="461062" y="58303"/>
                </a:lnTo>
                <a:lnTo>
                  <a:pt x="461143" y="62118"/>
                </a:lnTo>
                <a:lnTo>
                  <a:pt x="462844" y="62782"/>
                </a:lnTo>
                <a:lnTo>
                  <a:pt x="461727" y="60114"/>
                </a:lnTo>
                <a:lnTo>
                  <a:pt x="461062" y="56313"/>
                </a:lnTo>
                <a:lnTo>
                  <a:pt x="461727" y="60114"/>
                </a:lnTo>
                <a:lnTo>
                  <a:pt x="463054" y="61745"/>
                </a:lnTo>
                <a:lnTo>
                  <a:pt x="462844" y="62782"/>
                </a:lnTo>
                <a:close/>
              </a:path>
              <a:path w="2070668" h="153430">
                <a:moveTo>
                  <a:pt x="432908" y="45793"/>
                </a:moveTo>
                <a:lnTo>
                  <a:pt x="438232" y="43043"/>
                </a:lnTo>
                <a:lnTo>
                  <a:pt x="447524" y="43043"/>
                </a:lnTo>
                <a:lnTo>
                  <a:pt x="449929" y="43623"/>
                </a:lnTo>
                <a:lnTo>
                  <a:pt x="451754" y="44785"/>
                </a:lnTo>
                <a:lnTo>
                  <a:pt x="453524" y="46001"/>
                </a:lnTo>
                <a:lnTo>
                  <a:pt x="454769" y="48074"/>
                </a:lnTo>
                <a:lnTo>
                  <a:pt x="455487" y="51005"/>
                </a:lnTo>
                <a:lnTo>
                  <a:pt x="456483" y="54986"/>
                </a:lnTo>
                <a:lnTo>
                  <a:pt x="457147" y="57529"/>
                </a:lnTo>
                <a:lnTo>
                  <a:pt x="458211" y="59464"/>
                </a:lnTo>
                <a:lnTo>
                  <a:pt x="461143" y="62118"/>
                </a:lnTo>
                <a:lnTo>
                  <a:pt x="461062" y="58303"/>
                </a:lnTo>
                <a:lnTo>
                  <a:pt x="461062" y="52442"/>
                </a:lnTo>
                <a:lnTo>
                  <a:pt x="463455" y="48392"/>
                </a:lnTo>
                <a:lnTo>
                  <a:pt x="463897" y="62782"/>
                </a:lnTo>
                <a:lnTo>
                  <a:pt x="467434" y="62782"/>
                </a:lnTo>
                <a:lnTo>
                  <a:pt x="469397" y="61994"/>
                </a:lnTo>
                <a:lnTo>
                  <a:pt x="470670" y="60418"/>
                </a:lnTo>
                <a:lnTo>
                  <a:pt x="470075" y="47148"/>
                </a:lnTo>
                <a:lnTo>
                  <a:pt x="468238" y="44163"/>
                </a:lnTo>
                <a:lnTo>
                  <a:pt x="467188" y="45091"/>
                </a:lnTo>
                <a:lnTo>
                  <a:pt x="465070" y="43582"/>
                </a:lnTo>
                <a:lnTo>
                  <a:pt x="460064" y="40016"/>
                </a:lnTo>
                <a:lnTo>
                  <a:pt x="454105" y="38233"/>
                </a:lnTo>
                <a:lnTo>
                  <a:pt x="447192" y="38233"/>
                </a:lnTo>
                <a:lnTo>
                  <a:pt x="442138" y="38535"/>
                </a:lnTo>
                <a:lnTo>
                  <a:pt x="429917" y="42365"/>
                </a:lnTo>
                <a:lnTo>
                  <a:pt x="426824" y="44862"/>
                </a:lnTo>
                <a:lnTo>
                  <a:pt x="426733" y="48434"/>
                </a:lnTo>
                <a:lnTo>
                  <a:pt x="426817" y="44950"/>
                </a:lnTo>
                <a:lnTo>
                  <a:pt x="419731" y="50590"/>
                </a:lnTo>
                <a:lnTo>
                  <a:pt x="418819" y="107815"/>
                </a:lnTo>
                <a:lnTo>
                  <a:pt x="412630" y="62717"/>
                </a:lnTo>
                <a:lnTo>
                  <a:pt x="410635" y="67039"/>
                </a:lnTo>
                <a:lnTo>
                  <a:pt x="408864" y="80115"/>
                </a:lnTo>
                <a:lnTo>
                  <a:pt x="409051" y="84775"/>
                </a:lnTo>
                <a:lnTo>
                  <a:pt x="412082" y="97654"/>
                </a:lnTo>
                <a:lnTo>
                  <a:pt x="412630" y="98481"/>
                </a:lnTo>
                <a:lnTo>
                  <a:pt x="412630" y="105797"/>
                </a:lnTo>
                <a:lnTo>
                  <a:pt x="411994" y="109474"/>
                </a:lnTo>
                <a:lnTo>
                  <a:pt x="409450" y="112460"/>
                </a:lnTo>
                <a:lnTo>
                  <a:pt x="406159" y="113455"/>
                </a:lnTo>
                <a:lnTo>
                  <a:pt x="400850" y="113953"/>
                </a:lnTo>
                <a:lnTo>
                  <a:pt x="400850" y="116441"/>
                </a:lnTo>
                <a:lnTo>
                  <a:pt x="429551" y="116441"/>
                </a:lnTo>
                <a:lnTo>
                  <a:pt x="427383" y="109419"/>
                </a:lnTo>
                <a:lnTo>
                  <a:pt x="426567" y="99936"/>
                </a:lnTo>
                <a:lnTo>
                  <a:pt x="427383" y="109419"/>
                </a:lnTo>
                <a:lnTo>
                  <a:pt x="429015" y="110967"/>
                </a:lnTo>
                <a:lnTo>
                  <a:pt x="429551" y="116441"/>
                </a:lnTo>
                <a:lnTo>
                  <a:pt x="433088" y="118016"/>
                </a:lnTo>
                <a:lnTo>
                  <a:pt x="441716" y="118016"/>
                </a:lnTo>
                <a:lnTo>
                  <a:pt x="438182" y="116441"/>
                </a:lnTo>
                <a:lnTo>
                  <a:pt x="430646" y="112515"/>
                </a:lnTo>
                <a:lnTo>
                  <a:pt x="429231" y="95707"/>
                </a:lnTo>
                <a:lnTo>
                  <a:pt x="426567" y="92013"/>
                </a:lnTo>
                <a:lnTo>
                  <a:pt x="426567" y="105742"/>
                </a:lnTo>
                <a:lnTo>
                  <a:pt x="425456" y="114616"/>
                </a:lnTo>
                <a:lnTo>
                  <a:pt x="422055" y="81580"/>
                </a:lnTo>
                <a:lnTo>
                  <a:pt x="422055" y="64108"/>
                </a:lnTo>
                <a:lnTo>
                  <a:pt x="424226" y="56796"/>
                </a:lnTo>
                <a:lnTo>
                  <a:pt x="426582" y="53161"/>
                </a:lnTo>
                <a:lnTo>
                  <a:pt x="426636" y="50839"/>
                </a:lnTo>
                <a:lnTo>
                  <a:pt x="428567" y="51295"/>
                </a:lnTo>
                <a:lnTo>
                  <a:pt x="432908" y="45793"/>
                </a:lnTo>
                <a:close/>
              </a:path>
              <a:path w="2070668" h="153430">
                <a:moveTo>
                  <a:pt x="606443" y="116441"/>
                </a:moveTo>
                <a:lnTo>
                  <a:pt x="606443" y="114118"/>
                </a:lnTo>
                <a:lnTo>
                  <a:pt x="602682" y="114063"/>
                </a:lnTo>
                <a:lnTo>
                  <a:pt x="600000" y="113151"/>
                </a:lnTo>
                <a:lnTo>
                  <a:pt x="598396" y="111382"/>
                </a:lnTo>
                <a:lnTo>
                  <a:pt x="596792" y="109612"/>
                </a:lnTo>
                <a:lnTo>
                  <a:pt x="595990" y="106737"/>
                </a:lnTo>
                <a:lnTo>
                  <a:pt x="595990" y="53244"/>
                </a:lnTo>
                <a:lnTo>
                  <a:pt x="593004" y="45752"/>
                </a:lnTo>
                <a:lnTo>
                  <a:pt x="587031" y="41550"/>
                </a:lnTo>
                <a:lnTo>
                  <a:pt x="583934" y="39394"/>
                </a:lnTo>
                <a:lnTo>
                  <a:pt x="580504" y="38316"/>
                </a:lnTo>
                <a:lnTo>
                  <a:pt x="572098" y="38316"/>
                </a:lnTo>
                <a:lnTo>
                  <a:pt x="567617" y="39670"/>
                </a:lnTo>
                <a:lnTo>
                  <a:pt x="563303" y="42379"/>
                </a:lnTo>
                <a:lnTo>
                  <a:pt x="560427" y="44149"/>
                </a:lnTo>
                <a:lnTo>
                  <a:pt x="556446" y="47411"/>
                </a:lnTo>
                <a:lnTo>
                  <a:pt x="551357" y="52166"/>
                </a:lnTo>
                <a:lnTo>
                  <a:pt x="551357" y="39974"/>
                </a:lnTo>
                <a:lnTo>
                  <a:pt x="550527" y="38398"/>
                </a:lnTo>
                <a:lnTo>
                  <a:pt x="542729" y="40969"/>
                </a:lnTo>
                <a:lnTo>
                  <a:pt x="534268" y="43734"/>
                </a:lnTo>
                <a:lnTo>
                  <a:pt x="528902" y="45448"/>
                </a:lnTo>
                <a:lnTo>
                  <a:pt x="526635" y="46111"/>
                </a:lnTo>
                <a:lnTo>
                  <a:pt x="526635" y="49014"/>
                </a:lnTo>
                <a:lnTo>
                  <a:pt x="528584" y="48765"/>
                </a:lnTo>
                <a:lnTo>
                  <a:pt x="530119" y="48682"/>
                </a:lnTo>
                <a:lnTo>
                  <a:pt x="533382" y="48682"/>
                </a:lnTo>
                <a:lnTo>
                  <a:pt x="535539" y="49733"/>
                </a:lnTo>
                <a:lnTo>
                  <a:pt x="536590" y="51834"/>
                </a:lnTo>
                <a:lnTo>
                  <a:pt x="537254" y="53272"/>
                </a:lnTo>
                <a:lnTo>
                  <a:pt x="537585" y="55760"/>
                </a:lnTo>
                <a:lnTo>
                  <a:pt x="537585" y="106433"/>
                </a:lnTo>
                <a:lnTo>
                  <a:pt x="536797" y="109709"/>
                </a:lnTo>
                <a:lnTo>
                  <a:pt x="533645" y="112639"/>
                </a:lnTo>
                <a:lnTo>
                  <a:pt x="530894" y="113621"/>
                </a:lnTo>
                <a:lnTo>
                  <a:pt x="526967" y="114118"/>
                </a:lnTo>
                <a:lnTo>
                  <a:pt x="526967" y="116441"/>
                </a:lnTo>
                <a:lnTo>
                  <a:pt x="563220" y="116441"/>
                </a:lnTo>
                <a:lnTo>
                  <a:pt x="563220" y="114118"/>
                </a:lnTo>
                <a:lnTo>
                  <a:pt x="559405" y="114008"/>
                </a:lnTo>
                <a:lnTo>
                  <a:pt x="556611" y="113275"/>
                </a:lnTo>
                <a:lnTo>
                  <a:pt x="554842" y="111921"/>
                </a:lnTo>
                <a:lnTo>
                  <a:pt x="553072" y="110566"/>
                </a:lnTo>
                <a:lnTo>
                  <a:pt x="552187" y="107898"/>
                </a:lnTo>
                <a:lnTo>
                  <a:pt x="552187" y="57474"/>
                </a:lnTo>
                <a:lnTo>
                  <a:pt x="555173" y="54543"/>
                </a:lnTo>
                <a:lnTo>
                  <a:pt x="557607" y="52442"/>
                </a:lnTo>
                <a:lnTo>
                  <a:pt x="559487" y="51171"/>
                </a:lnTo>
                <a:lnTo>
                  <a:pt x="562862" y="48959"/>
                </a:lnTo>
                <a:lnTo>
                  <a:pt x="566180" y="47853"/>
                </a:lnTo>
                <a:lnTo>
                  <a:pt x="574198" y="47853"/>
                </a:lnTo>
                <a:lnTo>
                  <a:pt x="577462" y="49415"/>
                </a:lnTo>
                <a:lnTo>
                  <a:pt x="579232" y="52539"/>
                </a:lnTo>
                <a:lnTo>
                  <a:pt x="581002" y="55663"/>
                </a:lnTo>
                <a:lnTo>
                  <a:pt x="581886" y="59602"/>
                </a:lnTo>
                <a:lnTo>
                  <a:pt x="581886" y="105410"/>
                </a:lnTo>
                <a:lnTo>
                  <a:pt x="581084" y="109073"/>
                </a:lnTo>
                <a:lnTo>
                  <a:pt x="579481" y="110759"/>
                </a:lnTo>
                <a:lnTo>
                  <a:pt x="577877" y="112446"/>
                </a:lnTo>
                <a:lnTo>
                  <a:pt x="575056" y="113565"/>
                </a:lnTo>
                <a:lnTo>
                  <a:pt x="571019" y="114118"/>
                </a:lnTo>
                <a:lnTo>
                  <a:pt x="571019" y="116441"/>
                </a:lnTo>
                <a:lnTo>
                  <a:pt x="606443" y="116441"/>
                </a:lnTo>
                <a:close/>
              </a:path>
              <a:path w="2070668" h="153430">
                <a:moveTo>
                  <a:pt x="801285" y="33588"/>
                </a:moveTo>
                <a:lnTo>
                  <a:pt x="801285" y="43817"/>
                </a:lnTo>
                <a:lnTo>
                  <a:pt x="801589" y="45061"/>
                </a:lnTo>
                <a:lnTo>
                  <a:pt x="806028" y="57778"/>
                </a:lnTo>
                <a:lnTo>
                  <a:pt x="811530" y="53244"/>
                </a:lnTo>
                <a:lnTo>
                  <a:pt x="817033" y="48710"/>
                </a:lnTo>
                <a:lnTo>
                  <a:pt x="818880" y="44349"/>
                </a:lnTo>
                <a:lnTo>
                  <a:pt x="817822" y="43623"/>
                </a:lnTo>
                <a:lnTo>
                  <a:pt x="805377" y="43623"/>
                </a:lnTo>
                <a:lnTo>
                  <a:pt x="807769" y="38851"/>
                </a:lnTo>
                <a:lnTo>
                  <a:pt x="801285" y="23747"/>
                </a:lnTo>
                <a:lnTo>
                  <a:pt x="801285" y="33588"/>
                </a:lnTo>
                <a:close/>
              </a:path>
              <a:path w="2070668" h="153430">
                <a:moveTo>
                  <a:pt x="776729" y="4063"/>
                </a:moveTo>
                <a:lnTo>
                  <a:pt x="729690" y="4063"/>
                </a:lnTo>
                <a:lnTo>
                  <a:pt x="729690" y="7215"/>
                </a:lnTo>
                <a:lnTo>
                  <a:pt x="735829" y="7712"/>
                </a:lnTo>
                <a:lnTo>
                  <a:pt x="739797" y="8887"/>
                </a:lnTo>
                <a:lnTo>
                  <a:pt x="741594" y="10740"/>
                </a:lnTo>
                <a:lnTo>
                  <a:pt x="743392" y="12592"/>
                </a:lnTo>
                <a:lnTo>
                  <a:pt x="744291" y="16504"/>
                </a:lnTo>
                <a:lnTo>
                  <a:pt x="744291" y="103116"/>
                </a:lnTo>
                <a:lnTo>
                  <a:pt x="743488" y="107622"/>
                </a:lnTo>
                <a:lnTo>
                  <a:pt x="741885" y="109557"/>
                </a:lnTo>
                <a:lnTo>
                  <a:pt x="740281" y="111492"/>
                </a:lnTo>
                <a:lnTo>
                  <a:pt x="736216" y="112764"/>
                </a:lnTo>
                <a:lnTo>
                  <a:pt x="729690" y="113372"/>
                </a:lnTo>
                <a:lnTo>
                  <a:pt x="729690" y="116441"/>
                </a:lnTo>
                <a:lnTo>
                  <a:pt x="776895" y="116441"/>
                </a:lnTo>
                <a:lnTo>
                  <a:pt x="776895" y="113372"/>
                </a:lnTo>
                <a:lnTo>
                  <a:pt x="770479" y="112819"/>
                </a:lnTo>
                <a:lnTo>
                  <a:pt x="766317" y="111699"/>
                </a:lnTo>
                <a:lnTo>
                  <a:pt x="764409" y="110013"/>
                </a:lnTo>
                <a:lnTo>
                  <a:pt x="762500" y="108327"/>
                </a:lnTo>
                <a:lnTo>
                  <a:pt x="761546" y="104332"/>
                </a:lnTo>
                <a:lnTo>
                  <a:pt x="761546" y="64606"/>
                </a:lnTo>
                <a:lnTo>
                  <a:pt x="771004" y="64191"/>
                </a:lnTo>
                <a:lnTo>
                  <a:pt x="775690" y="70239"/>
                </a:lnTo>
                <a:lnTo>
                  <a:pt x="774571" y="77959"/>
                </a:lnTo>
                <a:lnTo>
                  <a:pt x="774970" y="84461"/>
                </a:lnTo>
                <a:lnTo>
                  <a:pt x="778479" y="96869"/>
                </a:lnTo>
                <a:lnTo>
                  <a:pt x="785605" y="107318"/>
                </a:lnTo>
                <a:lnTo>
                  <a:pt x="788691" y="110277"/>
                </a:lnTo>
                <a:lnTo>
                  <a:pt x="799715" y="116828"/>
                </a:lnTo>
                <a:lnTo>
                  <a:pt x="795452" y="98847"/>
                </a:lnTo>
                <a:lnTo>
                  <a:pt x="793625" y="93386"/>
                </a:lnTo>
                <a:lnTo>
                  <a:pt x="791427" y="86812"/>
                </a:lnTo>
                <a:lnTo>
                  <a:pt x="787762" y="54488"/>
                </a:lnTo>
                <a:lnTo>
                  <a:pt x="796517" y="50891"/>
                </a:lnTo>
                <a:lnTo>
                  <a:pt x="798381" y="47936"/>
                </a:lnTo>
                <a:lnTo>
                  <a:pt x="798949" y="47427"/>
                </a:lnTo>
                <a:lnTo>
                  <a:pt x="796778" y="50783"/>
                </a:lnTo>
                <a:lnTo>
                  <a:pt x="798547" y="60763"/>
                </a:lnTo>
                <a:lnTo>
                  <a:pt x="806028" y="57778"/>
                </a:lnTo>
                <a:lnTo>
                  <a:pt x="801589" y="45061"/>
                </a:lnTo>
                <a:lnTo>
                  <a:pt x="801285" y="43817"/>
                </a:lnTo>
                <a:lnTo>
                  <a:pt x="801285" y="40648"/>
                </a:lnTo>
                <a:lnTo>
                  <a:pt x="795289" y="42310"/>
                </a:lnTo>
                <a:lnTo>
                  <a:pt x="787095" y="54743"/>
                </a:lnTo>
                <a:lnTo>
                  <a:pt x="780863" y="56156"/>
                </a:lnTo>
                <a:lnTo>
                  <a:pt x="776475" y="64824"/>
                </a:lnTo>
                <a:lnTo>
                  <a:pt x="776723" y="57095"/>
                </a:lnTo>
                <a:lnTo>
                  <a:pt x="761546" y="58303"/>
                </a:lnTo>
                <a:lnTo>
                  <a:pt x="761546" y="13877"/>
                </a:lnTo>
                <a:lnTo>
                  <a:pt x="762086" y="12260"/>
                </a:lnTo>
                <a:lnTo>
                  <a:pt x="764243" y="10878"/>
                </a:lnTo>
                <a:lnTo>
                  <a:pt x="767188" y="10532"/>
                </a:lnTo>
                <a:lnTo>
                  <a:pt x="779134" y="10532"/>
                </a:lnTo>
                <a:lnTo>
                  <a:pt x="784859" y="11500"/>
                </a:lnTo>
                <a:lnTo>
                  <a:pt x="789173" y="13435"/>
                </a:lnTo>
                <a:lnTo>
                  <a:pt x="797247" y="17029"/>
                </a:lnTo>
                <a:lnTo>
                  <a:pt x="801285" y="23747"/>
                </a:lnTo>
                <a:lnTo>
                  <a:pt x="807769" y="38851"/>
                </a:lnTo>
                <a:lnTo>
                  <a:pt x="812070" y="38647"/>
                </a:lnTo>
                <a:lnTo>
                  <a:pt x="819785" y="39834"/>
                </a:lnTo>
                <a:lnTo>
                  <a:pt x="819785" y="33754"/>
                </a:lnTo>
                <a:lnTo>
                  <a:pt x="819009" y="26520"/>
                </a:lnTo>
                <a:lnTo>
                  <a:pt x="813046" y="15281"/>
                </a:lnTo>
                <a:lnTo>
                  <a:pt x="801202" y="7795"/>
                </a:lnTo>
                <a:lnTo>
                  <a:pt x="794675" y="5307"/>
                </a:lnTo>
                <a:lnTo>
                  <a:pt x="786518" y="4063"/>
                </a:lnTo>
                <a:lnTo>
                  <a:pt x="776729" y="4063"/>
                </a:lnTo>
                <a:close/>
              </a:path>
              <a:path w="2070668" h="153430">
                <a:moveTo>
                  <a:pt x="827627" y="109128"/>
                </a:moveTo>
                <a:lnTo>
                  <a:pt x="826256" y="107898"/>
                </a:lnTo>
                <a:lnTo>
                  <a:pt x="826270" y="111437"/>
                </a:lnTo>
                <a:lnTo>
                  <a:pt x="829537" y="115024"/>
                </a:lnTo>
                <a:lnTo>
                  <a:pt x="828413" y="109833"/>
                </a:lnTo>
                <a:lnTo>
                  <a:pt x="827627" y="109128"/>
                </a:lnTo>
                <a:close/>
              </a:path>
              <a:path w="2070668" h="153430">
                <a:moveTo>
                  <a:pt x="815305" y="114284"/>
                </a:moveTo>
                <a:lnTo>
                  <a:pt x="811489" y="116441"/>
                </a:lnTo>
                <a:lnTo>
                  <a:pt x="824864" y="116441"/>
                </a:lnTo>
                <a:lnTo>
                  <a:pt x="821500" y="114284"/>
                </a:lnTo>
                <a:lnTo>
                  <a:pt x="815305" y="114284"/>
                </a:lnTo>
                <a:close/>
              </a:path>
              <a:path w="2070668" h="153430">
                <a:moveTo>
                  <a:pt x="839612" y="106820"/>
                </a:moveTo>
                <a:lnTo>
                  <a:pt x="842835" y="102594"/>
                </a:lnTo>
                <a:lnTo>
                  <a:pt x="848258" y="91105"/>
                </a:lnTo>
                <a:lnTo>
                  <a:pt x="850066" y="78124"/>
                </a:lnTo>
                <a:lnTo>
                  <a:pt x="849749" y="72192"/>
                </a:lnTo>
                <a:lnTo>
                  <a:pt x="846366" y="59586"/>
                </a:lnTo>
                <a:lnTo>
                  <a:pt x="839281" y="49429"/>
                </a:lnTo>
                <a:lnTo>
                  <a:pt x="836331" y="46767"/>
                </a:lnTo>
                <a:lnTo>
                  <a:pt x="825263" y="40677"/>
                </a:lnTo>
                <a:lnTo>
                  <a:pt x="819785" y="39834"/>
                </a:lnTo>
                <a:lnTo>
                  <a:pt x="819785" y="42213"/>
                </a:lnTo>
                <a:lnTo>
                  <a:pt x="819785" y="39834"/>
                </a:lnTo>
                <a:lnTo>
                  <a:pt x="812070" y="38647"/>
                </a:lnTo>
                <a:lnTo>
                  <a:pt x="807769" y="38851"/>
                </a:lnTo>
                <a:lnTo>
                  <a:pt x="805377" y="43623"/>
                </a:lnTo>
                <a:lnTo>
                  <a:pt x="817822" y="43623"/>
                </a:lnTo>
                <a:lnTo>
                  <a:pt x="818880" y="44349"/>
                </a:lnTo>
                <a:lnTo>
                  <a:pt x="823989" y="47853"/>
                </a:lnTo>
                <a:lnTo>
                  <a:pt x="828247" y="56313"/>
                </a:lnTo>
                <a:lnTo>
                  <a:pt x="829295" y="58500"/>
                </a:lnTo>
                <a:lnTo>
                  <a:pt x="833300" y="70578"/>
                </a:lnTo>
                <a:lnTo>
                  <a:pt x="834635" y="83349"/>
                </a:lnTo>
                <a:lnTo>
                  <a:pt x="834635" y="92583"/>
                </a:lnTo>
                <a:lnTo>
                  <a:pt x="832962" y="100047"/>
                </a:lnTo>
                <a:lnTo>
                  <a:pt x="832727" y="112266"/>
                </a:lnTo>
                <a:lnTo>
                  <a:pt x="830569" y="111050"/>
                </a:lnTo>
                <a:lnTo>
                  <a:pt x="829616" y="105742"/>
                </a:lnTo>
                <a:lnTo>
                  <a:pt x="827627" y="109128"/>
                </a:lnTo>
                <a:lnTo>
                  <a:pt x="828413" y="109833"/>
                </a:lnTo>
                <a:lnTo>
                  <a:pt x="829537" y="115024"/>
                </a:lnTo>
                <a:lnTo>
                  <a:pt x="826270" y="111437"/>
                </a:lnTo>
                <a:lnTo>
                  <a:pt x="826256" y="107898"/>
                </a:lnTo>
                <a:lnTo>
                  <a:pt x="824099" y="105244"/>
                </a:lnTo>
                <a:lnTo>
                  <a:pt x="791219" y="64820"/>
                </a:lnTo>
                <a:lnTo>
                  <a:pt x="791720" y="61801"/>
                </a:lnTo>
                <a:lnTo>
                  <a:pt x="792463" y="57314"/>
                </a:lnTo>
                <a:lnTo>
                  <a:pt x="789090" y="62201"/>
                </a:lnTo>
                <a:lnTo>
                  <a:pt x="790127" y="71419"/>
                </a:lnTo>
                <a:lnTo>
                  <a:pt x="790085" y="73978"/>
                </a:lnTo>
                <a:lnTo>
                  <a:pt x="789090" y="62201"/>
                </a:lnTo>
                <a:lnTo>
                  <a:pt x="792463" y="57314"/>
                </a:lnTo>
                <a:lnTo>
                  <a:pt x="791720" y="61801"/>
                </a:lnTo>
                <a:lnTo>
                  <a:pt x="798547" y="60763"/>
                </a:lnTo>
                <a:lnTo>
                  <a:pt x="796778" y="50783"/>
                </a:lnTo>
                <a:lnTo>
                  <a:pt x="796517" y="50891"/>
                </a:lnTo>
                <a:lnTo>
                  <a:pt x="787762" y="54488"/>
                </a:lnTo>
                <a:lnTo>
                  <a:pt x="791427" y="86812"/>
                </a:lnTo>
                <a:lnTo>
                  <a:pt x="793625" y="93386"/>
                </a:lnTo>
                <a:lnTo>
                  <a:pt x="809818" y="114284"/>
                </a:lnTo>
                <a:lnTo>
                  <a:pt x="807397" y="114284"/>
                </a:lnTo>
                <a:lnTo>
                  <a:pt x="801216" y="110027"/>
                </a:lnTo>
                <a:lnTo>
                  <a:pt x="796763" y="101512"/>
                </a:lnTo>
                <a:lnTo>
                  <a:pt x="795452" y="98847"/>
                </a:lnTo>
                <a:lnTo>
                  <a:pt x="799715" y="116828"/>
                </a:lnTo>
                <a:lnTo>
                  <a:pt x="812568" y="119012"/>
                </a:lnTo>
                <a:lnTo>
                  <a:pt x="817212" y="118760"/>
                </a:lnTo>
                <a:lnTo>
                  <a:pt x="824864" y="116441"/>
                </a:lnTo>
                <a:lnTo>
                  <a:pt x="811489" y="116441"/>
                </a:lnTo>
                <a:lnTo>
                  <a:pt x="815305" y="114284"/>
                </a:lnTo>
                <a:lnTo>
                  <a:pt x="821500" y="114284"/>
                </a:lnTo>
                <a:lnTo>
                  <a:pt x="824864" y="116441"/>
                </a:lnTo>
                <a:lnTo>
                  <a:pt x="838866" y="116441"/>
                </a:lnTo>
                <a:lnTo>
                  <a:pt x="838866" y="113372"/>
                </a:lnTo>
                <a:lnTo>
                  <a:pt x="835492" y="113040"/>
                </a:lnTo>
                <a:lnTo>
                  <a:pt x="832874" y="112307"/>
                </a:lnTo>
                <a:lnTo>
                  <a:pt x="839612" y="106820"/>
                </a:lnTo>
                <a:close/>
              </a:path>
              <a:path w="2070668" h="153430">
                <a:moveTo>
                  <a:pt x="832962" y="100047"/>
                </a:moveTo>
                <a:lnTo>
                  <a:pt x="829616" y="105742"/>
                </a:lnTo>
                <a:lnTo>
                  <a:pt x="830569" y="111050"/>
                </a:lnTo>
                <a:lnTo>
                  <a:pt x="832727" y="112266"/>
                </a:lnTo>
                <a:lnTo>
                  <a:pt x="832962" y="100047"/>
                </a:lnTo>
                <a:close/>
              </a:path>
              <a:path w="2070668" h="153430">
                <a:moveTo>
                  <a:pt x="787095" y="54743"/>
                </a:moveTo>
                <a:lnTo>
                  <a:pt x="795289" y="42310"/>
                </a:lnTo>
                <a:lnTo>
                  <a:pt x="785066" y="50051"/>
                </a:lnTo>
                <a:lnTo>
                  <a:pt x="782188" y="53541"/>
                </a:lnTo>
                <a:lnTo>
                  <a:pt x="780863" y="56156"/>
                </a:lnTo>
                <a:lnTo>
                  <a:pt x="787095" y="54743"/>
                </a:lnTo>
                <a:close/>
              </a:path>
              <a:path w="2070668" h="153430">
                <a:moveTo>
                  <a:pt x="924332" y="116441"/>
                </a:moveTo>
                <a:lnTo>
                  <a:pt x="924332" y="114118"/>
                </a:lnTo>
                <a:lnTo>
                  <a:pt x="919133" y="113731"/>
                </a:lnTo>
                <a:lnTo>
                  <a:pt x="915704" y="112833"/>
                </a:lnTo>
                <a:lnTo>
                  <a:pt x="914045" y="111423"/>
                </a:lnTo>
                <a:lnTo>
                  <a:pt x="912386" y="110013"/>
                </a:lnTo>
                <a:lnTo>
                  <a:pt x="911556" y="106903"/>
                </a:lnTo>
                <a:lnTo>
                  <a:pt x="911556" y="1548"/>
                </a:lnTo>
                <a:lnTo>
                  <a:pt x="910726" y="0"/>
                </a:lnTo>
                <a:lnTo>
                  <a:pt x="907727" y="941"/>
                </a:lnTo>
                <a:lnTo>
                  <a:pt x="894814" y="4857"/>
                </a:lnTo>
                <a:lnTo>
                  <a:pt x="883764" y="7961"/>
                </a:lnTo>
                <a:lnTo>
                  <a:pt x="883764" y="10698"/>
                </a:lnTo>
                <a:lnTo>
                  <a:pt x="886295" y="10118"/>
                </a:lnTo>
                <a:lnTo>
                  <a:pt x="888120" y="9786"/>
                </a:lnTo>
                <a:lnTo>
                  <a:pt x="889738" y="9703"/>
                </a:lnTo>
                <a:lnTo>
                  <a:pt x="893112" y="9703"/>
                </a:lnTo>
                <a:lnTo>
                  <a:pt x="895351" y="10864"/>
                </a:lnTo>
                <a:lnTo>
                  <a:pt x="896457" y="13186"/>
                </a:lnTo>
                <a:lnTo>
                  <a:pt x="897066" y="14568"/>
                </a:lnTo>
                <a:lnTo>
                  <a:pt x="897370" y="17084"/>
                </a:lnTo>
                <a:lnTo>
                  <a:pt x="897370" y="106350"/>
                </a:lnTo>
                <a:lnTo>
                  <a:pt x="896457" y="109433"/>
                </a:lnTo>
                <a:lnTo>
                  <a:pt x="894632" y="111008"/>
                </a:lnTo>
                <a:lnTo>
                  <a:pt x="892807" y="112584"/>
                </a:lnTo>
                <a:lnTo>
                  <a:pt x="889323" y="113621"/>
                </a:lnTo>
                <a:lnTo>
                  <a:pt x="884180" y="114118"/>
                </a:lnTo>
                <a:lnTo>
                  <a:pt x="884180" y="116441"/>
                </a:lnTo>
                <a:lnTo>
                  <a:pt x="924332" y="116441"/>
                </a:lnTo>
                <a:close/>
              </a:path>
              <a:path w="2070668" h="153430">
                <a:moveTo>
                  <a:pt x="1001250" y="38784"/>
                </a:moveTo>
                <a:lnTo>
                  <a:pt x="988851" y="42353"/>
                </a:lnTo>
                <a:lnTo>
                  <a:pt x="978837" y="50756"/>
                </a:lnTo>
                <a:lnTo>
                  <a:pt x="983539" y="56064"/>
                </a:lnTo>
                <a:lnTo>
                  <a:pt x="985308" y="53078"/>
                </a:lnTo>
                <a:lnTo>
                  <a:pt x="988627" y="47494"/>
                </a:lnTo>
                <a:lnTo>
                  <a:pt x="993439" y="44702"/>
                </a:lnTo>
                <a:lnTo>
                  <a:pt x="1006104" y="44702"/>
                </a:lnTo>
                <a:lnTo>
                  <a:pt x="1010639" y="47134"/>
                </a:lnTo>
                <a:lnTo>
                  <a:pt x="1013349" y="52000"/>
                </a:lnTo>
                <a:lnTo>
                  <a:pt x="1014843" y="54709"/>
                </a:lnTo>
                <a:lnTo>
                  <a:pt x="1015893" y="58828"/>
                </a:lnTo>
                <a:lnTo>
                  <a:pt x="1016502" y="64357"/>
                </a:lnTo>
                <a:lnTo>
                  <a:pt x="981492" y="64357"/>
                </a:lnTo>
                <a:lnTo>
                  <a:pt x="981160" y="69665"/>
                </a:lnTo>
                <a:lnTo>
                  <a:pt x="1033840" y="69665"/>
                </a:lnTo>
                <a:lnTo>
                  <a:pt x="1033840" y="59768"/>
                </a:lnTo>
                <a:lnTo>
                  <a:pt x="1030909" y="52124"/>
                </a:lnTo>
                <a:lnTo>
                  <a:pt x="1025047" y="46733"/>
                </a:lnTo>
                <a:lnTo>
                  <a:pt x="1019184" y="41343"/>
                </a:lnTo>
                <a:lnTo>
                  <a:pt x="1012354" y="38647"/>
                </a:lnTo>
                <a:lnTo>
                  <a:pt x="1004555" y="38647"/>
                </a:lnTo>
                <a:lnTo>
                  <a:pt x="1001250" y="38784"/>
                </a:lnTo>
                <a:close/>
              </a:path>
              <a:path w="2070668" h="153430">
                <a:moveTo>
                  <a:pt x="982266" y="59824"/>
                </a:moveTo>
                <a:lnTo>
                  <a:pt x="983539" y="56064"/>
                </a:lnTo>
                <a:lnTo>
                  <a:pt x="978837" y="50756"/>
                </a:lnTo>
                <a:lnTo>
                  <a:pt x="975846" y="54880"/>
                </a:lnTo>
                <a:lnTo>
                  <a:pt x="970685" y="66412"/>
                </a:lnTo>
                <a:lnTo>
                  <a:pt x="968965" y="79534"/>
                </a:lnTo>
                <a:lnTo>
                  <a:pt x="969061" y="82757"/>
                </a:lnTo>
                <a:lnTo>
                  <a:pt x="971567" y="95418"/>
                </a:lnTo>
                <a:lnTo>
                  <a:pt x="977469" y="106654"/>
                </a:lnTo>
                <a:lnTo>
                  <a:pt x="988390" y="115791"/>
                </a:lnTo>
                <a:lnTo>
                  <a:pt x="1001569" y="118431"/>
                </a:lnTo>
                <a:lnTo>
                  <a:pt x="1010584" y="118431"/>
                </a:lnTo>
                <a:lnTo>
                  <a:pt x="1018202" y="115446"/>
                </a:lnTo>
                <a:lnTo>
                  <a:pt x="1024425" y="109474"/>
                </a:lnTo>
                <a:lnTo>
                  <a:pt x="1030647" y="103503"/>
                </a:lnTo>
                <a:lnTo>
                  <a:pt x="1034892" y="97006"/>
                </a:lnTo>
                <a:lnTo>
                  <a:pt x="1037159" y="89984"/>
                </a:lnTo>
                <a:lnTo>
                  <a:pt x="1034255" y="88989"/>
                </a:lnTo>
                <a:lnTo>
                  <a:pt x="1030881" y="94573"/>
                </a:lnTo>
                <a:lnTo>
                  <a:pt x="1027204" y="98886"/>
                </a:lnTo>
                <a:lnTo>
                  <a:pt x="1023221" y="101927"/>
                </a:lnTo>
                <a:lnTo>
                  <a:pt x="1019240" y="104968"/>
                </a:lnTo>
                <a:lnTo>
                  <a:pt x="1014345" y="106488"/>
                </a:lnTo>
                <a:lnTo>
                  <a:pt x="1001348" y="106488"/>
                </a:lnTo>
                <a:lnTo>
                  <a:pt x="995125" y="103558"/>
                </a:lnTo>
                <a:lnTo>
                  <a:pt x="989871" y="97697"/>
                </a:lnTo>
                <a:lnTo>
                  <a:pt x="987876" y="95139"/>
                </a:lnTo>
                <a:lnTo>
                  <a:pt x="983198" y="84358"/>
                </a:lnTo>
                <a:lnTo>
                  <a:pt x="981160" y="69665"/>
                </a:lnTo>
                <a:lnTo>
                  <a:pt x="981492" y="64357"/>
                </a:lnTo>
                <a:lnTo>
                  <a:pt x="982266" y="59824"/>
                </a:lnTo>
                <a:close/>
              </a:path>
              <a:path w="2070668" h="153430">
                <a:moveTo>
                  <a:pt x="1115773" y="9371"/>
                </a:moveTo>
                <a:lnTo>
                  <a:pt x="1115773" y="6938"/>
                </a:lnTo>
                <a:lnTo>
                  <a:pt x="1114929" y="4879"/>
                </a:lnTo>
                <a:lnTo>
                  <a:pt x="1113242" y="3193"/>
                </a:lnTo>
                <a:lnTo>
                  <a:pt x="1111555" y="1506"/>
                </a:lnTo>
                <a:lnTo>
                  <a:pt x="1109523" y="663"/>
                </a:lnTo>
                <a:lnTo>
                  <a:pt x="1104712" y="663"/>
                </a:lnTo>
                <a:lnTo>
                  <a:pt x="1102665" y="1520"/>
                </a:lnTo>
                <a:lnTo>
                  <a:pt x="1101006" y="3234"/>
                </a:lnTo>
                <a:lnTo>
                  <a:pt x="1099346" y="4948"/>
                </a:lnTo>
                <a:lnTo>
                  <a:pt x="1098516" y="6994"/>
                </a:lnTo>
                <a:lnTo>
                  <a:pt x="1098516" y="11749"/>
                </a:lnTo>
                <a:lnTo>
                  <a:pt x="1099346" y="13781"/>
                </a:lnTo>
                <a:lnTo>
                  <a:pt x="1101006" y="15467"/>
                </a:lnTo>
                <a:lnTo>
                  <a:pt x="1102665" y="17153"/>
                </a:lnTo>
                <a:lnTo>
                  <a:pt x="1104712" y="17997"/>
                </a:lnTo>
                <a:lnTo>
                  <a:pt x="1109523" y="17997"/>
                </a:lnTo>
                <a:lnTo>
                  <a:pt x="1111555" y="17153"/>
                </a:lnTo>
                <a:lnTo>
                  <a:pt x="1113242" y="15467"/>
                </a:lnTo>
                <a:lnTo>
                  <a:pt x="1114929" y="13781"/>
                </a:lnTo>
                <a:lnTo>
                  <a:pt x="1115773" y="11749"/>
                </a:lnTo>
                <a:lnTo>
                  <a:pt x="1115773" y="9371"/>
                </a:lnTo>
                <a:close/>
              </a:path>
              <a:path w="2070668" h="153430">
                <a:moveTo>
                  <a:pt x="1101890" y="43375"/>
                </a:moveTo>
                <a:lnTo>
                  <a:pt x="1092211" y="46526"/>
                </a:lnTo>
                <a:lnTo>
                  <a:pt x="1088644" y="47687"/>
                </a:lnTo>
                <a:lnTo>
                  <a:pt x="1088644" y="50258"/>
                </a:lnTo>
                <a:lnTo>
                  <a:pt x="1091410" y="49484"/>
                </a:lnTo>
                <a:lnTo>
                  <a:pt x="1093083" y="49042"/>
                </a:lnTo>
                <a:lnTo>
                  <a:pt x="1093664" y="48931"/>
                </a:lnTo>
                <a:lnTo>
                  <a:pt x="1095447" y="48766"/>
                </a:lnTo>
                <a:lnTo>
                  <a:pt x="1098101" y="48766"/>
                </a:lnTo>
                <a:lnTo>
                  <a:pt x="1099844" y="49899"/>
                </a:lnTo>
                <a:lnTo>
                  <a:pt x="1100673" y="52166"/>
                </a:lnTo>
                <a:lnTo>
                  <a:pt x="1101172" y="53548"/>
                </a:lnTo>
                <a:lnTo>
                  <a:pt x="1101420" y="56036"/>
                </a:lnTo>
                <a:lnTo>
                  <a:pt x="1101420" y="105659"/>
                </a:lnTo>
                <a:lnTo>
                  <a:pt x="1100646" y="109626"/>
                </a:lnTo>
                <a:lnTo>
                  <a:pt x="1099097" y="111091"/>
                </a:lnTo>
                <a:lnTo>
                  <a:pt x="1097549" y="112557"/>
                </a:lnTo>
                <a:lnTo>
                  <a:pt x="1093816" y="113566"/>
                </a:lnTo>
                <a:lnTo>
                  <a:pt x="1087897" y="114118"/>
                </a:lnTo>
                <a:lnTo>
                  <a:pt x="1087897" y="116441"/>
                </a:lnTo>
                <a:lnTo>
                  <a:pt x="1128217" y="116441"/>
                </a:lnTo>
                <a:lnTo>
                  <a:pt x="1128217" y="114119"/>
                </a:lnTo>
                <a:lnTo>
                  <a:pt x="1122851" y="113676"/>
                </a:lnTo>
                <a:lnTo>
                  <a:pt x="1119408" y="112653"/>
                </a:lnTo>
                <a:lnTo>
                  <a:pt x="1117888" y="111050"/>
                </a:lnTo>
                <a:lnTo>
                  <a:pt x="1116367" y="109446"/>
                </a:lnTo>
                <a:lnTo>
                  <a:pt x="1115606" y="105493"/>
                </a:lnTo>
                <a:lnTo>
                  <a:pt x="1115551" y="38786"/>
                </a:lnTo>
                <a:lnTo>
                  <a:pt x="1114003" y="38730"/>
                </a:lnTo>
                <a:lnTo>
                  <a:pt x="1112454" y="39394"/>
                </a:lnTo>
                <a:lnTo>
                  <a:pt x="1108638" y="40997"/>
                </a:lnTo>
                <a:lnTo>
                  <a:pt x="1101890" y="43375"/>
                </a:lnTo>
                <a:close/>
              </a:path>
              <a:path w="2070668" h="153430">
                <a:moveTo>
                  <a:pt x="1209601" y="116441"/>
                </a:moveTo>
                <a:lnTo>
                  <a:pt x="1209601" y="114119"/>
                </a:lnTo>
                <a:lnTo>
                  <a:pt x="1205840" y="114063"/>
                </a:lnTo>
                <a:lnTo>
                  <a:pt x="1203158" y="113151"/>
                </a:lnTo>
                <a:lnTo>
                  <a:pt x="1201554" y="111382"/>
                </a:lnTo>
                <a:lnTo>
                  <a:pt x="1199950" y="109612"/>
                </a:lnTo>
                <a:lnTo>
                  <a:pt x="1199148" y="106737"/>
                </a:lnTo>
                <a:lnTo>
                  <a:pt x="1199148" y="53244"/>
                </a:lnTo>
                <a:lnTo>
                  <a:pt x="1196161" y="45752"/>
                </a:lnTo>
                <a:lnTo>
                  <a:pt x="1190188" y="41550"/>
                </a:lnTo>
                <a:lnTo>
                  <a:pt x="1187091" y="39394"/>
                </a:lnTo>
                <a:lnTo>
                  <a:pt x="1183662" y="38316"/>
                </a:lnTo>
                <a:lnTo>
                  <a:pt x="1175255" y="38316"/>
                </a:lnTo>
                <a:lnTo>
                  <a:pt x="1170775" y="39670"/>
                </a:lnTo>
                <a:lnTo>
                  <a:pt x="1166462" y="42380"/>
                </a:lnTo>
                <a:lnTo>
                  <a:pt x="1163586" y="44149"/>
                </a:lnTo>
                <a:lnTo>
                  <a:pt x="1159604" y="47411"/>
                </a:lnTo>
                <a:lnTo>
                  <a:pt x="1154515" y="52166"/>
                </a:lnTo>
                <a:lnTo>
                  <a:pt x="1154515" y="39974"/>
                </a:lnTo>
                <a:lnTo>
                  <a:pt x="1153686" y="38399"/>
                </a:lnTo>
                <a:lnTo>
                  <a:pt x="1145887" y="40970"/>
                </a:lnTo>
                <a:lnTo>
                  <a:pt x="1137425" y="43734"/>
                </a:lnTo>
                <a:lnTo>
                  <a:pt x="1132060" y="45448"/>
                </a:lnTo>
                <a:lnTo>
                  <a:pt x="1129793" y="46112"/>
                </a:lnTo>
                <a:lnTo>
                  <a:pt x="1129793" y="49014"/>
                </a:lnTo>
                <a:lnTo>
                  <a:pt x="1131742" y="48766"/>
                </a:lnTo>
                <a:lnTo>
                  <a:pt x="1133277" y="48683"/>
                </a:lnTo>
                <a:lnTo>
                  <a:pt x="1136540" y="48683"/>
                </a:lnTo>
                <a:lnTo>
                  <a:pt x="1138697" y="49733"/>
                </a:lnTo>
                <a:lnTo>
                  <a:pt x="1139748" y="51834"/>
                </a:lnTo>
                <a:lnTo>
                  <a:pt x="1140412" y="53272"/>
                </a:lnTo>
                <a:lnTo>
                  <a:pt x="1140743" y="55760"/>
                </a:lnTo>
                <a:lnTo>
                  <a:pt x="1140743" y="106433"/>
                </a:lnTo>
                <a:lnTo>
                  <a:pt x="1139955" y="109709"/>
                </a:lnTo>
                <a:lnTo>
                  <a:pt x="1136803" y="112639"/>
                </a:lnTo>
                <a:lnTo>
                  <a:pt x="1134051" y="113621"/>
                </a:lnTo>
                <a:lnTo>
                  <a:pt x="1130125" y="114119"/>
                </a:lnTo>
                <a:lnTo>
                  <a:pt x="1130125" y="116441"/>
                </a:lnTo>
                <a:lnTo>
                  <a:pt x="1166378" y="116441"/>
                </a:lnTo>
                <a:lnTo>
                  <a:pt x="1166378" y="114119"/>
                </a:lnTo>
                <a:lnTo>
                  <a:pt x="1162562" y="114008"/>
                </a:lnTo>
                <a:lnTo>
                  <a:pt x="1159769" y="113275"/>
                </a:lnTo>
                <a:lnTo>
                  <a:pt x="1157999" y="111921"/>
                </a:lnTo>
                <a:lnTo>
                  <a:pt x="1156229" y="110566"/>
                </a:lnTo>
                <a:lnTo>
                  <a:pt x="1155345" y="107898"/>
                </a:lnTo>
                <a:lnTo>
                  <a:pt x="1155345" y="57474"/>
                </a:lnTo>
                <a:lnTo>
                  <a:pt x="1158331" y="54543"/>
                </a:lnTo>
                <a:lnTo>
                  <a:pt x="1160764" y="52442"/>
                </a:lnTo>
                <a:lnTo>
                  <a:pt x="1162645" y="51171"/>
                </a:lnTo>
                <a:lnTo>
                  <a:pt x="1166020" y="48959"/>
                </a:lnTo>
                <a:lnTo>
                  <a:pt x="1169338" y="47853"/>
                </a:lnTo>
                <a:lnTo>
                  <a:pt x="1177357" y="47853"/>
                </a:lnTo>
                <a:lnTo>
                  <a:pt x="1180620" y="49415"/>
                </a:lnTo>
                <a:lnTo>
                  <a:pt x="1182390" y="52539"/>
                </a:lnTo>
                <a:lnTo>
                  <a:pt x="1184160" y="55663"/>
                </a:lnTo>
                <a:lnTo>
                  <a:pt x="1185044" y="59602"/>
                </a:lnTo>
                <a:lnTo>
                  <a:pt x="1185044" y="105410"/>
                </a:lnTo>
                <a:lnTo>
                  <a:pt x="1184242" y="109073"/>
                </a:lnTo>
                <a:lnTo>
                  <a:pt x="1182639" y="110760"/>
                </a:lnTo>
                <a:lnTo>
                  <a:pt x="1181035" y="112446"/>
                </a:lnTo>
                <a:lnTo>
                  <a:pt x="1178214" y="113566"/>
                </a:lnTo>
                <a:lnTo>
                  <a:pt x="1174177" y="114119"/>
                </a:lnTo>
                <a:lnTo>
                  <a:pt x="1174177" y="116441"/>
                </a:lnTo>
                <a:lnTo>
                  <a:pt x="1209601" y="116441"/>
                </a:lnTo>
                <a:close/>
              </a:path>
              <a:path w="2070668" h="153430">
                <a:moveTo>
                  <a:pt x="1311245" y="60114"/>
                </a:moveTo>
                <a:lnTo>
                  <a:pt x="1312572" y="61745"/>
                </a:lnTo>
                <a:lnTo>
                  <a:pt x="1313899" y="63376"/>
                </a:lnTo>
                <a:lnTo>
                  <a:pt x="1315807" y="64192"/>
                </a:lnTo>
                <a:lnTo>
                  <a:pt x="1318297" y="64192"/>
                </a:lnTo>
                <a:lnTo>
                  <a:pt x="1315807" y="50397"/>
                </a:lnTo>
                <a:lnTo>
                  <a:pt x="1312964" y="48407"/>
                </a:lnTo>
                <a:lnTo>
                  <a:pt x="1310581" y="52442"/>
                </a:lnTo>
                <a:lnTo>
                  <a:pt x="1310581" y="58303"/>
                </a:lnTo>
                <a:lnTo>
                  <a:pt x="1311245" y="60114"/>
                </a:lnTo>
                <a:close/>
              </a:path>
              <a:path w="2070668" h="153430">
                <a:moveTo>
                  <a:pt x="1317757" y="44163"/>
                </a:moveTo>
                <a:lnTo>
                  <a:pt x="1317633" y="55815"/>
                </a:lnTo>
                <a:lnTo>
                  <a:pt x="1318739" y="59022"/>
                </a:lnTo>
                <a:lnTo>
                  <a:pt x="1322221" y="40216"/>
                </a:lnTo>
                <a:lnTo>
                  <a:pt x="1318933" y="38813"/>
                </a:lnTo>
                <a:lnTo>
                  <a:pt x="1313235" y="38813"/>
                </a:lnTo>
                <a:lnTo>
                  <a:pt x="1317757" y="44163"/>
                </a:lnTo>
                <a:close/>
              </a:path>
              <a:path w="2070668" h="153430">
                <a:moveTo>
                  <a:pt x="1319292" y="79977"/>
                </a:moveTo>
                <a:lnTo>
                  <a:pt x="1315697" y="112349"/>
                </a:lnTo>
                <a:lnTo>
                  <a:pt x="1317135" y="110469"/>
                </a:lnTo>
                <a:lnTo>
                  <a:pt x="1318573" y="108589"/>
                </a:lnTo>
                <a:lnTo>
                  <a:pt x="1319292" y="103973"/>
                </a:lnTo>
                <a:lnTo>
                  <a:pt x="1319292" y="79977"/>
                </a:lnTo>
                <a:close/>
              </a:path>
              <a:path w="2070668" h="153430">
                <a:moveTo>
                  <a:pt x="1319458" y="79866"/>
                </a:moveTo>
                <a:lnTo>
                  <a:pt x="1327484" y="75554"/>
                </a:lnTo>
                <a:lnTo>
                  <a:pt x="1319900" y="64192"/>
                </a:lnTo>
                <a:lnTo>
                  <a:pt x="1319292" y="64883"/>
                </a:lnTo>
                <a:lnTo>
                  <a:pt x="1319292" y="79977"/>
                </a:lnTo>
                <a:lnTo>
                  <a:pt x="1319458" y="79866"/>
                </a:lnTo>
                <a:close/>
              </a:path>
              <a:path w="2070668" h="153430">
                <a:moveTo>
                  <a:pt x="1307097" y="116441"/>
                </a:moveTo>
                <a:lnTo>
                  <a:pt x="1317195" y="116441"/>
                </a:lnTo>
                <a:lnTo>
                  <a:pt x="1316140" y="116012"/>
                </a:lnTo>
                <a:lnTo>
                  <a:pt x="1313281" y="113268"/>
                </a:lnTo>
                <a:lnTo>
                  <a:pt x="1312351" y="113621"/>
                </a:lnTo>
                <a:lnTo>
                  <a:pt x="1307097" y="114284"/>
                </a:lnTo>
                <a:lnTo>
                  <a:pt x="1307097" y="116441"/>
                </a:lnTo>
                <a:close/>
              </a:path>
              <a:path w="2070668" h="153430">
                <a:moveTo>
                  <a:pt x="1325956" y="45614"/>
                </a:moveTo>
                <a:lnTo>
                  <a:pt x="1324684" y="47660"/>
                </a:lnTo>
                <a:lnTo>
                  <a:pt x="1324684" y="50258"/>
                </a:lnTo>
                <a:lnTo>
                  <a:pt x="1324684" y="47660"/>
                </a:lnTo>
                <a:lnTo>
                  <a:pt x="1325956" y="45614"/>
                </a:lnTo>
                <a:lnTo>
                  <a:pt x="1325514" y="56644"/>
                </a:lnTo>
                <a:lnTo>
                  <a:pt x="1327484" y="75554"/>
                </a:lnTo>
                <a:lnTo>
                  <a:pt x="1328611" y="46720"/>
                </a:lnTo>
                <a:lnTo>
                  <a:pt x="1327109" y="44937"/>
                </a:lnTo>
                <a:lnTo>
                  <a:pt x="1328501" y="44121"/>
                </a:lnTo>
                <a:lnTo>
                  <a:pt x="1331044" y="42683"/>
                </a:lnTo>
                <a:lnTo>
                  <a:pt x="1333727" y="41965"/>
                </a:lnTo>
                <a:lnTo>
                  <a:pt x="1338787" y="37818"/>
                </a:lnTo>
                <a:lnTo>
                  <a:pt x="1329551" y="37818"/>
                </a:lnTo>
                <a:lnTo>
                  <a:pt x="1326841" y="44619"/>
                </a:lnTo>
                <a:lnTo>
                  <a:pt x="1323468" y="40748"/>
                </a:lnTo>
                <a:lnTo>
                  <a:pt x="1324491" y="61897"/>
                </a:lnTo>
                <a:lnTo>
                  <a:pt x="1324823" y="52042"/>
                </a:lnTo>
                <a:lnTo>
                  <a:pt x="1325956" y="45614"/>
                </a:lnTo>
                <a:close/>
              </a:path>
              <a:path w="2070668" h="153430">
                <a:moveTo>
                  <a:pt x="1323468" y="40748"/>
                </a:moveTo>
                <a:lnTo>
                  <a:pt x="1326841" y="44619"/>
                </a:lnTo>
                <a:lnTo>
                  <a:pt x="1329551" y="37818"/>
                </a:lnTo>
                <a:lnTo>
                  <a:pt x="1322541" y="39933"/>
                </a:lnTo>
                <a:lnTo>
                  <a:pt x="1322221" y="40216"/>
                </a:lnTo>
                <a:lnTo>
                  <a:pt x="1322444" y="63113"/>
                </a:lnTo>
                <a:lnTo>
                  <a:pt x="1324491" y="61897"/>
                </a:lnTo>
                <a:lnTo>
                  <a:pt x="1323468" y="40748"/>
                </a:lnTo>
                <a:close/>
              </a:path>
              <a:path w="2070668" h="153430">
                <a:moveTo>
                  <a:pt x="1332814" y="78281"/>
                </a:moveTo>
                <a:lnTo>
                  <a:pt x="1329330" y="106876"/>
                </a:lnTo>
                <a:lnTo>
                  <a:pt x="1331736" y="107650"/>
                </a:lnTo>
                <a:lnTo>
                  <a:pt x="1332814" y="104830"/>
                </a:lnTo>
                <a:lnTo>
                  <a:pt x="1332814" y="78281"/>
                </a:lnTo>
                <a:close/>
              </a:path>
              <a:path w="2070668" h="153430">
                <a:moveTo>
                  <a:pt x="1323854" y="102950"/>
                </a:moveTo>
                <a:lnTo>
                  <a:pt x="1327173" y="105327"/>
                </a:lnTo>
                <a:lnTo>
                  <a:pt x="1326178" y="82382"/>
                </a:lnTo>
                <a:lnTo>
                  <a:pt x="1322195" y="87966"/>
                </a:lnTo>
                <a:lnTo>
                  <a:pt x="1322195" y="99246"/>
                </a:lnTo>
                <a:lnTo>
                  <a:pt x="1319292" y="96619"/>
                </a:lnTo>
                <a:lnTo>
                  <a:pt x="1333538" y="116441"/>
                </a:lnTo>
                <a:lnTo>
                  <a:pt x="1327173" y="105327"/>
                </a:lnTo>
                <a:lnTo>
                  <a:pt x="1323854" y="102950"/>
                </a:lnTo>
                <a:close/>
              </a:path>
              <a:path w="2070668" h="153430">
                <a:moveTo>
                  <a:pt x="1334335" y="116192"/>
                </a:moveTo>
                <a:lnTo>
                  <a:pt x="1336755" y="112874"/>
                </a:lnTo>
                <a:lnTo>
                  <a:pt x="1335179" y="110552"/>
                </a:lnTo>
                <a:lnTo>
                  <a:pt x="1333603" y="108230"/>
                </a:lnTo>
                <a:lnTo>
                  <a:pt x="1333538" y="116441"/>
                </a:lnTo>
                <a:lnTo>
                  <a:pt x="1334335" y="116192"/>
                </a:lnTo>
                <a:close/>
              </a:path>
              <a:path w="2070668" h="153430">
                <a:moveTo>
                  <a:pt x="1334142" y="77461"/>
                </a:moveTo>
                <a:lnTo>
                  <a:pt x="1338289" y="74918"/>
                </a:lnTo>
                <a:lnTo>
                  <a:pt x="1343544" y="72596"/>
                </a:lnTo>
                <a:lnTo>
                  <a:pt x="1349904" y="70495"/>
                </a:lnTo>
                <a:lnTo>
                  <a:pt x="1349904" y="99937"/>
                </a:lnTo>
                <a:lnTo>
                  <a:pt x="1348231" y="102535"/>
                </a:lnTo>
                <a:lnTo>
                  <a:pt x="1344885" y="104581"/>
                </a:lnTo>
                <a:lnTo>
                  <a:pt x="1341539" y="106627"/>
                </a:lnTo>
                <a:lnTo>
                  <a:pt x="1338702" y="113601"/>
                </a:lnTo>
                <a:lnTo>
                  <a:pt x="1339368" y="113206"/>
                </a:lnTo>
                <a:lnTo>
                  <a:pt x="1342355" y="111437"/>
                </a:lnTo>
                <a:lnTo>
                  <a:pt x="1345950" y="108728"/>
                </a:lnTo>
                <a:lnTo>
                  <a:pt x="1350153" y="105079"/>
                </a:lnTo>
                <a:lnTo>
                  <a:pt x="1349904" y="66348"/>
                </a:lnTo>
                <a:lnTo>
                  <a:pt x="1339923" y="70205"/>
                </a:lnTo>
                <a:lnTo>
                  <a:pt x="1334142" y="77461"/>
                </a:lnTo>
                <a:close/>
              </a:path>
              <a:path w="2070668" h="153430">
                <a:moveTo>
                  <a:pt x="1367299" y="116441"/>
                </a:moveTo>
                <a:lnTo>
                  <a:pt x="1390472" y="116441"/>
                </a:lnTo>
                <a:lnTo>
                  <a:pt x="1370562" y="114284"/>
                </a:lnTo>
                <a:lnTo>
                  <a:pt x="1371142" y="107871"/>
                </a:lnTo>
                <a:lnTo>
                  <a:pt x="1372802" y="107097"/>
                </a:lnTo>
                <a:lnTo>
                  <a:pt x="1374517" y="111133"/>
                </a:lnTo>
                <a:lnTo>
                  <a:pt x="1376286" y="108977"/>
                </a:lnTo>
                <a:lnTo>
                  <a:pt x="1382798" y="112916"/>
                </a:lnTo>
                <a:lnTo>
                  <a:pt x="1381056" y="111506"/>
                </a:lnTo>
                <a:lnTo>
                  <a:pt x="1379314" y="110096"/>
                </a:lnTo>
                <a:lnTo>
                  <a:pt x="1378443" y="107428"/>
                </a:lnTo>
                <a:lnTo>
                  <a:pt x="1376286" y="104664"/>
                </a:lnTo>
                <a:lnTo>
                  <a:pt x="1374239" y="106157"/>
                </a:lnTo>
                <a:lnTo>
                  <a:pt x="1372884" y="42435"/>
                </a:lnTo>
                <a:lnTo>
                  <a:pt x="1366939" y="38813"/>
                </a:lnTo>
                <a:lnTo>
                  <a:pt x="1352559" y="38813"/>
                </a:lnTo>
                <a:lnTo>
                  <a:pt x="1351981" y="38998"/>
                </a:lnTo>
                <a:lnTo>
                  <a:pt x="1348245" y="47521"/>
                </a:lnTo>
                <a:lnTo>
                  <a:pt x="1346365" y="43817"/>
                </a:lnTo>
                <a:lnTo>
                  <a:pt x="1347195" y="40527"/>
                </a:lnTo>
                <a:lnTo>
                  <a:pt x="1351981" y="38998"/>
                </a:lnTo>
                <a:lnTo>
                  <a:pt x="1349518" y="37818"/>
                </a:lnTo>
                <a:lnTo>
                  <a:pt x="1338787" y="37818"/>
                </a:lnTo>
                <a:lnTo>
                  <a:pt x="1333727" y="41965"/>
                </a:lnTo>
                <a:lnTo>
                  <a:pt x="1342466" y="41965"/>
                </a:lnTo>
                <a:lnTo>
                  <a:pt x="1343927" y="42659"/>
                </a:lnTo>
                <a:lnTo>
                  <a:pt x="1341940" y="43955"/>
                </a:lnTo>
                <a:lnTo>
                  <a:pt x="1338898" y="45946"/>
                </a:lnTo>
                <a:lnTo>
                  <a:pt x="1335331" y="49014"/>
                </a:lnTo>
                <a:lnTo>
                  <a:pt x="1331238" y="53161"/>
                </a:lnTo>
                <a:lnTo>
                  <a:pt x="1330077" y="49567"/>
                </a:lnTo>
                <a:lnTo>
                  <a:pt x="1328611" y="46720"/>
                </a:lnTo>
                <a:lnTo>
                  <a:pt x="1327484" y="75554"/>
                </a:lnTo>
                <a:lnTo>
                  <a:pt x="1319458" y="79866"/>
                </a:lnTo>
                <a:lnTo>
                  <a:pt x="1319292" y="79977"/>
                </a:lnTo>
                <a:lnTo>
                  <a:pt x="1319292" y="103973"/>
                </a:lnTo>
                <a:lnTo>
                  <a:pt x="1318573" y="108589"/>
                </a:lnTo>
                <a:lnTo>
                  <a:pt x="1317135" y="110469"/>
                </a:lnTo>
                <a:lnTo>
                  <a:pt x="1315697" y="112349"/>
                </a:lnTo>
                <a:lnTo>
                  <a:pt x="1319292" y="79977"/>
                </a:lnTo>
                <a:lnTo>
                  <a:pt x="1311438" y="85230"/>
                </a:lnTo>
                <a:lnTo>
                  <a:pt x="1307429" y="91919"/>
                </a:lnTo>
                <a:lnTo>
                  <a:pt x="1307429" y="105079"/>
                </a:lnTo>
                <a:lnTo>
                  <a:pt x="1309171" y="109322"/>
                </a:lnTo>
                <a:lnTo>
                  <a:pt x="1312655" y="112667"/>
                </a:lnTo>
                <a:lnTo>
                  <a:pt x="1313281" y="113268"/>
                </a:lnTo>
                <a:lnTo>
                  <a:pt x="1316140" y="116012"/>
                </a:lnTo>
                <a:lnTo>
                  <a:pt x="1317195" y="116441"/>
                </a:lnTo>
                <a:lnTo>
                  <a:pt x="1320259" y="117685"/>
                </a:lnTo>
                <a:lnTo>
                  <a:pt x="1329552" y="117685"/>
                </a:lnTo>
                <a:lnTo>
                  <a:pt x="1333538" y="116441"/>
                </a:lnTo>
                <a:lnTo>
                  <a:pt x="1319292" y="96619"/>
                </a:lnTo>
                <a:lnTo>
                  <a:pt x="1322195" y="99246"/>
                </a:lnTo>
                <a:lnTo>
                  <a:pt x="1322195" y="87966"/>
                </a:lnTo>
                <a:lnTo>
                  <a:pt x="1326178" y="82382"/>
                </a:lnTo>
                <a:lnTo>
                  <a:pt x="1327173" y="105327"/>
                </a:lnTo>
                <a:lnTo>
                  <a:pt x="1333538" y="116441"/>
                </a:lnTo>
                <a:lnTo>
                  <a:pt x="1333603" y="108230"/>
                </a:lnTo>
                <a:lnTo>
                  <a:pt x="1335179" y="110552"/>
                </a:lnTo>
                <a:lnTo>
                  <a:pt x="1336755" y="112874"/>
                </a:lnTo>
                <a:lnTo>
                  <a:pt x="1334335" y="116192"/>
                </a:lnTo>
                <a:lnTo>
                  <a:pt x="1333538" y="116441"/>
                </a:lnTo>
                <a:lnTo>
                  <a:pt x="1345175" y="116441"/>
                </a:lnTo>
                <a:lnTo>
                  <a:pt x="1345175" y="114284"/>
                </a:lnTo>
                <a:lnTo>
                  <a:pt x="1340087" y="114119"/>
                </a:lnTo>
                <a:lnTo>
                  <a:pt x="1338702" y="113601"/>
                </a:lnTo>
                <a:lnTo>
                  <a:pt x="1341539" y="106627"/>
                </a:lnTo>
                <a:lnTo>
                  <a:pt x="1338041" y="107650"/>
                </a:lnTo>
                <a:lnTo>
                  <a:pt x="1333468" y="107650"/>
                </a:lnTo>
                <a:lnTo>
                  <a:pt x="1332814" y="104830"/>
                </a:lnTo>
                <a:lnTo>
                  <a:pt x="1331736" y="107650"/>
                </a:lnTo>
                <a:lnTo>
                  <a:pt x="1329330" y="106876"/>
                </a:lnTo>
                <a:lnTo>
                  <a:pt x="1332814" y="78281"/>
                </a:lnTo>
                <a:lnTo>
                  <a:pt x="1334142" y="77461"/>
                </a:lnTo>
                <a:lnTo>
                  <a:pt x="1339923" y="70205"/>
                </a:lnTo>
                <a:lnTo>
                  <a:pt x="1332814" y="73261"/>
                </a:lnTo>
                <a:lnTo>
                  <a:pt x="1332814" y="57888"/>
                </a:lnTo>
                <a:lnTo>
                  <a:pt x="1335801" y="54847"/>
                </a:lnTo>
                <a:lnTo>
                  <a:pt x="1338318" y="52636"/>
                </a:lnTo>
                <a:lnTo>
                  <a:pt x="1340364" y="51254"/>
                </a:lnTo>
                <a:lnTo>
                  <a:pt x="1343904" y="48876"/>
                </a:lnTo>
                <a:lnTo>
                  <a:pt x="1347471" y="47687"/>
                </a:lnTo>
                <a:lnTo>
                  <a:pt x="1348328" y="47687"/>
                </a:lnTo>
                <a:lnTo>
                  <a:pt x="1349351" y="49733"/>
                </a:lnTo>
                <a:lnTo>
                  <a:pt x="1349904" y="53659"/>
                </a:lnTo>
                <a:lnTo>
                  <a:pt x="1349904" y="66348"/>
                </a:lnTo>
                <a:lnTo>
                  <a:pt x="1350153" y="105079"/>
                </a:lnTo>
                <a:lnTo>
                  <a:pt x="1351065" y="47687"/>
                </a:lnTo>
                <a:lnTo>
                  <a:pt x="1351246" y="111354"/>
                </a:lnTo>
                <a:lnTo>
                  <a:pt x="1352932" y="113787"/>
                </a:lnTo>
                <a:lnTo>
                  <a:pt x="1353156" y="114109"/>
                </a:lnTo>
                <a:lnTo>
                  <a:pt x="1354619" y="116220"/>
                </a:lnTo>
                <a:lnTo>
                  <a:pt x="1355115" y="116441"/>
                </a:lnTo>
                <a:lnTo>
                  <a:pt x="1357869" y="113676"/>
                </a:lnTo>
                <a:lnTo>
                  <a:pt x="1361035" y="112709"/>
                </a:lnTo>
                <a:lnTo>
                  <a:pt x="1361049" y="49954"/>
                </a:lnTo>
                <a:lnTo>
                  <a:pt x="1357039" y="47687"/>
                </a:lnTo>
                <a:lnTo>
                  <a:pt x="1360606" y="48268"/>
                </a:lnTo>
                <a:lnTo>
                  <a:pt x="1356790" y="41301"/>
                </a:lnTo>
                <a:lnTo>
                  <a:pt x="1360606" y="48268"/>
                </a:lnTo>
                <a:lnTo>
                  <a:pt x="1362653" y="52083"/>
                </a:lnTo>
                <a:lnTo>
                  <a:pt x="1363096" y="54489"/>
                </a:lnTo>
                <a:lnTo>
                  <a:pt x="1364257" y="57031"/>
                </a:lnTo>
                <a:lnTo>
                  <a:pt x="1364837" y="60985"/>
                </a:lnTo>
                <a:lnTo>
                  <a:pt x="1365059" y="106986"/>
                </a:lnTo>
                <a:lnTo>
                  <a:pt x="1366552" y="108064"/>
                </a:lnTo>
                <a:lnTo>
                  <a:pt x="1368820" y="108064"/>
                </a:lnTo>
                <a:lnTo>
                  <a:pt x="1367465" y="116385"/>
                </a:lnTo>
                <a:lnTo>
                  <a:pt x="1367299" y="116441"/>
                </a:lnTo>
                <a:close/>
              </a:path>
              <a:path w="2070668" h="153430">
                <a:moveTo>
                  <a:pt x="1372608" y="112902"/>
                </a:moveTo>
                <a:lnTo>
                  <a:pt x="1374517" y="111133"/>
                </a:lnTo>
                <a:lnTo>
                  <a:pt x="1372802" y="107097"/>
                </a:lnTo>
                <a:lnTo>
                  <a:pt x="1371142" y="107871"/>
                </a:lnTo>
                <a:lnTo>
                  <a:pt x="1370562" y="114284"/>
                </a:lnTo>
                <a:lnTo>
                  <a:pt x="1390472" y="116441"/>
                </a:lnTo>
                <a:lnTo>
                  <a:pt x="1390472" y="114284"/>
                </a:lnTo>
                <a:lnTo>
                  <a:pt x="1385937" y="113842"/>
                </a:lnTo>
                <a:lnTo>
                  <a:pt x="1382798" y="112916"/>
                </a:lnTo>
                <a:lnTo>
                  <a:pt x="1376286" y="108977"/>
                </a:lnTo>
                <a:lnTo>
                  <a:pt x="1374517" y="111133"/>
                </a:lnTo>
                <a:lnTo>
                  <a:pt x="1372608" y="112902"/>
                </a:lnTo>
                <a:close/>
              </a:path>
              <a:path w="2070668" h="153430">
                <a:moveTo>
                  <a:pt x="1372884" y="42435"/>
                </a:moveTo>
                <a:lnTo>
                  <a:pt x="1374239" y="106157"/>
                </a:lnTo>
                <a:lnTo>
                  <a:pt x="1376286" y="104664"/>
                </a:lnTo>
                <a:lnTo>
                  <a:pt x="1378443" y="107428"/>
                </a:lnTo>
                <a:lnTo>
                  <a:pt x="1378443" y="60238"/>
                </a:lnTo>
                <a:lnTo>
                  <a:pt x="1377586" y="53769"/>
                </a:lnTo>
                <a:lnTo>
                  <a:pt x="1375871" y="49678"/>
                </a:lnTo>
                <a:lnTo>
                  <a:pt x="1372884" y="42435"/>
                </a:lnTo>
                <a:close/>
              </a:path>
              <a:path w="2070668" h="153430">
                <a:moveTo>
                  <a:pt x="1364339" y="104830"/>
                </a:moveTo>
                <a:lnTo>
                  <a:pt x="1363897" y="103613"/>
                </a:lnTo>
                <a:lnTo>
                  <a:pt x="1364077" y="109723"/>
                </a:lnTo>
                <a:lnTo>
                  <a:pt x="1364837" y="106682"/>
                </a:lnTo>
                <a:lnTo>
                  <a:pt x="1364837" y="106322"/>
                </a:lnTo>
                <a:lnTo>
                  <a:pt x="1364339" y="104830"/>
                </a:lnTo>
                <a:close/>
              </a:path>
              <a:path w="2070668" h="153430">
                <a:moveTo>
                  <a:pt x="1361049" y="49954"/>
                </a:moveTo>
                <a:lnTo>
                  <a:pt x="1361035" y="112709"/>
                </a:lnTo>
                <a:lnTo>
                  <a:pt x="1362555" y="111216"/>
                </a:lnTo>
                <a:lnTo>
                  <a:pt x="1363095" y="54488"/>
                </a:lnTo>
                <a:lnTo>
                  <a:pt x="1362653" y="52083"/>
                </a:lnTo>
                <a:lnTo>
                  <a:pt x="1360606" y="48268"/>
                </a:lnTo>
                <a:lnTo>
                  <a:pt x="1357039" y="47687"/>
                </a:lnTo>
                <a:lnTo>
                  <a:pt x="1361049" y="49954"/>
                </a:lnTo>
                <a:close/>
              </a:path>
              <a:path w="2070668" h="153430">
                <a:moveTo>
                  <a:pt x="1351065" y="47687"/>
                </a:moveTo>
                <a:lnTo>
                  <a:pt x="1350153" y="105079"/>
                </a:lnTo>
                <a:lnTo>
                  <a:pt x="1350319" y="108451"/>
                </a:lnTo>
                <a:lnTo>
                  <a:pt x="1351246" y="111354"/>
                </a:lnTo>
                <a:lnTo>
                  <a:pt x="1351065" y="47687"/>
                </a:lnTo>
                <a:close/>
              </a:path>
              <a:path w="2070668" h="153430">
                <a:moveTo>
                  <a:pt x="1347195" y="40527"/>
                </a:moveTo>
                <a:lnTo>
                  <a:pt x="1346365" y="43817"/>
                </a:lnTo>
                <a:lnTo>
                  <a:pt x="1348245" y="47521"/>
                </a:lnTo>
                <a:lnTo>
                  <a:pt x="1351981" y="38998"/>
                </a:lnTo>
                <a:lnTo>
                  <a:pt x="1347195" y="40527"/>
                </a:lnTo>
                <a:close/>
              </a:path>
              <a:path w="2070668" h="153430">
                <a:moveTo>
                  <a:pt x="1354619" y="116220"/>
                </a:moveTo>
                <a:lnTo>
                  <a:pt x="1353156" y="114109"/>
                </a:lnTo>
                <a:lnTo>
                  <a:pt x="1353057" y="116441"/>
                </a:lnTo>
                <a:lnTo>
                  <a:pt x="1355115" y="116441"/>
                </a:lnTo>
                <a:lnTo>
                  <a:pt x="1354619" y="116220"/>
                </a:lnTo>
                <a:close/>
              </a:path>
              <a:path w="2070668" h="153430">
                <a:moveTo>
                  <a:pt x="1515427" y="116441"/>
                </a:moveTo>
                <a:lnTo>
                  <a:pt x="1515427" y="114119"/>
                </a:lnTo>
                <a:lnTo>
                  <a:pt x="1511667" y="114063"/>
                </a:lnTo>
                <a:lnTo>
                  <a:pt x="1508984" y="113151"/>
                </a:lnTo>
                <a:lnTo>
                  <a:pt x="1507380" y="111382"/>
                </a:lnTo>
                <a:lnTo>
                  <a:pt x="1505777" y="109612"/>
                </a:lnTo>
                <a:lnTo>
                  <a:pt x="1504974" y="106737"/>
                </a:lnTo>
                <a:lnTo>
                  <a:pt x="1504974" y="53244"/>
                </a:lnTo>
                <a:lnTo>
                  <a:pt x="1501988" y="45752"/>
                </a:lnTo>
                <a:lnTo>
                  <a:pt x="1496015" y="41550"/>
                </a:lnTo>
                <a:lnTo>
                  <a:pt x="1492918" y="39394"/>
                </a:lnTo>
                <a:lnTo>
                  <a:pt x="1489488" y="38316"/>
                </a:lnTo>
                <a:lnTo>
                  <a:pt x="1481082" y="38316"/>
                </a:lnTo>
                <a:lnTo>
                  <a:pt x="1476602" y="39670"/>
                </a:lnTo>
                <a:lnTo>
                  <a:pt x="1472288" y="42380"/>
                </a:lnTo>
                <a:lnTo>
                  <a:pt x="1469412" y="44149"/>
                </a:lnTo>
                <a:lnTo>
                  <a:pt x="1465430" y="47411"/>
                </a:lnTo>
                <a:lnTo>
                  <a:pt x="1460342" y="52166"/>
                </a:lnTo>
                <a:lnTo>
                  <a:pt x="1460342" y="39974"/>
                </a:lnTo>
                <a:lnTo>
                  <a:pt x="1459512" y="38399"/>
                </a:lnTo>
                <a:lnTo>
                  <a:pt x="1451714" y="40970"/>
                </a:lnTo>
                <a:lnTo>
                  <a:pt x="1443252" y="43734"/>
                </a:lnTo>
                <a:lnTo>
                  <a:pt x="1437887" y="45448"/>
                </a:lnTo>
                <a:lnTo>
                  <a:pt x="1435619" y="46112"/>
                </a:lnTo>
                <a:lnTo>
                  <a:pt x="1435619" y="49014"/>
                </a:lnTo>
                <a:lnTo>
                  <a:pt x="1437569" y="48766"/>
                </a:lnTo>
                <a:lnTo>
                  <a:pt x="1439104" y="48683"/>
                </a:lnTo>
                <a:lnTo>
                  <a:pt x="1442366" y="48683"/>
                </a:lnTo>
                <a:lnTo>
                  <a:pt x="1444524" y="49733"/>
                </a:lnTo>
                <a:lnTo>
                  <a:pt x="1445575" y="51834"/>
                </a:lnTo>
                <a:lnTo>
                  <a:pt x="1446238" y="53272"/>
                </a:lnTo>
                <a:lnTo>
                  <a:pt x="1446570" y="55760"/>
                </a:lnTo>
                <a:lnTo>
                  <a:pt x="1446570" y="106433"/>
                </a:lnTo>
                <a:lnTo>
                  <a:pt x="1445782" y="109709"/>
                </a:lnTo>
                <a:lnTo>
                  <a:pt x="1444206" y="111174"/>
                </a:lnTo>
                <a:lnTo>
                  <a:pt x="1442629" y="112640"/>
                </a:lnTo>
                <a:lnTo>
                  <a:pt x="1439878" y="113621"/>
                </a:lnTo>
                <a:lnTo>
                  <a:pt x="1435951" y="114119"/>
                </a:lnTo>
                <a:lnTo>
                  <a:pt x="1435951" y="116441"/>
                </a:lnTo>
                <a:lnTo>
                  <a:pt x="1472205" y="116441"/>
                </a:lnTo>
                <a:lnTo>
                  <a:pt x="1472205" y="114119"/>
                </a:lnTo>
                <a:lnTo>
                  <a:pt x="1468389" y="114008"/>
                </a:lnTo>
                <a:lnTo>
                  <a:pt x="1465596" y="113275"/>
                </a:lnTo>
                <a:lnTo>
                  <a:pt x="1463826" y="111921"/>
                </a:lnTo>
                <a:lnTo>
                  <a:pt x="1462057" y="110566"/>
                </a:lnTo>
                <a:lnTo>
                  <a:pt x="1461171" y="107898"/>
                </a:lnTo>
                <a:lnTo>
                  <a:pt x="1461171" y="57474"/>
                </a:lnTo>
                <a:lnTo>
                  <a:pt x="1464158" y="54543"/>
                </a:lnTo>
                <a:lnTo>
                  <a:pt x="1466591" y="52442"/>
                </a:lnTo>
                <a:lnTo>
                  <a:pt x="1468472" y="51171"/>
                </a:lnTo>
                <a:lnTo>
                  <a:pt x="1471846" y="48959"/>
                </a:lnTo>
                <a:lnTo>
                  <a:pt x="1475164" y="47853"/>
                </a:lnTo>
                <a:lnTo>
                  <a:pt x="1483184" y="47853"/>
                </a:lnTo>
                <a:lnTo>
                  <a:pt x="1486447" y="49415"/>
                </a:lnTo>
                <a:lnTo>
                  <a:pt x="1488216" y="52539"/>
                </a:lnTo>
                <a:lnTo>
                  <a:pt x="1489986" y="55663"/>
                </a:lnTo>
                <a:lnTo>
                  <a:pt x="1490871" y="59602"/>
                </a:lnTo>
                <a:lnTo>
                  <a:pt x="1490871" y="105410"/>
                </a:lnTo>
                <a:lnTo>
                  <a:pt x="1490069" y="109073"/>
                </a:lnTo>
                <a:lnTo>
                  <a:pt x="1488465" y="110760"/>
                </a:lnTo>
                <a:lnTo>
                  <a:pt x="1486861" y="112446"/>
                </a:lnTo>
                <a:lnTo>
                  <a:pt x="1484041" y="113566"/>
                </a:lnTo>
                <a:lnTo>
                  <a:pt x="1480004" y="114119"/>
                </a:lnTo>
                <a:lnTo>
                  <a:pt x="1480004" y="116441"/>
                </a:lnTo>
                <a:lnTo>
                  <a:pt x="1515427" y="116441"/>
                </a:lnTo>
                <a:close/>
              </a:path>
              <a:path w="2070668" h="153430">
                <a:moveTo>
                  <a:pt x="1511313" y="99937"/>
                </a:moveTo>
                <a:lnTo>
                  <a:pt x="1511313" y="105079"/>
                </a:lnTo>
                <a:lnTo>
                  <a:pt x="1513055" y="109322"/>
                </a:lnTo>
                <a:lnTo>
                  <a:pt x="1516539" y="112667"/>
                </a:lnTo>
                <a:lnTo>
                  <a:pt x="1520024" y="116012"/>
                </a:lnTo>
                <a:lnTo>
                  <a:pt x="1524143" y="117685"/>
                </a:lnTo>
                <a:lnTo>
                  <a:pt x="1528901" y="117685"/>
                </a:lnTo>
                <a:lnTo>
                  <a:pt x="1527739" y="102950"/>
                </a:lnTo>
                <a:lnTo>
                  <a:pt x="1526079" y="99246"/>
                </a:lnTo>
                <a:lnTo>
                  <a:pt x="1526079" y="87966"/>
                </a:lnTo>
                <a:lnTo>
                  <a:pt x="1530062" y="82382"/>
                </a:lnTo>
                <a:lnTo>
                  <a:pt x="1538026" y="77461"/>
                </a:lnTo>
                <a:lnTo>
                  <a:pt x="1542174" y="74918"/>
                </a:lnTo>
                <a:lnTo>
                  <a:pt x="1547428" y="72596"/>
                </a:lnTo>
                <a:lnTo>
                  <a:pt x="1553788" y="70495"/>
                </a:lnTo>
                <a:lnTo>
                  <a:pt x="1553788" y="99937"/>
                </a:lnTo>
                <a:lnTo>
                  <a:pt x="1552116" y="102535"/>
                </a:lnTo>
                <a:lnTo>
                  <a:pt x="1548769" y="104581"/>
                </a:lnTo>
                <a:lnTo>
                  <a:pt x="1545424" y="106627"/>
                </a:lnTo>
                <a:lnTo>
                  <a:pt x="1541926" y="107650"/>
                </a:lnTo>
                <a:lnTo>
                  <a:pt x="1543253" y="113206"/>
                </a:lnTo>
                <a:lnTo>
                  <a:pt x="1546239" y="111437"/>
                </a:lnTo>
                <a:lnTo>
                  <a:pt x="1549834" y="108728"/>
                </a:lnTo>
                <a:lnTo>
                  <a:pt x="1554038" y="105079"/>
                </a:lnTo>
                <a:lnTo>
                  <a:pt x="1554203" y="108451"/>
                </a:lnTo>
                <a:lnTo>
                  <a:pt x="1555130" y="111354"/>
                </a:lnTo>
                <a:lnTo>
                  <a:pt x="1556817" y="113787"/>
                </a:lnTo>
                <a:lnTo>
                  <a:pt x="1558504" y="116220"/>
                </a:lnTo>
                <a:lnTo>
                  <a:pt x="1561228" y="117436"/>
                </a:lnTo>
                <a:lnTo>
                  <a:pt x="1568197" y="117436"/>
                </a:lnTo>
                <a:lnTo>
                  <a:pt x="1571349" y="116386"/>
                </a:lnTo>
                <a:lnTo>
                  <a:pt x="1574446" y="114284"/>
                </a:lnTo>
                <a:lnTo>
                  <a:pt x="1576493" y="112902"/>
                </a:lnTo>
                <a:lnTo>
                  <a:pt x="1578400" y="111133"/>
                </a:lnTo>
                <a:lnTo>
                  <a:pt x="1580170" y="108977"/>
                </a:lnTo>
                <a:lnTo>
                  <a:pt x="1580170" y="104664"/>
                </a:lnTo>
                <a:lnTo>
                  <a:pt x="1578124" y="106157"/>
                </a:lnTo>
                <a:lnTo>
                  <a:pt x="1576686" y="107097"/>
                </a:lnTo>
                <a:lnTo>
                  <a:pt x="1575027" y="107871"/>
                </a:lnTo>
                <a:lnTo>
                  <a:pt x="1572704" y="108064"/>
                </a:lnTo>
                <a:lnTo>
                  <a:pt x="1570436" y="108064"/>
                </a:lnTo>
                <a:lnTo>
                  <a:pt x="1568943" y="106986"/>
                </a:lnTo>
                <a:lnTo>
                  <a:pt x="1568224" y="104830"/>
                </a:lnTo>
                <a:lnTo>
                  <a:pt x="1567781" y="103613"/>
                </a:lnTo>
                <a:lnTo>
                  <a:pt x="1567560" y="101402"/>
                </a:lnTo>
                <a:lnTo>
                  <a:pt x="1567560" y="57640"/>
                </a:lnTo>
                <a:lnTo>
                  <a:pt x="1566538" y="52083"/>
                </a:lnTo>
                <a:lnTo>
                  <a:pt x="1564490" y="48268"/>
                </a:lnTo>
                <a:lnTo>
                  <a:pt x="1560674" y="41301"/>
                </a:lnTo>
                <a:lnTo>
                  <a:pt x="1553402" y="37818"/>
                </a:lnTo>
                <a:lnTo>
                  <a:pt x="1533436" y="37818"/>
                </a:lnTo>
                <a:lnTo>
                  <a:pt x="1526426" y="39933"/>
                </a:lnTo>
                <a:lnTo>
                  <a:pt x="1521641" y="44163"/>
                </a:lnTo>
                <a:lnTo>
                  <a:pt x="1516857" y="48392"/>
                </a:lnTo>
                <a:lnTo>
                  <a:pt x="1514465" y="52442"/>
                </a:lnTo>
                <a:lnTo>
                  <a:pt x="1514465" y="58303"/>
                </a:lnTo>
                <a:lnTo>
                  <a:pt x="1515129" y="60114"/>
                </a:lnTo>
                <a:lnTo>
                  <a:pt x="1516456" y="61745"/>
                </a:lnTo>
                <a:lnTo>
                  <a:pt x="1517784" y="63376"/>
                </a:lnTo>
                <a:lnTo>
                  <a:pt x="1519692" y="64192"/>
                </a:lnTo>
                <a:lnTo>
                  <a:pt x="1523784" y="64192"/>
                </a:lnTo>
                <a:lnTo>
                  <a:pt x="1526329" y="63113"/>
                </a:lnTo>
                <a:lnTo>
                  <a:pt x="1528375" y="61897"/>
                </a:lnTo>
                <a:lnTo>
                  <a:pt x="1529398" y="59741"/>
                </a:lnTo>
                <a:lnTo>
                  <a:pt x="1529398" y="56644"/>
                </a:lnTo>
                <a:lnTo>
                  <a:pt x="1528984" y="53617"/>
                </a:lnTo>
                <a:lnTo>
                  <a:pt x="1528707" y="52042"/>
                </a:lnTo>
                <a:lnTo>
                  <a:pt x="1528568" y="50258"/>
                </a:lnTo>
                <a:lnTo>
                  <a:pt x="1528568" y="47660"/>
                </a:lnTo>
                <a:lnTo>
                  <a:pt x="1529841" y="45614"/>
                </a:lnTo>
                <a:lnTo>
                  <a:pt x="1532385" y="44121"/>
                </a:lnTo>
                <a:lnTo>
                  <a:pt x="1534929" y="42684"/>
                </a:lnTo>
                <a:lnTo>
                  <a:pt x="1537611" y="41965"/>
                </a:lnTo>
                <a:lnTo>
                  <a:pt x="1546351" y="41965"/>
                </a:lnTo>
                <a:lnTo>
                  <a:pt x="1550249" y="43817"/>
                </a:lnTo>
                <a:lnTo>
                  <a:pt x="1552129" y="47521"/>
                </a:lnTo>
                <a:lnTo>
                  <a:pt x="1553235" y="49733"/>
                </a:lnTo>
                <a:lnTo>
                  <a:pt x="1553788" y="53659"/>
                </a:lnTo>
                <a:lnTo>
                  <a:pt x="1553788" y="66348"/>
                </a:lnTo>
                <a:lnTo>
                  <a:pt x="1543807" y="70205"/>
                </a:lnTo>
                <a:lnTo>
                  <a:pt x="1531368" y="75554"/>
                </a:lnTo>
                <a:lnTo>
                  <a:pt x="1523342" y="79866"/>
                </a:lnTo>
                <a:lnTo>
                  <a:pt x="1515322" y="85230"/>
                </a:lnTo>
                <a:lnTo>
                  <a:pt x="1511313" y="91919"/>
                </a:lnTo>
                <a:lnTo>
                  <a:pt x="1511313" y="99937"/>
                </a:lnTo>
                <a:close/>
              </a:path>
              <a:path w="2070668" h="153430">
                <a:moveTo>
                  <a:pt x="1533215" y="106876"/>
                </a:moveTo>
                <a:lnTo>
                  <a:pt x="1531058" y="105327"/>
                </a:lnTo>
                <a:lnTo>
                  <a:pt x="1527739" y="102950"/>
                </a:lnTo>
                <a:lnTo>
                  <a:pt x="1528901" y="117685"/>
                </a:lnTo>
                <a:lnTo>
                  <a:pt x="1533436" y="117685"/>
                </a:lnTo>
                <a:lnTo>
                  <a:pt x="1538219" y="116192"/>
                </a:lnTo>
                <a:lnTo>
                  <a:pt x="1543253" y="113206"/>
                </a:lnTo>
                <a:lnTo>
                  <a:pt x="1541926" y="107650"/>
                </a:lnTo>
                <a:lnTo>
                  <a:pt x="1535620" y="107650"/>
                </a:lnTo>
                <a:lnTo>
                  <a:pt x="1533215" y="106876"/>
                </a:lnTo>
                <a:close/>
              </a:path>
              <a:path w="2070668" h="153430">
                <a:moveTo>
                  <a:pt x="1614558" y="141404"/>
                </a:moveTo>
                <a:lnTo>
                  <a:pt x="1614986" y="153430"/>
                </a:lnTo>
                <a:lnTo>
                  <a:pt x="1624057" y="153430"/>
                </a:lnTo>
                <a:lnTo>
                  <a:pt x="1629112" y="153206"/>
                </a:lnTo>
                <a:lnTo>
                  <a:pt x="1641422" y="150764"/>
                </a:lnTo>
                <a:lnTo>
                  <a:pt x="1641700" y="144058"/>
                </a:lnTo>
                <a:lnTo>
                  <a:pt x="1625771" y="144058"/>
                </a:lnTo>
                <a:lnTo>
                  <a:pt x="1619784" y="143174"/>
                </a:lnTo>
                <a:lnTo>
                  <a:pt x="1614558" y="141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83950" y="4214837"/>
            <a:ext cx="952345" cy="133038"/>
          </a:xfrm>
          <a:custGeom>
            <a:avLst/>
            <a:gdLst/>
            <a:ahLst/>
            <a:cxnLst/>
            <a:rect l="l" t="t" r="r" b="b"/>
            <a:pathLst>
              <a:path w="1047579" h="150776">
                <a:moveTo>
                  <a:pt x="349364" y="83598"/>
                </a:moveTo>
                <a:lnTo>
                  <a:pt x="355048" y="82662"/>
                </a:lnTo>
                <a:lnTo>
                  <a:pt x="367152" y="79018"/>
                </a:lnTo>
                <a:lnTo>
                  <a:pt x="378773" y="73190"/>
                </a:lnTo>
                <a:lnTo>
                  <a:pt x="388093" y="67522"/>
                </a:lnTo>
                <a:lnTo>
                  <a:pt x="392752" y="60708"/>
                </a:lnTo>
                <a:lnTo>
                  <a:pt x="392752" y="48821"/>
                </a:lnTo>
                <a:lnTo>
                  <a:pt x="391480" y="45863"/>
                </a:lnTo>
                <a:lnTo>
                  <a:pt x="388936" y="43872"/>
                </a:lnTo>
                <a:lnTo>
                  <a:pt x="386392" y="41882"/>
                </a:lnTo>
                <a:lnTo>
                  <a:pt x="382963" y="40886"/>
                </a:lnTo>
                <a:lnTo>
                  <a:pt x="378649" y="40886"/>
                </a:lnTo>
                <a:lnTo>
                  <a:pt x="367120" y="42796"/>
                </a:lnTo>
                <a:lnTo>
                  <a:pt x="355799" y="48546"/>
                </a:lnTo>
                <a:lnTo>
                  <a:pt x="344718" y="58137"/>
                </a:lnTo>
                <a:lnTo>
                  <a:pt x="345797" y="80446"/>
                </a:lnTo>
                <a:lnTo>
                  <a:pt x="346848" y="77627"/>
                </a:lnTo>
                <a:lnTo>
                  <a:pt x="347843" y="75111"/>
                </a:lnTo>
                <a:lnTo>
                  <a:pt x="348784" y="72899"/>
                </a:lnTo>
                <a:lnTo>
                  <a:pt x="350497" y="68753"/>
                </a:lnTo>
                <a:lnTo>
                  <a:pt x="352821" y="64412"/>
                </a:lnTo>
                <a:lnTo>
                  <a:pt x="355752" y="59879"/>
                </a:lnTo>
                <a:lnTo>
                  <a:pt x="358517" y="56008"/>
                </a:lnTo>
                <a:lnTo>
                  <a:pt x="361628" y="52539"/>
                </a:lnTo>
                <a:lnTo>
                  <a:pt x="365085" y="49470"/>
                </a:lnTo>
                <a:lnTo>
                  <a:pt x="368542" y="46402"/>
                </a:lnTo>
                <a:lnTo>
                  <a:pt x="372068" y="44867"/>
                </a:lnTo>
                <a:lnTo>
                  <a:pt x="377598" y="44867"/>
                </a:lnTo>
                <a:lnTo>
                  <a:pt x="379064" y="45489"/>
                </a:lnTo>
                <a:lnTo>
                  <a:pt x="381055" y="47977"/>
                </a:lnTo>
                <a:lnTo>
                  <a:pt x="381553" y="49650"/>
                </a:lnTo>
                <a:lnTo>
                  <a:pt x="381553" y="57556"/>
                </a:lnTo>
                <a:lnTo>
                  <a:pt x="378235" y="63403"/>
                </a:lnTo>
                <a:lnTo>
                  <a:pt x="371597" y="69292"/>
                </a:lnTo>
                <a:lnTo>
                  <a:pt x="369624" y="70933"/>
                </a:lnTo>
                <a:lnTo>
                  <a:pt x="358913" y="77019"/>
                </a:lnTo>
                <a:lnTo>
                  <a:pt x="349364" y="83598"/>
                </a:lnTo>
                <a:close/>
              </a:path>
              <a:path w="1047579" h="150776">
                <a:moveTo>
                  <a:pt x="433519" y="96785"/>
                </a:moveTo>
                <a:lnTo>
                  <a:pt x="431363" y="95541"/>
                </a:lnTo>
                <a:lnTo>
                  <a:pt x="427822" y="100130"/>
                </a:lnTo>
                <a:lnTo>
                  <a:pt x="425306" y="103198"/>
                </a:lnTo>
                <a:lnTo>
                  <a:pt x="423813" y="104747"/>
                </a:lnTo>
                <a:lnTo>
                  <a:pt x="421213" y="107622"/>
                </a:lnTo>
                <a:lnTo>
                  <a:pt x="419195" y="109059"/>
                </a:lnTo>
                <a:lnTo>
                  <a:pt x="417757" y="109059"/>
                </a:lnTo>
                <a:lnTo>
                  <a:pt x="415959" y="108603"/>
                </a:lnTo>
                <a:lnTo>
                  <a:pt x="415075" y="106779"/>
                </a:lnTo>
                <a:lnTo>
                  <a:pt x="415268" y="104830"/>
                </a:lnTo>
                <a:lnTo>
                  <a:pt x="430201" y="49014"/>
                </a:lnTo>
                <a:lnTo>
                  <a:pt x="444305" y="49014"/>
                </a:lnTo>
                <a:lnTo>
                  <a:pt x="445300" y="43457"/>
                </a:lnTo>
                <a:lnTo>
                  <a:pt x="431777" y="43457"/>
                </a:lnTo>
                <a:lnTo>
                  <a:pt x="436506" y="25378"/>
                </a:lnTo>
                <a:lnTo>
                  <a:pt x="436575" y="24728"/>
                </a:lnTo>
                <a:lnTo>
                  <a:pt x="435649" y="23166"/>
                </a:lnTo>
                <a:lnTo>
                  <a:pt x="433685" y="23802"/>
                </a:lnTo>
                <a:lnTo>
                  <a:pt x="432357" y="25378"/>
                </a:lnTo>
                <a:lnTo>
                  <a:pt x="427048" y="31681"/>
                </a:lnTo>
                <a:lnTo>
                  <a:pt x="422859" y="35938"/>
                </a:lnTo>
                <a:lnTo>
                  <a:pt x="419790" y="38150"/>
                </a:lnTo>
                <a:lnTo>
                  <a:pt x="416720" y="40361"/>
                </a:lnTo>
                <a:lnTo>
                  <a:pt x="412392" y="42656"/>
                </a:lnTo>
                <a:lnTo>
                  <a:pt x="406806" y="45033"/>
                </a:lnTo>
                <a:lnTo>
                  <a:pt x="405369" y="45807"/>
                </a:lnTo>
                <a:lnTo>
                  <a:pt x="404815" y="47521"/>
                </a:lnTo>
                <a:lnTo>
                  <a:pt x="404815" y="49014"/>
                </a:lnTo>
                <a:lnTo>
                  <a:pt x="417424" y="49014"/>
                </a:lnTo>
                <a:lnTo>
                  <a:pt x="401828" y="106986"/>
                </a:lnTo>
                <a:lnTo>
                  <a:pt x="401497" y="108769"/>
                </a:lnTo>
                <a:lnTo>
                  <a:pt x="401414" y="110303"/>
                </a:lnTo>
                <a:lnTo>
                  <a:pt x="401414" y="112183"/>
                </a:lnTo>
                <a:lnTo>
                  <a:pt x="402050" y="113869"/>
                </a:lnTo>
                <a:lnTo>
                  <a:pt x="403322" y="115362"/>
                </a:lnTo>
                <a:lnTo>
                  <a:pt x="404594" y="116855"/>
                </a:lnTo>
                <a:lnTo>
                  <a:pt x="406640" y="117602"/>
                </a:lnTo>
                <a:lnTo>
                  <a:pt x="412724" y="117602"/>
                </a:lnTo>
                <a:lnTo>
                  <a:pt x="416167" y="116205"/>
                </a:lnTo>
                <a:lnTo>
                  <a:pt x="419790" y="113413"/>
                </a:lnTo>
                <a:lnTo>
                  <a:pt x="423412" y="110621"/>
                </a:lnTo>
                <a:lnTo>
                  <a:pt x="427601" y="105659"/>
                </a:lnTo>
                <a:lnTo>
                  <a:pt x="432357" y="98526"/>
                </a:lnTo>
                <a:lnTo>
                  <a:pt x="433519" y="96785"/>
                </a:lnTo>
                <a:close/>
              </a:path>
              <a:path w="1047579" h="150776">
                <a:moveTo>
                  <a:pt x="543873" y="100876"/>
                </a:moveTo>
                <a:lnTo>
                  <a:pt x="542464" y="117685"/>
                </a:lnTo>
                <a:lnTo>
                  <a:pt x="546943" y="117685"/>
                </a:lnTo>
                <a:lnTo>
                  <a:pt x="544828" y="104097"/>
                </a:lnTo>
                <a:lnTo>
                  <a:pt x="543873" y="100876"/>
                </a:lnTo>
                <a:close/>
              </a:path>
              <a:path w="1047579" h="150776">
                <a:moveTo>
                  <a:pt x="580059" y="116883"/>
                </a:moveTo>
                <a:lnTo>
                  <a:pt x="581648" y="117602"/>
                </a:lnTo>
                <a:lnTo>
                  <a:pt x="586848" y="117602"/>
                </a:lnTo>
                <a:lnTo>
                  <a:pt x="590166" y="116289"/>
                </a:lnTo>
                <a:lnTo>
                  <a:pt x="593650" y="113662"/>
                </a:lnTo>
                <a:lnTo>
                  <a:pt x="597135" y="111036"/>
                </a:lnTo>
                <a:lnTo>
                  <a:pt x="601752" y="106046"/>
                </a:lnTo>
                <a:lnTo>
                  <a:pt x="607505" y="98692"/>
                </a:lnTo>
                <a:lnTo>
                  <a:pt x="605514" y="96951"/>
                </a:lnTo>
                <a:lnTo>
                  <a:pt x="600370" y="102259"/>
                </a:lnTo>
                <a:lnTo>
                  <a:pt x="598932" y="103682"/>
                </a:lnTo>
                <a:lnTo>
                  <a:pt x="596886" y="105576"/>
                </a:lnTo>
                <a:lnTo>
                  <a:pt x="594646" y="107401"/>
                </a:lnTo>
                <a:lnTo>
                  <a:pt x="592779" y="108562"/>
                </a:lnTo>
                <a:lnTo>
                  <a:pt x="591134" y="108728"/>
                </a:lnTo>
                <a:lnTo>
                  <a:pt x="589585" y="107262"/>
                </a:lnTo>
                <a:lnTo>
                  <a:pt x="589585" y="105272"/>
                </a:lnTo>
                <a:lnTo>
                  <a:pt x="590608" y="100406"/>
                </a:lnTo>
                <a:lnTo>
                  <a:pt x="592655" y="91892"/>
                </a:lnTo>
                <a:lnTo>
                  <a:pt x="593816" y="87192"/>
                </a:lnTo>
                <a:lnTo>
                  <a:pt x="595227" y="81608"/>
                </a:lnTo>
                <a:lnTo>
                  <a:pt x="596886" y="75139"/>
                </a:lnTo>
                <a:lnTo>
                  <a:pt x="604518" y="45448"/>
                </a:lnTo>
                <a:lnTo>
                  <a:pt x="604740" y="44674"/>
                </a:lnTo>
                <a:lnTo>
                  <a:pt x="605292" y="42683"/>
                </a:lnTo>
                <a:lnTo>
                  <a:pt x="604684" y="40638"/>
                </a:lnTo>
                <a:lnTo>
                  <a:pt x="595310" y="41716"/>
                </a:lnTo>
                <a:lnTo>
                  <a:pt x="594314" y="41923"/>
                </a:lnTo>
                <a:lnTo>
                  <a:pt x="593567" y="43623"/>
                </a:lnTo>
                <a:lnTo>
                  <a:pt x="591742" y="49926"/>
                </a:lnTo>
                <a:lnTo>
                  <a:pt x="591327" y="48765"/>
                </a:lnTo>
                <a:lnTo>
                  <a:pt x="589612" y="45172"/>
                </a:lnTo>
                <a:lnTo>
                  <a:pt x="585962" y="41688"/>
                </a:lnTo>
                <a:lnTo>
                  <a:pt x="582589" y="40555"/>
                </a:lnTo>
                <a:lnTo>
                  <a:pt x="577675" y="40560"/>
                </a:lnTo>
                <a:lnTo>
                  <a:pt x="566489" y="42879"/>
                </a:lnTo>
                <a:lnTo>
                  <a:pt x="555554" y="49429"/>
                </a:lnTo>
                <a:lnTo>
                  <a:pt x="544869" y="60210"/>
                </a:lnTo>
                <a:lnTo>
                  <a:pt x="535711" y="73539"/>
                </a:lnTo>
                <a:lnTo>
                  <a:pt x="530883" y="85192"/>
                </a:lnTo>
                <a:lnTo>
                  <a:pt x="529273" y="96536"/>
                </a:lnTo>
                <a:lnTo>
                  <a:pt x="529273" y="103281"/>
                </a:lnTo>
                <a:lnTo>
                  <a:pt x="531098" y="108492"/>
                </a:lnTo>
                <a:lnTo>
                  <a:pt x="534748" y="112169"/>
                </a:lnTo>
                <a:lnTo>
                  <a:pt x="538399" y="115846"/>
                </a:lnTo>
                <a:lnTo>
                  <a:pt x="542464" y="117685"/>
                </a:lnTo>
                <a:lnTo>
                  <a:pt x="543873" y="100876"/>
                </a:lnTo>
                <a:lnTo>
                  <a:pt x="543873" y="96453"/>
                </a:lnTo>
                <a:lnTo>
                  <a:pt x="544420" y="90079"/>
                </a:lnTo>
                <a:lnTo>
                  <a:pt x="547742" y="78297"/>
                </a:lnTo>
                <a:lnTo>
                  <a:pt x="554078" y="65021"/>
                </a:lnTo>
                <a:lnTo>
                  <a:pt x="559292" y="56885"/>
                </a:lnTo>
                <a:lnTo>
                  <a:pt x="568964" y="47437"/>
                </a:lnTo>
                <a:lnTo>
                  <a:pt x="579215" y="44287"/>
                </a:lnTo>
                <a:lnTo>
                  <a:pt x="581814" y="44287"/>
                </a:lnTo>
                <a:lnTo>
                  <a:pt x="584027" y="45227"/>
                </a:lnTo>
                <a:lnTo>
                  <a:pt x="585852" y="47107"/>
                </a:lnTo>
                <a:lnTo>
                  <a:pt x="587677" y="48987"/>
                </a:lnTo>
                <a:lnTo>
                  <a:pt x="588590" y="51917"/>
                </a:lnTo>
                <a:lnTo>
                  <a:pt x="588590" y="55898"/>
                </a:lnTo>
                <a:lnTo>
                  <a:pt x="587820" y="64102"/>
                </a:lnTo>
                <a:lnTo>
                  <a:pt x="584314" y="76069"/>
                </a:lnTo>
                <a:lnTo>
                  <a:pt x="577970" y="88989"/>
                </a:lnTo>
                <a:lnTo>
                  <a:pt x="573470" y="95995"/>
                </a:lnTo>
                <a:lnTo>
                  <a:pt x="563798" y="105855"/>
                </a:lnTo>
                <a:lnTo>
                  <a:pt x="553829" y="109142"/>
                </a:lnTo>
                <a:lnTo>
                  <a:pt x="551008" y="109142"/>
                </a:lnTo>
                <a:lnTo>
                  <a:pt x="548644" y="108133"/>
                </a:lnTo>
                <a:lnTo>
                  <a:pt x="546736" y="106115"/>
                </a:lnTo>
                <a:lnTo>
                  <a:pt x="544828" y="104097"/>
                </a:lnTo>
                <a:lnTo>
                  <a:pt x="546943" y="117685"/>
                </a:lnTo>
                <a:lnTo>
                  <a:pt x="549598" y="117685"/>
                </a:lnTo>
                <a:lnTo>
                  <a:pt x="552363" y="117187"/>
                </a:lnTo>
                <a:lnTo>
                  <a:pt x="555240" y="116192"/>
                </a:lnTo>
                <a:lnTo>
                  <a:pt x="558945" y="114699"/>
                </a:lnTo>
                <a:lnTo>
                  <a:pt x="562816" y="112156"/>
                </a:lnTo>
                <a:lnTo>
                  <a:pt x="566854" y="108562"/>
                </a:lnTo>
                <a:lnTo>
                  <a:pt x="570283" y="105576"/>
                </a:lnTo>
                <a:lnTo>
                  <a:pt x="573173" y="102494"/>
                </a:lnTo>
                <a:lnTo>
                  <a:pt x="575523" y="99314"/>
                </a:lnTo>
                <a:lnTo>
                  <a:pt x="577874" y="96135"/>
                </a:lnTo>
                <a:lnTo>
                  <a:pt x="579547" y="93716"/>
                </a:lnTo>
                <a:lnTo>
                  <a:pt x="580543" y="92058"/>
                </a:lnTo>
                <a:lnTo>
                  <a:pt x="579823" y="94601"/>
                </a:lnTo>
                <a:lnTo>
                  <a:pt x="579091" y="97739"/>
                </a:lnTo>
                <a:lnTo>
                  <a:pt x="578344" y="101471"/>
                </a:lnTo>
                <a:lnTo>
                  <a:pt x="577598" y="105203"/>
                </a:lnTo>
                <a:lnTo>
                  <a:pt x="577224" y="108064"/>
                </a:lnTo>
                <a:lnTo>
                  <a:pt x="577224" y="112211"/>
                </a:lnTo>
                <a:lnTo>
                  <a:pt x="577791" y="114008"/>
                </a:lnTo>
                <a:lnTo>
                  <a:pt x="580059" y="116883"/>
                </a:lnTo>
                <a:close/>
              </a:path>
              <a:path w="1047579" h="150776">
                <a:moveTo>
                  <a:pt x="619893" y="114616"/>
                </a:moveTo>
                <a:lnTo>
                  <a:pt x="622271" y="116109"/>
                </a:lnTo>
                <a:lnTo>
                  <a:pt x="623821" y="117104"/>
                </a:lnTo>
                <a:lnTo>
                  <a:pt x="625590" y="117602"/>
                </a:lnTo>
                <a:lnTo>
                  <a:pt x="632227" y="117602"/>
                </a:lnTo>
                <a:lnTo>
                  <a:pt x="636845" y="115307"/>
                </a:lnTo>
                <a:lnTo>
                  <a:pt x="641435" y="110718"/>
                </a:lnTo>
                <a:lnTo>
                  <a:pt x="644090" y="108009"/>
                </a:lnTo>
                <a:lnTo>
                  <a:pt x="647796" y="103143"/>
                </a:lnTo>
                <a:lnTo>
                  <a:pt x="652553" y="96122"/>
                </a:lnTo>
                <a:lnTo>
                  <a:pt x="650313" y="94546"/>
                </a:lnTo>
                <a:lnTo>
                  <a:pt x="648100" y="97863"/>
                </a:lnTo>
                <a:lnTo>
                  <a:pt x="645391" y="101291"/>
                </a:lnTo>
                <a:lnTo>
                  <a:pt x="642182" y="104830"/>
                </a:lnTo>
                <a:lnTo>
                  <a:pt x="638975" y="108368"/>
                </a:lnTo>
                <a:lnTo>
                  <a:pt x="636375" y="110138"/>
                </a:lnTo>
                <a:lnTo>
                  <a:pt x="633333" y="110138"/>
                </a:lnTo>
                <a:lnTo>
                  <a:pt x="631839" y="108272"/>
                </a:lnTo>
                <a:lnTo>
                  <a:pt x="631647" y="106323"/>
                </a:lnTo>
                <a:lnTo>
                  <a:pt x="631812" y="104830"/>
                </a:lnTo>
                <a:lnTo>
                  <a:pt x="632283" y="102895"/>
                </a:lnTo>
                <a:lnTo>
                  <a:pt x="632890" y="100517"/>
                </a:lnTo>
                <a:lnTo>
                  <a:pt x="659023" y="829"/>
                </a:lnTo>
                <a:lnTo>
                  <a:pt x="657862" y="0"/>
                </a:lnTo>
                <a:lnTo>
                  <a:pt x="653437" y="1105"/>
                </a:lnTo>
                <a:lnTo>
                  <a:pt x="649676" y="1935"/>
                </a:lnTo>
                <a:lnTo>
                  <a:pt x="646580" y="2487"/>
                </a:lnTo>
                <a:lnTo>
                  <a:pt x="645584" y="2653"/>
                </a:lnTo>
                <a:lnTo>
                  <a:pt x="643468" y="2958"/>
                </a:lnTo>
                <a:lnTo>
                  <a:pt x="640233" y="3400"/>
                </a:lnTo>
                <a:lnTo>
                  <a:pt x="636997" y="3842"/>
                </a:lnTo>
                <a:lnTo>
                  <a:pt x="634135" y="4229"/>
                </a:lnTo>
                <a:lnTo>
                  <a:pt x="631647" y="4561"/>
                </a:lnTo>
                <a:lnTo>
                  <a:pt x="631647" y="7298"/>
                </a:lnTo>
                <a:lnTo>
                  <a:pt x="636181" y="7242"/>
                </a:lnTo>
                <a:lnTo>
                  <a:pt x="639210" y="7422"/>
                </a:lnTo>
                <a:lnTo>
                  <a:pt x="640730" y="7837"/>
                </a:lnTo>
                <a:lnTo>
                  <a:pt x="642251" y="8251"/>
                </a:lnTo>
                <a:lnTo>
                  <a:pt x="643012" y="9399"/>
                </a:lnTo>
                <a:lnTo>
                  <a:pt x="643012" y="11279"/>
                </a:lnTo>
                <a:lnTo>
                  <a:pt x="642929" y="13020"/>
                </a:lnTo>
                <a:lnTo>
                  <a:pt x="642514" y="15177"/>
                </a:lnTo>
                <a:lnTo>
                  <a:pt x="620447" y="98112"/>
                </a:lnTo>
                <a:lnTo>
                  <a:pt x="620004" y="99936"/>
                </a:lnTo>
                <a:lnTo>
                  <a:pt x="619644" y="101540"/>
                </a:lnTo>
                <a:lnTo>
                  <a:pt x="619368" y="102922"/>
                </a:lnTo>
                <a:lnTo>
                  <a:pt x="618926" y="105244"/>
                </a:lnTo>
                <a:lnTo>
                  <a:pt x="618705" y="107097"/>
                </a:lnTo>
                <a:lnTo>
                  <a:pt x="618705" y="112073"/>
                </a:lnTo>
                <a:lnTo>
                  <a:pt x="619893" y="114616"/>
                </a:lnTo>
                <a:close/>
              </a:path>
              <a:path w="1047579" h="150776">
                <a:moveTo>
                  <a:pt x="791799" y="85687"/>
                </a:moveTo>
                <a:lnTo>
                  <a:pt x="784166" y="97995"/>
                </a:lnTo>
                <a:lnTo>
                  <a:pt x="775849" y="105037"/>
                </a:lnTo>
                <a:lnTo>
                  <a:pt x="764047" y="108605"/>
                </a:lnTo>
                <a:lnTo>
                  <a:pt x="749467" y="109640"/>
                </a:lnTo>
                <a:lnTo>
                  <a:pt x="741420" y="109557"/>
                </a:lnTo>
                <a:lnTo>
                  <a:pt x="736581" y="109253"/>
                </a:lnTo>
                <a:lnTo>
                  <a:pt x="733152" y="108589"/>
                </a:lnTo>
                <a:lnTo>
                  <a:pt x="729557" y="105300"/>
                </a:lnTo>
                <a:lnTo>
                  <a:pt x="729557" y="103641"/>
                </a:lnTo>
                <a:lnTo>
                  <a:pt x="729722" y="101844"/>
                </a:lnTo>
                <a:lnTo>
                  <a:pt x="731298" y="95375"/>
                </a:lnTo>
                <a:lnTo>
                  <a:pt x="752122" y="20236"/>
                </a:lnTo>
                <a:lnTo>
                  <a:pt x="753505" y="15204"/>
                </a:lnTo>
                <a:lnTo>
                  <a:pt x="755910" y="11776"/>
                </a:lnTo>
                <a:lnTo>
                  <a:pt x="759339" y="9952"/>
                </a:lnTo>
                <a:lnTo>
                  <a:pt x="761330" y="8846"/>
                </a:lnTo>
                <a:lnTo>
                  <a:pt x="764622" y="8099"/>
                </a:lnTo>
                <a:lnTo>
                  <a:pt x="769212" y="7712"/>
                </a:lnTo>
                <a:lnTo>
                  <a:pt x="769212" y="4976"/>
                </a:lnTo>
                <a:lnTo>
                  <a:pt x="722837" y="4976"/>
                </a:lnTo>
                <a:lnTo>
                  <a:pt x="722837" y="7712"/>
                </a:lnTo>
                <a:lnTo>
                  <a:pt x="727814" y="7823"/>
                </a:lnTo>
                <a:lnTo>
                  <a:pt x="731257" y="8417"/>
                </a:lnTo>
                <a:lnTo>
                  <a:pt x="733165" y="9496"/>
                </a:lnTo>
                <a:lnTo>
                  <a:pt x="735073" y="10574"/>
                </a:lnTo>
                <a:lnTo>
                  <a:pt x="736028" y="12495"/>
                </a:lnTo>
                <a:lnTo>
                  <a:pt x="736028" y="15260"/>
                </a:lnTo>
                <a:lnTo>
                  <a:pt x="735336" y="20194"/>
                </a:lnTo>
                <a:lnTo>
                  <a:pt x="734036" y="25378"/>
                </a:lnTo>
                <a:lnTo>
                  <a:pt x="713213" y="100517"/>
                </a:lnTo>
                <a:lnTo>
                  <a:pt x="711720" y="105769"/>
                </a:lnTo>
                <a:lnTo>
                  <a:pt x="709812" y="109225"/>
                </a:lnTo>
                <a:lnTo>
                  <a:pt x="707489" y="110884"/>
                </a:lnTo>
                <a:lnTo>
                  <a:pt x="705996" y="111990"/>
                </a:lnTo>
                <a:lnTo>
                  <a:pt x="703258" y="112708"/>
                </a:lnTo>
                <a:lnTo>
                  <a:pt x="699276" y="113040"/>
                </a:lnTo>
                <a:lnTo>
                  <a:pt x="699276" y="115777"/>
                </a:lnTo>
                <a:lnTo>
                  <a:pt x="785970" y="115777"/>
                </a:lnTo>
                <a:lnTo>
                  <a:pt x="795759" y="85340"/>
                </a:lnTo>
                <a:lnTo>
                  <a:pt x="792441" y="84345"/>
                </a:lnTo>
                <a:lnTo>
                  <a:pt x="791799" y="85687"/>
                </a:lnTo>
                <a:close/>
              </a:path>
              <a:path w="1047579" h="150776">
                <a:moveTo>
                  <a:pt x="839098" y="13435"/>
                </a:moveTo>
                <a:lnTo>
                  <a:pt x="839098" y="10891"/>
                </a:lnTo>
                <a:lnTo>
                  <a:pt x="838282" y="8735"/>
                </a:lnTo>
                <a:lnTo>
                  <a:pt x="836651" y="6966"/>
                </a:lnTo>
                <a:lnTo>
                  <a:pt x="835019" y="5197"/>
                </a:lnTo>
                <a:lnTo>
                  <a:pt x="833070" y="4312"/>
                </a:lnTo>
                <a:lnTo>
                  <a:pt x="828535" y="4312"/>
                </a:lnTo>
                <a:lnTo>
                  <a:pt x="826598" y="5197"/>
                </a:lnTo>
                <a:lnTo>
                  <a:pt x="824995" y="6966"/>
                </a:lnTo>
                <a:lnTo>
                  <a:pt x="823391" y="8735"/>
                </a:lnTo>
                <a:lnTo>
                  <a:pt x="822589" y="10891"/>
                </a:lnTo>
                <a:lnTo>
                  <a:pt x="822589" y="15923"/>
                </a:lnTo>
                <a:lnTo>
                  <a:pt x="823391" y="18052"/>
                </a:lnTo>
                <a:lnTo>
                  <a:pt x="824995" y="19821"/>
                </a:lnTo>
                <a:lnTo>
                  <a:pt x="826598" y="21590"/>
                </a:lnTo>
                <a:lnTo>
                  <a:pt x="828535" y="22475"/>
                </a:lnTo>
                <a:lnTo>
                  <a:pt x="833070" y="22475"/>
                </a:lnTo>
                <a:lnTo>
                  <a:pt x="835019" y="21604"/>
                </a:lnTo>
                <a:lnTo>
                  <a:pt x="836651" y="19862"/>
                </a:lnTo>
                <a:lnTo>
                  <a:pt x="838282" y="18121"/>
                </a:lnTo>
                <a:lnTo>
                  <a:pt x="839098" y="15978"/>
                </a:lnTo>
                <a:lnTo>
                  <a:pt x="839098" y="13435"/>
                </a:lnTo>
                <a:close/>
              </a:path>
              <a:path w="1047579" h="150776">
                <a:moveTo>
                  <a:pt x="834203" y="97946"/>
                </a:moveTo>
                <a:lnTo>
                  <a:pt x="832046" y="96122"/>
                </a:lnTo>
                <a:lnTo>
                  <a:pt x="829391" y="99715"/>
                </a:lnTo>
                <a:lnTo>
                  <a:pt x="827152" y="102480"/>
                </a:lnTo>
                <a:lnTo>
                  <a:pt x="825326" y="104415"/>
                </a:lnTo>
                <a:lnTo>
                  <a:pt x="822230" y="107677"/>
                </a:lnTo>
                <a:lnTo>
                  <a:pt x="819741" y="109308"/>
                </a:lnTo>
                <a:lnTo>
                  <a:pt x="816754" y="109308"/>
                </a:lnTo>
                <a:lnTo>
                  <a:pt x="815454" y="107705"/>
                </a:lnTo>
                <a:lnTo>
                  <a:pt x="815288" y="105549"/>
                </a:lnTo>
                <a:lnTo>
                  <a:pt x="815675" y="103669"/>
                </a:lnTo>
                <a:lnTo>
                  <a:pt x="816450" y="100517"/>
                </a:lnTo>
                <a:lnTo>
                  <a:pt x="833208" y="41301"/>
                </a:lnTo>
                <a:lnTo>
                  <a:pt x="832834" y="40596"/>
                </a:lnTo>
                <a:lnTo>
                  <a:pt x="831189" y="40582"/>
                </a:lnTo>
                <a:lnTo>
                  <a:pt x="828810" y="41135"/>
                </a:lnTo>
                <a:lnTo>
                  <a:pt x="826432" y="41688"/>
                </a:lnTo>
                <a:lnTo>
                  <a:pt x="823916" y="42186"/>
                </a:lnTo>
                <a:lnTo>
                  <a:pt x="821261" y="42628"/>
                </a:lnTo>
                <a:lnTo>
                  <a:pt x="819214" y="42960"/>
                </a:lnTo>
                <a:lnTo>
                  <a:pt x="817182" y="43278"/>
                </a:lnTo>
                <a:lnTo>
                  <a:pt x="815164" y="43582"/>
                </a:lnTo>
                <a:lnTo>
                  <a:pt x="813145" y="43886"/>
                </a:lnTo>
                <a:lnTo>
                  <a:pt x="809840" y="44314"/>
                </a:lnTo>
                <a:lnTo>
                  <a:pt x="805250" y="44867"/>
                </a:lnTo>
                <a:lnTo>
                  <a:pt x="805250" y="47604"/>
                </a:lnTo>
                <a:lnTo>
                  <a:pt x="809564" y="47604"/>
                </a:lnTo>
                <a:lnTo>
                  <a:pt x="812453" y="47839"/>
                </a:lnTo>
                <a:lnTo>
                  <a:pt x="813919" y="48309"/>
                </a:lnTo>
                <a:lnTo>
                  <a:pt x="816118" y="50009"/>
                </a:lnTo>
                <a:lnTo>
                  <a:pt x="816118" y="52000"/>
                </a:lnTo>
                <a:lnTo>
                  <a:pt x="815952" y="53659"/>
                </a:lnTo>
                <a:lnTo>
                  <a:pt x="815537" y="55483"/>
                </a:lnTo>
                <a:lnTo>
                  <a:pt x="803923" y="98112"/>
                </a:lnTo>
                <a:lnTo>
                  <a:pt x="803314" y="100434"/>
                </a:lnTo>
                <a:lnTo>
                  <a:pt x="802899" y="102190"/>
                </a:lnTo>
                <a:lnTo>
                  <a:pt x="802678" y="103378"/>
                </a:lnTo>
                <a:lnTo>
                  <a:pt x="802346" y="105963"/>
                </a:lnTo>
                <a:lnTo>
                  <a:pt x="802346" y="110276"/>
                </a:lnTo>
                <a:lnTo>
                  <a:pt x="803135" y="112625"/>
                </a:lnTo>
                <a:lnTo>
                  <a:pt x="804710" y="114616"/>
                </a:lnTo>
                <a:lnTo>
                  <a:pt x="806287" y="116607"/>
                </a:lnTo>
                <a:lnTo>
                  <a:pt x="808264" y="117602"/>
                </a:lnTo>
                <a:lnTo>
                  <a:pt x="814680" y="117602"/>
                </a:lnTo>
                <a:lnTo>
                  <a:pt x="818828" y="115611"/>
                </a:lnTo>
                <a:lnTo>
                  <a:pt x="823086" y="111630"/>
                </a:lnTo>
                <a:lnTo>
                  <a:pt x="825796" y="109087"/>
                </a:lnTo>
                <a:lnTo>
                  <a:pt x="829226" y="104913"/>
                </a:lnTo>
                <a:lnTo>
                  <a:pt x="833374" y="99107"/>
                </a:lnTo>
                <a:lnTo>
                  <a:pt x="834203" y="97946"/>
                </a:lnTo>
                <a:close/>
              </a:path>
              <a:path w="1047579" h="150776">
                <a:moveTo>
                  <a:pt x="846166" y="44950"/>
                </a:moveTo>
                <a:lnTo>
                  <a:pt x="844507" y="45282"/>
                </a:lnTo>
                <a:lnTo>
                  <a:pt x="844507" y="47438"/>
                </a:lnTo>
                <a:lnTo>
                  <a:pt x="845558" y="47328"/>
                </a:lnTo>
                <a:lnTo>
                  <a:pt x="847286" y="47190"/>
                </a:lnTo>
                <a:lnTo>
                  <a:pt x="849402" y="47107"/>
                </a:lnTo>
                <a:lnTo>
                  <a:pt x="853107" y="47107"/>
                </a:lnTo>
                <a:lnTo>
                  <a:pt x="855624" y="48461"/>
                </a:lnTo>
                <a:lnTo>
                  <a:pt x="856951" y="51170"/>
                </a:lnTo>
                <a:lnTo>
                  <a:pt x="858278" y="53880"/>
                </a:lnTo>
                <a:lnTo>
                  <a:pt x="859634" y="59906"/>
                </a:lnTo>
                <a:lnTo>
                  <a:pt x="861016" y="69250"/>
                </a:lnTo>
                <a:lnTo>
                  <a:pt x="861679" y="73508"/>
                </a:lnTo>
                <a:lnTo>
                  <a:pt x="862371" y="80060"/>
                </a:lnTo>
                <a:lnTo>
                  <a:pt x="863090" y="88906"/>
                </a:lnTo>
                <a:lnTo>
                  <a:pt x="863809" y="97752"/>
                </a:lnTo>
                <a:lnTo>
                  <a:pt x="864169" y="104028"/>
                </a:lnTo>
                <a:lnTo>
                  <a:pt x="864169" y="110773"/>
                </a:lnTo>
                <a:lnTo>
                  <a:pt x="864252" y="112930"/>
                </a:lnTo>
                <a:lnTo>
                  <a:pt x="864418" y="114201"/>
                </a:lnTo>
                <a:lnTo>
                  <a:pt x="864694" y="116468"/>
                </a:lnTo>
                <a:lnTo>
                  <a:pt x="866077" y="117602"/>
                </a:lnTo>
                <a:lnTo>
                  <a:pt x="870198" y="115104"/>
                </a:lnTo>
                <a:lnTo>
                  <a:pt x="878680" y="106245"/>
                </a:lnTo>
                <a:lnTo>
                  <a:pt x="891214" y="90979"/>
                </a:lnTo>
                <a:lnTo>
                  <a:pt x="897521" y="82731"/>
                </a:lnTo>
                <a:lnTo>
                  <a:pt x="906323" y="69728"/>
                </a:lnTo>
                <a:lnTo>
                  <a:pt x="911604" y="59402"/>
                </a:lnTo>
                <a:lnTo>
                  <a:pt x="913364" y="51751"/>
                </a:lnTo>
                <a:lnTo>
                  <a:pt x="913364" y="48931"/>
                </a:lnTo>
                <a:lnTo>
                  <a:pt x="912535" y="46416"/>
                </a:lnTo>
                <a:lnTo>
                  <a:pt x="910876" y="44204"/>
                </a:lnTo>
                <a:lnTo>
                  <a:pt x="909217" y="41992"/>
                </a:lnTo>
                <a:lnTo>
                  <a:pt x="906838" y="40886"/>
                </a:lnTo>
                <a:lnTo>
                  <a:pt x="901916" y="40886"/>
                </a:lnTo>
                <a:lnTo>
                  <a:pt x="900381" y="41467"/>
                </a:lnTo>
                <a:lnTo>
                  <a:pt x="899136" y="42628"/>
                </a:lnTo>
                <a:lnTo>
                  <a:pt x="897270" y="45282"/>
                </a:lnTo>
                <a:lnTo>
                  <a:pt x="897270" y="49097"/>
                </a:lnTo>
                <a:lnTo>
                  <a:pt x="898515" y="51295"/>
                </a:lnTo>
                <a:lnTo>
                  <a:pt x="901003" y="53700"/>
                </a:lnTo>
                <a:lnTo>
                  <a:pt x="903492" y="56105"/>
                </a:lnTo>
                <a:lnTo>
                  <a:pt x="904736" y="58165"/>
                </a:lnTo>
                <a:lnTo>
                  <a:pt x="904736" y="63307"/>
                </a:lnTo>
                <a:lnTo>
                  <a:pt x="901889" y="69168"/>
                </a:lnTo>
                <a:lnTo>
                  <a:pt x="896191" y="77461"/>
                </a:lnTo>
                <a:lnTo>
                  <a:pt x="894916" y="79300"/>
                </a:lnTo>
                <a:lnTo>
                  <a:pt x="887009" y="89848"/>
                </a:lnTo>
                <a:lnTo>
                  <a:pt x="879101" y="98941"/>
                </a:lnTo>
                <a:lnTo>
                  <a:pt x="876364" y="101844"/>
                </a:lnTo>
                <a:lnTo>
                  <a:pt x="876328" y="101226"/>
                </a:lnTo>
                <a:lnTo>
                  <a:pt x="875351" y="86620"/>
                </a:lnTo>
                <a:lnTo>
                  <a:pt x="874373" y="76051"/>
                </a:lnTo>
                <a:lnTo>
                  <a:pt x="873975" y="72704"/>
                </a:lnTo>
                <a:lnTo>
                  <a:pt x="872115" y="60235"/>
                </a:lnTo>
                <a:lnTo>
                  <a:pt x="869644" y="47604"/>
                </a:lnTo>
                <a:lnTo>
                  <a:pt x="868980" y="44674"/>
                </a:lnTo>
                <a:lnTo>
                  <a:pt x="868427" y="42670"/>
                </a:lnTo>
                <a:lnTo>
                  <a:pt x="866160" y="40306"/>
                </a:lnTo>
                <a:lnTo>
                  <a:pt x="863422" y="41135"/>
                </a:lnTo>
                <a:lnTo>
                  <a:pt x="863090" y="41246"/>
                </a:lnTo>
                <a:lnTo>
                  <a:pt x="860270" y="41882"/>
                </a:lnTo>
                <a:lnTo>
                  <a:pt x="854960" y="43043"/>
                </a:lnTo>
                <a:lnTo>
                  <a:pt x="849651" y="44204"/>
                </a:lnTo>
                <a:lnTo>
                  <a:pt x="846166" y="44950"/>
                </a:lnTo>
                <a:close/>
              </a:path>
              <a:path w="1047579" h="150776">
                <a:moveTo>
                  <a:pt x="939779" y="83598"/>
                </a:moveTo>
                <a:lnTo>
                  <a:pt x="945464" y="82662"/>
                </a:lnTo>
                <a:lnTo>
                  <a:pt x="957567" y="79018"/>
                </a:lnTo>
                <a:lnTo>
                  <a:pt x="969189" y="73190"/>
                </a:lnTo>
                <a:lnTo>
                  <a:pt x="978508" y="67523"/>
                </a:lnTo>
                <a:lnTo>
                  <a:pt x="983167" y="60708"/>
                </a:lnTo>
                <a:lnTo>
                  <a:pt x="983167" y="48821"/>
                </a:lnTo>
                <a:lnTo>
                  <a:pt x="981896" y="45863"/>
                </a:lnTo>
                <a:lnTo>
                  <a:pt x="979351" y="43872"/>
                </a:lnTo>
                <a:lnTo>
                  <a:pt x="976807" y="41882"/>
                </a:lnTo>
                <a:lnTo>
                  <a:pt x="973378" y="40886"/>
                </a:lnTo>
                <a:lnTo>
                  <a:pt x="969064" y="40886"/>
                </a:lnTo>
                <a:lnTo>
                  <a:pt x="957536" y="42796"/>
                </a:lnTo>
                <a:lnTo>
                  <a:pt x="946215" y="48546"/>
                </a:lnTo>
                <a:lnTo>
                  <a:pt x="935134" y="58137"/>
                </a:lnTo>
                <a:lnTo>
                  <a:pt x="936211" y="80447"/>
                </a:lnTo>
                <a:lnTo>
                  <a:pt x="937263" y="77627"/>
                </a:lnTo>
                <a:lnTo>
                  <a:pt x="938258" y="75111"/>
                </a:lnTo>
                <a:lnTo>
                  <a:pt x="939198" y="72900"/>
                </a:lnTo>
                <a:lnTo>
                  <a:pt x="940913" y="68753"/>
                </a:lnTo>
                <a:lnTo>
                  <a:pt x="943236" y="64413"/>
                </a:lnTo>
                <a:lnTo>
                  <a:pt x="946167" y="59879"/>
                </a:lnTo>
                <a:lnTo>
                  <a:pt x="948932" y="56008"/>
                </a:lnTo>
                <a:lnTo>
                  <a:pt x="952044" y="52539"/>
                </a:lnTo>
                <a:lnTo>
                  <a:pt x="955500" y="49470"/>
                </a:lnTo>
                <a:lnTo>
                  <a:pt x="958957" y="46402"/>
                </a:lnTo>
                <a:lnTo>
                  <a:pt x="962483" y="44867"/>
                </a:lnTo>
                <a:lnTo>
                  <a:pt x="968013" y="44867"/>
                </a:lnTo>
                <a:lnTo>
                  <a:pt x="969479" y="45489"/>
                </a:lnTo>
                <a:lnTo>
                  <a:pt x="971470" y="47977"/>
                </a:lnTo>
                <a:lnTo>
                  <a:pt x="971967" y="49650"/>
                </a:lnTo>
                <a:lnTo>
                  <a:pt x="971967" y="57557"/>
                </a:lnTo>
                <a:lnTo>
                  <a:pt x="968649" y="63404"/>
                </a:lnTo>
                <a:lnTo>
                  <a:pt x="962013" y="69292"/>
                </a:lnTo>
                <a:lnTo>
                  <a:pt x="960039" y="70934"/>
                </a:lnTo>
                <a:lnTo>
                  <a:pt x="949327" y="77019"/>
                </a:lnTo>
                <a:lnTo>
                  <a:pt x="939779" y="83598"/>
                </a:lnTo>
                <a:close/>
              </a:path>
              <a:path w="1047579" h="150776">
                <a:moveTo>
                  <a:pt x="1020989" y="45379"/>
                </a:moveTo>
                <a:lnTo>
                  <a:pt x="1023160" y="44619"/>
                </a:lnTo>
                <a:lnTo>
                  <a:pt x="1031345" y="44619"/>
                </a:lnTo>
                <a:lnTo>
                  <a:pt x="1035549" y="47134"/>
                </a:lnTo>
                <a:lnTo>
                  <a:pt x="1038204" y="52166"/>
                </a:lnTo>
                <a:lnTo>
                  <a:pt x="1039642" y="54875"/>
                </a:lnTo>
                <a:lnTo>
                  <a:pt x="1040720" y="58911"/>
                </a:lnTo>
                <a:lnTo>
                  <a:pt x="1041439" y="64274"/>
                </a:lnTo>
                <a:lnTo>
                  <a:pt x="1044177" y="64274"/>
                </a:lnTo>
                <a:lnTo>
                  <a:pt x="1047579" y="40721"/>
                </a:lnTo>
                <a:lnTo>
                  <a:pt x="1045173" y="40721"/>
                </a:lnTo>
                <a:lnTo>
                  <a:pt x="1043347" y="42960"/>
                </a:lnTo>
                <a:lnTo>
                  <a:pt x="1041661" y="43789"/>
                </a:lnTo>
                <a:lnTo>
                  <a:pt x="1039006" y="43789"/>
                </a:lnTo>
                <a:lnTo>
                  <a:pt x="1036628" y="43278"/>
                </a:lnTo>
                <a:lnTo>
                  <a:pt x="1033143" y="42255"/>
                </a:lnTo>
                <a:lnTo>
                  <a:pt x="1029659" y="41232"/>
                </a:lnTo>
                <a:lnTo>
                  <a:pt x="1026562" y="40721"/>
                </a:lnTo>
                <a:lnTo>
                  <a:pt x="1017491" y="40721"/>
                </a:lnTo>
                <a:lnTo>
                  <a:pt x="1012583" y="42559"/>
                </a:lnTo>
                <a:lnTo>
                  <a:pt x="1009126" y="46236"/>
                </a:lnTo>
                <a:lnTo>
                  <a:pt x="1005669" y="49913"/>
                </a:lnTo>
                <a:lnTo>
                  <a:pt x="1003941" y="54156"/>
                </a:lnTo>
                <a:lnTo>
                  <a:pt x="1003941" y="62118"/>
                </a:lnTo>
                <a:lnTo>
                  <a:pt x="1004743" y="65270"/>
                </a:lnTo>
                <a:lnTo>
                  <a:pt x="1006347" y="68421"/>
                </a:lnTo>
                <a:lnTo>
                  <a:pt x="1007398" y="70522"/>
                </a:lnTo>
                <a:lnTo>
                  <a:pt x="1009997" y="74669"/>
                </a:lnTo>
                <a:lnTo>
                  <a:pt x="1014146" y="80861"/>
                </a:lnTo>
                <a:lnTo>
                  <a:pt x="1021031" y="91062"/>
                </a:lnTo>
                <a:lnTo>
                  <a:pt x="1022648" y="93744"/>
                </a:lnTo>
                <a:lnTo>
                  <a:pt x="1023229" y="95292"/>
                </a:lnTo>
                <a:lnTo>
                  <a:pt x="1023810" y="96840"/>
                </a:lnTo>
                <a:lnTo>
                  <a:pt x="1024100" y="98831"/>
                </a:lnTo>
                <a:lnTo>
                  <a:pt x="1024100" y="105189"/>
                </a:lnTo>
                <a:lnTo>
                  <a:pt x="1022953" y="108341"/>
                </a:lnTo>
                <a:lnTo>
                  <a:pt x="1020657" y="110718"/>
                </a:lnTo>
                <a:lnTo>
                  <a:pt x="1018362" y="113096"/>
                </a:lnTo>
                <a:lnTo>
                  <a:pt x="1015529" y="114284"/>
                </a:lnTo>
                <a:lnTo>
                  <a:pt x="1006125" y="114284"/>
                </a:lnTo>
                <a:lnTo>
                  <a:pt x="1001590" y="111437"/>
                </a:lnTo>
                <a:lnTo>
                  <a:pt x="998548" y="105742"/>
                </a:lnTo>
                <a:lnTo>
                  <a:pt x="996889" y="102646"/>
                </a:lnTo>
                <a:lnTo>
                  <a:pt x="995452" y="97752"/>
                </a:lnTo>
                <a:lnTo>
                  <a:pt x="994234" y="91062"/>
                </a:lnTo>
                <a:lnTo>
                  <a:pt x="991497" y="91062"/>
                </a:lnTo>
                <a:lnTo>
                  <a:pt x="988178" y="118182"/>
                </a:lnTo>
                <a:lnTo>
                  <a:pt x="990916" y="118182"/>
                </a:lnTo>
                <a:lnTo>
                  <a:pt x="991842" y="116440"/>
                </a:lnTo>
                <a:lnTo>
                  <a:pt x="993709" y="115197"/>
                </a:lnTo>
                <a:lnTo>
                  <a:pt x="995479" y="115197"/>
                </a:lnTo>
                <a:lnTo>
                  <a:pt x="997912" y="115666"/>
                </a:lnTo>
                <a:lnTo>
                  <a:pt x="1002115" y="116607"/>
                </a:lnTo>
                <a:lnTo>
                  <a:pt x="1006319" y="117546"/>
                </a:lnTo>
                <a:lnTo>
                  <a:pt x="1009555" y="118016"/>
                </a:lnTo>
                <a:lnTo>
                  <a:pt x="1018846" y="118016"/>
                </a:lnTo>
                <a:lnTo>
                  <a:pt x="1024903" y="115971"/>
                </a:lnTo>
                <a:lnTo>
                  <a:pt x="1029990" y="111879"/>
                </a:lnTo>
                <a:lnTo>
                  <a:pt x="1035078" y="107788"/>
                </a:lnTo>
                <a:lnTo>
                  <a:pt x="1037623" y="102756"/>
                </a:lnTo>
                <a:lnTo>
                  <a:pt x="1037623" y="93578"/>
                </a:lnTo>
                <a:lnTo>
                  <a:pt x="1036987" y="90592"/>
                </a:lnTo>
                <a:lnTo>
                  <a:pt x="1035715" y="87828"/>
                </a:lnTo>
                <a:lnTo>
                  <a:pt x="1034443" y="85063"/>
                </a:lnTo>
                <a:lnTo>
                  <a:pt x="1032286" y="81497"/>
                </a:lnTo>
                <a:lnTo>
                  <a:pt x="1029244" y="77129"/>
                </a:lnTo>
                <a:lnTo>
                  <a:pt x="1023354" y="68670"/>
                </a:lnTo>
                <a:lnTo>
                  <a:pt x="1020312" y="64302"/>
                </a:lnTo>
                <a:lnTo>
                  <a:pt x="1018362" y="61261"/>
                </a:lnTo>
                <a:lnTo>
                  <a:pt x="1017505" y="59547"/>
                </a:lnTo>
                <a:lnTo>
                  <a:pt x="1016648" y="57833"/>
                </a:lnTo>
                <a:lnTo>
                  <a:pt x="1016219" y="55843"/>
                </a:lnTo>
                <a:lnTo>
                  <a:pt x="1016219" y="50645"/>
                </a:lnTo>
                <a:lnTo>
                  <a:pt x="1017173" y="48420"/>
                </a:lnTo>
                <a:lnTo>
                  <a:pt x="1019081" y="46899"/>
                </a:lnTo>
                <a:lnTo>
                  <a:pt x="1020989" y="45379"/>
                </a:lnTo>
                <a:close/>
              </a:path>
              <a:path w="1047579" h="150776">
                <a:moveTo>
                  <a:pt x="933142" y="92666"/>
                </a:moveTo>
                <a:lnTo>
                  <a:pt x="933281" y="90966"/>
                </a:lnTo>
                <a:lnTo>
                  <a:pt x="933833" y="88256"/>
                </a:lnTo>
                <a:lnTo>
                  <a:pt x="934331" y="86446"/>
                </a:lnTo>
                <a:lnTo>
                  <a:pt x="935050" y="84179"/>
                </a:lnTo>
                <a:lnTo>
                  <a:pt x="939779" y="83598"/>
                </a:lnTo>
                <a:lnTo>
                  <a:pt x="949327" y="77019"/>
                </a:lnTo>
                <a:lnTo>
                  <a:pt x="936211" y="80447"/>
                </a:lnTo>
                <a:lnTo>
                  <a:pt x="935134" y="58137"/>
                </a:lnTo>
                <a:lnTo>
                  <a:pt x="934110" y="59220"/>
                </a:lnTo>
                <a:lnTo>
                  <a:pt x="925460" y="70504"/>
                </a:lnTo>
                <a:lnTo>
                  <a:pt x="920271" y="82031"/>
                </a:lnTo>
                <a:lnTo>
                  <a:pt x="918541" y="93799"/>
                </a:lnTo>
                <a:lnTo>
                  <a:pt x="918541" y="101540"/>
                </a:lnTo>
                <a:lnTo>
                  <a:pt x="920754" y="107484"/>
                </a:lnTo>
                <a:lnTo>
                  <a:pt x="925178" y="111630"/>
                </a:lnTo>
                <a:lnTo>
                  <a:pt x="929602" y="115777"/>
                </a:lnTo>
                <a:lnTo>
                  <a:pt x="934746" y="117850"/>
                </a:lnTo>
                <a:lnTo>
                  <a:pt x="941501" y="117839"/>
                </a:lnTo>
                <a:lnTo>
                  <a:pt x="953477" y="115470"/>
                </a:lnTo>
                <a:lnTo>
                  <a:pt x="965414" y="108976"/>
                </a:lnTo>
                <a:lnTo>
                  <a:pt x="970060" y="105659"/>
                </a:lnTo>
                <a:lnTo>
                  <a:pt x="973627" y="102424"/>
                </a:lnTo>
                <a:lnTo>
                  <a:pt x="976116" y="99273"/>
                </a:lnTo>
                <a:lnTo>
                  <a:pt x="973959" y="97365"/>
                </a:lnTo>
                <a:lnTo>
                  <a:pt x="968926" y="101512"/>
                </a:lnTo>
                <a:lnTo>
                  <a:pt x="965083" y="104387"/>
                </a:lnTo>
                <a:lnTo>
                  <a:pt x="962428" y="105991"/>
                </a:lnTo>
                <a:lnTo>
                  <a:pt x="957782" y="108755"/>
                </a:lnTo>
                <a:lnTo>
                  <a:pt x="953385" y="110138"/>
                </a:lnTo>
                <a:lnTo>
                  <a:pt x="944867" y="110138"/>
                </a:lnTo>
                <a:lnTo>
                  <a:pt x="941093" y="108783"/>
                </a:lnTo>
                <a:lnTo>
                  <a:pt x="937913" y="106074"/>
                </a:lnTo>
                <a:lnTo>
                  <a:pt x="934733" y="103364"/>
                </a:lnTo>
                <a:lnTo>
                  <a:pt x="933142" y="99577"/>
                </a:lnTo>
                <a:lnTo>
                  <a:pt x="933142" y="92666"/>
                </a:lnTo>
                <a:close/>
              </a:path>
              <a:path w="1047579" h="150776">
                <a:moveTo>
                  <a:pt x="508781" y="108354"/>
                </a:moveTo>
                <a:lnTo>
                  <a:pt x="507039" y="109308"/>
                </a:lnTo>
                <a:lnTo>
                  <a:pt x="504800" y="109046"/>
                </a:lnTo>
                <a:lnTo>
                  <a:pt x="503970" y="107373"/>
                </a:lnTo>
                <a:lnTo>
                  <a:pt x="504080" y="105272"/>
                </a:lnTo>
                <a:lnTo>
                  <a:pt x="504523" y="103392"/>
                </a:lnTo>
                <a:lnTo>
                  <a:pt x="505048" y="101263"/>
                </a:lnTo>
                <a:lnTo>
                  <a:pt x="520728" y="42462"/>
                </a:lnTo>
                <a:lnTo>
                  <a:pt x="508200" y="42462"/>
                </a:lnTo>
                <a:lnTo>
                  <a:pt x="504882" y="51751"/>
                </a:lnTo>
                <a:lnTo>
                  <a:pt x="502338" y="58524"/>
                </a:lnTo>
                <a:lnTo>
                  <a:pt x="500568" y="62781"/>
                </a:lnTo>
                <a:lnTo>
                  <a:pt x="497692" y="69637"/>
                </a:lnTo>
                <a:lnTo>
                  <a:pt x="494540" y="75857"/>
                </a:lnTo>
                <a:lnTo>
                  <a:pt x="491110" y="81442"/>
                </a:lnTo>
                <a:lnTo>
                  <a:pt x="487294" y="87690"/>
                </a:lnTo>
                <a:lnTo>
                  <a:pt x="482939" y="93716"/>
                </a:lnTo>
                <a:lnTo>
                  <a:pt x="478044" y="99522"/>
                </a:lnTo>
                <a:lnTo>
                  <a:pt x="473150" y="105327"/>
                </a:lnTo>
                <a:lnTo>
                  <a:pt x="469070" y="108230"/>
                </a:lnTo>
                <a:lnTo>
                  <a:pt x="464646" y="108230"/>
                </a:lnTo>
                <a:lnTo>
                  <a:pt x="462987" y="107152"/>
                </a:lnTo>
                <a:lnTo>
                  <a:pt x="461909" y="105438"/>
                </a:lnTo>
                <a:lnTo>
                  <a:pt x="461992" y="103281"/>
                </a:lnTo>
                <a:lnTo>
                  <a:pt x="462323" y="101733"/>
                </a:lnTo>
                <a:lnTo>
                  <a:pt x="462987" y="99273"/>
                </a:lnTo>
                <a:lnTo>
                  <a:pt x="477671" y="42877"/>
                </a:lnTo>
                <a:lnTo>
                  <a:pt x="476925" y="40555"/>
                </a:lnTo>
                <a:lnTo>
                  <a:pt x="463734" y="43043"/>
                </a:lnTo>
                <a:lnTo>
                  <a:pt x="451539" y="45448"/>
                </a:lnTo>
                <a:lnTo>
                  <a:pt x="451539" y="47770"/>
                </a:lnTo>
                <a:lnTo>
                  <a:pt x="455410" y="47770"/>
                </a:lnTo>
                <a:lnTo>
                  <a:pt x="458051" y="48033"/>
                </a:lnTo>
                <a:lnTo>
                  <a:pt x="459461" y="48558"/>
                </a:lnTo>
                <a:lnTo>
                  <a:pt x="461577" y="50535"/>
                </a:lnTo>
                <a:lnTo>
                  <a:pt x="461577" y="52912"/>
                </a:lnTo>
                <a:lnTo>
                  <a:pt x="461452" y="54363"/>
                </a:lnTo>
                <a:lnTo>
                  <a:pt x="461161" y="55898"/>
                </a:lnTo>
                <a:lnTo>
                  <a:pt x="449547" y="102424"/>
                </a:lnTo>
                <a:lnTo>
                  <a:pt x="449271" y="103696"/>
                </a:lnTo>
                <a:lnTo>
                  <a:pt x="448856" y="106129"/>
                </a:lnTo>
                <a:lnTo>
                  <a:pt x="448801" y="112211"/>
                </a:lnTo>
                <a:lnTo>
                  <a:pt x="450239" y="114975"/>
                </a:lnTo>
                <a:lnTo>
                  <a:pt x="453115" y="116524"/>
                </a:lnTo>
                <a:lnTo>
                  <a:pt x="454608" y="117297"/>
                </a:lnTo>
                <a:lnTo>
                  <a:pt x="456268" y="117685"/>
                </a:lnTo>
                <a:lnTo>
                  <a:pt x="464840" y="117685"/>
                </a:lnTo>
                <a:lnTo>
                  <a:pt x="472002" y="113179"/>
                </a:lnTo>
                <a:lnTo>
                  <a:pt x="479579" y="104166"/>
                </a:lnTo>
                <a:lnTo>
                  <a:pt x="482619" y="100271"/>
                </a:lnTo>
                <a:lnTo>
                  <a:pt x="489346" y="90496"/>
                </a:lnTo>
                <a:lnTo>
                  <a:pt x="497581" y="77295"/>
                </a:lnTo>
                <a:lnTo>
                  <a:pt x="498163" y="77295"/>
                </a:lnTo>
                <a:lnTo>
                  <a:pt x="496337" y="84345"/>
                </a:lnTo>
                <a:lnTo>
                  <a:pt x="494788" y="90150"/>
                </a:lnTo>
                <a:lnTo>
                  <a:pt x="493517" y="94988"/>
                </a:lnTo>
                <a:lnTo>
                  <a:pt x="492521" y="98858"/>
                </a:lnTo>
                <a:lnTo>
                  <a:pt x="491912" y="101015"/>
                </a:lnTo>
                <a:lnTo>
                  <a:pt x="491470" y="102950"/>
                </a:lnTo>
                <a:lnTo>
                  <a:pt x="491193" y="104664"/>
                </a:lnTo>
                <a:lnTo>
                  <a:pt x="490918" y="106378"/>
                </a:lnTo>
                <a:lnTo>
                  <a:pt x="490779" y="107954"/>
                </a:lnTo>
                <a:lnTo>
                  <a:pt x="490779" y="112211"/>
                </a:lnTo>
                <a:lnTo>
                  <a:pt x="491553" y="114284"/>
                </a:lnTo>
                <a:lnTo>
                  <a:pt x="493102" y="115611"/>
                </a:lnTo>
                <a:lnTo>
                  <a:pt x="494651" y="116938"/>
                </a:lnTo>
                <a:lnTo>
                  <a:pt x="496641" y="117602"/>
                </a:lnTo>
                <a:lnTo>
                  <a:pt x="503777" y="117602"/>
                </a:lnTo>
                <a:lnTo>
                  <a:pt x="508865" y="114533"/>
                </a:lnTo>
                <a:lnTo>
                  <a:pt x="514340" y="108396"/>
                </a:lnTo>
                <a:lnTo>
                  <a:pt x="517105" y="105355"/>
                </a:lnTo>
                <a:lnTo>
                  <a:pt x="519759" y="101734"/>
                </a:lnTo>
                <a:lnTo>
                  <a:pt x="522304" y="97531"/>
                </a:lnTo>
                <a:lnTo>
                  <a:pt x="519981" y="95955"/>
                </a:lnTo>
                <a:lnTo>
                  <a:pt x="517935" y="98444"/>
                </a:lnTo>
                <a:lnTo>
                  <a:pt x="516414" y="100296"/>
                </a:lnTo>
                <a:lnTo>
                  <a:pt x="515418" y="101512"/>
                </a:lnTo>
                <a:lnTo>
                  <a:pt x="513815" y="103503"/>
                </a:lnTo>
                <a:lnTo>
                  <a:pt x="512708" y="104802"/>
                </a:lnTo>
                <a:lnTo>
                  <a:pt x="510772" y="106737"/>
                </a:lnTo>
                <a:lnTo>
                  <a:pt x="508781" y="108354"/>
                </a:lnTo>
                <a:close/>
              </a:path>
              <a:path w="1047579" h="150776">
                <a:moveTo>
                  <a:pt x="342727" y="92666"/>
                </a:moveTo>
                <a:lnTo>
                  <a:pt x="342865" y="90966"/>
                </a:lnTo>
                <a:lnTo>
                  <a:pt x="343418" y="88256"/>
                </a:lnTo>
                <a:lnTo>
                  <a:pt x="343916" y="86445"/>
                </a:lnTo>
                <a:lnTo>
                  <a:pt x="344636" y="84179"/>
                </a:lnTo>
                <a:lnTo>
                  <a:pt x="349364" y="83598"/>
                </a:lnTo>
                <a:lnTo>
                  <a:pt x="358913" y="77019"/>
                </a:lnTo>
                <a:lnTo>
                  <a:pt x="345797" y="80446"/>
                </a:lnTo>
                <a:lnTo>
                  <a:pt x="344718" y="58137"/>
                </a:lnTo>
                <a:lnTo>
                  <a:pt x="343694" y="59220"/>
                </a:lnTo>
                <a:lnTo>
                  <a:pt x="335045" y="70504"/>
                </a:lnTo>
                <a:lnTo>
                  <a:pt x="329856" y="82031"/>
                </a:lnTo>
                <a:lnTo>
                  <a:pt x="328126" y="93799"/>
                </a:lnTo>
                <a:lnTo>
                  <a:pt x="328126" y="101540"/>
                </a:lnTo>
                <a:lnTo>
                  <a:pt x="330339" y="107483"/>
                </a:lnTo>
                <a:lnTo>
                  <a:pt x="334762" y="111630"/>
                </a:lnTo>
                <a:lnTo>
                  <a:pt x="339187" y="115777"/>
                </a:lnTo>
                <a:lnTo>
                  <a:pt x="344331" y="117850"/>
                </a:lnTo>
                <a:lnTo>
                  <a:pt x="351086" y="117839"/>
                </a:lnTo>
                <a:lnTo>
                  <a:pt x="363062" y="115470"/>
                </a:lnTo>
                <a:lnTo>
                  <a:pt x="374999" y="108976"/>
                </a:lnTo>
                <a:lnTo>
                  <a:pt x="379644" y="105659"/>
                </a:lnTo>
                <a:lnTo>
                  <a:pt x="383212" y="102424"/>
                </a:lnTo>
                <a:lnTo>
                  <a:pt x="385701" y="99273"/>
                </a:lnTo>
                <a:lnTo>
                  <a:pt x="383544" y="97365"/>
                </a:lnTo>
                <a:lnTo>
                  <a:pt x="378511" y="101512"/>
                </a:lnTo>
                <a:lnTo>
                  <a:pt x="374667" y="104387"/>
                </a:lnTo>
                <a:lnTo>
                  <a:pt x="372012" y="105991"/>
                </a:lnTo>
                <a:lnTo>
                  <a:pt x="367367" y="108755"/>
                </a:lnTo>
                <a:lnTo>
                  <a:pt x="362969" y="110137"/>
                </a:lnTo>
                <a:lnTo>
                  <a:pt x="354452" y="110137"/>
                </a:lnTo>
                <a:lnTo>
                  <a:pt x="350677" y="108783"/>
                </a:lnTo>
                <a:lnTo>
                  <a:pt x="347497" y="106074"/>
                </a:lnTo>
                <a:lnTo>
                  <a:pt x="344317" y="103364"/>
                </a:lnTo>
                <a:lnTo>
                  <a:pt x="342727" y="99577"/>
                </a:lnTo>
                <a:lnTo>
                  <a:pt x="342727" y="92666"/>
                </a:lnTo>
                <a:close/>
              </a:path>
              <a:path w="1047579" h="150776">
                <a:moveTo>
                  <a:pt x="121852" y="92666"/>
                </a:moveTo>
                <a:lnTo>
                  <a:pt x="121991" y="90966"/>
                </a:lnTo>
                <a:lnTo>
                  <a:pt x="122544" y="88256"/>
                </a:lnTo>
                <a:lnTo>
                  <a:pt x="123041" y="86445"/>
                </a:lnTo>
                <a:lnTo>
                  <a:pt x="123760" y="84179"/>
                </a:lnTo>
                <a:lnTo>
                  <a:pt x="128489" y="83598"/>
                </a:lnTo>
                <a:lnTo>
                  <a:pt x="138038" y="77019"/>
                </a:lnTo>
                <a:lnTo>
                  <a:pt x="124922" y="80446"/>
                </a:lnTo>
                <a:lnTo>
                  <a:pt x="123843" y="58137"/>
                </a:lnTo>
                <a:lnTo>
                  <a:pt x="122819" y="59220"/>
                </a:lnTo>
                <a:lnTo>
                  <a:pt x="114171" y="70504"/>
                </a:lnTo>
                <a:lnTo>
                  <a:pt x="108981" y="82031"/>
                </a:lnTo>
                <a:lnTo>
                  <a:pt x="107252" y="93799"/>
                </a:lnTo>
                <a:lnTo>
                  <a:pt x="107252" y="101540"/>
                </a:lnTo>
                <a:lnTo>
                  <a:pt x="109463" y="107483"/>
                </a:lnTo>
                <a:lnTo>
                  <a:pt x="113888" y="111630"/>
                </a:lnTo>
                <a:lnTo>
                  <a:pt x="118313" y="115777"/>
                </a:lnTo>
                <a:lnTo>
                  <a:pt x="123456" y="117850"/>
                </a:lnTo>
                <a:lnTo>
                  <a:pt x="130212" y="117839"/>
                </a:lnTo>
                <a:lnTo>
                  <a:pt x="142187" y="115470"/>
                </a:lnTo>
                <a:lnTo>
                  <a:pt x="154124" y="108976"/>
                </a:lnTo>
                <a:lnTo>
                  <a:pt x="158769" y="105659"/>
                </a:lnTo>
                <a:lnTo>
                  <a:pt x="162337" y="102424"/>
                </a:lnTo>
                <a:lnTo>
                  <a:pt x="164826" y="99273"/>
                </a:lnTo>
                <a:lnTo>
                  <a:pt x="162669" y="97365"/>
                </a:lnTo>
                <a:lnTo>
                  <a:pt x="157636" y="101512"/>
                </a:lnTo>
                <a:lnTo>
                  <a:pt x="153792" y="104387"/>
                </a:lnTo>
                <a:lnTo>
                  <a:pt x="151138" y="105991"/>
                </a:lnTo>
                <a:lnTo>
                  <a:pt x="146492" y="108755"/>
                </a:lnTo>
                <a:lnTo>
                  <a:pt x="142095" y="110137"/>
                </a:lnTo>
                <a:lnTo>
                  <a:pt x="133577" y="110137"/>
                </a:lnTo>
                <a:lnTo>
                  <a:pt x="129803" y="108783"/>
                </a:lnTo>
                <a:lnTo>
                  <a:pt x="126622" y="106074"/>
                </a:lnTo>
                <a:lnTo>
                  <a:pt x="123443" y="103364"/>
                </a:lnTo>
                <a:lnTo>
                  <a:pt x="121852" y="99577"/>
                </a:lnTo>
                <a:lnTo>
                  <a:pt x="121852" y="92666"/>
                </a:lnTo>
                <a:close/>
              </a:path>
              <a:path w="1047579" h="150776">
                <a:moveTo>
                  <a:pt x="30031" y="105410"/>
                </a:moveTo>
                <a:lnTo>
                  <a:pt x="30031" y="104194"/>
                </a:lnTo>
                <a:lnTo>
                  <a:pt x="30281" y="102480"/>
                </a:lnTo>
                <a:lnTo>
                  <a:pt x="30778" y="100268"/>
                </a:lnTo>
                <a:lnTo>
                  <a:pt x="31054" y="98996"/>
                </a:lnTo>
                <a:lnTo>
                  <a:pt x="31469" y="97365"/>
                </a:lnTo>
                <a:lnTo>
                  <a:pt x="32022" y="95375"/>
                </a:lnTo>
                <a:lnTo>
                  <a:pt x="41065" y="62698"/>
                </a:lnTo>
                <a:lnTo>
                  <a:pt x="43278" y="63141"/>
                </a:lnTo>
                <a:lnTo>
                  <a:pt x="45587" y="63459"/>
                </a:lnTo>
                <a:lnTo>
                  <a:pt x="47992" y="63652"/>
                </a:lnTo>
                <a:lnTo>
                  <a:pt x="50398" y="63846"/>
                </a:lnTo>
                <a:lnTo>
                  <a:pt x="52818" y="63942"/>
                </a:lnTo>
                <a:lnTo>
                  <a:pt x="60837" y="57639"/>
                </a:lnTo>
                <a:lnTo>
                  <a:pt x="49998" y="57639"/>
                </a:lnTo>
                <a:lnTo>
                  <a:pt x="48020" y="57556"/>
                </a:lnTo>
                <a:lnTo>
                  <a:pt x="46499" y="57391"/>
                </a:lnTo>
                <a:lnTo>
                  <a:pt x="44978" y="57225"/>
                </a:lnTo>
                <a:lnTo>
                  <a:pt x="42641" y="56810"/>
                </a:lnTo>
                <a:lnTo>
                  <a:pt x="54588" y="14762"/>
                </a:lnTo>
                <a:lnTo>
                  <a:pt x="55196" y="12716"/>
                </a:lnTo>
                <a:lnTo>
                  <a:pt x="56178" y="11444"/>
                </a:lnTo>
                <a:lnTo>
                  <a:pt x="58887" y="10449"/>
                </a:lnTo>
                <a:lnTo>
                  <a:pt x="60893" y="10200"/>
                </a:lnTo>
                <a:lnTo>
                  <a:pt x="70184" y="10200"/>
                </a:lnTo>
                <a:lnTo>
                  <a:pt x="75494" y="11665"/>
                </a:lnTo>
                <a:lnTo>
                  <a:pt x="79476" y="14596"/>
                </a:lnTo>
                <a:lnTo>
                  <a:pt x="83458" y="17526"/>
                </a:lnTo>
                <a:lnTo>
                  <a:pt x="85449" y="22558"/>
                </a:lnTo>
                <a:lnTo>
                  <a:pt x="85449" y="29690"/>
                </a:lnTo>
                <a:lnTo>
                  <a:pt x="85347" y="32750"/>
                </a:lnTo>
                <a:lnTo>
                  <a:pt x="81525" y="45853"/>
                </a:lnTo>
                <a:lnTo>
                  <a:pt x="72175" y="54156"/>
                </a:lnTo>
                <a:lnTo>
                  <a:pt x="77479" y="61189"/>
                </a:lnTo>
                <a:lnTo>
                  <a:pt x="88671" y="56227"/>
                </a:lnTo>
                <a:lnTo>
                  <a:pt x="96814" y="48765"/>
                </a:lnTo>
                <a:lnTo>
                  <a:pt x="100797" y="43568"/>
                </a:lnTo>
                <a:lnTo>
                  <a:pt x="102788" y="37597"/>
                </a:lnTo>
                <a:lnTo>
                  <a:pt x="102725" y="28737"/>
                </a:lnTo>
                <a:lnTo>
                  <a:pt x="98530" y="16172"/>
                </a:lnTo>
                <a:lnTo>
                  <a:pt x="87772" y="8210"/>
                </a:lnTo>
                <a:lnTo>
                  <a:pt x="82463" y="6054"/>
                </a:lnTo>
                <a:lnTo>
                  <a:pt x="75466" y="4975"/>
                </a:lnTo>
                <a:lnTo>
                  <a:pt x="24722" y="4975"/>
                </a:lnTo>
                <a:lnTo>
                  <a:pt x="24722" y="7712"/>
                </a:lnTo>
                <a:lnTo>
                  <a:pt x="29146" y="7989"/>
                </a:lnTo>
                <a:lnTo>
                  <a:pt x="32272" y="8624"/>
                </a:lnTo>
                <a:lnTo>
                  <a:pt x="34097" y="9620"/>
                </a:lnTo>
                <a:lnTo>
                  <a:pt x="35921" y="10615"/>
                </a:lnTo>
                <a:lnTo>
                  <a:pt x="36834" y="12439"/>
                </a:lnTo>
                <a:lnTo>
                  <a:pt x="36834" y="15093"/>
                </a:lnTo>
                <a:lnTo>
                  <a:pt x="36337" y="18908"/>
                </a:lnTo>
                <a:lnTo>
                  <a:pt x="34760" y="25377"/>
                </a:lnTo>
                <a:lnTo>
                  <a:pt x="13937" y="100517"/>
                </a:lnTo>
                <a:lnTo>
                  <a:pt x="12443" y="105769"/>
                </a:lnTo>
                <a:lnTo>
                  <a:pt x="10536" y="109225"/>
                </a:lnTo>
                <a:lnTo>
                  <a:pt x="8212" y="110884"/>
                </a:lnTo>
                <a:lnTo>
                  <a:pt x="6719" y="111989"/>
                </a:lnTo>
                <a:lnTo>
                  <a:pt x="3982" y="112708"/>
                </a:lnTo>
                <a:lnTo>
                  <a:pt x="0" y="113040"/>
                </a:lnTo>
                <a:lnTo>
                  <a:pt x="0" y="115777"/>
                </a:lnTo>
                <a:lnTo>
                  <a:pt x="41646" y="115777"/>
                </a:lnTo>
                <a:lnTo>
                  <a:pt x="41646" y="113040"/>
                </a:lnTo>
                <a:lnTo>
                  <a:pt x="37276" y="112819"/>
                </a:lnTo>
                <a:lnTo>
                  <a:pt x="34248" y="112183"/>
                </a:lnTo>
                <a:lnTo>
                  <a:pt x="32562" y="111133"/>
                </a:lnTo>
                <a:lnTo>
                  <a:pt x="30875" y="110082"/>
                </a:lnTo>
                <a:lnTo>
                  <a:pt x="30031" y="108174"/>
                </a:lnTo>
                <a:lnTo>
                  <a:pt x="30031" y="105410"/>
                </a:lnTo>
                <a:close/>
              </a:path>
              <a:path w="1047579" h="150776">
                <a:moveTo>
                  <a:pt x="52818" y="63942"/>
                </a:moveTo>
                <a:lnTo>
                  <a:pt x="55252" y="63942"/>
                </a:lnTo>
                <a:lnTo>
                  <a:pt x="63239" y="63650"/>
                </a:lnTo>
                <a:lnTo>
                  <a:pt x="77479" y="61189"/>
                </a:lnTo>
                <a:lnTo>
                  <a:pt x="72175" y="54156"/>
                </a:lnTo>
                <a:lnTo>
                  <a:pt x="67419" y="56478"/>
                </a:lnTo>
                <a:lnTo>
                  <a:pt x="60837" y="57639"/>
                </a:lnTo>
                <a:lnTo>
                  <a:pt x="52818" y="63942"/>
                </a:lnTo>
                <a:close/>
              </a:path>
              <a:path w="1047579" h="150776">
                <a:moveTo>
                  <a:pt x="128489" y="83598"/>
                </a:moveTo>
                <a:lnTo>
                  <a:pt x="134174" y="82661"/>
                </a:lnTo>
                <a:lnTo>
                  <a:pt x="146277" y="79018"/>
                </a:lnTo>
                <a:lnTo>
                  <a:pt x="157899" y="73190"/>
                </a:lnTo>
                <a:lnTo>
                  <a:pt x="167218" y="67522"/>
                </a:lnTo>
                <a:lnTo>
                  <a:pt x="171878" y="60708"/>
                </a:lnTo>
                <a:lnTo>
                  <a:pt x="171878" y="48821"/>
                </a:lnTo>
                <a:lnTo>
                  <a:pt x="170606" y="45862"/>
                </a:lnTo>
                <a:lnTo>
                  <a:pt x="168062" y="43872"/>
                </a:lnTo>
                <a:lnTo>
                  <a:pt x="165517" y="41882"/>
                </a:lnTo>
                <a:lnTo>
                  <a:pt x="162088" y="40886"/>
                </a:lnTo>
                <a:lnTo>
                  <a:pt x="157774" y="40886"/>
                </a:lnTo>
                <a:lnTo>
                  <a:pt x="146246" y="42796"/>
                </a:lnTo>
                <a:lnTo>
                  <a:pt x="134925" y="48546"/>
                </a:lnTo>
                <a:lnTo>
                  <a:pt x="123843" y="58137"/>
                </a:lnTo>
                <a:lnTo>
                  <a:pt x="124922" y="80446"/>
                </a:lnTo>
                <a:lnTo>
                  <a:pt x="125972" y="77627"/>
                </a:lnTo>
                <a:lnTo>
                  <a:pt x="126968" y="75111"/>
                </a:lnTo>
                <a:lnTo>
                  <a:pt x="127908" y="72899"/>
                </a:lnTo>
                <a:lnTo>
                  <a:pt x="129623" y="68753"/>
                </a:lnTo>
                <a:lnTo>
                  <a:pt x="131946" y="64412"/>
                </a:lnTo>
                <a:lnTo>
                  <a:pt x="134877" y="59879"/>
                </a:lnTo>
                <a:lnTo>
                  <a:pt x="137642" y="56008"/>
                </a:lnTo>
                <a:lnTo>
                  <a:pt x="140754" y="52539"/>
                </a:lnTo>
                <a:lnTo>
                  <a:pt x="144210" y="49470"/>
                </a:lnTo>
                <a:lnTo>
                  <a:pt x="147667" y="46402"/>
                </a:lnTo>
                <a:lnTo>
                  <a:pt x="151193" y="44867"/>
                </a:lnTo>
                <a:lnTo>
                  <a:pt x="156723" y="44867"/>
                </a:lnTo>
                <a:lnTo>
                  <a:pt x="158189" y="45489"/>
                </a:lnTo>
                <a:lnTo>
                  <a:pt x="160180" y="47977"/>
                </a:lnTo>
                <a:lnTo>
                  <a:pt x="160678" y="49650"/>
                </a:lnTo>
                <a:lnTo>
                  <a:pt x="160678" y="57556"/>
                </a:lnTo>
                <a:lnTo>
                  <a:pt x="157359" y="63403"/>
                </a:lnTo>
                <a:lnTo>
                  <a:pt x="150723" y="69292"/>
                </a:lnTo>
                <a:lnTo>
                  <a:pt x="148749" y="70934"/>
                </a:lnTo>
                <a:lnTo>
                  <a:pt x="138038" y="77019"/>
                </a:lnTo>
                <a:lnTo>
                  <a:pt x="128489" y="83598"/>
                </a:lnTo>
                <a:close/>
              </a:path>
              <a:path w="1047579" h="150776">
                <a:moveTo>
                  <a:pt x="209907" y="43043"/>
                </a:moveTo>
                <a:lnTo>
                  <a:pt x="210072" y="41799"/>
                </a:lnTo>
                <a:lnTo>
                  <a:pt x="208746" y="40306"/>
                </a:lnTo>
                <a:lnTo>
                  <a:pt x="208469" y="40306"/>
                </a:lnTo>
                <a:lnTo>
                  <a:pt x="205773" y="40803"/>
                </a:lnTo>
                <a:lnTo>
                  <a:pt x="200656" y="41799"/>
                </a:lnTo>
                <a:lnTo>
                  <a:pt x="195541" y="42794"/>
                </a:lnTo>
                <a:lnTo>
                  <a:pt x="190826" y="43734"/>
                </a:lnTo>
                <a:lnTo>
                  <a:pt x="186512" y="44619"/>
                </a:lnTo>
                <a:lnTo>
                  <a:pt x="183194" y="45282"/>
                </a:lnTo>
                <a:lnTo>
                  <a:pt x="183194" y="48019"/>
                </a:lnTo>
                <a:lnTo>
                  <a:pt x="184576" y="47853"/>
                </a:lnTo>
                <a:lnTo>
                  <a:pt x="186761" y="47604"/>
                </a:lnTo>
                <a:lnTo>
                  <a:pt x="189249" y="47438"/>
                </a:lnTo>
                <a:lnTo>
                  <a:pt x="191296" y="47438"/>
                </a:lnTo>
                <a:lnTo>
                  <a:pt x="193564" y="48765"/>
                </a:lnTo>
                <a:lnTo>
                  <a:pt x="194808" y="50922"/>
                </a:lnTo>
                <a:lnTo>
                  <a:pt x="194808" y="54018"/>
                </a:lnTo>
                <a:lnTo>
                  <a:pt x="194103" y="58137"/>
                </a:lnTo>
                <a:lnTo>
                  <a:pt x="193632" y="60404"/>
                </a:lnTo>
                <a:lnTo>
                  <a:pt x="193011" y="62975"/>
                </a:lnTo>
                <a:lnTo>
                  <a:pt x="192236" y="65850"/>
                </a:lnTo>
                <a:lnTo>
                  <a:pt x="178464" y="115777"/>
                </a:lnTo>
                <a:lnTo>
                  <a:pt x="191241" y="115777"/>
                </a:lnTo>
                <a:lnTo>
                  <a:pt x="193730" y="107649"/>
                </a:lnTo>
                <a:lnTo>
                  <a:pt x="195721" y="101374"/>
                </a:lnTo>
                <a:lnTo>
                  <a:pt x="197214" y="96951"/>
                </a:lnTo>
                <a:lnTo>
                  <a:pt x="199593" y="89929"/>
                </a:lnTo>
                <a:lnTo>
                  <a:pt x="201750" y="84289"/>
                </a:lnTo>
                <a:lnTo>
                  <a:pt x="203685" y="80032"/>
                </a:lnTo>
                <a:lnTo>
                  <a:pt x="206892" y="73010"/>
                </a:lnTo>
                <a:lnTo>
                  <a:pt x="210529" y="66486"/>
                </a:lnTo>
                <a:lnTo>
                  <a:pt x="214594" y="60459"/>
                </a:lnTo>
                <a:lnTo>
                  <a:pt x="218659" y="54433"/>
                </a:lnTo>
                <a:lnTo>
                  <a:pt x="221771" y="51419"/>
                </a:lnTo>
                <a:lnTo>
                  <a:pt x="223927" y="51419"/>
                </a:lnTo>
                <a:lnTo>
                  <a:pt x="225836" y="52497"/>
                </a:lnTo>
                <a:lnTo>
                  <a:pt x="226831" y="54322"/>
                </a:lnTo>
                <a:lnTo>
                  <a:pt x="227329" y="55207"/>
                </a:lnTo>
                <a:lnTo>
                  <a:pt x="228905" y="56644"/>
                </a:lnTo>
                <a:lnTo>
                  <a:pt x="231089" y="57639"/>
                </a:lnTo>
                <a:lnTo>
                  <a:pt x="235293" y="57639"/>
                </a:lnTo>
                <a:lnTo>
                  <a:pt x="237243" y="56824"/>
                </a:lnTo>
                <a:lnTo>
                  <a:pt x="238653" y="55193"/>
                </a:lnTo>
                <a:lnTo>
                  <a:pt x="240063" y="53562"/>
                </a:lnTo>
                <a:lnTo>
                  <a:pt x="240768" y="51502"/>
                </a:lnTo>
                <a:lnTo>
                  <a:pt x="240768" y="46803"/>
                </a:lnTo>
                <a:lnTo>
                  <a:pt x="240063" y="44840"/>
                </a:lnTo>
                <a:lnTo>
                  <a:pt x="238653" y="43126"/>
                </a:lnTo>
                <a:lnTo>
                  <a:pt x="237243" y="41412"/>
                </a:lnTo>
                <a:lnTo>
                  <a:pt x="235237" y="40555"/>
                </a:lnTo>
                <a:lnTo>
                  <a:pt x="227827" y="40555"/>
                </a:lnTo>
                <a:lnTo>
                  <a:pt x="222752" y="43775"/>
                </a:lnTo>
                <a:lnTo>
                  <a:pt x="217415" y="50217"/>
                </a:lnTo>
                <a:lnTo>
                  <a:pt x="209883" y="60438"/>
                </a:lnTo>
                <a:lnTo>
                  <a:pt x="203436" y="71572"/>
                </a:lnTo>
                <a:lnTo>
                  <a:pt x="201611" y="75139"/>
                </a:lnTo>
                <a:lnTo>
                  <a:pt x="209907" y="43043"/>
                </a:lnTo>
                <a:close/>
              </a:path>
              <a:path w="1047579" h="150776">
                <a:moveTo>
                  <a:pt x="273454" y="40721"/>
                </a:moveTo>
                <a:lnTo>
                  <a:pt x="247073" y="44619"/>
                </a:lnTo>
                <a:lnTo>
                  <a:pt x="247239" y="47438"/>
                </a:lnTo>
                <a:lnTo>
                  <a:pt x="248815" y="47231"/>
                </a:lnTo>
                <a:lnTo>
                  <a:pt x="252991" y="47190"/>
                </a:lnTo>
                <a:lnTo>
                  <a:pt x="254969" y="47632"/>
                </a:lnTo>
                <a:lnTo>
                  <a:pt x="256324" y="48516"/>
                </a:lnTo>
                <a:lnTo>
                  <a:pt x="258356" y="50756"/>
                </a:lnTo>
                <a:lnTo>
                  <a:pt x="258356" y="53078"/>
                </a:lnTo>
                <a:lnTo>
                  <a:pt x="258149" y="54654"/>
                </a:lnTo>
                <a:lnTo>
                  <a:pt x="257693" y="106405"/>
                </a:lnTo>
                <a:lnTo>
                  <a:pt x="258660" y="101941"/>
                </a:lnTo>
                <a:lnTo>
                  <a:pt x="260596" y="94338"/>
                </a:lnTo>
                <a:lnTo>
                  <a:pt x="262532" y="86736"/>
                </a:lnTo>
                <a:lnTo>
                  <a:pt x="264606" y="79451"/>
                </a:lnTo>
                <a:lnTo>
                  <a:pt x="266818" y="72485"/>
                </a:lnTo>
                <a:lnTo>
                  <a:pt x="269583" y="63915"/>
                </a:lnTo>
                <a:lnTo>
                  <a:pt x="273345" y="57722"/>
                </a:lnTo>
                <a:lnTo>
                  <a:pt x="278101" y="53907"/>
                </a:lnTo>
                <a:lnTo>
                  <a:pt x="282857" y="50092"/>
                </a:lnTo>
                <a:lnTo>
                  <a:pt x="287253" y="48185"/>
                </a:lnTo>
                <a:lnTo>
                  <a:pt x="295993" y="48185"/>
                </a:lnTo>
                <a:lnTo>
                  <a:pt x="291292" y="40721"/>
                </a:lnTo>
                <a:lnTo>
                  <a:pt x="285373" y="43098"/>
                </a:lnTo>
                <a:lnTo>
                  <a:pt x="279677" y="47853"/>
                </a:lnTo>
                <a:lnTo>
                  <a:pt x="276525" y="50452"/>
                </a:lnTo>
                <a:lnTo>
                  <a:pt x="273067" y="54239"/>
                </a:lnTo>
                <a:lnTo>
                  <a:pt x="269307" y="59215"/>
                </a:lnTo>
                <a:lnTo>
                  <a:pt x="273787" y="43043"/>
                </a:lnTo>
                <a:lnTo>
                  <a:pt x="273897" y="42656"/>
                </a:lnTo>
                <a:lnTo>
                  <a:pt x="273454" y="40721"/>
                </a:lnTo>
                <a:close/>
              </a:path>
              <a:path w="1047579" h="150776">
                <a:moveTo>
                  <a:pt x="257693" y="109889"/>
                </a:moveTo>
                <a:lnTo>
                  <a:pt x="257693" y="106405"/>
                </a:lnTo>
                <a:lnTo>
                  <a:pt x="258149" y="54654"/>
                </a:lnTo>
                <a:lnTo>
                  <a:pt x="257665" y="56976"/>
                </a:lnTo>
                <a:lnTo>
                  <a:pt x="257112" y="58966"/>
                </a:lnTo>
                <a:lnTo>
                  <a:pt x="236040" y="139828"/>
                </a:lnTo>
                <a:lnTo>
                  <a:pt x="235266" y="142814"/>
                </a:lnTo>
                <a:lnTo>
                  <a:pt x="234034" y="144929"/>
                </a:lnTo>
                <a:lnTo>
                  <a:pt x="232348" y="146173"/>
                </a:lnTo>
                <a:lnTo>
                  <a:pt x="230661" y="147417"/>
                </a:lnTo>
                <a:lnTo>
                  <a:pt x="228158" y="148039"/>
                </a:lnTo>
                <a:lnTo>
                  <a:pt x="224840" y="148039"/>
                </a:lnTo>
                <a:lnTo>
                  <a:pt x="224840" y="150776"/>
                </a:lnTo>
                <a:lnTo>
                  <a:pt x="259849" y="150776"/>
                </a:lnTo>
                <a:lnTo>
                  <a:pt x="259849" y="148288"/>
                </a:lnTo>
                <a:lnTo>
                  <a:pt x="255591" y="148066"/>
                </a:lnTo>
                <a:lnTo>
                  <a:pt x="252742" y="147652"/>
                </a:lnTo>
                <a:lnTo>
                  <a:pt x="251305" y="147044"/>
                </a:lnTo>
                <a:lnTo>
                  <a:pt x="249147" y="144998"/>
                </a:lnTo>
                <a:lnTo>
                  <a:pt x="249147" y="141902"/>
                </a:lnTo>
                <a:lnTo>
                  <a:pt x="249866" y="138308"/>
                </a:lnTo>
                <a:lnTo>
                  <a:pt x="251305" y="131949"/>
                </a:lnTo>
                <a:lnTo>
                  <a:pt x="251858" y="129517"/>
                </a:lnTo>
                <a:lnTo>
                  <a:pt x="252798" y="125453"/>
                </a:lnTo>
                <a:lnTo>
                  <a:pt x="254125" y="119758"/>
                </a:lnTo>
                <a:lnTo>
                  <a:pt x="255286" y="114865"/>
                </a:lnTo>
                <a:lnTo>
                  <a:pt x="257610" y="115915"/>
                </a:lnTo>
                <a:lnTo>
                  <a:pt x="259573" y="116662"/>
                </a:lnTo>
                <a:lnTo>
                  <a:pt x="261176" y="117104"/>
                </a:lnTo>
                <a:lnTo>
                  <a:pt x="262781" y="117546"/>
                </a:lnTo>
                <a:lnTo>
                  <a:pt x="264744" y="117767"/>
                </a:lnTo>
                <a:lnTo>
                  <a:pt x="267067" y="117767"/>
                </a:lnTo>
                <a:lnTo>
                  <a:pt x="278700" y="115807"/>
                </a:lnTo>
                <a:lnTo>
                  <a:pt x="289987" y="109974"/>
                </a:lnTo>
                <a:lnTo>
                  <a:pt x="300998" y="100268"/>
                </a:lnTo>
                <a:lnTo>
                  <a:pt x="303010" y="98038"/>
                </a:lnTo>
                <a:lnTo>
                  <a:pt x="311064" y="86753"/>
                </a:lnTo>
                <a:lnTo>
                  <a:pt x="315896" y="75111"/>
                </a:lnTo>
                <a:lnTo>
                  <a:pt x="317507" y="63113"/>
                </a:lnTo>
                <a:lnTo>
                  <a:pt x="317507" y="55538"/>
                </a:lnTo>
                <a:lnTo>
                  <a:pt x="315723" y="49913"/>
                </a:lnTo>
                <a:lnTo>
                  <a:pt x="312156" y="46236"/>
                </a:lnTo>
                <a:lnTo>
                  <a:pt x="308589" y="42559"/>
                </a:lnTo>
                <a:lnTo>
                  <a:pt x="303680" y="40721"/>
                </a:lnTo>
                <a:lnTo>
                  <a:pt x="291292" y="40721"/>
                </a:lnTo>
                <a:lnTo>
                  <a:pt x="295993" y="48185"/>
                </a:lnTo>
                <a:lnTo>
                  <a:pt x="299200" y="50203"/>
                </a:lnTo>
                <a:lnTo>
                  <a:pt x="300915" y="54239"/>
                </a:lnTo>
                <a:lnTo>
                  <a:pt x="301799" y="56340"/>
                </a:lnTo>
                <a:lnTo>
                  <a:pt x="302242" y="59187"/>
                </a:lnTo>
                <a:lnTo>
                  <a:pt x="302242" y="62781"/>
                </a:lnTo>
                <a:lnTo>
                  <a:pt x="301579" y="71190"/>
                </a:lnTo>
                <a:lnTo>
                  <a:pt x="298303" y="83331"/>
                </a:lnTo>
                <a:lnTo>
                  <a:pt x="292287" y="95541"/>
                </a:lnTo>
                <a:lnTo>
                  <a:pt x="287744" y="102144"/>
                </a:lnTo>
                <a:lnTo>
                  <a:pt x="277717" y="111063"/>
                </a:lnTo>
                <a:lnTo>
                  <a:pt x="266569" y="114035"/>
                </a:lnTo>
                <a:lnTo>
                  <a:pt x="264136" y="114035"/>
                </a:lnTo>
                <a:lnTo>
                  <a:pt x="262047" y="113524"/>
                </a:lnTo>
                <a:lnTo>
                  <a:pt x="260305" y="112501"/>
                </a:lnTo>
                <a:lnTo>
                  <a:pt x="258563" y="111478"/>
                </a:lnTo>
                <a:lnTo>
                  <a:pt x="257693" y="109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24043" y="3911353"/>
            <a:ext cx="884150" cy="104425"/>
          </a:xfrm>
          <a:custGeom>
            <a:avLst/>
            <a:gdLst/>
            <a:ahLst/>
            <a:cxnLst/>
            <a:rect l="l" t="t" r="r" b="b"/>
            <a:pathLst>
              <a:path w="972565" h="118348">
                <a:moveTo>
                  <a:pt x="239441" y="106157"/>
                </a:moveTo>
                <a:lnTo>
                  <a:pt x="242664" y="101930"/>
                </a:lnTo>
                <a:lnTo>
                  <a:pt x="248087" y="90441"/>
                </a:lnTo>
                <a:lnTo>
                  <a:pt x="249894" y="77461"/>
                </a:lnTo>
                <a:lnTo>
                  <a:pt x="249577" y="71528"/>
                </a:lnTo>
                <a:lnTo>
                  <a:pt x="246194" y="58923"/>
                </a:lnTo>
                <a:lnTo>
                  <a:pt x="239109" y="48765"/>
                </a:lnTo>
                <a:lnTo>
                  <a:pt x="236159" y="46103"/>
                </a:lnTo>
                <a:lnTo>
                  <a:pt x="225091" y="40014"/>
                </a:lnTo>
                <a:lnTo>
                  <a:pt x="211898" y="37984"/>
                </a:lnTo>
                <a:lnTo>
                  <a:pt x="207598" y="38187"/>
                </a:lnTo>
                <a:lnTo>
                  <a:pt x="195117" y="41647"/>
                </a:lnTo>
                <a:lnTo>
                  <a:pt x="184894" y="49387"/>
                </a:lnTo>
                <a:lnTo>
                  <a:pt x="182016" y="52877"/>
                </a:lnTo>
                <a:lnTo>
                  <a:pt x="176304" y="64161"/>
                </a:lnTo>
                <a:lnTo>
                  <a:pt x="174400" y="77295"/>
                </a:lnTo>
                <a:lnTo>
                  <a:pt x="174799" y="83797"/>
                </a:lnTo>
                <a:lnTo>
                  <a:pt x="178307" y="96205"/>
                </a:lnTo>
                <a:lnTo>
                  <a:pt x="185434" y="106654"/>
                </a:lnTo>
                <a:lnTo>
                  <a:pt x="188519" y="109613"/>
                </a:lnTo>
                <a:lnTo>
                  <a:pt x="199543" y="116164"/>
                </a:lnTo>
                <a:lnTo>
                  <a:pt x="196592" y="100849"/>
                </a:lnTo>
                <a:lnTo>
                  <a:pt x="195281" y="98183"/>
                </a:lnTo>
                <a:lnTo>
                  <a:pt x="191255" y="86149"/>
                </a:lnTo>
                <a:lnTo>
                  <a:pt x="189913" y="73314"/>
                </a:lnTo>
                <a:lnTo>
                  <a:pt x="189955" y="70755"/>
                </a:lnTo>
                <a:lnTo>
                  <a:pt x="192291" y="56650"/>
                </a:lnTo>
                <a:lnTo>
                  <a:pt x="198210" y="47273"/>
                </a:lnTo>
                <a:lnTo>
                  <a:pt x="201417" y="44398"/>
                </a:lnTo>
                <a:lnTo>
                  <a:pt x="205206" y="42960"/>
                </a:lnTo>
                <a:lnTo>
                  <a:pt x="217650" y="42960"/>
                </a:lnTo>
                <a:lnTo>
                  <a:pt x="223817" y="47190"/>
                </a:lnTo>
                <a:lnTo>
                  <a:pt x="228075" y="55649"/>
                </a:lnTo>
                <a:lnTo>
                  <a:pt x="229124" y="57836"/>
                </a:lnTo>
                <a:lnTo>
                  <a:pt x="233128" y="69915"/>
                </a:lnTo>
                <a:lnTo>
                  <a:pt x="234463" y="82686"/>
                </a:lnTo>
                <a:lnTo>
                  <a:pt x="234463" y="91919"/>
                </a:lnTo>
                <a:lnTo>
                  <a:pt x="232790" y="99384"/>
                </a:lnTo>
                <a:lnTo>
                  <a:pt x="229444" y="105078"/>
                </a:lnTo>
                <a:lnTo>
                  <a:pt x="229366" y="114361"/>
                </a:lnTo>
                <a:lnTo>
                  <a:pt x="239441" y="106157"/>
                </a:lnTo>
                <a:close/>
              </a:path>
              <a:path w="972565" h="118348">
                <a:moveTo>
                  <a:pt x="229444" y="105078"/>
                </a:moveTo>
                <a:lnTo>
                  <a:pt x="226098" y="110773"/>
                </a:lnTo>
                <a:lnTo>
                  <a:pt x="221328" y="113621"/>
                </a:lnTo>
                <a:lnTo>
                  <a:pt x="207225" y="113621"/>
                </a:lnTo>
                <a:lnTo>
                  <a:pt x="201044" y="109363"/>
                </a:lnTo>
                <a:lnTo>
                  <a:pt x="196592" y="100849"/>
                </a:lnTo>
                <a:lnTo>
                  <a:pt x="199543" y="116164"/>
                </a:lnTo>
                <a:lnTo>
                  <a:pt x="212396" y="118348"/>
                </a:lnTo>
                <a:lnTo>
                  <a:pt x="217041" y="118096"/>
                </a:lnTo>
                <a:lnTo>
                  <a:pt x="229366" y="114361"/>
                </a:lnTo>
                <a:lnTo>
                  <a:pt x="229444" y="105078"/>
                </a:lnTo>
                <a:close/>
              </a:path>
              <a:path w="972565" h="118348">
                <a:moveTo>
                  <a:pt x="365873" y="50590"/>
                </a:moveTo>
                <a:lnTo>
                  <a:pt x="367477" y="46664"/>
                </a:lnTo>
                <a:lnTo>
                  <a:pt x="368722" y="44176"/>
                </a:lnTo>
                <a:lnTo>
                  <a:pt x="370491" y="42075"/>
                </a:lnTo>
                <a:lnTo>
                  <a:pt x="373008" y="41135"/>
                </a:lnTo>
                <a:lnTo>
                  <a:pt x="373008" y="38730"/>
                </a:lnTo>
                <a:lnTo>
                  <a:pt x="351936" y="38730"/>
                </a:lnTo>
                <a:lnTo>
                  <a:pt x="351936" y="41135"/>
                </a:lnTo>
                <a:lnTo>
                  <a:pt x="354369" y="41467"/>
                </a:lnTo>
                <a:lnTo>
                  <a:pt x="356222" y="41992"/>
                </a:lnTo>
                <a:lnTo>
                  <a:pt x="357494" y="42711"/>
                </a:lnTo>
                <a:lnTo>
                  <a:pt x="359402" y="44812"/>
                </a:lnTo>
                <a:lnTo>
                  <a:pt x="359402" y="48130"/>
                </a:lnTo>
                <a:lnTo>
                  <a:pt x="359015" y="50023"/>
                </a:lnTo>
                <a:lnTo>
                  <a:pt x="358241" y="52539"/>
                </a:lnTo>
                <a:lnTo>
                  <a:pt x="357466" y="55055"/>
                </a:lnTo>
                <a:lnTo>
                  <a:pt x="356747" y="57087"/>
                </a:lnTo>
                <a:lnTo>
                  <a:pt x="356084" y="58635"/>
                </a:lnTo>
                <a:lnTo>
                  <a:pt x="341317" y="94629"/>
                </a:lnTo>
                <a:lnTo>
                  <a:pt x="326218" y="55234"/>
                </a:lnTo>
                <a:lnTo>
                  <a:pt x="325610" y="53576"/>
                </a:lnTo>
                <a:lnTo>
                  <a:pt x="324407" y="49636"/>
                </a:lnTo>
                <a:lnTo>
                  <a:pt x="324227" y="47273"/>
                </a:lnTo>
                <a:lnTo>
                  <a:pt x="324227" y="45116"/>
                </a:lnTo>
                <a:lnTo>
                  <a:pt x="325029" y="43679"/>
                </a:lnTo>
                <a:lnTo>
                  <a:pt x="326633" y="42960"/>
                </a:lnTo>
                <a:lnTo>
                  <a:pt x="328237" y="42241"/>
                </a:lnTo>
                <a:lnTo>
                  <a:pt x="330698" y="41688"/>
                </a:lnTo>
                <a:lnTo>
                  <a:pt x="334016" y="41301"/>
                </a:lnTo>
                <a:lnTo>
                  <a:pt x="334016" y="38730"/>
                </a:lnTo>
                <a:lnTo>
                  <a:pt x="299422" y="38730"/>
                </a:lnTo>
                <a:lnTo>
                  <a:pt x="299422" y="41301"/>
                </a:lnTo>
                <a:lnTo>
                  <a:pt x="301966" y="41522"/>
                </a:lnTo>
                <a:lnTo>
                  <a:pt x="303943" y="42117"/>
                </a:lnTo>
                <a:lnTo>
                  <a:pt x="306764" y="44052"/>
                </a:lnTo>
                <a:lnTo>
                  <a:pt x="308022" y="45780"/>
                </a:lnTo>
                <a:lnTo>
                  <a:pt x="309128" y="48268"/>
                </a:lnTo>
                <a:lnTo>
                  <a:pt x="310234" y="50645"/>
                </a:lnTo>
                <a:lnTo>
                  <a:pt x="311382" y="53341"/>
                </a:lnTo>
                <a:lnTo>
                  <a:pt x="312571" y="56354"/>
                </a:lnTo>
                <a:lnTo>
                  <a:pt x="313760" y="59367"/>
                </a:lnTo>
                <a:lnTo>
                  <a:pt x="314355" y="61427"/>
                </a:lnTo>
                <a:lnTo>
                  <a:pt x="314189" y="63528"/>
                </a:lnTo>
                <a:lnTo>
                  <a:pt x="299256" y="95541"/>
                </a:lnTo>
                <a:lnTo>
                  <a:pt x="289798" y="71987"/>
                </a:lnTo>
                <a:lnTo>
                  <a:pt x="287752" y="66845"/>
                </a:lnTo>
                <a:lnTo>
                  <a:pt x="286065" y="62477"/>
                </a:lnTo>
                <a:lnTo>
                  <a:pt x="284737" y="58883"/>
                </a:lnTo>
                <a:lnTo>
                  <a:pt x="282470" y="52636"/>
                </a:lnTo>
                <a:lnTo>
                  <a:pt x="281336" y="48710"/>
                </a:lnTo>
                <a:lnTo>
                  <a:pt x="281336" y="44840"/>
                </a:lnTo>
                <a:lnTo>
                  <a:pt x="282013" y="43361"/>
                </a:lnTo>
                <a:lnTo>
                  <a:pt x="284724" y="41979"/>
                </a:lnTo>
                <a:lnTo>
                  <a:pt x="286673" y="41522"/>
                </a:lnTo>
                <a:lnTo>
                  <a:pt x="289217" y="41301"/>
                </a:lnTo>
                <a:lnTo>
                  <a:pt x="289217" y="38730"/>
                </a:lnTo>
                <a:lnTo>
                  <a:pt x="258522" y="38730"/>
                </a:lnTo>
                <a:lnTo>
                  <a:pt x="258522" y="41301"/>
                </a:lnTo>
                <a:lnTo>
                  <a:pt x="261121" y="41688"/>
                </a:lnTo>
                <a:lnTo>
                  <a:pt x="262864" y="42476"/>
                </a:lnTo>
                <a:lnTo>
                  <a:pt x="264633" y="44854"/>
                </a:lnTo>
                <a:lnTo>
                  <a:pt x="266431" y="48793"/>
                </a:lnTo>
                <a:lnTo>
                  <a:pt x="269141" y="55483"/>
                </a:lnTo>
                <a:lnTo>
                  <a:pt x="293946" y="116606"/>
                </a:lnTo>
                <a:lnTo>
                  <a:pt x="294444" y="117104"/>
                </a:lnTo>
                <a:lnTo>
                  <a:pt x="296269" y="116441"/>
                </a:lnTo>
                <a:lnTo>
                  <a:pt x="318088" y="70246"/>
                </a:lnTo>
                <a:lnTo>
                  <a:pt x="336837" y="116606"/>
                </a:lnTo>
                <a:lnTo>
                  <a:pt x="337335" y="117104"/>
                </a:lnTo>
                <a:lnTo>
                  <a:pt x="339326" y="116026"/>
                </a:lnTo>
                <a:lnTo>
                  <a:pt x="365873" y="50590"/>
                </a:lnTo>
                <a:close/>
              </a:path>
              <a:path w="972565" h="118348">
                <a:moveTo>
                  <a:pt x="668000" y="115777"/>
                </a:moveTo>
                <a:lnTo>
                  <a:pt x="668000" y="112709"/>
                </a:lnTo>
                <a:lnTo>
                  <a:pt x="664018" y="112156"/>
                </a:lnTo>
                <a:lnTo>
                  <a:pt x="661183" y="111119"/>
                </a:lnTo>
                <a:lnTo>
                  <a:pt x="659496" y="109598"/>
                </a:lnTo>
                <a:lnTo>
                  <a:pt x="657809" y="108078"/>
                </a:lnTo>
                <a:lnTo>
                  <a:pt x="655556" y="104111"/>
                </a:lnTo>
                <a:lnTo>
                  <a:pt x="652735" y="97697"/>
                </a:lnTo>
                <a:lnTo>
                  <a:pt x="610425" y="1409"/>
                </a:lnTo>
                <a:lnTo>
                  <a:pt x="607107" y="1409"/>
                </a:lnTo>
                <a:lnTo>
                  <a:pt x="571682" y="84759"/>
                </a:lnTo>
                <a:lnTo>
                  <a:pt x="564851" y="99953"/>
                </a:lnTo>
                <a:lnTo>
                  <a:pt x="560441" y="107732"/>
                </a:lnTo>
                <a:lnTo>
                  <a:pt x="554980" y="112211"/>
                </a:lnTo>
                <a:lnTo>
                  <a:pt x="550610" y="112709"/>
                </a:lnTo>
                <a:lnTo>
                  <a:pt x="550610" y="115777"/>
                </a:lnTo>
                <a:lnTo>
                  <a:pt x="584292" y="115777"/>
                </a:lnTo>
                <a:lnTo>
                  <a:pt x="584292" y="112709"/>
                </a:lnTo>
                <a:lnTo>
                  <a:pt x="580310" y="112377"/>
                </a:lnTo>
                <a:lnTo>
                  <a:pt x="577600" y="111879"/>
                </a:lnTo>
                <a:lnTo>
                  <a:pt x="576162" y="111216"/>
                </a:lnTo>
                <a:lnTo>
                  <a:pt x="573839" y="110110"/>
                </a:lnTo>
                <a:lnTo>
                  <a:pt x="572678" y="108120"/>
                </a:lnTo>
                <a:lnTo>
                  <a:pt x="572678" y="103807"/>
                </a:lnTo>
                <a:lnTo>
                  <a:pt x="573106" y="101858"/>
                </a:lnTo>
                <a:lnTo>
                  <a:pt x="573964" y="99397"/>
                </a:lnTo>
                <a:lnTo>
                  <a:pt x="574821" y="96937"/>
                </a:lnTo>
                <a:lnTo>
                  <a:pt x="577462" y="90150"/>
                </a:lnTo>
                <a:lnTo>
                  <a:pt x="581887" y="79037"/>
                </a:lnTo>
                <a:lnTo>
                  <a:pt x="584873" y="72153"/>
                </a:lnTo>
                <a:lnTo>
                  <a:pt x="604286" y="25378"/>
                </a:lnTo>
                <a:lnTo>
                  <a:pt x="623948" y="72153"/>
                </a:lnTo>
                <a:lnTo>
                  <a:pt x="626354" y="79037"/>
                </a:lnTo>
                <a:lnTo>
                  <a:pt x="633405" y="95375"/>
                </a:lnTo>
                <a:lnTo>
                  <a:pt x="634401" y="97697"/>
                </a:lnTo>
                <a:lnTo>
                  <a:pt x="635175" y="99909"/>
                </a:lnTo>
                <a:lnTo>
                  <a:pt x="635728" y="102010"/>
                </a:lnTo>
                <a:lnTo>
                  <a:pt x="636281" y="104111"/>
                </a:lnTo>
                <a:lnTo>
                  <a:pt x="636558" y="106405"/>
                </a:lnTo>
                <a:lnTo>
                  <a:pt x="636558" y="108894"/>
                </a:lnTo>
                <a:lnTo>
                  <a:pt x="635839" y="110455"/>
                </a:lnTo>
                <a:lnTo>
                  <a:pt x="632963" y="111727"/>
                </a:lnTo>
                <a:lnTo>
                  <a:pt x="629755" y="112266"/>
                </a:lnTo>
                <a:lnTo>
                  <a:pt x="624777" y="112709"/>
                </a:lnTo>
                <a:lnTo>
                  <a:pt x="624777" y="115777"/>
                </a:lnTo>
                <a:lnTo>
                  <a:pt x="668000" y="115777"/>
                </a:lnTo>
                <a:close/>
              </a:path>
              <a:path w="972565" h="118348">
                <a:moveTo>
                  <a:pt x="584873" y="72153"/>
                </a:moveTo>
                <a:lnTo>
                  <a:pt x="581887" y="79037"/>
                </a:lnTo>
                <a:lnTo>
                  <a:pt x="626354" y="79037"/>
                </a:lnTo>
                <a:lnTo>
                  <a:pt x="623948" y="72153"/>
                </a:lnTo>
                <a:lnTo>
                  <a:pt x="584873" y="72153"/>
                </a:lnTo>
                <a:close/>
              </a:path>
              <a:path w="972565" h="118348">
                <a:moveTo>
                  <a:pt x="503405" y="115777"/>
                </a:moveTo>
                <a:lnTo>
                  <a:pt x="503405" y="113455"/>
                </a:lnTo>
                <a:lnTo>
                  <a:pt x="499203" y="112902"/>
                </a:lnTo>
                <a:lnTo>
                  <a:pt x="496423" y="111741"/>
                </a:lnTo>
                <a:lnTo>
                  <a:pt x="495068" y="109972"/>
                </a:lnTo>
                <a:lnTo>
                  <a:pt x="493713" y="108202"/>
                </a:lnTo>
                <a:lnTo>
                  <a:pt x="493035" y="104387"/>
                </a:lnTo>
                <a:lnTo>
                  <a:pt x="493035" y="58220"/>
                </a:lnTo>
                <a:lnTo>
                  <a:pt x="492151" y="52995"/>
                </a:lnTo>
                <a:lnTo>
                  <a:pt x="490381" y="49014"/>
                </a:lnTo>
                <a:lnTo>
                  <a:pt x="487117" y="41495"/>
                </a:lnTo>
                <a:lnTo>
                  <a:pt x="481006" y="37735"/>
                </a:lnTo>
                <a:lnTo>
                  <a:pt x="466405" y="37735"/>
                </a:lnTo>
                <a:lnTo>
                  <a:pt x="461151" y="39394"/>
                </a:lnTo>
                <a:lnTo>
                  <a:pt x="456284" y="42711"/>
                </a:lnTo>
                <a:lnTo>
                  <a:pt x="453574" y="44591"/>
                </a:lnTo>
                <a:lnTo>
                  <a:pt x="450477" y="47521"/>
                </a:lnTo>
                <a:lnTo>
                  <a:pt x="446992" y="51502"/>
                </a:lnTo>
                <a:lnTo>
                  <a:pt x="446992" y="580"/>
                </a:lnTo>
                <a:lnTo>
                  <a:pt x="446826" y="0"/>
                </a:lnTo>
                <a:lnTo>
                  <a:pt x="438862" y="2488"/>
                </a:lnTo>
                <a:lnTo>
                  <a:pt x="437480" y="2930"/>
                </a:lnTo>
                <a:lnTo>
                  <a:pt x="435004" y="3663"/>
                </a:lnTo>
                <a:lnTo>
                  <a:pt x="431437" y="4685"/>
                </a:lnTo>
                <a:lnTo>
                  <a:pt x="427870" y="5708"/>
                </a:lnTo>
                <a:lnTo>
                  <a:pt x="424869" y="6579"/>
                </a:lnTo>
                <a:lnTo>
                  <a:pt x="422436" y="7298"/>
                </a:lnTo>
                <a:lnTo>
                  <a:pt x="422436" y="10283"/>
                </a:lnTo>
                <a:lnTo>
                  <a:pt x="424386" y="9993"/>
                </a:lnTo>
                <a:lnTo>
                  <a:pt x="426169" y="9869"/>
                </a:lnTo>
                <a:lnTo>
                  <a:pt x="429267" y="9869"/>
                </a:lnTo>
                <a:lnTo>
                  <a:pt x="431216" y="10601"/>
                </a:lnTo>
                <a:lnTo>
                  <a:pt x="432820" y="13532"/>
                </a:lnTo>
                <a:lnTo>
                  <a:pt x="433221" y="15812"/>
                </a:lnTo>
                <a:lnTo>
                  <a:pt x="433221" y="104609"/>
                </a:lnTo>
                <a:lnTo>
                  <a:pt x="432516" y="108465"/>
                </a:lnTo>
                <a:lnTo>
                  <a:pt x="429695" y="111727"/>
                </a:lnTo>
                <a:lnTo>
                  <a:pt x="422187" y="113455"/>
                </a:lnTo>
                <a:lnTo>
                  <a:pt x="422187" y="115777"/>
                </a:lnTo>
                <a:lnTo>
                  <a:pt x="458773" y="115777"/>
                </a:lnTo>
                <a:lnTo>
                  <a:pt x="458773" y="113455"/>
                </a:lnTo>
                <a:lnTo>
                  <a:pt x="454072" y="112792"/>
                </a:lnTo>
                <a:lnTo>
                  <a:pt x="451002" y="111686"/>
                </a:lnTo>
                <a:lnTo>
                  <a:pt x="449564" y="110138"/>
                </a:lnTo>
                <a:lnTo>
                  <a:pt x="448126" y="108589"/>
                </a:lnTo>
                <a:lnTo>
                  <a:pt x="447407" y="104719"/>
                </a:lnTo>
                <a:lnTo>
                  <a:pt x="447407" y="56699"/>
                </a:lnTo>
                <a:lnTo>
                  <a:pt x="449426" y="54682"/>
                </a:lnTo>
                <a:lnTo>
                  <a:pt x="453463" y="51585"/>
                </a:lnTo>
                <a:lnTo>
                  <a:pt x="457501" y="48489"/>
                </a:lnTo>
                <a:lnTo>
                  <a:pt x="461677" y="46941"/>
                </a:lnTo>
                <a:lnTo>
                  <a:pt x="470968" y="46941"/>
                </a:lnTo>
                <a:lnTo>
                  <a:pt x="474356" y="48600"/>
                </a:lnTo>
                <a:lnTo>
                  <a:pt x="476153" y="51917"/>
                </a:lnTo>
                <a:lnTo>
                  <a:pt x="477950" y="55234"/>
                </a:lnTo>
                <a:lnTo>
                  <a:pt x="478849" y="59575"/>
                </a:lnTo>
                <a:lnTo>
                  <a:pt x="478849" y="104609"/>
                </a:lnTo>
                <a:lnTo>
                  <a:pt x="478158" y="108451"/>
                </a:lnTo>
                <a:lnTo>
                  <a:pt x="476775" y="110055"/>
                </a:lnTo>
                <a:lnTo>
                  <a:pt x="475393" y="111658"/>
                </a:lnTo>
                <a:lnTo>
                  <a:pt x="472295" y="112792"/>
                </a:lnTo>
                <a:lnTo>
                  <a:pt x="467483" y="113455"/>
                </a:lnTo>
                <a:lnTo>
                  <a:pt x="467483" y="115777"/>
                </a:lnTo>
                <a:lnTo>
                  <a:pt x="503405" y="115777"/>
                </a:lnTo>
                <a:close/>
              </a:path>
              <a:path w="972565" h="118348">
                <a:moveTo>
                  <a:pt x="675848" y="89653"/>
                </a:moveTo>
                <a:lnTo>
                  <a:pt x="675848" y="116441"/>
                </a:lnTo>
                <a:lnTo>
                  <a:pt x="678005" y="116441"/>
                </a:lnTo>
                <a:lnTo>
                  <a:pt x="678281" y="115777"/>
                </a:lnTo>
                <a:lnTo>
                  <a:pt x="679664" y="114271"/>
                </a:lnTo>
                <a:lnTo>
                  <a:pt x="681683" y="114036"/>
                </a:lnTo>
                <a:lnTo>
                  <a:pt x="684171" y="114589"/>
                </a:lnTo>
                <a:lnTo>
                  <a:pt x="688375" y="115694"/>
                </a:lnTo>
                <a:lnTo>
                  <a:pt x="692579" y="116800"/>
                </a:lnTo>
                <a:lnTo>
                  <a:pt x="696339" y="117353"/>
                </a:lnTo>
                <a:lnTo>
                  <a:pt x="707567" y="117353"/>
                </a:lnTo>
                <a:lnTo>
                  <a:pt x="713968" y="115280"/>
                </a:lnTo>
                <a:lnTo>
                  <a:pt x="718863" y="111133"/>
                </a:lnTo>
                <a:lnTo>
                  <a:pt x="723758" y="106986"/>
                </a:lnTo>
                <a:lnTo>
                  <a:pt x="726205" y="101651"/>
                </a:lnTo>
                <a:lnTo>
                  <a:pt x="726205" y="95126"/>
                </a:lnTo>
                <a:lnTo>
                  <a:pt x="725993" y="92366"/>
                </a:lnTo>
                <a:lnTo>
                  <a:pt x="720766" y="81925"/>
                </a:lnTo>
                <a:lnTo>
                  <a:pt x="708534" y="72734"/>
                </a:lnTo>
                <a:lnTo>
                  <a:pt x="697584" y="66845"/>
                </a:lnTo>
                <a:lnTo>
                  <a:pt x="689951" y="62864"/>
                </a:lnTo>
                <a:lnTo>
                  <a:pt x="686135" y="58331"/>
                </a:lnTo>
                <a:lnTo>
                  <a:pt x="686135" y="50037"/>
                </a:lnTo>
                <a:lnTo>
                  <a:pt x="687241" y="47245"/>
                </a:lnTo>
                <a:lnTo>
                  <a:pt x="689453" y="44867"/>
                </a:lnTo>
                <a:lnTo>
                  <a:pt x="691666" y="42490"/>
                </a:lnTo>
                <a:lnTo>
                  <a:pt x="694707" y="41301"/>
                </a:lnTo>
                <a:lnTo>
                  <a:pt x="705050" y="41301"/>
                </a:lnTo>
                <a:lnTo>
                  <a:pt x="710000" y="44066"/>
                </a:lnTo>
                <a:lnTo>
                  <a:pt x="713429" y="49595"/>
                </a:lnTo>
                <a:lnTo>
                  <a:pt x="715309" y="52581"/>
                </a:lnTo>
                <a:lnTo>
                  <a:pt x="716803" y="56755"/>
                </a:lnTo>
                <a:lnTo>
                  <a:pt x="717909" y="62118"/>
                </a:lnTo>
                <a:lnTo>
                  <a:pt x="720481" y="62118"/>
                </a:lnTo>
                <a:lnTo>
                  <a:pt x="719900" y="38979"/>
                </a:lnTo>
                <a:lnTo>
                  <a:pt x="717909" y="38979"/>
                </a:lnTo>
                <a:lnTo>
                  <a:pt x="716305" y="40583"/>
                </a:lnTo>
                <a:lnTo>
                  <a:pt x="714148" y="40721"/>
                </a:lnTo>
                <a:lnTo>
                  <a:pt x="712171" y="40168"/>
                </a:lnTo>
                <a:lnTo>
                  <a:pt x="708659" y="39062"/>
                </a:lnTo>
                <a:lnTo>
                  <a:pt x="705147" y="37956"/>
                </a:lnTo>
                <a:lnTo>
                  <a:pt x="701925" y="37403"/>
                </a:lnTo>
                <a:lnTo>
                  <a:pt x="692302" y="37403"/>
                </a:lnTo>
                <a:lnTo>
                  <a:pt x="686744" y="39394"/>
                </a:lnTo>
                <a:lnTo>
                  <a:pt x="682319" y="43375"/>
                </a:lnTo>
                <a:lnTo>
                  <a:pt x="677894" y="47356"/>
                </a:lnTo>
                <a:lnTo>
                  <a:pt x="675682" y="52442"/>
                </a:lnTo>
                <a:lnTo>
                  <a:pt x="675682" y="63666"/>
                </a:lnTo>
                <a:lnTo>
                  <a:pt x="677286" y="68034"/>
                </a:lnTo>
                <a:lnTo>
                  <a:pt x="680494" y="71739"/>
                </a:lnTo>
                <a:lnTo>
                  <a:pt x="683701" y="75443"/>
                </a:lnTo>
                <a:lnTo>
                  <a:pt x="688707" y="79120"/>
                </a:lnTo>
                <a:lnTo>
                  <a:pt x="695509" y="82769"/>
                </a:lnTo>
                <a:lnTo>
                  <a:pt x="704801" y="88077"/>
                </a:lnTo>
                <a:lnTo>
                  <a:pt x="708286" y="90123"/>
                </a:lnTo>
                <a:lnTo>
                  <a:pt x="710719" y="92224"/>
                </a:lnTo>
                <a:lnTo>
                  <a:pt x="712101" y="94380"/>
                </a:lnTo>
                <a:lnTo>
                  <a:pt x="713484" y="96536"/>
                </a:lnTo>
                <a:lnTo>
                  <a:pt x="714176" y="98775"/>
                </a:lnTo>
                <a:lnTo>
                  <a:pt x="714176" y="104747"/>
                </a:lnTo>
                <a:lnTo>
                  <a:pt x="712973" y="107719"/>
                </a:lnTo>
                <a:lnTo>
                  <a:pt x="710567" y="110013"/>
                </a:lnTo>
                <a:lnTo>
                  <a:pt x="708161" y="112308"/>
                </a:lnTo>
                <a:lnTo>
                  <a:pt x="704884" y="113455"/>
                </a:lnTo>
                <a:lnTo>
                  <a:pt x="693270" y="113455"/>
                </a:lnTo>
                <a:lnTo>
                  <a:pt x="687601" y="110359"/>
                </a:lnTo>
                <a:lnTo>
                  <a:pt x="683729" y="104166"/>
                </a:lnTo>
                <a:lnTo>
                  <a:pt x="681572" y="100794"/>
                </a:lnTo>
                <a:lnTo>
                  <a:pt x="679858" y="95956"/>
                </a:lnTo>
                <a:lnTo>
                  <a:pt x="678586" y="89653"/>
                </a:lnTo>
                <a:lnTo>
                  <a:pt x="675848" y="89653"/>
                </a:lnTo>
                <a:close/>
              </a:path>
              <a:path w="972565" h="118348">
                <a:moveTo>
                  <a:pt x="739562" y="89653"/>
                </a:moveTo>
                <a:lnTo>
                  <a:pt x="739562" y="116441"/>
                </a:lnTo>
                <a:lnTo>
                  <a:pt x="741719" y="116441"/>
                </a:lnTo>
                <a:lnTo>
                  <a:pt x="741995" y="115777"/>
                </a:lnTo>
                <a:lnTo>
                  <a:pt x="743378" y="114271"/>
                </a:lnTo>
                <a:lnTo>
                  <a:pt x="745397" y="114036"/>
                </a:lnTo>
                <a:lnTo>
                  <a:pt x="747885" y="114589"/>
                </a:lnTo>
                <a:lnTo>
                  <a:pt x="752089" y="115694"/>
                </a:lnTo>
                <a:lnTo>
                  <a:pt x="756292" y="116800"/>
                </a:lnTo>
                <a:lnTo>
                  <a:pt x="760053" y="117353"/>
                </a:lnTo>
                <a:lnTo>
                  <a:pt x="771281" y="117353"/>
                </a:lnTo>
                <a:lnTo>
                  <a:pt x="777682" y="115280"/>
                </a:lnTo>
                <a:lnTo>
                  <a:pt x="782577" y="111133"/>
                </a:lnTo>
                <a:lnTo>
                  <a:pt x="787472" y="106986"/>
                </a:lnTo>
                <a:lnTo>
                  <a:pt x="789919" y="101651"/>
                </a:lnTo>
                <a:lnTo>
                  <a:pt x="789919" y="95126"/>
                </a:lnTo>
                <a:lnTo>
                  <a:pt x="789707" y="92366"/>
                </a:lnTo>
                <a:lnTo>
                  <a:pt x="784480" y="81925"/>
                </a:lnTo>
                <a:lnTo>
                  <a:pt x="772248" y="72734"/>
                </a:lnTo>
                <a:lnTo>
                  <a:pt x="761297" y="66845"/>
                </a:lnTo>
                <a:lnTo>
                  <a:pt x="753665" y="62864"/>
                </a:lnTo>
                <a:lnTo>
                  <a:pt x="749849" y="58331"/>
                </a:lnTo>
                <a:lnTo>
                  <a:pt x="749849" y="50037"/>
                </a:lnTo>
                <a:lnTo>
                  <a:pt x="750955" y="47245"/>
                </a:lnTo>
                <a:lnTo>
                  <a:pt x="753167" y="44867"/>
                </a:lnTo>
                <a:lnTo>
                  <a:pt x="755380" y="42490"/>
                </a:lnTo>
                <a:lnTo>
                  <a:pt x="758421" y="41301"/>
                </a:lnTo>
                <a:lnTo>
                  <a:pt x="768764" y="41301"/>
                </a:lnTo>
                <a:lnTo>
                  <a:pt x="773714" y="44066"/>
                </a:lnTo>
                <a:lnTo>
                  <a:pt x="777143" y="49595"/>
                </a:lnTo>
                <a:lnTo>
                  <a:pt x="779023" y="52581"/>
                </a:lnTo>
                <a:lnTo>
                  <a:pt x="780516" y="56755"/>
                </a:lnTo>
                <a:lnTo>
                  <a:pt x="781623" y="62118"/>
                </a:lnTo>
                <a:lnTo>
                  <a:pt x="784195" y="62118"/>
                </a:lnTo>
                <a:lnTo>
                  <a:pt x="783614" y="38979"/>
                </a:lnTo>
                <a:lnTo>
                  <a:pt x="781623" y="38979"/>
                </a:lnTo>
                <a:lnTo>
                  <a:pt x="780019" y="40583"/>
                </a:lnTo>
                <a:lnTo>
                  <a:pt x="777862" y="40721"/>
                </a:lnTo>
                <a:lnTo>
                  <a:pt x="775885" y="40168"/>
                </a:lnTo>
                <a:lnTo>
                  <a:pt x="772373" y="39062"/>
                </a:lnTo>
                <a:lnTo>
                  <a:pt x="768861" y="37956"/>
                </a:lnTo>
                <a:lnTo>
                  <a:pt x="765639" y="37403"/>
                </a:lnTo>
                <a:lnTo>
                  <a:pt x="756015" y="37403"/>
                </a:lnTo>
                <a:lnTo>
                  <a:pt x="750457" y="39394"/>
                </a:lnTo>
                <a:lnTo>
                  <a:pt x="746033" y="43375"/>
                </a:lnTo>
                <a:lnTo>
                  <a:pt x="741608" y="47356"/>
                </a:lnTo>
                <a:lnTo>
                  <a:pt x="739396" y="52442"/>
                </a:lnTo>
                <a:lnTo>
                  <a:pt x="739396" y="63666"/>
                </a:lnTo>
                <a:lnTo>
                  <a:pt x="740999" y="68034"/>
                </a:lnTo>
                <a:lnTo>
                  <a:pt x="744208" y="71739"/>
                </a:lnTo>
                <a:lnTo>
                  <a:pt x="747415" y="75443"/>
                </a:lnTo>
                <a:lnTo>
                  <a:pt x="752421" y="79120"/>
                </a:lnTo>
                <a:lnTo>
                  <a:pt x="759224" y="82769"/>
                </a:lnTo>
                <a:lnTo>
                  <a:pt x="768515" y="88077"/>
                </a:lnTo>
                <a:lnTo>
                  <a:pt x="771999" y="90123"/>
                </a:lnTo>
                <a:lnTo>
                  <a:pt x="774433" y="92224"/>
                </a:lnTo>
                <a:lnTo>
                  <a:pt x="775816" y="94380"/>
                </a:lnTo>
                <a:lnTo>
                  <a:pt x="777198" y="96536"/>
                </a:lnTo>
                <a:lnTo>
                  <a:pt x="777890" y="98775"/>
                </a:lnTo>
                <a:lnTo>
                  <a:pt x="777890" y="104747"/>
                </a:lnTo>
                <a:lnTo>
                  <a:pt x="776687" y="107719"/>
                </a:lnTo>
                <a:lnTo>
                  <a:pt x="774281" y="110013"/>
                </a:lnTo>
                <a:lnTo>
                  <a:pt x="771875" y="112308"/>
                </a:lnTo>
                <a:lnTo>
                  <a:pt x="768598" y="113455"/>
                </a:lnTo>
                <a:lnTo>
                  <a:pt x="756984" y="113455"/>
                </a:lnTo>
                <a:lnTo>
                  <a:pt x="751315" y="110359"/>
                </a:lnTo>
                <a:lnTo>
                  <a:pt x="747443" y="104166"/>
                </a:lnTo>
                <a:lnTo>
                  <a:pt x="745286" y="100794"/>
                </a:lnTo>
                <a:lnTo>
                  <a:pt x="743572" y="95956"/>
                </a:lnTo>
                <a:lnTo>
                  <a:pt x="742300" y="89653"/>
                </a:lnTo>
                <a:lnTo>
                  <a:pt x="739562" y="89653"/>
                </a:lnTo>
                <a:close/>
              </a:path>
              <a:path w="972565" h="118348">
                <a:moveTo>
                  <a:pt x="830085" y="38121"/>
                </a:moveTo>
                <a:lnTo>
                  <a:pt x="817686" y="41690"/>
                </a:lnTo>
                <a:lnTo>
                  <a:pt x="807673" y="50092"/>
                </a:lnTo>
                <a:lnTo>
                  <a:pt x="812374" y="55400"/>
                </a:lnTo>
                <a:lnTo>
                  <a:pt x="814144" y="52415"/>
                </a:lnTo>
                <a:lnTo>
                  <a:pt x="817462" y="46830"/>
                </a:lnTo>
                <a:lnTo>
                  <a:pt x="822274" y="44038"/>
                </a:lnTo>
                <a:lnTo>
                  <a:pt x="834939" y="44038"/>
                </a:lnTo>
                <a:lnTo>
                  <a:pt x="839474" y="46471"/>
                </a:lnTo>
                <a:lnTo>
                  <a:pt x="842184" y="51336"/>
                </a:lnTo>
                <a:lnTo>
                  <a:pt x="843678" y="54046"/>
                </a:lnTo>
                <a:lnTo>
                  <a:pt x="844728" y="58165"/>
                </a:lnTo>
                <a:lnTo>
                  <a:pt x="845337" y="63694"/>
                </a:lnTo>
                <a:lnTo>
                  <a:pt x="810327" y="63694"/>
                </a:lnTo>
                <a:lnTo>
                  <a:pt x="809995" y="69002"/>
                </a:lnTo>
                <a:lnTo>
                  <a:pt x="862676" y="69002"/>
                </a:lnTo>
                <a:lnTo>
                  <a:pt x="862676" y="59105"/>
                </a:lnTo>
                <a:lnTo>
                  <a:pt x="859744" y="51461"/>
                </a:lnTo>
                <a:lnTo>
                  <a:pt x="853882" y="46070"/>
                </a:lnTo>
                <a:lnTo>
                  <a:pt x="848019" y="40679"/>
                </a:lnTo>
                <a:lnTo>
                  <a:pt x="841189" y="37984"/>
                </a:lnTo>
                <a:lnTo>
                  <a:pt x="833390" y="37984"/>
                </a:lnTo>
                <a:lnTo>
                  <a:pt x="830085" y="38121"/>
                </a:lnTo>
                <a:close/>
              </a:path>
              <a:path w="972565" h="118348">
                <a:moveTo>
                  <a:pt x="811101" y="59160"/>
                </a:moveTo>
                <a:lnTo>
                  <a:pt x="812374" y="55400"/>
                </a:lnTo>
                <a:lnTo>
                  <a:pt x="807673" y="50092"/>
                </a:lnTo>
                <a:lnTo>
                  <a:pt x="804681" y="54216"/>
                </a:lnTo>
                <a:lnTo>
                  <a:pt x="799520" y="65749"/>
                </a:lnTo>
                <a:lnTo>
                  <a:pt x="797800" y="78871"/>
                </a:lnTo>
                <a:lnTo>
                  <a:pt x="797896" y="82093"/>
                </a:lnTo>
                <a:lnTo>
                  <a:pt x="800402" y="94754"/>
                </a:lnTo>
                <a:lnTo>
                  <a:pt x="806304" y="105991"/>
                </a:lnTo>
                <a:lnTo>
                  <a:pt x="817225" y="115128"/>
                </a:lnTo>
                <a:lnTo>
                  <a:pt x="830404" y="117768"/>
                </a:lnTo>
                <a:lnTo>
                  <a:pt x="839419" y="117768"/>
                </a:lnTo>
                <a:lnTo>
                  <a:pt x="847037" y="114782"/>
                </a:lnTo>
                <a:lnTo>
                  <a:pt x="853260" y="108811"/>
                </a:lnTo>
                <a:lnTo>
                  <a:pt x="859482" y="102839"/>
                </a:lnTo>
                <a:lnTo>
                  <a:pt x="863726" y="96343"/>
                </a:lnTo>
                <a:lnTo>
                  <a:pt x="865994" y="89321"/>
                </a:lnTo>
                <a:lnTo>
                  <a:pt x="863090" y="88326"/>
                </a:lnTo>
                <a:lnTo>
                  <a:pt x="859716" y="93910"/>
                </a:lnTo>
                <a:lnTo>
                  <a:pt x="856039" y="98223"/>
                </a:lnTo>
                <a:lnTo>
                  <a:pt x="852057" y="101263"/>
                </a:lnTo>
                <a:lnTo>
                  <a:pt x="848074" y="104305"/>
                </a:lnTo>
                <a:lnTo>
                  <a:pt x="843180" y="105825"/>
                </a:lnTo>
                <a:lnTo>
                  <a:pt x="830183" y="105825"/>
                </a:lnTo>
                <a:lnTo>
                  <a:pt x="823961" y="102895"/>
                </a:lnTo>
                <a:lnTo>
                  <a:pt x="818706" y="97034"/>
                </a:lnTo>
                <a:lnTo>
                  <a:pt x="816711" y="94476"/>
                </a:lnTo>
                <a:lnTo>
                  <a:pt x="812033" y="83695"/>
                </a:lnTo>
                <a:lnTo>
                  <a:pt x="809995" y="69002"/>
                </a:lnTo>
                <a:lnTo>
                  <a:pt x="810327" y="63694"/>
                </a:lnTo>
                <a:lnTo>
                  <a:pt x="811101" y="59160"/>
                </a:lnTo>
                <a:close/>
              </a:path>
              <a:path w="972565" h="118348">
                <a:moveTo>
                  <a:pt x="922208" y="89653"/>
                </a:moveTo>
                <a:lnTo>
                  <a:pt x="922208" y="116441"/>
                </a:lnTo>
                <a:lnTo>
                  <a:pt x="924365" y="116441"/>
                </a:lnTo>
                <a:lnTo>
                  <a:pt x="924642" y="115777"/>
                </a:lnTo>
                <a:lnTo>
                  <a:pt x="926024" y="114271"/>
                </a:lnTo>
                <a:lnTo>
                  <a:pt x="928043" y="114036"/>
                </a:lnTo>
                <a:lnTo>
                  <a:pt x="930532" y="114589"/>
                </a:lnTo>
                <a:lnTo>
                  <a:pt x="934735" y="115694"/>
                </a:lnTo>
                <a:lnTo>
                  <a:pt x="938939" y="116800"/>
                </a:lnTo>
                <a:lnTo>
                  <a:pt x="942700" y="117353"/>
                </a:lnTo>
                <a:lnTo>
                  <a:pt x="953927" y="117353"/>
                </a:lnTo>
                <a:lnTo>
                  <a:pt x="960329" y="115280"/>
                </a:lnTo>
                <a:lnTo>
                  <a:pt x="965223" y="111133"/>
                </a:lnTo>
                <a:lnTo>
                  <a:pt x="970118" y="106986"/>
                </a:lnTo>
                <a:lnTo>
                  <a:pt x="972565" y="101651"/>
                </a:lnTo>
                <a:lnTo>
                  <a:pt x="972565" y="95126"/>
                </a:lnTo>
                <a:lnTo>
                  <a:pt x="972353" y="92366"/>
                </a:lnTo>
                <a:lnTo>
                  <a:pt x="967127" y="81925"/>
                </a:lnTo>
                <a:lnTo>
                  <a:pt x="954895" y="72734"/>
                </a:lnTo>
                <a:lnTo>
                  <a:pt x="943944" y="66845"/>
                </a:lnTo>
                <a:lnTo>
                  <a:pt x="936312" y="62864"/>
                </a:lnTo>
                <a:lnTo>
                  <a:pt x="932495" y="58331"/>
                </a:lnTo>
                <a:lnTo>
                  <a:pt x="932495" y="50037"/>
                </a:lnTo>
                <a:lnTo>
                  <a:pt x="933601" y="47245"/>
                </a:lnTo>
                <a:lnTo>
                  <a:pt x="935814" y="44867"/>
                </a:lnTo>
                <a:lnTo>
                  <a:pt x="938026" y="42490"/>
                </a:lnTo>
                <a:lnTo>
                  <a:pt x="941068" y="41301"/>
                </a:lnTo>
                <a:lnTo>
                  <a:pt x="951410" y="41301"/>
                </a:lnTo>
                <a:lnTo>
                  <a:pt x="956360" y="44066"/>
                </a:lnTo>
                <a:lnTo>
                  <a:pt x="959789" y="49595"/>
                </a:lnTo>
                <a:lnTo>
                  <a:pt x="961670" y="52581"/>
                </a:lnTo>
                <a:lnTo>
                  <a:pt x="963163" y="56755"/>
                </a:lnTo>
                <a:lnTo>
                  <a:pt x="964269" y="62118"/>
                </a:lnTo>
                <a:lnTo>
                  <a:pt x="966841" y="62118"/>
                </a:lnTo>
                <a:lnTo>
                  <a:pt x="966260" y="38979"/>
                </a:lnTo>
                <a:lnTo>
                  <a:pt x="964269" y="38979"/>
                </a:lnTo>
                <a:lnTo>
                  <a:pt x="962665" y="40583"/>
                </a:lnTo>
                <a:lnTo>
                  <a:pt x="960508" y="40721"/>
                </a:lnTo>
                <a:lnTo>
                  <a:pt x="958531" y="40168"/>
                </a:lnTo>
                <a:lnTo>
                  <a:pt x="955019" y="39062"/>
                </a:lnTo>
                <a:lnTo>
                  <a:pt x="951507" y="37956"/>
                </a:lnTo>
                <a:lnTo>
                  <a:pt x="948286" y="37403"/>
                </a:lnTo>
                <a:lnTo>
                  <a:pt x="938662" y="37403"/>
                </a:lnTo>
                <a:lnTo>
                  <a:pt x="933104" y="39394"/>
                </a:lnTo>
                <a:lnTo>
                  <a:pt x="928679" y="43375"/>
                </a:lnTo>
                <a:lnTo>
                  <a:pt x="924255" y="47356"/>
                </a:lnTo>
                <a:lnTo>
                  <a:pt x="922042" y="52442"/>
                </a:lnTo>
                <a:lnTo>
                  <a:pt x="922042" y="63666"/>
                </a:lnTo>
                <a:lnTo>
                  <a:pt x="923646" y="68034"/>
                </a:lnTo>
                <a:lnTo>
                  <a:pt x="926854" y="71739"/>
                </a:lnTo>
                <a:lnTo>
                  <a:pt x="930062" y="75443"/>
                </a:lnTo>
                <a:lnTo>
                  <a:pt x="935067" y="79120"/>
                </a:lnTo>
                <a:lnTo>
                  <a:pt x="941870" y="82769"/>
                </a:lnTo>
                <a:lnTo>
                  <a:pt x="951161" y="88077"/>
                </a:lnTo>
                <a:lnTo>
                  <a:pt x="954646" y="90123"/>
                </a:lnTo>
                <a:lnTo>
                  <a:pt x="957079" y="92224"/>
                </a:lnTo>
                <a:lnTo>
                  <a:pt x="958462" y="94380"/>
                </a:lnTo>
                <a:lnTo>
                  <a:pt x="959845" y="96536"/>
                </a:lnTo>
                <a:lnTo>
                  <a:pt x="960536" y="98775"/>
                </a:lnTo>
                <a:lnTo>
                  <a:pt x="960536" y="104747"/>
                </a:lnTo>
                <a:lnTo>
                  <a:pt x="959333" y="107719"/>
                </a:lnTo>
                <a:lnTo>
                  <a:pt x="956927" y="110013"/>
                </a:lnTo>
                <a:lnTo>
                  <a:pt x="954522" y="112308"/>
                </a:lnTo>
                <a:lnTo>
                  <a:pt x="951244" y="113455"/>
                </a:lnTo>
                <a:lnTo>
                  <a:pt x="939630" y="113455"/>
                </a:lnTo>
                <a:lnTo>
                  <a:pt x="933961" y="110359"/>
                </a:lnTo>
                <a:lnTo>
                  <a:pt x="930089" y="104166"/>
                </a:lnTo>
                <a:lnTo>
                  <a:pt x="927932" y="100794"/>
                </a:lnTo>
                <a:lnTo>
                  <a:pt x="926218" y="95956"/>
                </a:lnTo>
                <a:lnTo>
                  <a:pt x="924946" y="89653"/>
                </a:lnTo>
                <a:lnTo>
                  <a:pt x="922208" y="89653"/>
                </a:lnTo>
                <a:close/>
              </a:path>
              <a:path w="972565" h="118348">
                <a:moveTo>
                  <a:pt x="879273" y="105493"/>
                </a:moveTo>
                <a:lnTo>
                  <a:pt x="880545" y="108645"/>
                </a:lnTo>
                <a:lnTo>
                  <a:pt x="882868" y="114450"/>
                </a:lnTo>
                <a:lnTo>
                  <a:pt x="887292" y="117353"/>
                </a:lnTo>
                <a:lnTo>
                  <a:pt x="896805" y="117353"/>
                </a:lnTo>
                <a:lnTo>
                  <a:pt x="899903" y="116551"/>
                </a:lnTo>
                <a:lnTo>
                  <a:pt x="903111" y="114948"/>
                </a:lnTo>
                <a:lnTo>
                  <a:pt x="906319" y="113344"/>
                </a:lnTo>
                <a:lnTo>
                  <a:pt x="909360" y="110608"/>
                </a:lnTo>
                <a:lnTo>
                  <a:pt x="912236" y="106737"/>
                </a:lnTo>
                <a:lnTo>
                  <a:pt x="914061" y="104249"/>
                </a:lnTo>
                <a:lnTo>
                  <a:pt x="911904" y="102425"/>
                </a:lnTo>
                <a:lnTo>
                  <a:pt x="910024" y="104470"/>
                </a:lnTo>
                <a:lnTo>
                  <a:pt x="908351" y="105963"/>
                </a:lnTo>
                <a:lnTo>
                  <a:pt x="905420" y="107843"/>
                </a:lnTo>
                <a:lnTo>
                  <a:pt x="903691" y="108313"/>
                </a:lnTo>
                <a:lnTo>
                  <a:pt x="897829" y="108313"/>
                </a:lnTo>
                <a:lnTo>
                  <a:pt x="895229" y="106405"/>
                </a:lnTo>
                <a:lnTo>
                  <a:pt x="893902" y="102590"/>
                </a:lnTo>
                <a:lnTo>
                  <a:pt x="893183" y="100434"/>
                </a:lnTo>
                <a:lnTo>
                  <a:pt x="892824" y="97255"/>
                </a:lnTo>
                <a:lnTo>
                  <a:pt x="892824" y="93053"/>
                </a:lnTo>
                <a:lnTo>
                  <a:pt x="892989" y="45282"/>
                </a:lnTo>
                <a:lnTo>
                  <a:pt x="909913" y="45282"/>
                </a:lnTo>
                <a:lnTo>
                  <a:pt x="909913" y="39311"/>
                </a:lnTo>
                <a:lnTo>
                  <a:pt x="893155" y="39311"/>
                </a:lnTo>
                <a:lnTo>
                  <a:pt x="893155" y="18190"/>
                </a:lnTo>
                <a:lnTo>
                  <a:pt x="891662" y="17499"/>
                </a:lnTo>
                <a:lnTo>
                  <a:pt x="885412" y="25903"/>
                </a:lnTo>
                <a:lnTo>
                  <a:pt x="881444" y="31086"/>
                </a:lnTo>
                <a:lnTo>
                  <a:pt x="879757" y="33049"/>
                </a:lnTo>
                <a:lnTo>
                  <a:pt x="878070" y="35012"/>
                </a:lnTo>
                <a:lnTo>
                  <a:pt x="875319" y="37569"/>
                </a:lnTo>
                <a:lnTo>
                  <a:pt x="871503" y="40721"/>
                </a:lnTo>
                <a:lnTo>
                  <a:pt x="870175" y="41827"/>
                </a:lnTo>
                <a:lnTo>
                  <a:pt x="868765" y="43568"/>
                </a:lnTo>
                <a:lnTo>
                  <a:pt x="869594" y="45282"/>
                </a:lnTo>
                <a:lnTo>
                  <a:pt x="878637" y="45282"/>
                </a:lnTo>
                <a:lnTo>
                  <a:pt x="878637" y="101125"/>
                </a:lnTo>
                <a:lnTo>
                  <a:pt x="879273" y="105493"/>
                </a:lnTo>
                <a:close/>
              </a:path>
              <a:path w="972565" h="118348">
                <a:moveTo>
                  <a:pt x="386553" y="105493"/>
                </a:moveTo>
                <a:lnTo>
                  <a:pt x="387825" y="108645"/>
                </a:lnTo>
                <a:lnTo>
                  <a:pt x="390147" y="114450"/>
                </a:lnTo>
                <a:lnTo>
                  <a:pt x="394572" y="117353"/>
                </a:lnTo>
                <a:lnTo>
                  <a:pt x="404085" y="117353"/>
                </a:lnTo>
                <a:lnTo>
                  <a:pt x="407182" y="116551"/>
                </a:lnTo>
                <a:lnTo>
                  <a:pt x="410390" y="114948"/>
                </a:lnTo>
                <a:lnTo>
                  <a:pt x="413598" y="113344"/>
                </a:lnTo>
                <a:lnTo>
                  <a:pt x="416640" y="110608"/>
                </a:lnTo>
                <a:lnTo>
                  <a:pt x="419516" y="106737"/>
                </a:lnTo>
                <a:lnTo>
                  <a:pt x="421341" y="104249"/>
                </a:lnTo>
                <a:lnTo>
                  <a:pt x="419184" y="102425"/>
                </a:lnTo>
                <a:lnTo>
                  <a:pt x="417304" y="104470"/>
                </a:lnTo>
                <a:lnTo>
                  <a:pt x="415630" y="105963"/>
                </a:lnTo>
                <a:lnTo>
                  <a:pt x="412699" y="107843"/>
                </a:lnTo>
                <a:lnTo>
                  <a:pt x="410971" y="108313"/>
                </a:lnTo>
                <a:lnTo>
                  <a:pt x="405108" y="108313"/>
                </a:lnTo>
                <a:lnTo>
                  <a:pt x="402509" y="106405"/>
                </a:lnTo>
                <a:lnTo>
                  <a:pt x="401181" y="102590"/>
                </a:lnTo>
                <a:lnTo>
                  <a:pt x="400463" y="100434"/>
                </a:lnTo>
                <a:lnTo>
                  <a:pt x="400103" y="97255"/>
                </a:lnTo>
                <a:lnTo>
                  <a:pt x="400103" y="93053"/>
                </a:lnTo>
                <a:lnTo>
                  <a:pt x="400269" y="45282"/>
                </a:lnTo>
                <a:lnTo>
                  <a:pt x="417193" y="45282"/>
                </a:lnTo>
                <a:lnTo>
                  <a:pt x="417193" y="39311"/>
                </a:lnTo>
                <a:lnTo>
                  <a:pt x="400435" y="39311"/>
                </a:lnTo>
                <a:lnTo>
                  <a:pt x="400435" y="18190"/>
                </a:lnTo>
                <a:lnTo>
                  <a:pt x="398941" y="17499"/>
                </a:lnTo>
                <a:lnTo>
                  <a:pt x="392692" y="25903"/>
                </a:lnTo>
                <a:lnTo>
                  <a:pt x="388723" y="31086"/>
                </a:lnTo>
                <a:lnTo>
                  <a:pt x="387037" y="33049"/>
                </a:lnTo>
                <a:lnTo>
                  <a:pt x="385349" y="35012"/>
                </a:lnTo>
                <a:lnTo>
                  <a:pt x="382598" y="37569"/>
                </a:lnTo>
                <a:lnTo>
                  <a:pt x="378782" y="40721"/>
                </a:lnTo>
                <a:lnTo>
                  <a:pt x="377455" y="41826"/>
                </a:lnTo>
                <a:lnTo>
                  <a:pt x="376044" y="43568"/>
                </a:lnTo>
                <a:lnTo>
                  <a:pt x="376874" y="45282"/>
                </a:lnTo>
                <a:lnTo>
                  <a:pt x="385916" y="45282"/>
                </a:lnTo>
                <a:lnTo>
                  <a:pt x="385916" y="101125"/>
                </a:lnTo>
                <a:lnTo>
                  <a:pt x="386553" y="105493"/>
                </a:lnTo>
                <a:close/>
              </a:path>
              <a:path w="972565" h="118348">
                <a:moveTo>
                  <a:pt x="142161" y="59796"/>
                </a:moveTo>
                <a:lnTo>
                  <a:pt x="143571" y="56575"/>
                </a:lnTo>
                <a:lnTo>
                  <a:pt x="146392" y="53451"/>
                </a:lnTo>
                <a:lnTo>
                  <a:pt x="149213" y="50327"/>
                </a:lnTo>
                <a:lnTo>
                  <a:pt x="151591" y="48765"/>
                </a:lnTo>
                <a:lnTo>
                  <a:pt x="154744" y="48765"/>
                </a:lnTo>
                <a:lnTo>
                  <a:pt x="156417" y="49733"/>
                </a:lnTo>
                <a:lnTo>
                  <a:pt x="158546" y="51668"/>
                </a:lnTo>
                <a:lnTo>
                  <a:pt x="160675" y="53603"/>
                </a:lnTo>
                <a:lnTo>
                  <a:pt x="162791" y="54571"/>
                </a:lnTo>
                <a:lnTo>
                  <a:pt x="166939" y="54571"/>
                </a:lnTo>
                <a:lnTo>
                  <a:pt x="168639" y="53797"/>
                </a:lnTo>
                <a:lnTo>
                  <a:pt x="169995" y="52249"/>
                </a:lnTo>
                <a:lnTo>
                  <a:pt x="171350" y="50701"/>
                </a:lnTo>
                <a:lnTo>
                  <a:pt x="172027" y="48793"/>
                </a:lnTo>
                <a:lnTo>
                  <a:pt x="172027" y="43983"/>
                </a:lnTo>
                <a:lnTo>
                  <a:pt x="171142" y="41868"/>
                </a:lnTo>
                <a:lnTo>
                  <a:pt x="169372" y="40182"/>
                </a:lnTo>
                <a:lnTo>
                  <a:pt x="167602" y="38495"/>
                </a:lnTo>
                <a:lnTo>
                  <a:pt x="165307" y="37652"/>
                </a:lnTo>
                <a:lnTo>
                  <a:pt x="158947" y="37652"/>
                </a:lnTo>
                <a:lnTo>
                  <a:pt x="155531" y="39034"/>
                </a:lnTo>
                <a:lnTo>
                  <a:pt x="152241" y="41799"/>
                </a:lnTo>
                <a:lnTo>
                  <a:pt x="148950" y="44563"/>
                </a:lnTo>
                <a:lnTo>
                  <a:pt x="145535" y="48406"/>
                </a:lnTo>
                <a:lnTo>
                  <a:pt x="141995" y="53327"/>
                </a:lnTo>
                <a:lnTo>
                  <a:pt x="141995" y="39725"/>
                </a:lnTo>
                <a:lnTo>
                  <a:pt x="141166" y="37569"/>
                </a:lnTo>
                <a:lnTo>
                  <a:pt x="138234" y="38896"/>
                </a:lnTo>
                <a:lnTo>
                  <a:pt x="135386" y="40085"/>
                </a:lnTo>
                <a:lnTo>
                  <a:pt x="132621" y="41135"/>
                </a:lnTo>
                <a:lnTo>
                  <a:pt x="131349" y="41633"/>
                </a:lnTo>
                <a:lnTo>
                  <a:pt x="129054" y="42462"/>
                </a:lnTo>
                <a:lnTo>
                  <a:pt x="125735" y="43623"/>
                </a:lnTo>
                <a:lnTo>
                  <a:pt x="122417" y="44784"/>
                </a:lnTo>
                <a:lnTo>
                  <a:pt x="119181" y="45918"/>
                </a:lnTo>
                <a:lnTo>
                  <a:pt x="116029" y="47024"/>
                </a:lnTo>
                <a:lnTo>
                  <a:pt x="116029" y="49761"/>
                </a:lnTo>
                <a:lnTo>
                  <a:pt x="117024" y="49539"/>
                </a:lnTo>
                <a:lnTo>
                  <a:pt x="118891" y="49222"/>
                </a:lnTo>
                <a:lnTo>
                  <a:pt x="121089" y="49014"/>
                </a:lnTo>
                <a:lnTo>
                  <a:pt x="123799" y="49014"/>
                </a:lnTo>
                <a:lnTo>
                  <a:pt x="125666" y="50189"/>
                </a:lnTo>
                <a:lnTo>
                  <a:pt x="126689" y="52539"/>
                </a:lnTo>
                <a:lnTo>
                  <a:pt x="127712" y="54889"/>
                </a:lnTo>
                <a:lnTo>
                  <a:pt x="128224" y="58801"/>
                </a:lnTo>
                <a:lnTo>
                  <a:pt x="128224" y="106101"/>
                </a:lnTo>
                <a:lnTo>
                  <a:pt x="127394" y="108990"/>
                </a:lnTo>
                <a:lnTo>
                  <a:pt x="125735" y="110345"/>
                </a:lnTo>
                <a:lnTo>
                  <a:pt x="124076" y="111700"/>
                </a:lnTo>
                <a:lnTo>
                  <a:pt x="120702" y="112598"/>
                </a:lnTo>
                <a:lnTo>
                  <a:pt x="115614" y="113040"/>
                </a:lnTo>
                <a:lnTo>
                  <a:pt x="115614" y="115777"/>
                </a:lnTo>
                <a:lnTo>
                  <a:pt x="156513" y="115777"/>
                </a:lnTo>
                <a:lnTo>
                  <a:pt x="156513" y="113040"/>
                </a:lnTo>
                <a:lnTo>
                  <a:pt x="151370" y="113151"/>
                </a:lnTo>
                <a:lnTo>
                  <a:pt x="147692" y="112280"/>
                </a:lnTo>
                <a:lnTo>
                  <a:pt x="145479" y="110428"/>
                </a:lnTo>
                <a:lnTo>
                  <a:pt x="143268" y="108576"/>
                </a:lnTo>
                <a:lnTo>
                  <a:pt x="142161" y="105272"/>
                </a:lnTo>
                <a:lnTo>
                  <a:pt x="142161" y="59796"/>
                </a:lnTo>
                <a:close/>
              </a:path>
              <a:path w="972565" h="118348">
                <a:moveTo>
                  <a:pt x="32437" y="98029"/>
                </a:moveTo>
                <a:lnTo>
                  <a:pt x="32066" y="97627"/>
                </a:lnTo>
                <a:lnTo>
                  <a:pt x="25405" y="87759"/>
                </a:lnTo>
                <a:lnTo>
                  <a:pt x="21408" y="75674"/>
                </a:lnTo>
                <a:lnTo>
                  <a:pt x="20076" y="61372"/>
                </a:lnTo>
                <a:lnTo>
                  <a:pt x="20220" y="55443"/>
                </a:lnTo>
                <a:lnTo>
                  <a:pt x="22110" y="40963"/>
                </a:lnTo>
                <a:lnTo>
                  <a:pt x="26197" y="29324"/>
                </a:lnTo>
                <a:lnTo>
                  <a:pt x="32479" y="20526"/>
                </a:lnTo>
                <a:lnTo>
                  <a:pt x="37299" y="16289"/>
                </a:lnTo>
                <a:lnTo>
                  <a:pt x="48613" y="10168"/>
                </a:lnTo>
                <a:lnTo>
                  <a:pt x="61225" y="8127"/>
                </a:lnTo>
                <a:lnTo>
                  <a:pt x="64368" y="8232"/>
                </a:lnTo>
                <a:lnTo>
                  <a:pt x="77090" y="11335"/>
                </a:lnTo>
                <a:lnTo>
                  <a:pt x="87357" y="18743"/>
                </a:lnTo>
                <a:lnTo>
                  <a:pt x="91063" y="22779"/>
                </a:lnTo>
                <a:lnTo>
                  <a:pt x="94658" y="28916"/>
                </a:lnTo>
                <a:lnTo>
                  <a:pt x="98142" y="37154"/>
                </a:lnTo>
                <a:lnTo>
                  <a:pt x="102041" y="37154"/>
                </a:lnTo>
                <a:lnTo>
                  <a:pt x="100714" y="1409"/>
                </a:lnTo>
                <a:lnTo>
                  <a:pt x="96981" y="1409"/>
                </a:lnTo>
                <a:lnTo>
                  <a:pt x="96262" y="3179"/>
                </a:lnTo>
                <a:lnTo>
                  <a:pt x="95391" y="4533"/>
                </a:lnTo>
                <a:lnTo>
                  <a:pt x="93344" y="6413"/>
                </a:lnTo>
                <a:lnTo>
                  <a:pt x="91616" y="6883"/>
                </a:lnTo>
                <a:lnTo>
                  <a:pt x="88242" y="6883"/>
                </a:lnTo>
                <a:lnTo>
                  <a:pt x="84592" y="5971"/>
                </a:lnTo>
                <a:lnTo>
                  <a:pt x="78232" y="4146"/>
                </a:lnTo>
                <a:lnTo>
                  <a:pt x="71872" y="2322"/>
                </a:lnTo>
                <a:lnTo>
                  <a:pt x="65400" y="1409"/>
                </a:lnTo>
                <a:lnTo>
                  <a:pt x="58819" y="1409"/>
                </a:lnTo>
                <a:lnTo>
                  <a:pt x="48343" y="2154"/>
                </a:lnTo>
                <a:lnTo>
                  <a:pt x="35699" y="5471"/>
                </a:lnTo>
                <a:lnTo>
                  <a:pt x="24590" y="11443"/>
                </a:lnTo>
                <a:lnTo>
                  <a:pt x="15016" y="20070"/>
                </a:lnTo>
                <a:lnTo>
                  <a:pt x="11613" y="24249"/>
                </a:lnTo>
                <a:lnTo>
                  <a:pt x="5161" y="35233"/>
                </a:lnTo>
                <a:lnTo>
                  <a:pt x="1290" y="47386"/>
                </a:lnTo>
                <a:lnTo>
                  <a:pt x="0" y="60708"/>
                </a:lnTo>
                <a:lnTo>
                  <a:pt x="663" y="70444"/>
                </a:lnTo>
                <a:lnTo>
                  <a:pt x="3959" y="83124"/>
                </a:lnTo>
                <a:lnTo>
                  <a:pt x="10015" y="94199"/>
                </a:lnTo>
                <a:lnTo>
                  <a:pt x="18832" y="103668"/>
                </a:lnTo>
                <a:lnTo>
                  <a:pt x="23850" y="107503"/>
                </a:lnTo>
                <a:lnTo>
                  <a:pt x="34895" y="113436"/>
                </a:lnTo>
                <a:lnTo>
                  <a:pt x="47215" y="116996"/>
                </a:lnTo>
                <a:lnTo>
                  <a:pt x="60810" y="118182"/>
                </a:lnTo>
                <a:lnTo>
                  <a:pt x="63851" y="118120"/>
                </a:lnTo>
                <a:lnTo>
                  <a:pt x="76192" y="116644"/>
                </a:lnTo>
                <a:lnTo>
                  <a:pt x="88975" y="113206"/>
                </a:lnTo>
                <a:lnTo>
                  <a:pt x="98737" y="109889"/>
                </a:lnTo>
                <a:lnTo>
                  <a:pt x="103618" y="107235"/>
                </a:lnTo>
                <a:lnTo>
                  <a:pt x="103618" y="66292"/>
                </a:lnTo>
                <a:lnTo>
                  <a:pt x="104779" y="62643"/>
                </a:lnTo>
                <a:lnTo>
                  <a:pt x="107102" y="60874"/>
                </a:lnTo>
                <a:lnTo>
                  <a:pt x="108485" y="59768"/>
                </a:lnTo>
                <a:lnTo>
                  <a:pt x="111278" y="59077"/>
                </a:lnTo>
                <a:lnTo>
                  <a:pt x="115481" y="58801"/>
                </a:lnTo>
                <a:lnTo>
                  <a:pt x="115481" y="55649"/>
                </a:lnTo>
                <a:lnTo>
                  <a:pt x="72176" y="55649"/>
                </a:lnTo>
                <a:lnTo>
                  <a:pt x="72176" y="58801"/>
                </a:lnTo>
                <a:lnTo>
                  <a:pt x="78425" y="59188"/>
                </a:lnTo>
                <a:lnTo>
                  <a:pt x="82477" y="60183"/>
                </a:lnTo>
                <a:lnTo>
                  <a:pt x="84329" y="61786"/>
                </a:lnTo>
                <a:lnTo>
                  <a:pt x="86182" y="63390"/>
                </a:lnTo>
                <a:lnTo>
                  <a:pt x="87108" y="67453"/>
                </a:lnTo>
                <a:lnTo>
                  <a:pt x="87108" y="102977"/>
                </a:lnTo>
                <a:lnTo>
                  <a:pt x="86611" y="104401"/>
                </a:lnTo>
                <a:lnTo>
                  <a:pt x="84620" y="106336"/>
                </a:lnTo>
                <a:lnTo>
                  <a:pt x="82103" y="107484"/>
                </a:lnTo>
                <a:lnTo>
                  <a:pt x="78066" y="108810"/>
                </a:lnTo>
                <a:lnTo>
                  <a:pt x="75577" y="109640"/>
                </a:lnTo>
                <a:lnTo>
                  <a:pt x="72950" y="110248"/>
                </a:lnTo>
                <a:lnTo>
                  <a:pt x="70185" y="110635"/>
                </a:lnTo>
                <a:lnTo>
                  <a:pt x="67419" y="111022"/>
                </a:lnTo>
                <a:lnTo>
                  <a:pt x="65013" y="111216"/>
                </a:lnTo>
                <a:lnTo>
                  <a:pt x="62967" y="111216"/>
                </a:lnTo>
                <a:lnTo>
                  <a:pt x="54708" y="110480"/>
                </a:lnTo>
                <a:lnTo>
                  <a:pt x="42726" y="106178"/>
                </a:lnTo>
                <a:lnTo>
                  <a:pt x="32437" y="98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09872" y="2884750"/>
            <a:ext cx="1276117" cy="134794"/>
          </a:xfrm>
          <a:custGeom>
            <a:avLst/>
            <a:gdLst/>
            <a:ahLst/>
            <a:cxnLst/>
            <a:rect l="l" t="t" r="r" b="b"/>
            <a:pathLst>
              <a:path w="1403729" h="152766">
                <a:moveTo>
                  <a:pt x="1353372" y="89653"/>
                </a:moveTo>
                <a:lnTo>
                  <a:pt x="1353372" y="116441"/>
                </a:lnTo>
                <a:lnTo>
                  <a:pt x="1355529" y="116441"/>
                </a:lnTo>
                <a:lnTo>
                  <a:pt x="1355805" y="115778"/>
                </a:lnTo>
                <a:lnTo>
                  <a:pt x="1357188" y="114271"/>
                </a:lnTo>
                <a:lnTo>
                  <a:pt x="1359206" y="114036"/>
                </a:lnTo>
                <a:lnTo>
                  <a:pt x="1361695" y="114589"/>
                </a:lnTo>
                <a:lnTo>
                  <a:pt x="1365899" y="115695"/>
                </a:lnTo>
                <a:lnTo>
                  <a:pt x="1370102" y="116800"/>
                </a:lnTo>
                <a:lnTo>
                  <a:pt x="1373863" y="117353"/>
                </a:lnTo>
                <a:lnTo>
                  <a:pt x="1385091" y="117353"/>
                </a:lnTo>
                <a:lnTo>
                  <a:pt x="1391492" y="115280"/>
                </a:lnTo>
                <a:lnTo>
                  <a:pt x="1396387" y="111133"/>
                </a:lnTo>
                <a:lnTo>
                  <a:pt x="1401281" y="106986"/>
                </a:lnTo>
                <a:lnTo>
                  <a:pt x="1403729" y="101651"/>
                </a:lnTo>
                <a:lnTo>
                  <a:pt x="1403729" y="95127"/>
                </a:lnTo>
                <a:lnTo>
                  <a:pt x="1403517" y="92366"/>
                </a:lnTo>
                <a:lnTo>
                  <a:pt x="1398290" y="81925"/>
                </a:lnTo>
                <a:lnTo>
                  <a:pt x="1386058" y="72734"/>
                </a:lnTo>
                <a:lnTo>
                  <a:pt x="1375107" y="66846"/>
                </a:lnTo>
                <a:lnTo>
                  <a:pt x="1367475" y="62865"/>
                </a:lnTo>
                <a:lnTo>
                  <a:pt x="1363659" y="58331"/>
                </a:lnTo>
                <a:lnTo>
                  <a:pt x="1363659" y="50037"/>
                </a:lnTo>
                <a:lnTo>
                  <a:pt x="1364765" y="47245"/>
                </a:lnTo>
                <a:lnTo>
                  <a:pt x="1366977" y="44868"/>
                </a:lnTo>
                <a:lnTo>
                  <a:pt x="1369190" y="42490"/>
                </a:lnTo>
                <a:lnTo>
                  <a:pt x="1372231" y="41302"/>
                </a:lnTo>
                <a:lnTo>
                  <a:pt x="1382574" y="41302"/>
                </a:lnTo>
                <a:lnTo>
                  <a:pt x="1387524" y="44066"/>
                </a:lnTo>
                <a:lnTo>
                  <a:pt x="1390953" y="49595"/>
                </a:lnTo>
                <a:lnTo>
                  <a:pt x="1392833" y="52581"/>
                </a:lnTo>
                <a:lnTo>
                  <a:pt x="1394327" y="56755"/>
                </a:lnTo>
                <a:lnTo>
                  <a:pt x="1395433" y="62118"/>
                </a:lnTo>
                <a:lnTo>
                  <a:pt x="1398005" y="62118"/>
                </a:lnTo>
                <a:lnTo>
                  <a:pt x="1397424" y="38979"/>
                </a:lnTo>
                <a:lnTo>
                  <a:pt x="1395433" y="38979"/>
                </a:lnTo>
                <a:lnTo>
                  <a:pt x="1393829" y="40583"/>
                </a:lnTo>
                <a:lnTo>
                  <a:pt x="1391672" y="40721"/>
                </a:lnTo>
                <a:lnTo>
                  <a:pt x="1389695" y="40168"/>
                </a:lnTo>
                <a:lnTo>
                  <a:pt x="1386183" y="39062"/>
                </a:lnTo>
                <a:lnTo>
                  <a:pt x="1382671" y="37956"/>
                </a:lnTo>
                <a:lnTo>
                  <a:pt x="1379449" y="37404"/>
                </a:lnTo>
                <a:lnTo>
                  <a:pt x="1369826" y="37404"/>
                </a:lnTo>
                <a:lnTo>
                  <a:pt x="1364267" y="39394"/>
                </a:lnTo>
                <a:lnTo>
                  <a:pt x="1359843" y="43375"/>
                </a:lnTo>
                <a:lnTo>
                  <a:pt x="1355418" y="47356"/>
                </a:lnTo>
                <a:lnTo>
                  <a:pt x="1353206" y="52443"/>
                </a:lnTo>
                <a:lnTo>
                  <a:pt x="1353206" y="63666"/>
                </a:lnTo>
                <a:lnTo>
                  <a:pt x="1354810" y="68034"/>
                </a:lnTo>
                <a:lnTo>
                  <a:pt x="1358017" y="71739"/>
                </a:lnTo>
                <a:lnTo>
                  <a:pt x="1361225" y="75443"/>
                </a:lnTo>
                <a:lnTo>
                  <a:pt x="1366231" y="79120"/>
                </a:lnTo>
                <a:lnTo>
                  <a:pt x="1373034" y="82769"/>
                </a:lnTo>
                <a:lnTo>
                  <a:pt x="1382325" y="88077"/>
                </a:lnTo>
                <a:lnTo>
                  <a:pt x="1385809" y="90123"/>
                </a:lnTo>
                <a:lnTo>
                  <a:pt x="1388243" y="92224"/>
                </a:lnTo>
                <a:lnTo>
                  <a:pt x="1389625" y="94380"/>
                </a:lnTo>
                <a:lnTo>
                  <a:pt x="1391008" y="96537"/>
                </a:lnTo>
                <a:lnTo>
                  <a:pt x="1391700" y="98776"/>
                </a:lnTo>
                <a:lnTo>
                  <a:pt x="1391700" y="104747"/>
                </a:lnTo>
                <a:lnTo>
                  <a:pt x="1390497" y="107719"/>
                </a:lnTo>
                <a:lnTo>
                  <a:pt x="1388091" y="110013"/>
                </a:lnTo>
                <a:lnTo>
                  <a:pt x="1385685" y="112308"/>
                </a:lnTo>
                <a:lnTo>
                  <a:pt x="1382408" y="113455"/>
                </a:lnTo>
                <a:lnTo>
                  <a:pt x="1370793" y="113455"/>
                </a:lnTo>
                <a:lnTo>
                  <a:pt x="1365124" y="110359"/>
                </a:lnTo>
                <a:lnTo>
                  <a:pt x="1361253" y="104167"/>
                </a:lnTo>
                <a:lnTo>
                  <a:pt x="1359096" y="100794"/>
                </a:lnTo>
                <a:lnTo>
                  <a:pt x="1357381" y="95956"/>
                </a:lnTo>
                <a:lnTo>
                  <a:pt x="1356109" y="89653"/>
                </a:lnTo>
                <a:lnTo>
                  <a:pt x="1353372" y="89653"/>
                </a:lnTo>
                <a:close/>
              </a:path>
              <a:path w="1403729" h="152766">
                <a:moveTo>
                  <a:pt x="1310437" y="105493"/>
                </a:moveTo>
                <a:lnTo>
                  <a:pt x="1311709" y="108645"/>
                </a:lnTo>
                <a:lnTo>
                  <a:pt x="1314032" y="114450"/>
                </a:lnTo>
                <a:lnTo>
                  <a:pt x="1318456" y="117353"/>
                </a:lnTo>
                <a:lnTo>
                  <a:pt x="1327969" y="117353"/>
                </a:lnTo>
                <a:lnTo>
                  <a:pt x="1331066" y="116551"/>
                </a:lnTo>
                <a:lnTo>
                  <a:pt x="1334274" y="114948"/>
                </a:lnTo>
                <a:lnTo>
                  <a:pt x="1337482" y="113345"/>
                </a:lnTo>
                <a:lnTo>
                  <a:pt x="1340524" y="110608"/>
                </a:lnTo>
                <a:lnTo>
                  <a:pt x="1343400" y="106738"/>
                </a:lnTo>
                <a:lnTo>
                  <a:pt x="1345225" y="104250"/>
                </a:lnTo>
                <a:lnTo>
                  <a:pt x="1343068" y="102425"/>
                </a:lnTo>
                <a:lnTo>
                  <a:pt x="1341188" y="104471"/>
                </a:lnTo>
                <a:lnTo>
                  <a:pt x="1339515" y="105963"/>
                </a:lnTo>
                <a:lnTo>
                  <a:pt x="1336583" y="107843"/>
                </a:lnTo>
                <a:lnTo>
                  <a:pt x="1334855" y="108313"/>
                </a:lnTo>
                <a:lnTo>
                  <a:pt x="1328992" y="108313"/>
                </a:lnTo>
                <a:lnTo>
                  <a:pt x="1326393" y="106406"/>
                </a:lnTo>
                <a:lnTo>
                  <a:pt x="1325065" y="102591"/>
                </a:lnTo>
                <a:lnTo>
                  <a:pt x="1324346" y="100435"/>
                </a:lnTo>
                <a:lnTo>
                  <a:pt x="1323987" y="97255"/>
                </a:lnTo>
                <a:lnTo>
                  <a:pt x="1323987" y="93053"/>
                </a:lnTo>
                <a:lnTo>
                  <a:pt x="1324153" y="45283"/>
                </a:lnTo>
                <a:lnTo>
                  <a:pt x="1341077" y="45283"/>
                </a:lnTo>
                <a:lnTo>
                  <a:pt x="1341077" y="39311"/>
                </a:lnTo>
                <a:lnTo>
                  <a:pt x="1324319" y="39311"/>
                </a:lnTo>
                <a:lnTo>
                  <a:pt x="1324319" y="18190"/>
                </a:lnTo>
                <a:lnTo>
                  <a:pt x="1322826" y="17499"/>
                </a:lnTo>
                <a:lnTo>
                  <a:pt x="1316576" y="25904"/>
                </a:lnTo>
                <a:lnTo>
                  <a:pt x="1312608" y="31087"/>
                </a:lnTo>
                <a:lnTo>
                  <a:pt x="1310921" y="33050"/>
                </a:lnTo>
                <a:lnTo>
                  <a:pt x="1309234" y="35012"/>
                </a:lnTo>
                <a:lnTo>
                  <a:pt x="1306482" y="37569"/>
                </a:lnTo>
                <a:lnTo>
                  <a:pt x="1302666" y="40721"/>
                </a:lnTo>
                <a:lnTo>
                  <a:pt x="1301339" y="41827"/>
                </a:lnTo>
                <a:lnTo>
                  <a:pt x="1299928" y="43568"/>
                </a:lnTo>
                <a:lnTo>
                  <a:pt x="1300758" y="45283"/>
                </a:lnTo>
                <a:lnTo>
                  <a:pt x="1309801" y="45283"/>
                </a:lnTo>
                <a:lnTo>
                  <a:pt x="1309801" y="101126"/>
                </a:lnTo>
                <a:lnTo>
                  <a:pt x="1310437" y="105493"/>
                </a:lnTo>
                <a:close/>
              </a:path>
              <a:path w="1403729" h="152766">
                <a:moveTo>
                  <a:pt x="1128731" y="59575"/>
                </a:moveTo>
                <a:lnTo>
                  <a:pt x="1127873" y="53106"/>
                </a:lnTo>
                <a:lnTo>
                  <a:pt x="1126159" y="49015"/>
                </a:lnTo>
                <a:lnTo>
                  <a:pt x="1123172" y="41771"/>
                </a:lnTo>
                <a:lnTo>
                  <a:pt x="1117227" y="38150"/>
                </a:lnTo>
                <a:lnTo>
                  <a:pt x="1102847" y="38150"/>
                </a:lnTo>
                <a:lnTo>
                  <a:pt x="1097482" y="39864"/>
                </a:lnTo>
                <a:lnTo>
                  <a:pt x="1092228" y="43292"/>
                </a:lnTo>
                <a:lnTo>
                  <a:pt x="1089186" y="45282"/>
                </a:lnTo>
                <a:lnTo>
                  <a:pt x="1085619" y="48351"/>
                </a:lnTo>
                <a:lnTo>
                  <a:pt x="1081526" y="52498"/>
                </a:lnTo>
                <a:lnTo>
                  <a:pt x="1080364" y="48904"/>
                </a:lnTo>
                <a:lnTo>
                  <a:pt x="1078899" y="46057"/>
                </a:lnTo>
                <a:lnTo>
                  <a:pt x="1077129" y="43956"/>
                </a:lnTo>
                <a:lnTo>
                  <a:pt x="1073755" y="40085"/>
                </a:lnTo>
                <a:lnTo>
                  <a:pt x="1069220" y="38150"/>
                </a:lnTo>
                <a:lnTo>
                  <a:pt x="1059320" y="38150"/>
                </a:lnTo>
                <a:lnTo>
                  <a:pt x="1055227" y="39104"/>
                </a:lnTo>
                <a:lnTo>
                  <a:pt x="1051245" y="41011"/>
                </a:lnTo>
                <a:lnTo>
                  <a:pt x="1047263" y="42919"/>
                </a:lnTo>
                <a:lnTo>
                  <a:pt x="1042534" y="46361"/>
                </a:lnTo>
                <a:lnTo>
                  <a:pt x="1037059" y="51337"/>
                </a:lnTo>
                <a:lnTo>
                  <a:pt x="1037059" y="40140"/>
                </a:lnTo>
                <a:lnTo>
                  <a:pt x="1036202" y="38150"/>
                </a:lnTo>
                <a:lnTo>
                  <a:pt x="1033602" y="39090"/>
                </a:lnTo>
                <a:lnTo>
                  <a:pt x="1028680" y="40970"/>
                </a:lnTo>
                <a:lnTo>
                  <a:pt x="1023757" y="42850"/>
                </a:lnTo>
                <a:lnTo>
                  <a:pt x="1020218" y="44149"/>
                </a:lnTo>
                <a:lnTo>
                  <a:pt x="1018061" y="44868"/>
                </a:lnTo>
                <a:lnTo>
                  <a:pt x="1012088" y="46858"/>
                </a:lnTo>
                <a:lnTo>
                  <a:pt x="1012088" y="49761"/>
                </a:lnTo>
                <a:lnTo>
                  <a:pt x="1012862" y="49485"/>
                </a:lnTo>
                <a:lnTo>
                  <a:pt x="1014701" y="49070"/>
                </a:lnTo>
                <a:lnTo>
                  <a:pt x="1019222" y="49015"/>
                </a:lnTo>
                <a:lnTo>
                  <a:pt x="1021006" y="49650"/>
                </a:lnTo>
                <a:lnTo>
                  <a:pt x="1023163" y="52193"/>
                </a:lnTo>
                <a:lnTo>
                  <a:pt x="1023702" y="54875"/>
                </a:lnTo>
                <a:lnTo>
                  <a:pt x="1023702" y="106655"/>
                </a:lnTo>
                <a:lnTo>
                  <a:pt x="1022596" y="109861"/>
                </a:lnTo>
                <a:lnTo>
                  <a:pt x="1020384" y="111465"/>
                </a:lnTo>
                <a:lnTo>
                  <a:pt x="1018946" y="112515"/>
                </a:lnTo>
                <a:lnTo>
                  <a:pt x="1016070" y="113234"/>
                </a:lnTo>
                <a:lnTo>
                  <a:pt x="1011756" y="113621"/>
                </a:lnTo>
                <a:lnTo>
                  <a:pt x="1011756" y="115777"/>
                </a:lnTo>
                <a:lnTo>
                  <a:pt x="1049503" y="115777"/>
                </a:lnTo>
                <a:lnTo>
                  <a:pt x="1049503" y="113621"/>
                </a:lnTo>
                <a:lnTo>
                  <a:pt x="1044581" y="113566"/>
                </a:lnTo>
                <a:lnTo>
                  <a:pt x="1041387" y="112736"/>
                </a:lnTo>
                <a:lnTo>
                  <a:pt x="1039921" y="111133"/>
                </a:lnTo>
                <a:lnTo>
                  <a:pt x="1038456" y="109530"/>
                </a:lnTo>
                <a:lnTo>
                  <a:pt x="1037723" y="106627"/>
                </a:lnTo>
                <a:lnTo>
                  <a:pt x="1037723" y="57059"/>
                </a:lnTo>
                <a:lnTo>
                  <a:pt x="1040211" y="54074"/>
                </a:lnTo>
                <a:lnTo>
                  <a:pt x="1043087" y="51655"/>
                </a:lnTo>
                <a:lnTo>
                  <a:pt x="1046351" y="49802"/>
                </a:lnTo>
                <a:lnTo>
                  <a:pt x="1049614" y="47950"/>
                </a:lnTo>
                <a:lnTo>
                  <a:pt x="1052932" y="47024"/>
                </a:lnTo>
                <a:lnTo>
                  <a:pt x="1062224" y="47024"/>
                </a:lnTo>
                <a:lnTo>
                  <a:pt x="1066095" y="49733"/>
                </a:lnTo>
                <a:lnTo>
                  <a:pt x="1067920" y="55152"/>
                </a:lnTo>
                <a:lnTo>
                  <a:pt x="1069026" y="58358"/>
                </a:lnTo>
                <a:lnTo>
                  <a:pt x="1069580" y="64219"/>
                </a:lnTo>
                <a:lnTo>
                  <a:pt x="1069580" y="103310"/>
                </a:lnTo>
                <a:lnTo>
                  <a:pt x="1068861" y="107926"/>
                </a:lnTo>
                <a:lnTo>
                  <a:pt x="1067423" y="109806"/>
                </a:lnTo>
                <a:lnTo>
                  <a:pt x="1065985" y="111686"/>
                </a:lnTo>
                <a:lnTo>
                  <a:pt x="1062638" y="112958"/>
                </a:lnTo>
                <a:lnTo>
                  <a:pt x="1057384" y="113621"/>
                </a:lnTo>
                <a:lnTo>
                  <a:pt x="1057384" y="115777"/>
                </a:lnTo>
                <a:lnTo>
                  <a:pt x="1095463" y="115777"/>
                </a:lnTo>
                <a:lnTo>
                  <a:pt x="1095463" y="113621"/>
                </a:lnTo>
                <a:lnTo>
                  <a:pt x="1090375" y="113455"/>
                </a:lnTo>
                <a:lnTo>
                  <a:pt x="1087043" y="112211"/>
                </a:lnTo>
                <a:lnTo>
                  <a:pt x="1085467" y="109889"/>
                </a:lnTo>
                <a:lnTo>
                  <a:pt x="1083890" y="107567"/>
                </a:lnTo>
                <a:lnTo>
                  <a:pt x="1083102" y="104167"/>
                </a:lnTo>
                <a:lnTo>
                  <a:pt x="1083102" y="57225"/>
                </a:lnTo>
                <a:lnTo>
                  <a:pt x="1086089" y="54184"/>
                </a:lnTo>
                <a:lnTo>
                  <a:pt x="1088605" y="51973"/>
                </a:lnTo>
                <a:lnTo>
                  <a:pt x="1090652" y="50590"/>
                </a:lnTo>
                <a:lnTo>
                  <a:pt x="1094191" y="48213"/>
                </a:lnTo>
                <a:lnTo>
                  <a:pt x="1097758" y="47024"/>
                </a:lnTo>
                <a:lnTo>
                  <a:pt x="1107327" y="47024"/>
                </a:lnTo>
                <a:lnTo>
                  <a:pt x="1111336" y="49291"/>
                </a:lnTo>
                <a:lnTo>
                  <a:pt x="1113383" y="53825"/>
                </a:lnTo>
                <a:lnTo>
                  <a:pt x="1114544" y="56368"/>
                </a:lnTo>
                <a:lnTo>
                  <a:pt x="1115125" y="60321"/>
                </a:lnTo>
                <a:lnTo>
                  <a:pt x="1115125" y="106019"/>
                </a:lnTo>
                <a:lnTo>
                  <a:pt x="1114364" y="109060"/>
                </a:lnTo>
                <a:lnTo>
                  <a:pt x="1112844" y="110552"/>
                </a:lnTo>
                <a:lnTo>
                  <a:pt x="1111323" y="112045"/>
                </a:lnTo>
                <a:lnTo>
                  <a:pt x="1108156" y="113013"/>
                </a:lnTo>
                <a:lnTo>
                  <a:pt x="1103345" y="113455"/>
                </a:lnTo>
                <a:lnTo>
                  <a:pt x="1103345" y="115777"/>
                </a:lnTo>
                <a:lnTo>
                  <a:pt x="1140760" y="115777"/>
                </a:lnTo>
                <a:lnTo>
                  <a:pt x="1140760" y="113621"/>
                </a:lnTo>
                <a:lnTo>
                  <a:pt x="1136225" y="113179"/>
                </a:lnTo>
                <a:lnTo>
                  <a:pt x="1133086" y="112253"/>
                </a:lnTo>
                <a:lnTo>
                  <a:pt x="1131344" y="110843"/>
                </a:lnTo>
                <a:lnTo>
                  <a:pt x="1129601" y="109433"/>
                </a:lnTo>
                <a:lnTo>
                  <a:pt x="1128731" y="106765"/>
                </a:lnTo>
                <a:lnTo>
                  <a:pt x="1128731" y="59575"/>
                </a:lnTo>
                <a:close/>
              </a:path>
              <a:path w="1403729" h="152766">
                <a:moveTo>
                  <a:pt x="308005" y="105493"/>
                </a:moveTo>
                <a:lnTo>
                  <a:pt x="309277" y="108645"/>
                </a:lnTo>
                <a:lnTo>
                  <a:pt x="311600" y="114450"/>
                </a:lnTo>
                <a:lnTo>
                  <a:pt x="316025" y="117353"/>
                </a:lnTo>
                <a:lnTo>
                  <a:pt x="325538" y="117353"/>
                </a:lnTo>
                <a:lnTo>
                  <a:pt x="328635" y="116551"/>
                </a:lnTo>
                <a:lnTo>
                  <a:pt x="331843" y="114948"/>
                </a:lnTo>
                <a:lnTo>
                  <a:pt x="335050" y="113345"/>
                </a:lnTo>
                <a:lnTo>
                  <a:pt x="338092" y="110608"/>
                </a:lnTo>
                <a:lnTo>
                  <a:pt x="340968" y="106737"/>
                </a:lnTo>
                <a:lnTo>
                  <a:pt x="342793" y="104249"/>
                </a:lnTo>
                <a:lnTo>
                  <a:pt x="340636" y="102425"/>
                </a:lnTo>
                <a:lnTo>
                  <a:pt x="338756" y="104470"/>
                </a:lnTo>
                <a:lnTo>
                  <a:pt x="337083" y="105963"/>
                </a:lnTo>
                <a:lnTo>
                  <a:pt x="334152" y="107843"/>
                </a:lnTo>
                <a:lnTo>
                  <a:pt x="332423" y="108313"/>
                </a:lnTo>
                <a:lnTo>
                  <a:pt x="326561" y="108313"/>
                </a:lnTo>
                <a:lnTo>
                  <a:pt x="323961" y="106406"/>
                </a:lnTo>
                <a:lnTo>
                  <a:pt x="322634" y="102591"/>
                </a:lnTo>
                <a:lnTo>
                  <a:pt x="321915" y="100434"/>
                </a:lnTo>
                <a:lnTo>
                  <a:pt x="321555" y="97255"/>
                </a:lnTo>
                <a:lnTo>
                  <a:pt x="321555" y="93053"/>
                </a:lnTo>
                <a:lnTo>
                  <a:pt x="321721" y="45282"/>
                </a:lnTo>
                <a:lnTo>
                  <a:pt x="338645" y="45282"/>
                </a:lnTo>
                <a:lnTo>
                  <a:pt x="338645" y="39311"/>
                </a:lnTo>
                <a:lnTo>
                  <a:pt x="321887" y="39311"/>
                </a:lnTo>
                <a:lnTo>
                  <a:pt x="321887" y="18190"/>
                </a:lnTo>
                <a:lnTo>
                  <a:pt x="320394" y="17499"/>
                </a:lnTo>
                <a:lnTo>
                  <a:pt x="314144" y="25903"/>
                </a:lnTo>
                <a:lnTo>
                  <a:pt x="310176" y="31087"/>
                </a:lnTo>
                <a:lnTo>
                  <a:pt x="308489" y="33049"/>
                </a:lnTo>
                <a:lnTo>
                  <a:pt x="306802" y="35012"/>
                </a:lnTo>
                <a:lnTo>
                  <a:pt x="304051" y="37569"/>
                </a:lnTo>
                <a:lnTo>
                  <a:pt x="300235" y="40721"/>
                </a:lnTo>
                <a:lnTo>
                  <a:pt x="298907" y="41827"/>
                </a:lnTo>
                <a:lnTo>
                  <a:pt x="297497" y="43568"/>
                </a:lnTo>
                <a:lnTo>
                  <a:pt x="298326" y="45282"/>
                </a:lnTo>
                <a:lnTo>
                  <a:pt x="307369" y="45282"/>
                </a:lnTo>
                <a:lnTo>
                  <a:pt x="307369" y="101125"/>
                </a:lnTo>
                <a:lnTo>
                  <a:pt x="308005" y="105493"/>
                </a:lnTo>
                <a:close/>
              </a:path>
              <a:path w="1403729" h="152766">
                <a:moveTo>
                  <a:pt x="33336" y="107622"/>
                </a:moveTo>
                <a:lnTo>
                  <a:pt x="32271" y="105632"/>
                </a:lnTo>
                <a:lnTo>
                  <a:pt x="32271" y="60211"/>
                </a:lnTo>
                <a:lnTo>
                  <a:pt x="65594" y="60211"/>
                </a:lnTo>
                <a:lnTo>
                  <a:pt x="70184" y="61275"/>
                </a:lnTo>
                <a:lnTo>
                  <a:pt x="72175" y="63404"/>
                </a:lnTo>
                <a:lnTo>
                  <a:pt x="74166" y="65532"/>
                </a:lnTo>
                <a:lnTo>
                  <a:pt x="75798" y="69887"/>
                </a:lnTo>
                <a:lnTo>
                  <a:pt x="77070" y="76466"/>
                </a:lnTo>
                <a:lnTo>
                  <a:pt x="81052" y="76466"/>
                </a:lnTo>
                <a:lnTo>
                  <a:pt x="81052" y="37155"/>
                </a:lnTo>
                <a:lnTo>
                  <a:pt x="77070" y="37155"/>
                </a:lnTo>
                <a:lnTo>
                  <a:pt x="75853" y="43734"/>
                </a:lnTo>
                <a:lnTo>
                  <a:pt x="74249" y="48102"/>
                </a:lnTo>
                <a:lnTo>
                  <a:pt x="72258" y="50258"/>
                </a:lnTo>
                <a:lnTo>
                  <a:pt x="70267" y="52415"/>
                </a:lnTo>
                <a:lnTo>
                  <a:pt x="65649" y="53493"/>
                </a:lnTo>
                <a:lnTo>
                  <a:pt x="32271" y="53493"/>
                </a:lnTo>
                <a:lnTo>
                  <a:pt x="32271" y="13380"/>
                </a:lnTo>
                <a:lnTo>
                  <a:pt x="32562" y="11873"/>
                </a:lnTo>
                <a:lnTo>
                  <a:pt x="33723" y="10270"/>
                </a:lnTo>
                <a:lnTo>
                  <a:pt x="35258" y="9869"/>
                </a:lnTo>
                <a:lnTo>
                  <a:pt x="70765" y="9869"/>
                </a:lnTo>
                <a:lnTo>
                  <a:pt x="77181" y="10975"/>
                </a:lnTo>
                <a:lnTo>
                  <a:pt x="80057" y="13186"/>
                </a:lnTo>
                <a:lnTo>
                  <a:pt x="82933" y="15398"/>
                </a:lnTo>
                <a:lnTo>
                  <a:pt x="85090" y="20263"/>
                </a:lnTo>
                <a:lnTo>
                  <a:pt x="86528" y="27783"/>
                </a:lnTo>
                <a:lnTo>
                  <a:pt x="90842" y="27783"/>
                </a:lnTo>
                <a:lnTo>
                  <a:pt x="90261" y="3400"/>
                </a:lnTo>
                <a:lnTo>
                  <a:pt x="0" y="3400"/>
                </a:lnTo>
                <a:lnTo>
                  <a:pt x="0" y="6551"/>
                </a:lnTo>
                <a:lnTo>
                  <a:pt x="6305" y="6994"/>
                </a:lnTo>
                <a:lnTo>
                  <a:pt x="10370" y="8141"/>
                </a:lnTo>
                <a:lnTo>
                  <a:pt x="12195" y="9993"/>
                </a:lnTo>
                <a:lnTo>
                  <a:pt x="14020" y="11845"/>
                </a:lnTo>
                <a:lnTo>
                  <a:pt x="14932" y="15785"/>
                </a:lnTo>
                <a:lnTo>
                  <a:pt x="14932" y="103779"/>
                </a:lnTo>
                <a:lnTo>
                  <a:pt x="14006" y="107774"/>
                </a:lnTo>
                <a:lnTo>
                  <a:pt x="12153" y="109350"/>
                </a:lnTo>
                <a:lnTo>
                  <a:pt x="10300" y="110926"/>
                </a:lnTo>
                <a:lnTo>
                  <a:pt x="6249" y="112045"/>
                </a:lnTo>
                <a:lnTo>
                  <a:pt x="0" y="112709"/>
                </a:lnTo>
                <a:lnTo>
                  <a:pt x="0" y="115777"/>
                </a:lnTo>
                <a:lnTo>
                  <a:pt x="91837" y="115777"/>
                </a:lnTo>
                <a:lnTo>
                  <a:pt x="99552" y="87082"/>
                </a:lnTo>
                <a:lnTo>
                  <a:pt x="94824" y="87082"/>
                </a:lnTo>
                <a:lnTo>
                  <a:pt x="90454" y="96757"/>
                </a:lnTo>
                <a:lnTo>
                  <a:pt x="85532" y="102853"/>
                </a:lnTo>
                <a:lnTo>
                  <a:pt x="80057" y="105369"/>
                </a:lnTo>
                <a:lnTo>
                  <a:pt x="79834" y="105470"/>
                </a:lnTo>
                <a:lnTo>
                  <a:pt x="69411" y="108224"/>
                </a:lnTo>
                <a:lnTo>
                  <a:pt x="54588" y="109142"/>
                </a:lnTo>
                <a:lnTo>
                  <a:pt x="43969" y="109142"/>
                </a:lnTo>
                <a:lnTo>
                  <a:pt x="37595" y="108838"/>
                </a:lnTo>
                <a:lnTo>
                  <a:pt x="35465" y="108230"/>
                </a:lnTo>
                <a:lnTo>
                  <a:pt x="33336" y="107622"/>
                </a:lnTo>
                <a:close/>
              </a:path>
              <a:path w="1403729" h="152766">
                <a:moveTo>
                  <a:pt x="134628" y="76466"/>
                </a:moveTo>
                <a:lnTo>
                  <a:pt x="115298" y="104581"/>
                </a:lnTo>
                <a:lnTo>
                  <a:pt x="112920" y="108009"/>
                </a:lnTo>
                <a:lnTo>
                  <a:pt x="111012" y="110193"/>
                </a:lnTo>
                <a:lnTo>
                  <a:pt x="108136" y="112073"/>
                </a:lnTo>
                <a:lnTo>
                  <a:pt x="105924" y="112847"/>
                </a:lnTo>
                <a:lnTo>
                  <a:pt x="102937" y="113455"/>
                </a:lnTo>
                <a:lnTo>
                  <a:pt x="102937" y="115777"/>
                </a:lnTo>
                <a:lnTo>
                  <a:pt x="127494" y="115777"/>
                </a:lnTo>
                <a:lnTo>
                  <a:pt x="127494" y="113455"/>
                </a:lnTo>
                <a:lnTo>
                  <a:pt x="124618" y="113068"/>
                </a:lnTo>
                <a:lnTo>
                  <a:pt x="122751" y="112709"/>
                </a:lnTo>
                <a:lnTo>
                  <a:pt x="120608" y="111354"/>
                </a:lnTo>
                <a:lnTo>
                  <a:pt x="120801" y="109060"/>
                </a:lnTo>
                <a:lnTo>
                  <a:pt x="121576" y="107401"/>
                </a:lnTo>
                <a:lnTo>
                  <a:pt x="122571" y="105742"/>
                </a:lnTo>
                <a:lnTo>
                  <a:pt x="124175" y="103254"/>
                </a:lnTo>
                <a:lnTo>
                  <a:pt x="137532" y="82437"/>
                </a:lnTo>
                <a:lnTo>
                  <a:pt x="138804" y="84317"/>
                </a:lnTo>
                <a:lnTo>
                  <a:pt x="140366" y="86584"/>
                </a:lnTo>
                <a:lnTo>
                  <a:pt x="142219" y="89238"/>
                </a:lnTo>
                <a:lnTo>
                  <a:pt x="144072" y="91892"/>
                </a:lnTo>
                <a:lnTo>
                  <a:pt x="145468" y="93965"/>
                </a:lnTo>
                <a:lnTo>
                  <a:pt x="146409" y="95458"/>
                </a:lnTo>
                <a:lnTo>
                  <a:pt x="148400" y="98499"/>
                </a:lnTo>
                <a:lnTo>
                  <a:pt x="149893" y="100904"/>
                </a:lnTo>
                <a:lnTo>
                  <a:pt x="150889" y="102673"/>
                </a:lnTo>
                <a:lnTo>
                  <a:pt x="152990" y="106267"/>
                </a:lnTo>
                <a:lnTo>
                  <a:pt x="154041" y="108590"/>
                </a:lnTo>
                <a:lnTo>
                  <a:pt x="154041" y="109640"/>
                </a:lnTo>
                <a:lnTo>
                  <a:pt x="153612" y="111465"/>
                </a:lnTo>
                <a:lnTo>
                  <a:pt x="151898" y="112792"/>
                </a:lnTo>
                <a:lnTo>
                  <a:pt x="149561" y="113289"/>
                </a:lnTo>
                <a:lnTo>
                  <a:pt x="147155" y="113455"/>
                </a:lnTo>
                <a:lnTo>
                  <a:pt x="147155" y="115777"/>
                </a:lnTo>
                <a:lnTo>
                  <a:pt x="181418" y="115777"/>
                </a:lnTo>
                <a:lnTo>
                  <a:pt x="181418" y="113455"/>
                </a:lnTo>
                <a:lnTo>
                  <a:pt x="178874" y="113345"/>
                </a:lnTo>
                <a:lnTo>
                  <a:pt x="176620" y="112653"/>
                </a:lnTo>
                <a:lnTo>
                  <a:pt x="174657" y="111382"/>
                </a:lnTo>
                <a:lnTo>
                  <a:pt x="172693" y="110110"/>
                </a:lnTo>
                <a:lnTo>
                  <a:pt x="170301" y="107318"/>
                </a:lnTo>
                <a:lnTo>
                  <a:pt x="167481" y="103005"/>
                </a:lnTo>
                <a:lnTo>
                  <a:pt x="145579" y="69831"/>
                </a:lnTo>
                <a:lnTo>
                  <a:pt x="159765" y="49346"/>
                </a:lnTo>
                <a:lnTo>
                  <a:pt x="161259" y="47190"/>
                </a:lnTo>
                <a:lnTo>
                  <a:pt x="163222" y="45462"/>
                </a:lnTo>
                <a:lnTo>
                  <a:pt x="165656" y="44163"/>
                </a:lnTo>
                <a:lnTo>
                  <a:pt x="168089" y="42863"/>
                </a:lnTo>
                <a:lnTo>
                  <a:pt x="170716" y="42103"/>
                </a:lnTo>
                <a:lnTo>
                  <a:pt x="173537" y="41882"/>
                </a:lnTo>
                <a:lnTo>
                  <a:pt x="173537" y="39560"/>
                </a:lnTo>
                <a:lnTo>
                  <a:pt x="146823" y="39560"/>
                </a:lnTo>
                <a:lnTo>
                  <a:pt x="146823" y="41882"/>
                </a:lnTo>
                <a:lnTo>
                  <a:pt x="148925" y="42048"/>
                </a:lnTo>
                <a:lnTo>
                  <a:pt x="150557" y="42380"/>
                </a:lnTo>
                <a:lnTo>
                  <a:pt x="151718" y="42877"/>
                </a:lnTo>
                <a:lnTo>
                  <a:pt x="153460" y="44342"/>
                </a:lnTo>
                <a:lnTo>
                  <a:pt x="153460" y="46996"/>
                </a:lnTo>
                <a:lnTo>
                  <a:pt x="152105" y="49650"/>
                </a:lnTo>
                <a:lnTo>
                  <a:pt x="149395" y="53742"/>
                </a:lnTo>
                <a:lnTo>
                  <a:pt x="147791" y="56285"/>
                </a:lnTo>
                <a:lnTo>
                  <a:pt x="145358" y="59796"/>
                </a:lnTo>
                <a:lnTo>
                  <a:pt x="142095" y="64274"/>
                </a:lnTo>
                <a:lnTo>
                  <a:pt x="139717" y="60570"/>
                </a:lnTo>
                <a:lnTo>
                  <a:pt x="137753" y="57446"/>
                </a:lnTo>
                <a:lnTo>
                  <a:pt x="136205" y="54903"/>
                </a:lnTo>
                <a:lnTo>
                  <a:pt x="133273" y="50037"/>
                </a:lnTo>
                <a:lnTo>
                  <a:pt x="131808" y="47079"/>
                </a:lnTo>
                <a:lnTo>
                  <a:pt x="131808" y="44370"/>
                </a:lnTo>
                <a:lnTo>
                  <a:pt x="132540" y="43278"/>
                </a:lnTo>
                <a:lnTo>
                  <a:pt x="135472" y="42227"/>
                </a:lnTo>
                <a:lnTo>
                  <a:pt x="137255" y="41937"/>
                </a:lnTo>
                <a:lnTo>
                  <a:pt x="139357" y="41882"/>
                </a:lnTo>
                <a:lnTo>
                  <a:pt x="139357" y="39560"/>
                </a:lnTo>
                <a:lnTo>
                  <a:pt x="104099" y="39560"/>
                </a:lnTo>
                <a:lnTo>
                  <a:pt x="104099" y="41882"/>
                </a:lnTo>
                <a:lnTo>
                  <a:pt x="108191" y="42269"/>
                </a:lnTo>
                <a:lnTo>
                  <a:pt x="110846" y="42905"/>
                </a:lnTo>
                <a:lnTo>
                  <a:pt x="113280" y="44674"/>
                </a:lnTo>
                <a:lnTo>
                  <a:pt x="115492" y="47522"/>
                </a:lnTo>
                <a:lnTo>
                  <a:pt x="118700" y="52332"/>
                </a:lnTo>
                <a:lnTo>
                  <a:pt x="134628" y="76466"/>
                </a:lnTo>
                <a:close/>
              </a:path>
              <a:path w="1403729" h="152766">
                <a:moveTo>
                  <a:pt x="216179" y="8708"/>
                </a:moveTo>
                <a:lnTo>
                  <a:pt x="216179" y="6275"/>
                </a:lnTo>
                <a:lnTo>
                  <a:pt x="215335" y="4215"/>
                </a:lnTo>
                <a:lnTo>
                  <a:pt x="213648" y="2529"/>
                </a:lnTo>
                <a:lnTo>
                  <a:pt x="211962" y="843"/>
                </a:lnTo>
                <a:lnTo>
                  <a:pt x="209929" y="0"/>
                </a:lnTo>
                <a:lnTo>
                  <a:pt x="205117" y="0"/>
                </a:lnTo>
                <a:lnTo>
                  <a:pt x="203071" y="857"/>
                </a:lnTo>
                <a:lnTo>
                  <a:pt x="201412" y="2571"/>
                </a:lnTo>
                <a:lnTo>
                  <a:pt x="199752" y="4285"/>
                </a:lnTo>
                <a:lnTo>
                  <a:pt x="198923" y="6330"/>
                </a:lnTo>
                <a:lnTo>
                  <a:pt x="198923" y="11085"/>
                </a:lnTo>
                <a:lnTo>
                  <a:pt x="199752" y="13117"/>
                </a:lnTo>
                <a:lnTo>
                  <a:pt x="201412" y="14803"/>
                </a:lnTo>
                <a:lnTo>
                  <a:pt x="203071" y="16490"/>
                </a:lnTo>
                <a:lnTo>
                  <a:pt x="205117" y="17333"/>
                </a:lnTo>
                <a:lnTo>
                  <a:pt x="209929" y="17333"/>
                </a:lnTo>
                <a:lnTo>
                  <a:pt x="211962" y="16490"/>
                </a:lnTo>
                <a:lnTo>
                  <a:pt x="213648" y="14803"/>
                </a:lnTo>
                <a:lnTo>
                  <a:pt x="215335" y="13117"/>
                </a:lnTo>
                <a:lnTo>
                  <a:pt x="216179" y="11085"/>
                </a:lnTo>
                <a:lnTo>
                  <a:pt x="216179" y="8708"/>
                </a:lnTo>
                <a:close/>
              </a:path>
              <a:path w="1403729" h="152766">
                <a:moveTo>
                  <a:pt x="202297" y="42711"/>
                </a:moveTo>
                <a:lnTo>
                  <a:pt x="192618" y="45863"/>
                </a:lnTo>
                <a:lnTo>
                  <a:pt x="189051" y="47024"/>
                </a:lnTo>
                <a:lnTo>
                  <a:pt x="189051" y="49595"/>
                </a:lnTo>
                <a:lnTo>
                  <a:pt x="191816" y="48821"/>
                </a:lnTo>
                <a:lnTo>
                  <a:pt x="193489" y="48378"/>
                </a:lnTo>
                <a:lnTo>
                  <a:pt x="194070" y="48268"/>
                </a:lnTo>
                <a:lnTo>
                  <a:pt x="195853" y="48102"/>
                </a:lnTo>
                <a:lnTo>
                  <a:pt x="198508" y="48102"/>
                </a:lnTo>
                <a:lnTo>
                  <a:pt x="200250" y="49236"/>
                </a:lnTo>
                <a:lnTo>
                  <a:pt x="201080" y="51502"/>
                </a:lnTo>
                <a:lnTo>
                  <a:pt x="201578" y="52885"/>
                </a:lnTo>
                <a:lnTo>
                  <a:pt x="201827" y="55373"/>
                </a:lnTo>
                <a:lnTo>
                  <a:pt x="201827" y="104996"/>
                </a:lnTo>
                <a:lnTo>
                  <a:pt x="201052" y="108963"/>
                </a:lnTo>
                <a:lnTo>
                  <a:pt x="199504" y="110428"/>
                </a:lnTo>
                <a:lnTo>
                  <a:pt x="197955" y="111893"/>
                </a:lnTo>
                <a:lnTo>
                  <a:pt x="194222" y="112902"/>
                </a:lnTo>
                <a:lnTo>
                  <a:pt x="188304" y="113455"/>
                </a:lnTo>
                <a:lnTo>
                  <a:pt x="188304" y="115777"/>
                </a:lnTo>
                <a:lnTo>
                  <a:pt x="228623" y="115777"/>
                </a:lnTo>
                <a:lnTo>
                  <a:pt x="228623" y="113455"/>
                </a:lnTo>
                <a:lnTo>
                  <a:pt x="223258" y="113013"/>
                </a:lnTo>
                <a:lnTo>
                  <a:pt x="219815" y="111990"/>
                </a:lnTo>
                <a:lnTo>
                  <a:pt x="218294" y="110387"/>
                </a:lnTo>
                <a:lnTo>
                  <a:pt x="216773" y="108783"/>
                </a:lnTo>
                <a:lnTo>
                  <a:pt x="216013" y="104830"/>
                </a:lnTo>
                <a:lnTo>
                  <a:pt x="215958" y="38122"/>
                </a:lnTo>
                <a:lnTo>
                  <a:pt x="214409" y="38067"/>
                </a:lnTo>
                <a:lnTo>
                  <a:pt x="212860" y="38730"/>
                </a:lnTo>
                <a:lnTo>
                  <a:pt x="209044" y="40334"/>
                </a:lnTo>
                <a:lnTo>
                  <a:pt x="202297" y="42711"/>
                </a:lnTo>
                <a:close/>
              </a:path>
              <a:path w="1403729" h="152766">
                <a:moveTo>
                  <a:pt x="240503" y="89653"/>
                </a:moveTo>
                <a:lnTo>
                  <a:pt x="240503" y="116441"/>
                </a:lnTo>
                <a:lnTo>
                  <a:pt x="242660" y="116441"/>
                </a:lnTo>
                <a:lnTo>
                  <a:pt x="242936" y="115777"/>
                </a:lnTo>
                <a:lnTo>
                  <a:pt x="244319" y="114271"/>
                </a:lnTo>
                <a:lnTo>
                  <a:pt x="246338" y="114036"/>
                </a:lnTo>
                <a:lnTo>
                  <a:pt x="248826" y="114589"/>
                </a:lnTo>
                <a:lnTo>
                  <a:pt x="253030" y="115694"/>
                </a:lnTo>
                <a:lnTo>
                  <a:pt x="257233" y="116800"/>
                </a:lnTo>
                <a:lnTo>
                  <a:pt x="260994" y="117353"/>
                </a:lnTo>
                <a:lnTo>
                  <a:pt x="272222" y="117353"/>
                </a:lnTo>
                <a:lnTo>
                  <a:pt x="278623" y="115280"/>
                </a:lnTo>
                <a:lnTo>
                  <a:pt x="283518" y="111133"/>
                </a:lnTo>
                <a:lnTo>
                  <a:pt x="288413" y="106986"/>
                </a:lnTo>
                <a:lnTo>
                  <a:pt x="290860" y="101651"/>
                </a:lnTo>
                <a:lnTo>
                  <a:pt x="290860" y="95126"/>
                </a:lnTo>
                <a:lnTo>
                  <a:pt x="290648" y="92366"/>
                </a:lnTo>
                <a:lnTo>
                  <a:pt x="285421" y="81925"/>
                </a:lnTo>
                <a:lnTo>
                  <a:pt x="273189" y="72734"/>
                </a:lnTo>
                <a:lnTo>
                  <a:pt x="262239" y="66845"/>
                </a:lnTo>
                <a:lnTo>
                  <a:pt x="254606" y="62865"/>
                </a:lnTo>
                <a:lnTo>
                  <a:pt x="250790" y="58331"/>
                </a:lnTo>
                <a:lnTo>
                  <a:pt x="250790" y="50037"/>
                </a:lnTo>
                <a:lnTo>
                  <a:pt x="251896" y="47245"/>
                </a:lnTo>
                <a:lnTo>
                  <a:pt x="254108" y="44868"/>
                </a:lnTo>
                <a:lnTo>
                  <a:pt x="256321" y="42490"/>
                </a:lnTo>
                <a:lnTo>
                  <a:pt x="259363" y="41302"/>
                </a:lnTo>
                <a:lnTo>
                  <a:pt x="269705" y="41302"/>
                </a:lnTo>
                <a:lnTo>
                  <a:pt x="274655" y="44066"/>
                </a:lnTo>
                <a:lnTo>
                  <a:pt x="278084" y="49595"/>
                </a:lnTo>
                <a:lnTo>
                  <a:pt x="279964" y="52581"/>
                </a:lnTo>
                <a:lnTo>
                  <a:pt x="281458" y="56755"/>
                </a:lnTo>
                <a:lnTo>
                  <a:pt x="282564" y="62118"/>
                </a:lnTo>
                <a:lnTo>
                  <a:pt x="285136" y="62118"/>
                </a:lnTo>
                <a:lnTo>
                  <a:pt x="284555" y="38979"/>
                </a:lnTo>
                <a:lnTo>
                  <a:pt x="282564" y="38979"/>
                </a:lnTo>
                <a:lnTo>
                  <a:pt x="280960" y="40583"/>
                </a:lnTo>
                <a:lnTo>
                  <a:pt x="278803" y="40721"/>
                </a:lnTo>
                <a:lnTo>
                  <a:pt x="276826" y="40168"/>
                </a:lnTo>
                <a:lnTo>
                  <a:pt x="273314" y="39062"/>
                </a:lnTo>
                <a:lnTo>
                  <a:pt x="269802" y="37956"/>
                </a:lnTo>
                <a:lnTo>
                  <a:pt x="266580" y="37403"/>
                </a:lnTo>
                <a:lnTo>
                  <a:pt x="256957" y="37403"/>
                </a:lnTo>
                <a:lnTo>
                  <a:pt x="251398" y="39394"/>
                </a:lnTo>
                <a:lnTo>
                  <a:pt x="246974" y="43375"/>
                </a:lnTo>
                <a:lnTo>
                  <a:pt x="242549" y="47356"/>
                </a:lnTo>
                <a:lnTo>
                  <a:pt x="240337" y="52442"/>
                </a:lnTo>
                <a:lnTo>
                  <a:pt x="240337" y="63666"/>
                </a:lnTo>
                <a:lnTo>
                  <a:pt x="241941" y="68034"/>
                </a:lnTo>
                <a:lnTo>
                  <a:pt x="245149" y="71739"/>
                </a:lnTo>
                <a:lnTo>
                  <a:pt x="248356" y="75443"/>
                </a:lnTo>
                <a:lnTo>
                  <a:pt x="253362" y="79120"/>
                </a:lnTo>
                <a:lnTo>
                  <a:pt x="260164" y="82769"/>
                </a:lnTo>
                <a:lnTo>
                  <a:pt x="269456" y="88077"/>
                </a:lnTo>
                <a:lnTo>
                  <a:pt x="272940" y="90123"/>
                </a:lnTo>
                <a:lnTo>
                  <a:pt x="275374" y="92224"/>
                </a:lnTo>
                <a:lnTo>
                  <a:pt x="276757" y="94380"/>
                </a:lnTo>
                <a:lnTo>
                  <a:pt x="278139" y="96536"/>
                </a:lnTo>
                <a:lnTo>
                  <a:pt x="278831" y="98776"/>
                </a:lnTo>
                <a:lnTo>
                  <a:pt x="278831" y="104747"/>
                </a:lnTo>
                <a:lnTo>
                  <a:pt x="277628" y="107719"/>
                </a:lnTo>
                <a:lnTo>
                  <a:pt x="275222" y="110013"/>
                </a:lnTo>
                <a:lnTo>
                  <a:pt x="272816" y="112308"/>
                </a:lnTo>
                <a:lnTo>
                  <a:pt x="269539" y="113455"/>
                </a:lnTo>
                <a:lnTo>
                  <a:pt x="257925" y="113455"/>
                </a:lnTo>
                <a:lnTo>
                  <a:pt x="252256" y="110359"/>
                </a:lnTo>
                <a:lnTo>
                  <a:pt x="248384" y="104166"/>
                </a:lnTo>
                <a:lnTo>
                  <a:pt x="246227" y="100794"/>
                </a:lnTo>
                <a:lnTo>
                  <a:pt x="244513" y="95956"/>
                </a:lnTo>
                <a:lnTo>
                  <a:pt x="243240" y="89653"/>
                </a:lnTo>
                <a:lnTo>
                  <a:pt x="240503" y="89653"/>
                </a:lnTo>
                <a:close/>
              </a:path>
              <a:path w="1403729" h="152766">
                <a:moveTo>
                  <a:pt x="373340" y="8708"/>
                </a:moveTo>
                <a:lnTo>
                  <a:pt x="373340" y="6275"/>
                </a:lnTo>
                <a:lnTo>
                  <a:pt x="372496" y="4216"/>
                </a:lnTo>
                <a:lnTo>
                  <a:pt x="370809" y="2529"/>
                </a:lnTo>
                <a:lnTo>
                  <a:pt x="369122" y="843"/>
                </a:lnTo>
                <a:lnTo>
                  <a:pt x="367090" y="0"/>
                </a:lnTo>
                <a:lnTo>
                  <a:pt x="362278" y="0"/>
                </a:lnTo>
                <a:lnTo>
                  <a:pt x="360232" y="857"/>
                </a:lnTo>
                <a:lnTo>
                  <a:pt x="358573" y="2571"/>
                </a:lnTo>
                <a:lnTo>
                  <a:pt x="356913" y="4285"/>
                </a:lnTo>
                <a:lnTo>
                  <a:pt x="356084" y="6330"/>
                </a:lnTo>
                <a:lnTo>
                  <a:pt x="356084" y="11085"/>
                </a:lnTo>
                <a:lnTo>
                  <a:pt x="356913" y="13117"/>
                </a:lnTo>
                <a:lnTo>
                  <a:pt x="358573" y="14803"/>
                </a:lnTo>
                <a:lnTo>
                  <a:pt x="360232" y="16490"/>
                </a:lnTo>
                <a:lnTo>
                  <a:pt x="362278" y="17333"/>
                </a:lnTo>
                <a:lnTo>
                  <a:pt x="367090" y="17333"/>
                </a:lnTo>
                <a:lnTo>
                  <a:pt x="369122" y="16490"/>
                </a:lnTo>
                <a:lnTo>
                  <a:pt x="370809" y="14803"/>
                </a:lnTo>
                <a:lnTo>
                  <a:pt x="372496" y="13117"/>
                </a:lnTo>
                <a:lnTo>
                  <a:pt x="373340" y="11085"/>
                </a:lnTo>
                <a:lnTo>
                  <a:pt x="373340" y="8708"/>
                </a:lnTo>
                <a:close/>
              </a:path>
              <a:path w="1403729" h="152766">
                <a:moveTo>
                  <a:pt x="359458" y="42711"/>
                </a:moveTo>
                <a:lnTo>
                  <a:pt x="349779" y="45863"/>
                </a:lnTo>
                <a:lnTo>
                  <a:pt x="346211" y="47024"/>
                </a:lnTo>
                <a:lnTo>
                  <a:pt x="346211" y="49595"/>
                </a:lnTo>
                <a:lnTo>
                  <a:pt x="348977" y="48821"/>
                </a:lnTo>
                <a:lnTo>
                  <a:pt x="350650" y="48379"/>
                </a:lnTo>
                <a:lnTo>
                  <a:pt x="351231" y="48268"/>
                </a:lnTo>
                <a:lnTo>
                  <a:pt x="353014" y="48102"/>
                </a:lnTo>
                <a:lnTo>
                  <a:pt x="355669" y="48102"/>
                </a:lnTo>
                <a:lnTo>
                  <a:pt x="357411" y="49236"/>
                </a:lnTo>
                <a:lnTo>
                  <a:pt x="358241" y="51502"/>
                </a:lnTo>
                <a:lnTo>
                  <a:pt x="358738" y="52885"/>
                </a:lnTo>
                <a:lnTo>
                  <a:pt x="358987" y="55373"/>
                </a:lnTo>
                <a:lnTo>
                  <a:pt x="358987" y="104996"/>
                </a:lnTo>
                <a:lnTo>
                  <a:pt x="358213" y="108963"/>
                </a:lnTo>
                <a:lnTo>
                  <a:pt x="356664" y="110428"/>
                </a:lnTo>
                <a:lnTo>
                  <a:pt x="355116" y="111893"/>
                </a:lnTo>
                <a:lnTo>
                  <a:pt x="351383" y="112902"/>
                </a:lnTo>
                <a:lnTo>
                  <a:pt x="345465" y="113455"/>
                </a:lnTo>
                <a:lnTo>
                  <a:pt x="345465" y="115777"/>
                </a:lnTo>
                <a:lnTo>
                  <a:pt x="385784" y="115777"/>
                </a:lnTo>
                <a:lnTo>
                  <a:pt x="385784" y="113455"/>
                </a:lnTo>
                <a:lnTo>
                  <a:pt x="380419" y="113013"/>
                </a:lnTo>
                <a:lnTo>
                  <a:pt x="376976" y="111990"/>
                </a:lnTo>
                <a:lnTo>
                  <a:pt x="375455" y="110387"/>
                </a:lnTo>
                <a:lnTo>
                  <a:pt x="373934" y="108783"/>
                </a:lnTo>
                <a:lnTo>
                  <a:pt x="373174" y="104830"/>
                </a:lnTo>
                <a:lnTo>
                  <a:pt x="373118" y="38122"/>
                </a:lnTo>
                <a:lnTo>
                  <a:pt x="371570" y="38067"/>
                </a:lnTo>
                <a:lnTo>
                  <a:pt x="370021" y="38730"/>
                </a:lnTo>
                <a:lnTo>
                  <a:pt x="366205" y="40334"/>
                </a:lnTo>
                <a:lnTo>
                  <a:pt x="359458" y="42711"/>
                </a:lnTo>
                <a:close/>
              </a:path>
              <a:path w="1403729" h="152766">
                <a:moveTo>
                  <a:pt x="471416" y="115777"/>
                </a:moveTo>
                <a:lnTo>
                  <a:pt x="471416" y="113455"/>
                </a:lnTo>
                <a:lnTo>
                  <a:pt x="467655" y="113400"/>
                </a:lnTo>
                <a:lnTo>
                  <a:pt x="464973" y="112488"/>
                </a:lnTo>
                <a:lnTo>
                  <a:pt x="463369" y="110718"/>
                </a:lnTo>
                <a:lnTo>
                  <a:pt x="461765" y="108949"/>
                </a:lnTo>
                <a:lnTo>
                  <a:pt x="460963" y="106074"/>
                </a:lnTo>
                <a:lnTo>
                  <a:pt x="460963" y="52581"/>
                </a:lnTo>
                <a:lnTo>
                  <a:pt x="457976" y="45089"/>
                </a:lnTo>
                <a:lnTo>
                  <a:pt x="452003" y="40887"/>
                </a:lnTo>
                <a:lnTo>
                  <a:pt x="448906" y="38730"/>
                </a:lnTo>
                <a:lnTo>
                  <a:pt x="445477" y="37652"/>
                </a:lnTo>
                <a:lnTo>
                  <a:pt x="437070" y="37652"/>
                </a:lnTo>
                <a:lnTo>
                  <a:pt x="432590" y="39007"/>
                </a:lnTo>
                <a:lnTo>
                  <a:pt x="428276" y="41716"/>
                </a:lnTo>
                <a:lnTo>
                  <a:pt x="425400" y="43485"/>
                </a:lnTo>
                <a:lnTo>
                  <a:pt x="421418" y="46747"/>
                </a:lnTo>
                <a:lnTo>
                  <a:pt x="416330" y="51502"/>
                </a:lnTo>
                <a:lnTo>
                  <a:pt x="416330" y="39311"/>
                </a:lnTo>
                <a:lnTo>
                  <a:pt x="415500" y="37735"/>
                </a:lnTo>
                <a:lnTo>
                  <a:pt x="407702" y="40306"/>
                </a:lnTo>
                <a:lnTo>
                  <a:pt x="399240" y="43071"/>
                </a:lnTo>
                <a:lnTo>
                  <a:pt x="393875" y="44785"/>
                </a:lnTo>
                <a:lnTo>
                  <a:pt x="391608" y="45448"/>
                </a:lnTo>
                <a:lnTo>
                  <a:pt x="391608" y="48351"/>
                </a:lnTo>
                <a:lnTo>
                  <a:pt x="393557" y="48102"/>
                </a:lnTo>
                <a:lnTo>
                  <a:pt x="395092" y="48019"/>
                </a:lnTo>
                <a:lnTo>
                  <a:pt x="398355" y="48019"/>
                </a:lnTo>
                <a:lnTo>
                  <a:pt x="400512" y="49070"/>
                </a:lnTo>
                <a:lnTo>
                  <a:pt x="401563" y="51171"/>
                </a:lnTo>
                <a:lnTo>
                  <a:pt x="402227" y="52608"/>
                </a:lnTo>
                <a:lnTo>
                  <a:pt x="402558" y="55096"/>
                </a:lnTo>
                <a:lnTo>
                  <a:pt x="402558" y="105770"/>
                </a:lnTo>
                <a:lnTo>
                  <a:pt x="401770" y="109046"/>
                </a:lnTo>
                <a:lnTo>
                  <a:pt x="400194" y="110511"/>
                </a:lnTo>
                <a:lnTo>
                  <a:pt x="398618" y="111976"/>
                </a:lnTo>
                <a:lnTo>
                  <a:pt x="395866" y="112958"/>
                </a:lnTo>
                <a:lnTo>
                  <a:pt x="391939" y="113455"/>
                </a:lnTo>
                <a:lnTo>
                  <a:pt x="391939" y="115777"/>
                </a:lnTo>
                <a:lnTo>
                  <a:pt x="428193" y="115777"/>
                </a:lnTo>
                <a:lnTo>
                  <a:pt x="428193" y="113455"/>
                </a:lnTo>
                <a:lnTo>
                  <a:pt x="424377" y="113345"/>
                </a:lnTo>
                <a:lnTo>
                  <a:pt x="421584" y="112612"/>
                </a:lnTo>
                <a:lnTo>
                  <a:pt x="419814" y="111257"/>
                </a:lnTo>
                <a:lnTo>
                  <a:pt x="418044" y="109903"/>
                </a:lnTo>
                <a:lnTo>
                  <a:pt x="417159" y="107235"/>
                </a:lnTo>
                <a:lnTo>
                  <a:pt x="417159" y="56810"/>
                </a:lnTo>
                <a:lnTo>
                  <a:pt x="420146" y="53880"/>
                </a:lnTo>
                <a:lnTo>
                  <a:pt x="422580" y="51779"/>
                </a:lnTo>
                <a:lnTo>
                  <a:pt x="424460" y="50507"/>
                </a:lnTo>
                <a:lnTo>
                  <a:pt x="427834" y="48296"/>
                </a:lnTo>
                <a:lnTo>
                  <a:pt x="431152" y="47190"/>
                </a:lnTo>
                <a:lnTo>
                  <a:pt x="439172" y="47190"/>
                </a:lnTo>
                <a:lnTo>
                  <a:pt x="442435" y="48752"/>
                </a:lnTo>
                <a:lnTo>
                  <a:pt x="444205" y="51876"/>
                </a:lnTo>
                <a:lnTo>
                  <a:pt x="445974" y="55000"/>
                </a:lnTo>
                <a:lnTo>
                  <a:pt x="446859" y="58939"/>
                </a:lnTo>
                <a:lnTo>
                  <a:pt x="446859" y="104747"/>
                </a:lnTo>
                <a:lnTo>
                  <a:pt x="446057" y="108410"/>
                </a:lnTo>
                <a:lnTo>
                  <a:pt x="444454" y="110096"/>
                </a:lnTo>
                <a:lnTo>
                  <a:pt x="442850" y="111783"/>
                </a:lnTo>
                <a:lnTo>
                  <a:pt x="440029" y="112902"/>
                </a:lnTo>
                <a:lnTo>
                  <a:pt x="435992" y="113455"/>
                </a:lnTo>
                <a:lnTo>
                  <a:pt x="435992" y="115777"/>
                </a:lnTo>
                <a:lnTo>
                  <a:pt x="471416" y="115777"/>
                </a:lnTo>
                <a:close/>
              </a:path>
              <a:path w="1403729" h="152766">
                <a:moveTo>
                  <a:pt x="498337" y="140741"/>
                </a:moveTo>
                <a:lnTo>
                  <a:pt x="498765" y="152766"/>
                </a:lnTo>
                <a:lnTo>
                  <a:pt x="507836" y="152766"/>
                </a:lnTo>
                <a:lnTo>
                  <a:pt x="512891" y="152542"/>
                </a:lnTo>
                <a:lnTo>
                  <a:pt x="525201" y="150101"/>
                </a:lnTo>
                <a:lnTo>
                  <a:pt x="525479" y="143395"/>
                </a:lnTo>
                <a:lnTo>
                  <a:pt x="509550" y="143395"/>
                </a:lnTo>
                <a:lnTo>
                  <a:pt x="503563" y="142510"/>
                </a:lnTo>
                <a:lnTo>
                  <a:pt x="498337" y="140741"/>
                </a:lnTo>
                <a:close/>
              </a:path>
              <a:path w="1403729" h="152766">
                <a:moveTo>
                  <a:pt x="553630" y="49761"/>
                </a:moveTo>
                <a:lnTo>
                  <a:pt x="553630" y="43043"/>
                </a:lnTo>
                <a:lnTo>
                  <a:pt x="549883" y="43085"/>
                </a:lnTo>
                <a:lnTo>
                  <a:pt x="547532" y="43168"/>
                </a:lnTo>
                <a:lnTo>
                  <a:pt x="545182" y="43250"/>
                </a:lnTo>
                <a:lnTo>
                  <a:pt x="537784" y="43292"/>
                </a:lnTo>
                <a:lnTo>
                  <a:pt x="533111" y="42338"/>
                </a:lnTo>
                <a:lnTo>
                  <a:pt x="528244" y="40431"/>
                </a:lnTo>
                <a:lnTo>
                  <a:pt x="523377" y="38523"/>
                </a:lnTo>
                <a:lnTo>
                  <a:pt x="518925" y="37569"/>
                </a:lnTo>
                <a:lnTo>
                  <a:pt x="505485" y="37569"/>
                </a:lnTo>
                <a:lnTo>
                  <a:pt x="498212" y="40472"/>
                </a:lnTo>
                <a:lnTo>
                  <a:pt x="493069" y="46277"/>
                </a:lnTo>
                <a:lnTo>
                  <a:pt x="487925" y="52083"/>
                </a:lnTo>
                <a:lnTo>
                  <a:pt x="485353" y="58220"/>
                </a:lnTo>
                <a:lnTo>
                  <a:pt x="485353" y="69997"/>
                </a:lnTo>
                <a:lnTo>
                  <a:pt x="486750" y="74780"/>
                </a:lnTo>
                <a:lnTo>
                  <a:pt x="489543" y="79037"/>
                </a:lnTo>
                <a:lnTo>
                  <a:pt x="492336" y="83294"/>
                </a:lnTo>
                <a:lnTo>
                  <a:pt x="496249" y="86252"/>
                </a:lnTo>
                <a:lnTo>
                  <a:pt x="501282" y="87911"/>
                </a:lnTo>
                <a:lnTo>
                  <a:pt x="504351" y="78208"/>
                </a:lnTo>
                <a:lnTo>
                  <a:pt x="501088" y="72845"/>
                </a:lnTo>
                <a:lnTo>
                  <a:pt x="499457" y="66790"/>
                </a:lnTo>
                <a:lnTo>
                  <a:pt x="499457" y="56064"/>
                </a:lnTo>
                <a:lnTo>
                  <a:pt x="499982" y="52719"/>
                </a:lnTo>
                <a:lnTo>
                  <a:pt x="501033" y="50010"/>
                </a:lnTo>
                <a:lnTo>
                  <a:pt x="503079" y="44868"/>
                </a:lnTo>
                <a:lnTo>
                  <a:pt x="506812" y="42297"/>
                </a:lnTo>
                <a:lnTo>
                  <a:pt x="518482" y="42297"/>
                </a:lnTo>
                <a:lnTo>
                  <a:pt x="522948" y="45586"/>
                </a:lnTo>
                <a:lnTo>
                  <a:pt x="525631" y="52166"/>
                </a:lnTo>
                <a:lnTo>
                  <a:pt x="528313" y="58746"/>
                </a:lnTo>
                <a:lnTo>
                  <a:pt x="529654" y="64662"/>
                </a:lnTo>
                <a:lnTo>
                  <a:pt x="529654" y="76494"/>
                </a:lnTo>
                <a:lnTo>
                  <a:pt x="527995" y="81110"/>
                </a:lnTo>
                <a:lnTo>
                  <a:pt x="524677" y="83764"/>
                </a:lnTo>
                <a:lnTo>
                  <a:pt x="522630" y="85423"/>
                </a:lnTo>
                <a:lnTo>
                  <a:pt x="520086" y="86252"/>
                </a:lnTo>
                <a:lnTo>
                  <a:pt x="511845" y="86252"/>
                </a:lnTo>
                <a:lnTo>
                  <a:pt x="507614" y="83571"/>
                </a:lnTo>
                <a:lnTo>
                  <a:pt x="504987" y="89487"/>
                </a:lnTo>
                <a:lnTo>
                  <a:pt x="506591" y="89487"/>
                </a:lnTo>
                <a:lnTo>
                  <a:pt x="510186" y="89984"/>
                </a:lnTo>
                <a:lnTo>
                  <a:pt x="512675" y="90233"/>
                </a:lnTo>
                <a:lnTo>
                  <a:pt x="522907" y="90233"/>
                </a:lnTo>
                <a:lnTo>
                  <a:pt x="529945" y="87593"/>
                </a:lnTo>
                <a:lnTo>
                  <a:pt x="535171" y="82313"/>
                </a:lnTo>
                <a:lnTo>
                  <a:pt x="540398" y="77033"/>
                </a:lnTo>
                <a:lnTo>
                  <a:pt x="543011" y="71241"/>
                </a:lnTo>
                <a:lnTo>
                  <a:pt x="543011" y="62063"/>
                </a:lnTo>
                <a:lnTo>
                  <a:pt x="542541" y="59022"/>
                </a:lnTo>
                <a:lnTo>
                  <a:pt x="541601" y="55815"/>
                </a:lnTo>
                <a:lnTo>
                  <a:pt x="541048" y="54101"/>
                </a:lnTo>
                <a:lnTo>
                  <a:pt x="540273" y="52083"/>
                </a:lnTo>
                <a:lnTo>
                  <a:pt x="539278" y="49761"/>
                </a:lnTo>
                <a:lnTo>
                  <a:pt x="553630" y="49761"/>
                </a:lnTo>
                <a:close/>
              </a:path>
              <a:path w="1403729" h="152766">
                <a:moveTo>
                  <a:pt x="497618" y="96260"/>
                </a:moveTo>
                <a:lnTo>
                  <a:pt x="500245" y="93551"/>
                </a:lnTo>
                <a:lnTo>
                  <a:pt x="502872" y="90841"/>
                </a:lnTo>
                <a:lnTo>
                  <a:pt x="504987" y="89487"/>
                </a:lnTo>
                <a:lnTo>
                  <a:pt x="507614" y="83571"/>
                </a:lnTo>
                <a:lnTo>
                  <a:pt x="504351" y="78208"/>
                </a:lnTo>
                <a:lnTo>
                  <a:pt x="501282" y="87911"/>
                </a:lnTo>
                <a:lnTo>
                  <a:pt x="495032" y="93440"/>
                </a:lnTo>
                <a:lnTo>
                  <a:pt x="490953" y="97435"/>
                </a:lnTo>
                <a:lnTo>
                  <a:pt x="489045" y="99895"/>
                </a:lnTo>
                <a:lnTo>
                  <a:pt x="487137" y="102356"/>
                </a:lnTo>
                <a:lnTo>
                  <a:pt x="486183" y="104609"/>
                </a:lnTo>
                <a:lnTo>
                  <a:pt x="486183" y="108866"/>
                </a:lnTo>
                <a:lnTo>
                  <a:pt x="487289" y="110829"/>
                </a:lnTo>
                <a:lnTo>
                  <a:pt x="489501" y="112543"/>
                </a:lnTo>
                <a:lnTo>
                  <a:pt x="490773" y="113483"/>
                </a:lnTo>
                <a:lnTo>
                  <a:pt x="492681" y="114450"/>
                </a:lnTo>
                <a:lnTo>
                  <a:pt x="495226" y="115446"/>
                </a:lnTo>
                <a:lnTo>
                  <a:pt x="494230" y="116441"/>
                </a:lnTo>
                <a:lnTo>
                  <a:pt x="488755" y="121334"/>
                </a:lnTo>
                <a:lnTo>
                  <a:pt x="484607" y="125094"/>
                </a:lnTo>
                <a:lnTo>
                  <a:pt x="481827" y="127927"/>
                </a:lnTo>
                <a:lnTo>
                  <a:pt x="480417" y="129835"/>
                </a:lnTo>
                <a:lnTo>
                  <a:pt x="479007" y="131742"/>
                </a:lnTo>
                <a:lnTo>
                  <a:pt x="478302" y="133691"/>
                </a:lnTo>
                <a:lnTo>
                  <a:pt x="478302" y="139718"/>
                </a:lnTo>
                <a:lnTo>
                  <a:pt x="480956" y="143574"/>
                </a:lnTo>
                <a:lnTo>
                  <a:pt x="486266" y="147251"/>
                </a:lnTo>
                <a:lnTo>
                  <a:pt x="491575" y="150928"/>
                </a:lnTo>
                <a:lnTo>
                  <a:pt x="498765" y="152766"/>
                </a:lnTo>
                <a:lnTo>
                  <a:pt x="498337" y="140741"/>
                </a:lnTo>
                <a:lnTo>
                  <a:pt x="493110" y="138971"/>
                </a:lnTo>
                <a:lnTo>
                  <a:pt x="490497" y="135765"/>
                </a:lnTo>
                <a:lnTo>
                  <a:pt x="490497" y="128135"/>
                </a:lnTo>
                <a:lnTo>
                  <a:pt x="491824" y="124872"/>
                </a:lnTo>
                <a:lnTo>
                  <a:pt x="494479" y="121334"/>
                </a:lnTo>
                <a:lnTo>
                  <a:pt x="497078" y="117851"/>
                </a:lnTo>
                <a:lnTo>
                  <a:pt x="498710" y="116109"/>
                </a:lnTo>
                <a:lnTo>
                  <a:pt x="500701" y="116386"/>
                </a:lnTo>
                <a:lnTo>
                  <a:pt x="502720" y="116717"/>
                </a:lnTo>
                <a:lnTo>
                  <a:pt x="505430" y="117104"/>
                </a:lnTo>
                <a:lnTo>
                  <a:pt x="508140" y="117491"/>
                </a:lnTo>
                <a:lnTo>
                  <a:pt x="510103" y="117713"/>
                </a:lnTo>
                <a:lnTo>
                  <a:pt x="511320" y="117768"/>
                </a:lnTo>
                <a:lnTo>
                  <a:pt x="513200" y="117878"/>
                </a:lnTo>
                <a:lnTo>
                  <a:pt x="515274" y="117975"/>
                </a:lnTo>
                <a:lnTo>
                  <a:pt x="517542" y="118058"/>
                </a:lnTo>
                <a:lnTo>
                  <a:pt x="519810" y="118141"/>
                </a:lnTo>
                <a:lnTo>
                  <a:pt x="524013" y="118265"/>
                </a:lnTo>
                <a:lnTo>
                  <a:pt x="532033" y="118376"/>
                </a:lnTo>
                <a:lnTo>
                  <a:pt x="537480" y="118791"/>
                </a:lnTo>
                <a:lnTo>
                  <a:pt x="540356" y="119509"/>
                </a:lnTo>
                <a:lnTo>
                  <a:pt x="545002" y="120726"/>
                </a:lnTo>
                <a:lnTo>
                  <a:pt x="547325" y="123186"/>
                </a:lnTo>
                <a:lnTo>
                  <a:pt x="547325" y="131535"/>
                </a:lnTo>
                <a:lnTo>
                  <a:pt x="544449" y="135447"/>
                </a:lnTo>
                <a:lnTo>
                  <a:pt x="538697" y="138626"/>
                </a:lnTo>
                <a:lnTo>
                  <a:pt x="532945" y="141805"/>
                </a:lnTo>
                <a:lnTo>
                  <a:pt x="525479" y="143395"/>
                </a:lnTo>
                <a:lnTo>
                  <a:pt x="525201" y="150101"/>
                </a:lnTo>
                <a:lnTo>
                  <a:pt x="537411" y="144971"/>
                </a:lnTo>
                <a:lnTo>
                  <a:pt x="537547" y="144898"/>
                </a:lnTo>
                <a:lnTo>
                  <a:pt x="548427" y="135799"/>
                </a:lnTo>
                <a:lnTo>
                  <a:pt x="552054" y="124071"/>
                </a:lnTo>
                <a:lnTo>
                  <a:pt x="552054" y="115501"/>
                </a:lnTo>
                <a:lnTo>
                  <a:pt x="547878" y="109917"/>
                </a:lnTo>
                <a:lnTo>
                  <a:pt x="539527" y="107318"/>
                </a:lnTo>
                <a:lnTo>
                  <a:pt x="537391" y="106751"/>
                </a:lnTo>
                <a:lnTo>
                  <a:pt x="526598" y="105372"/>
                </a:lnTo>
                <a:lnTo>
                  <a:pt x="510573" y="104913"/>
                </a:lnTo>
                <a:lnTo>
                  <a:pt x="507476" y="104913"/>
                </a:lnTo>
                <a:lnTo>
                  <a:pt x="504655" y="104636"/>
                </a:lnTo>
                <a:lnTo>
                  <a:pt x="502111" y="104083"/>
                </a:lnTo>
                <a:lnTo>
                  <a:pt x="498240" y="103254"/>
                </a:lnTo>
                <a:lnTo>
                  <a:pt x="496304" y="101955"/>
                </a:lnTo>
                <a:lnTo>
                  <a:pt x="496304" y="98471"/>
                </a:lnTo>
                <a:lnTo>
                  <a:pt x="497618" y="96260"/>
                </a:lnTo>
                <a:close/>
              </a:path>
              <a:path w="1403729" h="152766">
                <a:moveTo>
                  <a:pt x="637752" y="15564"/>
                </a:moveTo>
                <a:lnTo>
                  <a:pt x="638775" y="11542"/>
                </a:lnTo>
                <a:lnTo>
                  <a:pt x="640822" y="9745"/>
                </a:lnTo>
                <a:lnTo>
                  <a:pt x="642868" y="7948"/>
                </a:lnTo>
                <a:lnTo>
                  <a:pt x="647348" y="6883"/>
                </a:lnTo>
                <a:lnTo>
                  <a:pt x="654261" y="6552"/>
                </a:lnTo>
                <a:lnTo>
                  <a:pt x="654261" y="3400"/>
                </a:lnTo>
                <a:lnTo>
                  <a:pt x="603987" y="3400"/>
                </a:lnTo>
                <a:lnTo>
                  <a:pt x="603987" y="6552"/>
                </a:lnTo>
                <a:lnTo>
                  <a:pt x="610901" y="6883"/>
                </a:lnTo>
                <a:lnTo>
                  <a:pt x="615380" y="7948"/>
                </a:lnTo>
                <a:lnTo>
                  <a:pt x="617427" y="9745"/>
                </a:lnTo>
                <a:lnTo>
                  <a:pt x="619473" y="11542"/>
                </a:lnTo>
                <a:lnTo>
                  <a:pt x="620496" y="15564"/>
                </a:lnTo>
                <a:lnTo>
                  <a:pt x="620496" y="103945"/>
                </a:lnTo>
                <a:lnTo>
                  <a:pt x="619473" y="108023"/>
                </a:lnTo>
                <a:lnTo>
                  <a:pt x="617427" y="109599"/>
                </a:lnTo>
                <a:lnTo>
                  <a:pt x="615380" y="111175"/>
                </a:lnTo>
                <a:lnTo>
                  <a:pt x="610901" y="112211"/>
                </a:lnTo>
                <a:lnTo>
                  <a:pt x="603987" y="112709"/>
                </a:lnTo>
                <a:lnTo>
                  <a:pt x="603987" y="115777"/>
                </a:lnTo>
                <a:lnTo>
                  <a:pt x="654261" y="115777"/>
                </a:lnTo>
                <a:lnTo>
                  <a:pt x="654261" y="112709"/>
                </a:lnTo>
                <a:lnTo>
                  <a:pt x="647348" y="112211"/>
                </a:lnTo>
                <a:lnTo>
                  <a:pt x="642868" y="111175"/>
                </a:lnTo>
                <a:lnTo>
                  <a:pt x="640822" y="109599"/>
                </a:lnTo>
                <a:lnTo>
                  <a:pt x="638775" y="108023"/>
                </a:lnTo>
                <a:lnTo>
                  <a:pt x="637752" y="103945"/>
                </a:lnTo>
                <a:lnTo>
                  <a:pt x="637752" y="15564"/>
                </a:lnTo>
                <a:close/>
              </a:path>
              <a:path w="1403729" h="152766">
                <a:moveTo>
                  <a:pt x="739014" y="115777"/>
                </a:moveTo>
                <a:lnTo>
                  <a:pt x="739014" y="113455"/>
                </a:lnTo>
                <a:lnTo>
                  <a:pt x="735253" y="113400"/>
                </a:lnTo>
                <a:lnTo>
                  <a:pt x="732571" y="112488"/>
                </a:lnTo>
                <a:lnTo>
                  <a:pt x="730967" y="110718"/>
                </a:lnTo>
                <a:lnTo>
                  <a:pt x="729363" y="108949"/>
                </a:lnTo>
                <a:lnTo>
                  <a:pt x="728561" y="106074"/>
                </a:lnTo>
                <a:lnTo>
                  <a:pt x="728561" y="52581"/>
                </a:lnTo>
                <a:lnTo>
                  <a:pt x="725574" y="45089"/>
                </a:lnTo>
                <a:lnTo>
                  <a:pt x="719601" y="40887"/>
                </a:lnTo>
                <a:lnTo>
                  <a:pt x="716504" y="38731"/>
                </a:lnTo>
                <a:lnTo>
                  <a:pt x="713075" y="37652"/>
                </a:lnTo>
                <a:lnTo>
                  <a:pt x="704668" y="37652"/>
                </a:lnTo>
                <a:lnTo>
                  <a:pt x="700188" y="39007"/>
                </a:lnTo>
                <a:lnTo>
                  <a:pt x="695874" y="41716"/>
                </a:lnTo>
                <a:lnTo>
                  <a:pt x="692998" y="43486"/>
                </a:lnTo>
                <a:lnTo>
                  <a:pt x="689016" y="46748"/>
                </a:lnTo>
                <a:lnTo>
                  <a:pt x="683928" y="51502"/>
                </a:lnTo>
                <a:lnTo>
                  <a:pt x="683928" y="39311"/>
                </a:lnTo>
                <a:lnTo>
                  <a:pt x="683099" y="37735"/>
                </a:lnTo>
                <a:lnTo>
                  <a:pt x="675300" y="40306"/>
                </a:lnTo>
                <a:lnTo>
                  <a:pt x="666838" y="43071"/>
                </a:lnTo>
                <a:lnTo>
                  <a:pt x="661473" y="44785"/>
                </a:lnTo>
                <a:lnTo>
                  <a:pt x="659206" y="45448"/>
                </a:lnTo>
                <a:lnTo>
                  <a:pt x="659206" y="48351"/>
                </a:lnTo>
                <a:lnTo>
                  <a:pt x="661155" y="48102"/>
                </a:lnTo>
                <a:lnTo>
                  <a:pt x="662690" y="48019"/>
                </a:lnTo>
                <a:lnTo>
                  <a:pt x="665953" y="48019"/>
                </a:lnTo>
                <a:lnTo>
                  <a:pt x="668110" y="49070"/>
                </a:lnTo>
                <a:lnTo>
                  <a:pt x="669161" y="51171"/>
                </a:lnTo>
                <a:lnTo>
                  <a:pt x="669825" y="52608"/>
                </a:lnTo>
                <a:lnTo>
                  <a:pt x="670157" y="55096"/>
                </a:lnTo>
                <a:lnTo>
                  <a:pt x="670157" y="105770"/>
                </a:lnTo>
                <a:lnTo>
                  <a:pt x="669369" y="109046"/>
                </a:lnTo>
                <a:lnTo>
                  <a:pt x="667792" y="110511"/>
                </a:lnTo>
                <a:lnTo>
                  <a:pt x="666216" y="111976"/>
                </a:lnTo>
                <a:lnTo>
                  <a:pt x="663464" y="112958"/>
                </a:lnTo>
                <a:lnTo>
                  <a:pt x="659538" y="113455"/>
                </a:lnTo>
                <a:lnTo>
                  <a:pt x="659538" y="115777"/>
                </a:lnTo>
                <a:lnTo>
                  <a:pt x="695792" y="115777"/>
                </a:lnTo>
                <a:lnTo>
                  <a:pt x="695792" y="113455"/>
                </a:lnTo>
                <a:lnTo>
                  <a:pt x="691975" y="113345"/>
                </a:lnTo>
                <a:lnTo>
                  <a:pt x="689182" y="112612"/>
                </a:lnTo>
                <a:lnTo>
                  <a:pt x="687412" y="111257"/>
                </a:lnTo>
                <a:lnTo>
                  <a:pt x="685643" y="109903"/>
                </a:lnTo>
                <a:lnTo>
                  <a:pt x="684758" y="107235"/>
                </a:lnTo>
                <a:lnTo>
                  <a:pt x="684758" y="56811"/>
                </a:lnTo>
                <a:lnTo>
                  <a:pt x="687744" y="53880"/>
                </a:lnTo>
                <a:lnTo>
                  <a:pt x="690178" y="51779"/>
                </a:lnTo>
                <a:lnTo>
                  <a:pt x="692058" y="50507"/>
                </a:lnTo>
                <a:lnTo>
                  <a:pt x="695432" y="48296"/>
                </a:lnTo>
                <a:lnTo>
                  <a:pt x="698750" y="47190"/>
                </a:lnTo>
                <a:lnTo>
                  <a:pt x="706770" y="47190"/>
                </a:lnTo>
                <a:lnTo>
                  <a:pt x="710033" y="48752"/>
                </a:lnTo>
                <a:lnTo>
                  <a:pt x="711803" y="51876"/>
                </a:lnTo>
                <a:lnTo>
                  <a:pt x="713573" y="55000"/>
                </a:lnTo>
                <a:lnTo>
                  <a:pt x="714458" y="58939"/>
                </a:lnTo>
                <a:lnTo>
                  <a:pt x="714458" y="104747"/>
                </a:lnTo>
                <a:lnTo>
                  <a:pt x="713656" y="108410"/>
                </a:lnTo>
                <a:lnTo>
                  <a:pt x="712052" y="110096"/>
                </a:lnTo>
                <a:lnTo>
                  <a:pt x="710448" y="111783"/>
                </a:lnTo>
                <a:lnTo>
                  <a:pt x="707627" y="112902"/>
                </a:lnTo>
                <a:lnTo>
                  <a:pt x="703590" y="113455"/>
                </a:lnTo>
                <a:lnTo>
                  <a:pt x="703590" y="115777"/>
                </a:lnTo>
                <a:lnTo>
                  <a:pt x="739014" y="115777"/>
                </a:lnTo>
                <a:close/>
              </a:path>
              <a:path w="1403729" h="152766">
                <a:moveTo>
                  <a:pt x="782486" y="114036"/>
                </a:moveTo>
                <a:lnTo>
                  <a:pt x="783343" y="115764"/>
                </a:lnTo>
                <a:lnTo>
                  <a:pt x="784587" y="117353"/>
                </a:lnTo>
                <a:lnTo>
                  <a:pt x="786578" y="116386"/>
                </a:lnTo>
                <a:lnTo>
                  <a:pt x="787380" y="114616"/>
                </a:lnTo>
                <a:lnTo>
                  <a:pt x="811356" y="54903"/>
                </a:lnTo>
                <a:lnTo>
                  <a:pt x="813623" y="49208"/>
                </a:lnTo>
                <a:lnTo>
                  <a:pt x="815352" y="45573"/>
                </a:lnTo>
                <a:lnTo>
                  <a:pt x="816541" y="43997"/>
                </a:lnTo>
                <a:lnTo>
                  <a:pt x="817730" y="42421"/>
                </a:lnTo>
                <a:lnTo>
                  <a:pt x="819680" y="41523"/>
                </a:lnTo>
                <a:lnTo>
                  <a:pt x="822390" y="41302"/>
                </a:lnTo>
                <a:lnTo>
                  <a:pt x="822390" y="38731"/>
                </a:lnTo>
                <a:lnTo>
                  <a:pt x="798829" y="38731"/>
                </a:lnTo>
                <a:lnTo>
                  <a:pt x="798829" y="41302"/>
                </a:lnTo>
                <a:lnTo>
                  <a:pt x="800930" y="41467"/>
                </a:lnTo>
                <a:lnTo>
                  <a:pt x="802590" y="41799"/>
                </a:lnTo>
                <a:lnTo>
                  <a:pt x="803806" y="42297"/>
                </a:lnTo>
                <a:lnTo>
                  <a:pt x="805853" y="43237"/>
                </a:lnTo>
                <a:lnTo>
                  <a:pt x="806876" y="44785"/>
                </a:lnTo>
                <a:lnTo>
                  <a:pt x="806876" y="47992"/>
                </a:lnTo>
                <a:lnTo>
                  <a:pt x="806558" y="49512"/>
                </a:lnTo>
                <a:lnTo>
                  <a:pt x="805922" y="51502"/>
                </a:lnTo>
                <a:lnTo>
                  <a:pt x="805286" y="53493"/>
                </a:lnTo>
                <a:lnTo>
                  <a:pt x="804608" y="55400"/>
                </a:lnTo>
                <a:lnTo>
                  <a:pt x="803889" y="57225"/>
                </a:lnTo>
                <a:lnTo>
                  <a:pt x="788956" y="95209"/>
                </a:lnTo>
                <a:lnTo>
                  <a:pt x="771701" y="52332"/>
                </a:lnTo>
                <a:lnTo>
                  <a:pt x="770664" y="49609"/>
                </a:lnTo>
                <a:lnTo>
                  <a:pt x="770041" y="46278"/>
                </a:lnTo>
                <a:lnTo>
                  <a:pt x="770041" y="44398"/>
                </a:lnTo>
                <a:lnTo>
                  <a:pt x="770636" y="43181"/>
                </a:lnTo>
                <a:lnTo>
                  <a:pt x="773014" y="42076"/>
                </a:lnTo>
                <a:lnTo>
                  <a:pt x="775047" y="41633"/>
                </a:lnTo>
                <a:lnTo>
                  <a:pt x="777923" y="41302"/>
                </a:lnTo>
                <a:lnTo>
                  <a:pt x="777923" y="38731"/>
                </a:lnTo>
                <a:lnTo>
                  <a:pt x="744489" y="38731"/>
                </a:lnTo>
                <a:lnTo>
                  <a:pt x="744489" y="41302"/>
                </a:lnTo>
                <a:lnTo>
                  <a:pt x="747144" y="41633"/>
                </a:lnTo>
                <a:lnTo>
                  <a:pt x="749163" y="42297"/>
                </a:lnTo>
                <a:lnTo>
                  <a:pt x="750546" y="43292"/>
                </a:lnTo>
                <a:lnTo>
                  <a:pt x="752869" y="45061"/>
                </a:lnTo>
                <a:lnTo>
                  <a:pt x="755053" y="48406"/>
                </a:lnTo>
                <a:lnTo>
                  <a:pt x="757100" y="53327"/>
                </a:lnTo>
                <a:lnTo>
                  <a:pt x="782486" y="114036"/>
                </a:lnTo>
                <a:close/>
              </a:path>
              <a:path w="1403729" h="152766">
                <a:moveTo>
                  <a:pt x="861975" y="38121"/>
                </a:moveTo>
                <a:lnTo>
                  <a:pt x="849576" y="41690"/>
                </a:lnTo>
                <a:lnTo>
                  <a:pt x="839562" y="50093"/>
                </a:lnTo>
                <a:lnTo>
                  <a:pt x="844264" y="55400"/>
                </a:lnTo>
                <a:lnTo>
                  <a:pt x="846033" y="52415"/>
                </a:lnTo>
                <a:lnTo>
                  <a:pt x="849352" y="46830"/>
                </a:lnTo>
                <a:lnTo>
                  <a:pt x="854164" y="44038"/>
                </a:lnTo>
                <a:lnTo>
                  <a:pt x="866829" y="44038"/>
                </a:lnTo>
                <a:lnTo>
                  <a:pt x="871364" y="46471"/>
                </a:lnTo>
                <a:lnTo>
                  <a:pt x="874074" y="51337"/>
                </a:lnTo>
                <a:lnTo>
                  <a:pt x="875567" y="54046"/>
                </a:lnTo>
                <a:lnTo>
                  <a:pt x="876618" y="58165"/>
                </a:lnTo>
                <a:lnTo>
                  <a:pt x="877227" y="63694"/>
                </a:lnTo>
                <a:lnTo>
                  <a:pt x="842217" y="63694"/>
                </a:lnTo>
                <a:lnTo>
                  <a:pt x="841885" y="69002"/>
                </a:lnTo>
                <a:lnTo>
                  <a:pt x="894566" y="69002"/>
                </a:lnTo>
                <a:lnTo>
                  <a:pt x="894566" y="59105"/>
                </a:lnTo>
                <a:lnTo>
                  <a:pt x="891634" y="51461"/>
                </a:lnTo>
                <a:lnTo>
                  <a:pt x="885772" y="46070"/>
                </a:lnTo>
                <a:lnTo>
                  <a:pt x="879909" y="40680"/>
                </a:lnTo>
                <a:lnTo>
                  <a:pt x="873079" y="37984"/>
                </a:lnTo>
                <a:lnTo>
                  <a:pt x="865280" y="37984"/>
                </a:lnTo>
                <a:lnTo>
                  <a:pt x="861975" y="38121"/>
                </a:lnTo>
                <a:close/>
              </a:path>
              <a:path w="1403729" h="152766">
                <a:moveTo>
                  <a:pt x="842992" y="59160"/>
                </a:moveTo>
                <a:lnTo>
                  <a:pt x="844264" y="55400"/>
                </a:lnTo>
                <a:lnTo>
                  <a:pt x="839562" y="50093"/>
                </a:lnTo>
                <a:lnTo>
                  <a:pt x="836571" y="54217"/>
                </a:lnTo>
                <a:lnTo>
                  <a:pt x="831410" y="65749"/>
                </a:lnTo>
                <a:lnTo>
                  <a:pt x="829690" y="78871"/>
                </a:lnTo>
                <a:lnTo>
                  <a:pt x="829786" y="82093"/>
                </a:lnTo>
                <a:lnTo>
                  <a:pt x="832292" y="94754"/>
                </a:lnTo>
                <a:lnTo>
                  <a:pt x="838194" y="105991"/>
                </a:lnTo>
                <a:lnTo>
                  <a:pt x="849115" y="115128"/>
                </a:lnTo>
                <a:lnTo>
                  <a:pt x="862294" y="117768"/>
                </a:lnTo>
                <a:lnTo>
                  <a:pt x="871309" y="117768"/>
                </a:lnTo>
                <a:lnTo>
                  <a:pt x="878927" y="114782"/>
                </a:lnTo>
                <a:lnTo>
                  <a:pt x="885149" y="108811"/>
                </a:lnTo>
                <a:lnTo>
                  <a:pt x="891372" y="102839"/>
                </a:lnTo>
                <a:lnTo>
                  <a:pt x="895616" y="96343"/>
                </a:lnTo>
                <a:lnTo>
                  <a:pt x="897884" y="89321"/>
                </a:lnTo>
                <a:lnTo>
                  <a:pt x="894980" y="88326"/>
                </a:lnTo>
                <a:lnTo>
                  <a:pt x="891607" y="93910"/>
                </a:lnTo>
                <a:lnTo>
                  <a:pt x="887929" y="98223"/>
                </a:lnTo>
                <a:lnTo>
                  <a:pt x="883946" y="101264"/>
                </a:lnTo>
                <a:lnTo>
                  <a:pt x="879964" y="104305"/>
                </a:lnTo>
                <a:lnTo>
                  <a:pt x="875070" y="105825"/>
                </a:lnTo>
                <a:lnTo>
                  <a:pt x="862073" y="105825"/>
                </a:lnTo>
                <a:lnTo>
                  <a:pt x="855851" y="102895"/>
                </a:lnTo>
                <a:lnTo>
                  <a:pt x="850596" y="97034"/>
                </a:lnTo>
                <a:lnTo>
                  <a:pt x="848601" y="94476"/>
                </a:lnTo>
                <a:lnTo>
                  <a:pt x="843923" y="83695"/>
                </a:lnTo>
                <a:lnTo>
                  <a:pt x="841885" y="69002"/>
                </a:lnTo>
                <a:lnTo>
                  <a:pt x="842217" y="63694"/>
                </a:lnTo>
                <a:lnTo>
                  <a:pt x="842992" y="59160"/>
                </a:lnTo>
                <a:close/>
              </a:path>
              <a:path w="1403729" h="152766">
                <a:moveTo>
                  <a:pt x="907375" y="89653"/>
                </a:moveTo>
                <a:lnTo>
                  <a:pt x="907375" y="116441"/>
                </a:lnTo>
                <a:lnTo>
                  <a:pt x="909532" y="116441"/>
                </a:lnTo>
                <a:lnTo>
                  <a:pt x="909808" y="115777"/>
                </a:lnTo>
                <a:lnTo>
                  <a:pt x="911191" y="114271"/>
                </a:lnTo>
                <a:lnTo>
                  <a:pt x="913210" y="114036"/>
                </a:lnTo>
                <a:lnTo>
                  <a:pt x="915698" y="114589"/>
                </a:lnTo>
                <a:lnTo>
                  <a:pt x="919902" y="115695"/>
                </a:lnTo>
                <a:lnTo>
                  <a:pt x="924105" y="116800"/>
                </a:lnTo>
                <a:lnTo>
                  <a:pt x="927866" y="117353"/>
                </a:lnTo>
                <a:lnTo>
                  <a:pt x="939093" y="117353"/>
                </a:lnTo>
                <a:lnTo>
                  <a:pt x="945495" y="115280"/>
                </a:lnTo>
                <a:lnTo>
                  <a:pt x="950390" y="111133"/>
                </a:lnTo>
                <a:lnTo>
                  <a:pt x="955284" y="106986"/>
                </a:lnTo>
                <a:lnTo>
                  <a:pt x="957732" y="101651"/>
                </a:lnTo>
                <a:lnTo>
                  <a:pt x="957732" y="95127"/>
                </a:lnTo>
                <a:lnTo>
                  <a:pt x="957520" y="92366"/>
                </a:lnTo>
                <a:lnTo>
                  <a:pt x="952293" y="81925"/>
                </a:lnTo>
                <a:lnTo>
                  <a:pt x="940061" y="72734"/>
                </a:lnTo>
                <a:lnTo>
                  <a:pt x="929110" y="66846"/>
                </a:lnTo>
                <a:lnTo>
                  <a:pt x="921478" y="62865"/>
                </a:lnTo>
                <a:lnTo>
                  <a:pt x="917662" y="58331"/>
                </a:lnTo>
                <a:lnTo>
                  <a:pt x="917662" y="50037"/>
                </a:lnTo>
                <a:lnTo>
                  <a:pt x="918768" y="47245"/>
                </a:lnTo>
                <a:lnTo>
                  <a:pt x="920980" y="44868"/>
                </a:lnTo>
                <a:lnTo>
                  <a:pt x="923192" y="42490"/>
                </a:lnTo>
                <a:lnTo>
                  <a:pt x="926234" y="41302"/>
                </a:lnTo>
                <a:lnTo>
                  <a:pt x="936577" y="41302"/>
                </a:lnTo>
                <a:lnTo>
                  <a:pt x="941527" y="44066"/>
                </a:lnTo>
                <a:lnTo>
                  <a:pt x="944956" y="49595"/>
                </a:lnTo>
                <a:lnTo>
                  <a:pt x="946836" y="52581"/>
                </a:lnTo>
                <a:lnTo>
                  <a:pt x="948330" y="56755"/>
                </a:lnTo>
                <a:lnTo>
                  <a:pt x="949436" y="62118"/>
                </a:lnTo>
                <a:lnTo>
                  <a:pt x="952008" y="62118"/>
                </a:lnTo>
                <a:lnTo>
                  <a:pt x="951427" y="38979"/>
                </a:lnTo>
                <a:lnTo>
                  <a:pt x="949436" y="38979"/>
                </a:lnTo>
                <a:lnTo>
                  <a:pt x="947832" y="40583"/>
                </a:lnTo>
                <a:lnTo>
                  <a:pt x="945675" y="40721"/>
                </a:lnTo>
                <a:lnTo>
                  <a:pt x="943698" y="40168"/>
                </a:lnTo>
                <a:lnTo>
                  <a:pt x="940186" y="39062"/>
                </a:lnTo>
                <a:lnTo>
                  <a:pt x="936674" y="37956"/>
                </a:lnTo>
                <a:lnTo>
                  <a:pt x="933452" y="37404"/>
                </a:lnTo>
                <a:lnTo>
                  <a:pt x="923828" y="37404"/>
                </a:lnTo>
                <a:lnTo>
                  <a:pt x="918270" y="39394"/>
                </a:lnTo>
                <a:lnTo>
                  <a:pt x="913846" y="43375"/>
                </a:lnTo>
                <a:lnTo>
                  <a:pt x="909421" y="47356"/>
                </a:lnTo>
                <a:lnTo>
                  <a:pt x="907209" y="52442"/>
                </a:lnTo>
                <a:lnTo>
                  <a:pt x="907209" y="63666"/>
                </a:lnTo>
                <a:lnTo>
                  <a:pt x="908813" y="68034"/>
                </a:lnTo>
                <a:lnTo>
                  <a:pt x="912020" y="71739"/>
                </a:lnTo>
                <a:lnTo>
                  <a:pt x="915228" y="75443"/>
                </a:lnTo>
                <a:lnTo>
                  <a:pt x="920234" y="79120"/>
                </a:lnTo>
                <a:lnTo>
                  <a:pt x="927036" y="82769"/>
                </a:lnTo>
                <a:lnTo>
                  <a:pt x="936328" y="88077"/>
                </a:lnTo>
                <a:lnTo>
                  <a:pt x="939812" y="90123"/>
                </a:lnTo>
                <a:lnTo>
                  <a:pt x="942246" y="92224"/>
                </a:lnTo>
                <a:lnTo>
                  <a:pt x="943628" y="94380"/>
                </a:lnTo>
                <a:lnTo>
                  <a:pt x="945011" y="96536"/>
                </a:lnTo>
                <a:lnTo>
                  <a:pt x="945703" y="98776"/>
                </a:lnTo>
                <a:lnTo>
                  <a:pt x="945703" y="104747"/>
                </a:lnTo>
                <a:lnTo>
                  <a:pt x="944500" y="107719"/>
                </a:lnTo>
                <a:lnTo>
                  <a:pt x="942094" y="110013"/>
                </a:lnTo>
                <a:lnTo>
                  <a:pt x="939688" y="112308"/>
                </a:lnTo>
                <a:lnTo>
                  <a:pt x="936411" y="113455"/>
                </a:lnTo>
                <a:lnTo>
                  <a:pt x="924796" y="113455"/>
                </a:lnTo>
                <a:lnTo>
                  <a:pt x="919128" y="110359"/>
                </a:lnTo>
                <a:lnTo>
                  <a:pt x="915256" y="104166"/>
                </a:lnTo>
                <a:lnTo>
                  <a:pt x="913099" y="100794"/>
                </a:lnTo>
                <a:lnTo>
                  <a:pt x="911384" y="95956"/>
                </a:lnTo>
                <a:lnTo>
                  <a:pt x="910112" y="89653"/>
                </a:lnTo>
                <a:lnTo>
                  <a:pt x="907375" y="89653"/>
                </a:lnTo>
                <a:close/>
              </a:path>
              <a:path w="1403729" h="152766">
                <a:moveTo>
                  <a:pt x="988593" y="45282"/>
                </a:moveTo>
                <a:lnTo>
                  <a:pt x="1005517" y="45282"/>
                </a:lnTo>
                <a:lnTo>
                  <a:pt x="1005517" y="39311"/>
                </a:lnTo>
                <a:lnTo>
                  <a:pt x="988759" y="39311"/>
                </a:lnTo>
                <a:lnTo>
                  <a:pt x="988759" y="18909"/>
                </a:lnTo>
                <a:lnTo>
                  <a:pt x="987266" y="17499"/>
                </a:lnTo>
                <a:lnTo>
                  <a:pt x="981016" y="25903"/>
                </a:lnTo>
                <a:lnTo>
                  <a:pt x="977048" y="31087"/>
                </a:lnTo>
                <a:lnTo>
                  <a:pt x="975361" y="33049"/>
                </a:lnTo>
                <a:lnTo>
                  <a:pt x="973674" y="35012"/>
                </a:lnTo>
                <a:lnTo>
                  <a:pt x="970923" y="37569"/>
                </a:lnTo>
                <a:lnTo>
                  <a:pt x="967106" y="40721"/>
                </a:lnTo>
                <a:lnTo>
                  <a:pt x="965779" y="41827"/>
                </a:lnTo>
                <a:lnTo>
                  <a:pt x="964369" y="43568"/>
                </a:lnTo>
                <a:lnTo>
                  <a:pt x="965198" y="45282"/>
                </a:lnTo>
                <a:lnTo>
                  <a:pt x="974241" y="45282"/>
                </a:lnTo>
                <a:lnTo>
                  <a:pt x="974241" y="101126"/>
                </a:lnTo>
                <a:lnTo>
                  <a:pt x="974877" y="105493"/>
                </a:lnTo>
                <a:lnTo>
                  <a:pt x="976149" y="108645"/>
                </a:lnTo>
                <a:lnTo>
                  <a:pt x="978472" y="114450"/>
                </a:lnTo>
                <a:lnTo>
                  <a:pt x="982897" y="117353"/>
                </a:lnTo>
                <a:lnTo>
                  <a:pt x="992409" y="117353"/>
                </a:lnTo>
                <a:lnTo>
                  <a:pt x="995507" y="116551"/>
                </a:lnTo>
                <a:lnTo>
                  <a:pt x="998714" y="114948"/>
                </a:lnTo>
                <a:lnTo>
                  <a:pt x="1001922" y="113345"/>
                </a:lnTo>
                <a:lnTo>
                  <a:pt x="1004964" y="110608"/>
                </a:lnTo>
                <a:lnTo>
                  <a:pt x="1007840" y="106737"/>
                </a:lnTo>
                <a:lnTo>
                  <a:pt x="1009665" y="104250"/>
                </a:lnTo>
                <a:lnTo>
                  <a:pt x="1007508" y="102425"/>
                </a:lnTo>
                <a:lnTo>
                  <a:pt x="1005628" y="104471"/>
                </a:lnTo>
                <a:lnTo>
                  <a:pt x="1003955" y="105963"/>
                </a:lnTo>
                <a:lnTo>
                  <a:pt x="1001024" y="107843"/>
                </a:lnTo>
                <a:lnTo>
                  <a:pt x="999295" y="108313"/>
                </a:lnTo>
                <a:lnTo>
                  <a:pt x="993433" y="108313"/>
                </a:lnTo>
                <a:lnTo>
                  <a:pt x="990833" y="106406"/>
                </a:lnTo>
                <a:lnTo>
                  <a:pt x="989506" y="102591"/>
                </a:lnTo>
                <a:lnTo>
                  <a:pt x="988787" y="100434"/>
                </a:lnTo>
                <a:lnTo>
                  <a:pt x="988427" y="97255"/>
                </a:lnTo>
                <a:lnTo>
                  <a:pt x="988427" y="93053"/>
                </a:lnTo>
                <a:lnTo>
                  <a:pt x="988593" y="45282"/>
                </a:lnTo>
                <a:close/>
              </a:path>
              <a:path w="1403729" h="152766">
                <a:moveTo>
                  <a:pt x="1176296" y="38121"/>
                </a:moveTo>
                <a:lnTo>
                  <a:pt x="1163898" y="41690"/>
                </a:lnTo>
                <a:lnTo>
                  <a:pt x="1153884" y="50093"/>
                </a:lnTo>
                <a:lnTo>
                  <a:pt x="1158585" y="55401"/>
                </a:lnTo>
                <a:lnTo>
                  <a:pt x="1160355" y="52415"/>
                </a:lnTo>
                <a:lnTo>
                  <a:pt x="1163674" y="46831"/>
                </a:lnTo>
                <a:lnTo>
                  <a:pt x="1168485" y="44038"/>
                </a:lnTo>
                <a:lnTo>
                  <a:pt x="1181151" y="44038"/>
                </a:lnTo>
                <a:lnTo>
                  <a:pt x="1185686" y="46471"/>
                </a:lnTo>
                <a:lnTo>
                  <a:pt x="1188396" y="51337"/>
                </a:lnTo>
                <a:lnTo>
                  <a:pt x="1189889" y="54046"/>
                </a:lnTo>
                <a:lnTo>
                  <a:pt x="1190940" y="58165"/>
                </a:lnTo>
                <a:lnTo>
                  <a:pt x="1191548" y="63694"/>
                </a:lnTo>
                <a:lnTo>
                  <a:pt x="1156539" y="63694"/>
                </a:lnTo>
                <a:lnTo>
                  <a:pt x="1156207" y="69002"/>
                </a:lnTo>
                <a:lnTo>
                  <a:pt x="1208887" y="69002"/>
                </a:lnTo>
                <a:lnTo>
                  <a:pt x="1208887" y="59105"/>
                </a:lnTo>
                <a:lnTo>
                  <a:pt x="1205956" y="51461"/>
                </a:lnTo>
                <a:lnTo>
                  <a:pt x="1200093" y="46070"/>
                </a:lnTo>
                <a:lnTo>
                  <a:pt x="1194231" y="40680"/>
                </a:lnTo>
                <a:lnTo>
                  <a:pt x="1187400" y="37984"/>
                </a:lnTo>
                <a:lnTo>
                  <a:pt x="1179602" y="37984"/>
                </a:lnTo>
                <a:lnTo>
                  <a:pt x="1176296" y="38121"/>
                </a:lnTo>
                <a:close/>
              </a:path>
              <a:path w="1403729" h="152766">
                <a:moveTo>
                  <a:pt x="1157313" y="59160"/>
                </a:moveTo>
                <a:lnTo>
                  <a:pt x="1158585" y="55401"/>
                </a:lnTo>
                <a:lnTo>
                  <a:pt x="1153884" y="50093"/>
                </a:lnTo>
                <a:lnTo>
                  <a:pt x="1150893" y="54217"/>
                </a:lnTo>
                <a:lnTo>
                  <a:pt x="1145732" y="65749"/>
                </a:lnTo>
                <a:lnTo>
                  <a:pt x="1144012" y="78871"/>
                </a:lnTo>
                <a:lnTo>
                  <a:pt x="1144108" y="82093"/>
                </a:lnTo>
                <a:lnTo>
                  <a:pt x="1146614" y="94754"/>
                </a:lnTo>
                <a:lnTo>
                  <a:pt x="1152515" y="105991"/>
                </a:lnTo>
                <a:lnTo>
                  <a:pt x="1163437" y="115128"/>
                </a:lnTo>
                <a:lnTo>
                  <a:pt x="1176615" y="117768"/>
                </a:lnTo>
                <a:lnTo>
                  <a:pt x="1185631" y="117768"/>
                </a:lnTo>
                <a:lnTo>
                  <a:pt x="1193249" y="114782"/>
                </a:lnTo>
                <a:lnTo>
                  <a:pt x="1199471" y="108811"/>
                </a:lnTo>
                <a:lnTo>
                  <a:pt x="1205693" y="102839"/>
                </a:lnTo>
                <a:lnTo>
                  <a:pt x="1209938" y="96343"/>
                </a:lnTo>
                <a:lnTo>
                  <a:pt x="1212206" y="89321"/>
                </a:lnTo>
                <a:lnTo>
                  <a:pt x="1209302" y="88326"/>
                </a:lnTo>
                <a:lnTo>
                  <a:pt x="1205928" y="93910"/>
                </a:lnTo>
                <a:lnTo>
                  <a:pt x="1202250" y="98223"/>
                </a:lnTo>
                <a:lnTo>
                  <a:pt x="1198268" y="101264"/>
                </a:lnTo>
                <a:lnTo>
                  <a:pt x="1194286" y="104305"/>
                </a:lnTo>
                <a:lnTo>
                  <a:pt x="1189391" y="105825"/>
                </a:lnTo>
                <a:lnTo>
                  <a:pt x="1176394" y="105825"/>
                </a:lnTo>
                <a:lnTo>
                  <a:pt x="1170172" y="102895"/>
                </a:lnTo>
                <a:lnTo>
                  <a:pt x="1164918" y="97034"/>
                </a:lnTo>
                <a:lnTo>
                  <a:pt x="1162923" y="94476"/>
                </a:lnTo>
                <a:lnTo>
                  <a:pt x="1158245" y="83695"/>
                </a:lnTo>
                <a:lnTo>
                  <a:pt x="1156207" y="69002"/>
                </a:lnTo>
                <a:lnTo>
                  <a:pt x="1156539" y="63694"/>
                </a:lnTo>
                <a:lnTo>
                  <a:pt x="1157313" y="59160"/>
                </a:lnTo>
                <a:close/>
              </a:path>
              <a:path w="1403729" h="152766">
                <a:moveTo>
                  <a:pt x="1295448" y="115777"/>
                </a:moveTo>
                <a:lnTo>
                  <a:pt x="1295448" y="113455"/>
                </a:lnTo>
                <a:lnTo>
                  <a:pt x="1291688" y="113400"/>
                </a:lnTo>
                <a:lnTo>
                  <a:pt x="1289005" y="112488"/>
                </a:lnTo>
                <a:lnTo>
                  <a:pt x="1287401" y="110718"/>
                </a:lnTo>
                <a:lnTo>
                  <a:pt x="1285798" y="108949"/>
                </a:lnTo>
                <a:lnTo>
                  <a:pt x="1284995" y="106074"/>
                </a:lnTo>
                <a:lnTo>
                  <a:pt x="1284995" y="52581"/>
                </a:lnTo>
                <a:lnTo>
                  <a:pt x="1282009" y="45089"/>
                </a:lnTo>
                <a:lnTo>
                  <a:pt x="1276036" y="40887"/>
                </a:lnTo>
                <a:lnTo>
                  <a:pt x="1272939" y="38731"/>
                </a:lnTo>
                <a:lnTo>
                  <a:pt x="1269509" y="37652"/>
                </a:lnTo>
                <a:lnTo>
                  <a:pt x="1261103" y="37652"/>
                </a:lnTo>
                <a:lnTo>
                  <a:pt x="1256623" y="39007"/>
                </a:lnTo>
                <a:lnTo>
                  <a:pt x="1252309" y="41716"/>
                </a:lnTo>
                <a:lnTo>
                  <a:pt x="1249433" y="43486"/>
                </a:lnTo>
                <a:lnTo>
                  <a:pt x="1245451" y="46748"/>
                </a:lnTo>
                <a:lnTo>
                  <a:pt x="1240363" y="51503"/>
                </a:lnTo>
                <a:lnTo>
                  <a:pt x="1240363" y="39311"/>
                </a:lnTo>
                <a:lnTo>
                  <a:pt x="1239533" y="37735"/>
                </a:lnTo>
                <a:lnTo>
                  <a:pt x="1231735" y="40306"/>
                </a:lnTo>
                <a:lnTo>
                  <a:pt x="1223273" y="43071"/>
                </a:lnTo>
                <a:lnTo>
                  <a:pt x="1217908" y="44785"/>
                </a:lnTo>
                <a:lnTo>
                  <a:pt x="1215640" y="45448"/>
                </a:lnTo>
                <a:lnTo>
                  <a:pt x="1215640" y="48351"/>
                </a:lnTo>
                <a:lnTo>
                  <a:pt x="1217590" y="48102"/>
                </a:lnTo>
                <a:lnTo>
                  <a:pt x="1219125" y="48019"/>
                </a:lnTo>
                <a:lnTo>
                  <a:pt x="1222388" y="48019"/>
                </a:lnTo>
                <a:lnTo>
                  <a:pt x="1224545" y="49070"/>
                </a:lnTo>
                <a:lnTo>
                  <a:pt x="1225595" y="51171"/>
                </a:lnTo>
                <a:lnTo>
                  <a:pt x="1226259" y="52609"/>
                </a:lnTo>
                <a:lnTo>
                  <a:pt x="1226591" y="55097"/>
                </a:lnTo>
                <a:lnTo>
                  <a:pt x="1226591" y="105770"/>
                </a:lnTo>
                <a:lnTo>
                  <a:pt x="1225803" y="109046"/>
                </a:lnTo>
                <a:lnTo>
                  <a:pt x="1222650" y="111976"/>
                </a:lnTo>
                <a:lnTo>
                  <a:pt x="1219899" y="112958"/>
                </a:lnTo>
                <a:lnTo>
                  <a:pt x="1215972" y="113455"/>
                </a:lnTo>
                <a:lnTo>
                  <a:pt x="1215972" y="115777"/>
                </a:lnTo>
                <a:lnTo>
                  <a:pt x="1252226" y="115777"/>
                </a:lnTo>
                <a:lnTo>
                  <a:pt x="1252226" y="113455"/>
                </a:lnTo>
                <a:lnTo>
                  <a:pt x="1248410" y="113345"/>
                </a:lnTo>
                <a:lnTo>
                  <a:pt x="1245617" y="112612"/>
                </a:lnTo>
                <a:lnTo>
                  <a:pt x="1243847" y="111258"/>
                </a:lnTo>
                <a:lnTo>
                  <a:pt x="1242077" y="109903"/>
                </a:lnTo>
                <a:lnTo>
                  <a:pt x="1241192" y="107235"/>
                </a:lnTo>
                <a:lnTo>
                  <a:pt x="1241192" y="56811"/>
                </a:lnTo>
                <a:lnTo>
                  <a:pt x="1244179" y="53880"/>
                </a:lnTo>
                <a:lnTo>
                  <a:pt x="1246612" y="51779"/>
                </a:lnTo>
                <a:lnTo>
                  <a:pt x="1248493" y="50507"/>
                </a:lnTo>
                <a:lnTo>
                  <a:pt x="1251866" y="48296"/>
                </a:lnTo>
                <a:lnTo>
                  <a:pt x="1255185" y="47190"/>
                </a:lnTo>
                <a:lnTo>
                  <a:pt x="1263204" y="47190"/>
                </a:lnTo>
                <a:lnTo>
                  <a:pt x="1266468" y="48752"/>
                </a:lnTo>
                <a:lnTo>
                  <a:pt x="1268237" y="51876"/>
                </a:lnTo>
                <a:lnTo>
                  <a:pt x="1270007" y="55000"/>
                </a:lnTo>
                <a:lnTo>
                  <a:pt x="1270892" y="58939"/>
                </a:lnTo>
                <a:lnTo>
                  <a:pt x="1270892" y="104747"/>
                </a:lnTo>
                <a:lnTo>
                  <a:pt x="1270090" y="108410"/>
                </a:lnTo>
                <a:lnTo>
                  <a:pt x="1268486" y="110096"/>
                </a:lnTo>
                <a:lnTo>
                  <a:pt x="1266882" y="111783"/>
                </a:lnTo>
                <a:lnTo>
                  <a:pt x="1264062" y="112902"/>
                </a:lnTo>
                <a:lnTo>
                  <a:pt x="1260024" y="113455"/>
                </a:lnTo>
                <a:lnTo>
                  <a:pt x="1260024" y="115777"/>
                </a:lnTo>
                <a:lnTo>
                  <a:pt x="1295448" y="115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11832" y="3038220"/>
            <a:ext cx="1486686" cy="135086"/>
          </a:xfrm>
          <a:custGeom>
            <a:avLst/>
            <a:gdLst/>
            <a:ahLst/>
            <a:cxnLst/>
            <a:rect l="l" t="t" r="r" b="b"/>
            <a:pathLst>
              <a:path w="1635355" h="153098">
                <a:moveTo>
                  <a:pt x="427579" y="106378"/>
                </a:moveTo>
                <a:lnTo>
                  <a:pt x="425422" y="104830"/>
                </a:lnTo>
                <a:lnTo>
                  <a:pt x="422104" y="102452"/>
                </a:lnTo>
                <a:lnTo>
                  <a:pt x="423265" y="117187"/>
                </a:lnTo>
                <a:lnTo>
                  <a:pt x="427801" y="117187"/>
                </a:lnTo>
                <a:lnTo>
                  <a:pt x="432585" y="115694"/>
                </a:lnTo>
                <a:lnTo>
                  <a:pt x="437618" y="112708"/>
                </a:lnTo>
                <a:lnTo>
                  <a:pt x="436290" y="107152"/>
                </a:lnTo>
                <a:lnTo>
                  <a:pt x="429985" y="107152"/>
                </a:lnTo>
                <a:lnTo>
                  <a:pt x="427579" y="106378"/>
                </a:lnTo>
                <a:close/>
              </a:path>
              <a:path w="1635355" h="153098">
                <a:moveTo>
                  <a:pt x="497963" y="45448"/>
                </a:moveTo>
                <a:lnTo>
                  <a:pt x="514887" y="45448"/>
                </a:lnTo>
                <a:lnTo>
                  <a:pt x="514887" y="39477"/>
                </a:lnTo>
                <a:lnTo>
                  <a:pt x="498129" y="39477"/>
                </a:lnTo>
                <a:lnTo>
                  <a:pt x="498129" y="19075"/>
                </a:lnTo>
                <a:lnTo>
                  <a:pt x="496636" y="17665"/>
                </a:lnTo>
                <a:lnTo>
                  <a:pt x="490386" y="26069"/>
                </a:lnTo>
                <a:lnTo>
                  <a:pt x="486418" y="31252"/>
                </a:lnTo>
                <a:lnTo>
                  <a:pt x="484731" y="33215"/>
                </a:lnTo>
                <a:lnTo>
                  <a:pt x="483044" y="35178"/>
                </a:lnTo>
                <a:lnTo>
                  <a:pt x="480293" y="37735"/>
                </a:lnTo>
                <a:lnTo>
                  <a:pt x="476476" y="40886"/>
                </a:lnTo>
                <a:lnTo>
                  <a:pt x="475149" y="41992"/>
                </a:lnTo>
                <a:lnTo>
                  <a:pt x="473739" y="43734"/>
                </a:lnTo>
                <a:lnTo>
                  <a:pt x="474568" y="45448"/>
                </a:lnTo>
                <a:lnTo>
                  <a:pt x="483611" y="45448"/>
                </a:lnTo>
                <a:lnTo>
                  <a:pt x="483611" y="101291"/>
                </a:lnTo>
                <a:lnTo>
                  <a:pt x="484247" y="105659"/>
                </a:lnTo>
                <a:lnTo>
                  <a:pt x="485519" y="108810"/>
                </a:lnTo>
                <a:lnTo>
                  <a:pt x="487842" y="114616"/>
                </a:lnTo>
                <a:lnTo>
                  <a:pt x="492267" y="117519"/>
                </a:lnTo>
                <a:lnTo>
                  <a:pt x="501779" y="117519"/>
                </a:lnTo>
                <a:lnTo>
                  <a:pt x="504877" y="116717"/>
                </a:lnTo>
                <a:lnTo>
                  <a:pt x="508084" y="115114"/>
                </a:lnTo>
                <a:lnTo>
                  <a:pt x="511292" y="113510"/>
                </a:lnTo>
                <a:lnTo>
                  <a:pt x="514334" y="110773"/>
                </a:lnTo>
                <a:lnTo>
                  <a:pt x="517210" y="106903"/>
                </a:lnTo>
                <a:lnTo>
                  <a:pt x="519035" y="104415"/>
                </a:lnTo>
                <a:lnTo>
                  <a:pt x="516878" y="102590"/>
                </a:lnTo>
                <a:lnTo>
                  <a:pt x="514998" y="104636"/>
                </a:lnTo>
                <a:lnTo>
                  <a:pt x="513325" y="106129"/>
                </a:lnTo>
                <a:lnTo>
                  <a:pt x="510393" y="108009"/>
                </a:lnTo>
                <a:lnTo>
                  <a:pt x="508665" y="108479"/>
                </a:lnTo>
                <a:lnTo>
                  <a:pt x="502803" y="108479"/>
                </a:lnTo>
                <a:lnTo>
                  <a:pt x="500203" y="106571"/>
                </a:lnTo>
                <a:lnTo>
                  <a:pt x="498876" y="102756"/>
                </a:lnTo>
                <a:lnTo>
                  <a:pt x="498157" y="100600"/>
                </a:lnTo>
                <a:lnTo>
                  <a:pt x="497797" y="97421"/>
                </a:lnTo>
                <a:lnTo>
                  <a:pt x="497797" y="93219"/>
                </a:lnTo>
                <a:lnTo>
                  <a:pt x="497963" y="45448"/>
                </a:lnTo>
                <a:close/>
              </a:path>
              <a:path w="1635355" h="153098">
                <a:moveTo>
                  <a:pt x="553991" y="38287"/>
                </a:moveTo>
                <a:lnTo>
                  <a:pt x="541593" y="41855"/>
                </a:lnTo>
                <a:lnTo>
                  <a:pt x="531579" y="50258"/>
                </a:lnTo>
                <a:lnTo>
                  <a:pt x="536280" y="55566"/>
                </a:lnTo>
                <a:lnTo>
                  <a:pt x="538050" y="52580"/>
                </a:lnTo>
                <a:lnTo>
                  <a:pt x="541368" y="46996"/>
                </a:lnTo>
                <a:lnTo>
                  <a:pt x="546180" y="44204"/>
                </a:lnTo>
                <a:lnTo>
                  <a:pt x="558845" y="44204"/>
                </a:lnTo>
                <a:lnTo>
                  <a:pt x="563380" y="46637"/>
                </a:lnTo>
                <a:lnTo>
                  <a:pt x="566091" y="51502"/>
                </a:lnTo>
                <a:lnTo>
                  <a:pt x="567584" y="54212"/>
                </a:lnTo>
                <a:lnTo>
                  <a:pt x="568635" y="58331"/>
                </a:lnTo>
                <a:lnTo>
                  <a:pt x="569243" y="63860"/>
                </a:lnTo>
                <a:lnTo>
                  <a:pt x="534234" y="63860"/>
                </a:lnTo>
                <a:lnTo>
                  <a:pt x="533902" y="69167"/>
                </a:lnTo>
                <a:lnTo>
                  <a:pt x="586582" y="69167"/>
                </a:lnTo>
                <a:lnTo>
                  <a:pt x="586582" y="59270"/>
                </a:lnTo>
                <a:lnTo>
                  <a:pt x="583651" y="51627"/>
                </a:lnTo>
                <a:lnTo>
                  <a:pt x="577788" y="46236"/>
                </a:lnTo>
                <a:lnTo>
                  <a:pt x="571925" y="40845"/>
                </a:lnTo>
                <a:lnTo>
                  <a:pt x="565095" y="38150"/>
                </a:lnTo>
                <a:lnTo>
                  <a:pt x="557297" y="38150"/>
                </a:lnTo>
                <a:lnTo>
                  <a:pt x="553991" y="38287"/>
                </a:lnTo>
                <a:close/>
              </a:path>
              <a:path w="1635355" h="153098">
                <a:moveTo>
                  <a:pt x="535008" y="59326"/>
                </a:moveTo>
                <a:lnTo>
                  <a:pt x="536280" y="55566"/>
                </a:lnTo>
                <a:lnTo>
                  <a:pt x="531579" y="50258"/>
                </a:lnTo>
                <a:lnTo>
                  <a:pt x="528587" y="54382"/>
                </a:lnTo>
                <a:lnTo>
                  <a:pt x="523427" y="65915"/>
                </a:lnTo>
                <a:lnTo>
                  <a:pt x="521707" y="79037"/>
                </a:lnTo>
                <a:lnTo>
                  <a:pt x="521803" y="82259"/>
                </a:lnTo>
                <a:lnTo>
                  <a:pt x="524308" y="94920"/>
                </a:lnTo>
                <a:lnTo>
                  <a:pt x="530210" y="106157"/>
                </a:lnTo>
                <a:lnTo>
                  <a:pt x="541131" y="115293"/>
                </a:lnTo>
                <a:lnTo>
                  <a:pt x="554310" y="117933"/>
                </a:lnTo>
                <a:lnTo>
                  <a:pt x="563325" y="117933"/>
                </a:lnTo>
                <a:lnTo>
                  <a:pt x="570944" y="114948"/>
                </a:lnTo>
                <a:lnTo>
                  <a:pt x="577166" y="108976"/>
                </a:lnTo>
                <a:lnTo>
                  <a:pt x="583388" y="103005"/>
                </a:lnTo>
                <a:lnTo>
                  <a:pt x="587633" y="96509"/>
                </a:lnTo>
                <a:lnTo>
                  <a:pt x="589900" y="89487"/>
                </a:lnTo>
                <a:lnTo>
                  <a:pt x="586997" y="88491"/>
                </a:lnTo>
                <a:lnTo>
                  <a:pt x="583623" y="94076"/>
                </a:lnTo>
                <a:lnTo>
                  <a:pt x="579945" y="98388"/>
                </a:lnTo>
                <a:lnTo>
                  <a:pt x="575963" y="101429"/>
                </a:lnTo>
                <a:lnTo>
                  <a:pt x="571981" y="104470"/>
                </a:lnTo>
                <a:lnTo>
                  <a:pt x="567086" y="105991"/>
                </a:lnTo>
                <a:lnTo>
                  <a:pt x="554089" y="105991"/>
                </a:lnTo>
                <a:lnTo>
                  <a:pt x="547867" y="103060"/>
                </a:lnTo>
                <a:lnTo>
                  <a:pt x="542613" y="97199"/>
                </a:lnTo>
                <a:lnTo>
                  <a:pt x="540617" y="94641"/>
                </a:lnTo>
                <a:lnTo>
                  <a:pt x="535940" y="83861"/>
                </a:lnTo>
                <a:lnTo>
                  <a:pt x="533902" y="69167"/>
                </a:lnTo>
                <a:lnTo>
                  <a:pt x="534234" y="63860"/>
                </a:lnTo>
                <a:lnTo>
                  <a:pt x="535008" y="59326"/>
                </a:lnTo>
                <a:close/>
              </a:path>
              <a:path w="1635355" h="153098">
                <a:moveTo>
                  <a:pt x="636972" y="79617"/>
                </a:moveTo>
                <a:lnTo>
                  <a:pt x="637159" y="84278"/>
                </a:lnTo>
                <a:lnTo>
                  <a:pt x="640190" y="97156"/>
                </a:lnTo>
                <a:lnTo>
                  <a:pt x="646927" y="107318"/>
                </a:lnTo>
                <a:lnTo>
                  <a:pt x="653564" y="114118"/>
                </a:lnTo>
                <a:lnTo>
                  <a:pt x="661197" y="117519"/>
                </a:lnTo>
                <a:lnTo>
                  <a:pt x="670183" y="117517"/>
                </a:lnTo>
                <a:lnTo>
                  <a:pt x="682385" y="114664"/>
                </a:lnTo>
                <a:lnTo>
                  <a:pt x="693054" y="106405"/>
                </a:lnTo>
                <a:lnTo>
                  <a:pt x="696538" y="102535"/>
                </a:lnTo>
                <a:lnTo>
                  <a:pt x="699856" y="97282"/>
                </a:lnTo>
                <a:lnTo>
                  <a:pt x="703009" y="90648"/>
                </a:lnTo>
                <a:lnTo>
                  <a:pt x="700686" y="89238"/>
                </a:lnTo>
                <a:lnTo>
                  <a:pt x="697478" y="93938"/>
                </a:lnTo>
                <a:lnTo>
                  <a:pt x="694602" y="97365"/>
                </a:lnTo>
                <a:lnTo>
                  <a:pt x="692058" y="99522"/>
                </a:lnTo>
                <a:lnTo>
                  <a:pt x="687578" y="103281"/>
                </a:lnTo>
                <a:lnTo>
                  <a:pt x="682462" y="105161"/>
                </a:lnTo>
                <a:lnTo>
                  <a:pt x="668580" y="105161"/>
                </a:lnTo>
                <a:lnTo>
                  <a:pt x="662123" y="101844"/>
                </a:lnTo>
                <a:lnTo>
                  <a:pt x="657339" y="95209"/>
                </a:lnTo>
                <a:lnTo>
                  <a:pt x="652555" y="88574"/>
                </a:lnTo>
                <a:lnTo>
                  <a:pt x="650163" y="81083"/>
                </a:lnTo>
                <a:lnTo>
                  <a:pt x="650163" y="63611"/>
                </a:lnTo>
                <a:lnTo>
                  <a:pt x="652334" y="56299"/>
                </a:lnTo>
                <a:lnTo>
                  <a:pt x="656675" y="50797"/>
                </a:lnTo>
                <a:lnTo>
                  <a:pt x="661017" y="45296"/>
                </a:lnTo>
                <a:lnTo>
                  <a:pt x="666340" y="42545"/>
                </a:lnTo>
                <a:lnTo>
                  <a:pt x="675632" y="42545"/>
                </a:lnTo>
                <a:lnTo>
                  <a:pt x="678038" y="43126"/>
                </a:lnTo>
                <a:lnTo>
                  <a:pt x="679863" y="44287"/>
                </a:lnTo>
                <a:lnTo>
                  <a:pt x="681633" y="45503"/>
                </a:lnTo>
                <a:lnTo>
                  <a:pt x="682877" y="47577"/>
                </a:lnTo>
                <a:lnTo>
                  <a:pt x="683596" y="50507"/>
                </a:lnTo>
                <a:lnTo>
                  <a:pt x="684592" y="54488"/>
                </a:lnTo>
                <a:lnTo>
                  <a:pt x="685255" y="57031"/>
                </a:lnTo>
                <a:lnTo>
                  <a:pt x="686320" y="58966"/>
                </a:lnTo>
                <a:lnTo>
                  <a:pt x="689251" y="61620"/>
                </a:lnTo>
                <a:lnTo>
                  <a:pt x="690952" y="62284"/>
                </a:lnTo>
                <a:lnTo>
                  <a:pt x="695543" y="62284"/>
                </a:lnTo>
                <a:lnTo>
                  <a:pt x="697506" y="61496"/>
                </a:lnTo>
                <a:lnTo>
                  <a:pt x="698778" y="59920"/>
                </a:lnTo>
                <a:lnTo>
                  <a:pt x="700050" y="58345"/>
                </a:lnTo>
                <a:lnTo>
                  <a:pt x="700686" y="56644"/>
                </a:lnTo>
                <a:lnTo>
                  <a:pt x="700686" y="50562"/>
                </a:lnTo>
                <a:lnTo>
                  <a:pt x="698184" y="46651"/>
                </a:lnTo>
                <a:lnTo>
                  <a:pt x="693178" y="43084"/>
                </a:lnTo>
                <a:lnTo>
                  <a:pt x="688173" y="39518"/>
                </a:lnTo>
                <a:lnTo>
                  <a:pt x="682214" y="37735"/>
                </a:lnTo>
                <a:lnTo>
                  <a:pt x="675300" y="37735"/>
                </a:lnTo>
                <a:lnTo>
                  <a:pt x="670247" y="38038"/>
                </a:lnTo>
                <a:lnTo>
                  <a:pt x="658025" y="41867"/>
                </a:lnTo>
                <a:lnTo>
                  <a:pt x="647840" y="50092"/>
                </a:lnTo>
                <a:lnTo>
                  <a:pt x="644056" y="55033"/>
                </a:lnTo>
                <a:lnTo>
                  <a:pt x="638743" y="66541"/>
                </a:lnTo>
                <a:lnTo>
                  <a:pt x="636972" y="79617"/>
                </a:lnTo>
                <a:close/>
              </a:path>
              <a:path w="1635355" h="153098">
                <a:moveTo>
                  <a:pt x="711504" y="99439"/>
                </a:moveTo>
                <a:lnTo>
                  <a:pt x="711504" y="104581"/>
                </a:lnTo>
                <a:lnTo>
                  <a:pt x="713246" y="108824"/>
                </a:lnTo>
                <a:lnTo>
                  <a:pt x="716731" y="112169"/>
                </a:lnTo>
                <a:lnTo>
                  <a:pt x="720215" y="115514"/>
                </a:lnTo>
                <a:lnTo>
                  <a:pt x="724335" y="117187"/>
                </a:lnTo>
                <a:lnTo>
                  <a:pt x="729092" y="117187"/>
                </a:lnTo>
                <a:lnTo>
                  <a:pt x="727930" y="102452"/>
                </a:lnTo>
                <a:lnTo>
                  <a:pt x="726271" y="98748"/>
                </a:lnTo>
                <a:lnTo>
                  <a:pt x="726271" y="87469"/>
                </a:lnTo>
                <a:lnTo>
                  <a:pt x="730253" y="81884"/>
                </a:lnTo>
                <a:lnTo>
                  <a:pt x="738218" y="76963"/>
                </a:lnTo>
                <a:lnTo>
                  <a:pt x="742366" y="74420"/>
                </a:lnTo>
                <a:lnTo>
                  <a:pt x="747620" y="72098"/>
                </a:lnTo>
                <a:lnTo>
                  <a:pt x="753980" y="69997"/>
                </a:lnTo>
                <a:lnTo>
                  <a:pt x="753980" y="99439"/>
                </a:lnTo>
                <a:lnTo>
                  <a:pt x="752307" y="102038"/>
                </a:lnTo>
                <a:lnTo>
                  <a:pt x="748961" y="104083"/>
                </a:lnTo>
                <a:lnTo>
                  <a:pt x="745615" y="106129"/>
                </a:lnTo>
                <a:lnTo>
                  <a:pt x="742117" y="107152"/>
                </a:lnTo>
                <a:lnTo>
                  <a:pt x="743444" y="112708"/>
                </a:lnTo>
                <a:lnTo>
                  <a:pt x="746431" y="110939"/>
                </a:lnTo>
                <a:lnTo>
                  <a:pt x="750026" y="108230"/>
                </a:lnTo>
                <a:lnTo>
                  <a:pt x="754229" y="104581"/>
                </a:lnTo>
                <a:lnTo>
                  <a:pt x="754395" y="107954"/>
                </a:lnTo>
                <a:lnTo>
                  <a:pt x="755321" y="110856"/>
                </a:lnTo>
                <a:lnTo>
                  <a:pt x="757008" y="113289"/>
                </a:lnTo>
                <a:lnTo>
                  <a:pt x="758695" y="115722"/>
                </a:lnTo>
                <a:lnTo>
                  <a:pt x="761419" y="116938"/>
                </a:lnTo>
                <a:lnTo>
                  <a:pt x="768388" y="116938"/>
                </a:lnTo>
                <a:lnTo>
                  <a:pt x="771540" y="115888"/>
                </a:lnTo>
                <a:lnTo>
                  <a:pt x="774637" y="113787"/>
                </a:lnTo>
                <a:lnTo>
                  <a:pt x="776684" y="112405"/>
                </a:lnTo>
                <a:lnTo>
                  <a:pt x="778592" y="110635"/>
                </a:lnTo>
                <a:lnTo>
                  <a:pt x="780362" y="108479"/>
                </a:lnTo>
                <a:lnTo>
                  <a:pt x="780362" y="104166"/>
                </a:lnTo>
                <a:lnTo>
                  <a:pt x="778315" y="105659"/>
                </a:lnTo>
                <a:lnTo>
                  <a:pt x="776877" y="106599"/>
                </a:lnTo>
                <a:lnTo>
                  <a:pt x="775218" y="107373"/>
                </a:lnTo>
                <a:lnTo>
                  <a:pt x="772895" y="107566"/>
                </a:lnTo>
                <a:lnTo>
                  <a:pt x="770628" y="107566"/>
                </a:lnTo>
                <a:lnTo>
                  <a:pt x="769134" y="106488"/>
                </a:lnTo>
                <a:lnTo>
                  <a:pt x="768415" y="104332"/>
                </a:lnTo>
                <a:lnTo>
                  <a:pt x="767973" y="103116"/>
                </a:lnTo>
                <a:lnTo>
                  <a:pt x="767752" y="100904"/>
                </a:lnTo>
                <a:lnTo>
                  <a:pt x="767752" y="57142"/>
                </a:lnTo>
                <a:lnTo>
                  <a:pt x="766728" y="51585"/>
                </a:lnTo>
                <a:lnTo>
                  <a:pt x="764682" y="47770"/>
                </a:lnTo>
                <a:lnTo>
                  <a:pt x="760866" y="40804"/>
                </a:lnTo>
                <a:lnTo>
                  <a:pt x="753593" y="37320"/>
                </a:lnTo>
                <a:lnTo>
                  <a:pt x="733627" y="37320"/>
                </a:lnTo>
                <a:lnTo>
                  <a:pt x="726617" y="39435"/>
                </a:lnTo>
                <a:lnTo>
                  <a:pt x="721833" y="43665"/>
                </a:lnTo>
                <a:lnTo>
                  <a:pt x="717049" y="47895"/>
                </a:lnTo>
                <a:lnTo>
                  <a:pt x="714657" y="51945"/>
                </a:lnTo>
                <a:lnTo>
                  <a:pt x="714657" y="57805"/>
                </a:lnTo>
                <a:lnTo>
                  <a:pt x="715320" y="59616"/>
                </a:lnTo>
                <a:lnTo>
                  <a:pt x="716648" y="61247"/>
                </a:lnTo>
                <a:lnTo>
                  <a:pt x="717975" y="62878"/>
                </a:lnTo>
                <a:lnTo>
                  <a:pt x="719883" y="63694"/>
                </a:lnTo>
                <a:lnTo>
                  <a:pt x="723976" y="63694"/>
                </a:lnTo>
                <a:lnTo>
                  <a:pt x="726520" y="62616"/>
                </a:lnTo>
                <a:lnTo>
                  <a:pt x="728566" y="61399"/>
                </a:lnTo>
                <a:lnTo>
                  <a:pt x="729590" y="59243"/>
                </a:lnTo>
                <a:lnTo>
                  <a:pt x="729590" y="56147"/>
                </a:lnTo>
                <a:lnTo>
                  <a:pt x="729175" y="53120"/>
                </a:lnTo>
                <a:lnTo>
                  <a:pt x="728898" y="51544"/>
                </a:lnTo>
                <a:lnTo>
                  <a:pt x="728760" y="49761"/>
                </a:lnTo>
                <a:lnTo>
                  <a:pt x="728760" y="47162"/>
                </a:lnTo>
                <a:lnTo>
                  <a:pt x="730032" y="45116"/>
                </a:lnTo>
                <a:lnTo>
                  <a:pt x="732576" y="43624"/>
                </a:lnTo>
                <a:lnTo>
                  <a:pt x="735120" y="42186"/>
                </a:lnTo>
                <a:lnTo>
                  <a:pt x="737803" y="41467"/>
                </a:lnTo>
                <a:lnTo>
                  <a:pt x="746541" y="41467"/>
                </a:lnTo>
                <a:lnTo>
                  <a:pt x="750441" y="43319"/>
                </a:lnTo>
                <a:lnTo>
                  <a:pt x="752321" y="47024"/>
                </a:lnTo>
                <a:lnTo>
                  <a:pt x="753427" y="49235"/>
                </a:lnTo>
                <a:lnTo>
                  <a:pt x="753980" y="53161"/>
                </a:lnTo>
                <a:lnTo>
                  <a:pt x="753980" y="65850"/>
                </a:lnTo>
                <a:lnTo>
                  <a:pt x="743999" y="69707"/>
                </a:lnTo>
                <a:lnTo>
                  <a:pt x="731559" y="75056"/>
                </a:lnTo>
                <a:lnTo>
                  <a:pt x="723534" y="79369"/>
                </a:lnTo>
                <a:lnTo>
                  <a:pt x="715514" y="84732"/>
                </a:lnTo>
                <a:lnTo>
                  <a:pt x="711504" y="91422"/>
                </a:lnTo>
                <a:lnTo>
                  <a:pt x="711504" y="99439"/>
                </a:lnTo>
                <a:close/>
              </a:path>
              <a:path w="1635355" h="153098">
                <a:moveTo>
                  <a:pt x="733406" y="106378"/>
                </a:moveTo>
                <a:lnTo>
                  <a:pt x="731249" y="104830"/>
                </a:lnTo>
                <a:lnTo>
                  <a:pt x="727930" y="102452"/>
                </a:lnTo>
                <a:lnTo>
                  <a:pt x="729092" y="117187"/>
                </a:lnTo>
                <a:lnTo>
                  <a:pt x="733627" y="117187"/>
                </a:lnTo>
                <a:lnTo>
                  <a:pt x="738411" y="115694"/>
                </a:lnTo>
                <a:lnTo>
                  <a:pt x="743444" y="112708"/>
                </a:lnTo>
                <a:lnTo>
                  <a:pt x="742117" y="107152"/>
                </a:lnTo>
                <a:lnTo>
                  <a:pt x="735812" y="107152"/>
                </a:lnTo>
                <a:lnTo>
                  <a:pt x="733406" y="106378"/>
                </a:lnTo>
                <a:close/>
              </a:path>
              <a:path w="1635355" h="153098">
                <a:moveTo>
                  <a:pt x="786285" y="89818"/>
                </a:moveTo>
                <a:lnTo>
                  <a:pt x="786285" y="116607"/>
                </a:lnTo>
                <a:lnTo>
                  <a:pt x="788442" y="116607"/>
                </a:lnTo>
                <a:lnTo>
                  <a:pt x="788719" y="115943"/>
                </a:lnTo>
                <a:lnTo>
                  <a:pt x="790101" y="114436"/>
                </a:lnTo>
                <a:lnTo>
                  <a:pt x="792120" y="114201"/>
                </a:lnTo>
                <a:lnTo>
                  <a:pt x="794609" y="114754"/>
                </a:lnTo>
                <a:lnTo>
                  <a:pt x="798812" y="115860"/>
                </a:lnTo>
                <a:lnTo>
                  <a:pt x="803016" y="116966"/>
                </a:lnTo>
                <a:lnTo>
                  <a:pt x="806776" y="117519"/>
                </a:lnTo>
                <a:lnTo>
                  <a:pt x="818004" y="117519"/>
                </a:lnTo>
                <a:lnTo>
                  <a:pt x="824406" y="115445"/>
                </a:lnTo>
                <a:lnTo>
                  <a:pt x="829300" y="111299"/>
                </a:lnTo>
                <a:lnTo>
                  <a:pt x="834195" y="107152"/>
                </a:lnTo>
                <a:lnTo>
                  <a:pt x="836642" y="101816"/>
                </a:lnTo>
                <a:lnTo>
                  <a:pt x="836642" y="95292"/>
                </a:lnTo>
                <a:lnTo>
                  <a:pt x="836430" y="92531"/>
                </a:lnTo>
                <a:lnTo>
                  <a:pt x="831204" y="82091"/>
                </a:lnTo>
                <a:lnTo>
                  <a:pt x="818972" y="72900"/>
                </a:lnTo>
                <a:lnTo>
                  <a:pt x="808021" y="67011"/>
                </a:lnTo>
                <a:lnTo>
                  <a:pt x="800388" y="63030"/>
                </a:lnTo>
                <a:lnTo>
                  <a:pt x="796572" y="58496"/>
                </a:lnTo>
                <a:lnTo>
                  <a:pt x="796572" y="50203"/>
                </a:lnTo>
                <a:lnTo>
                  <a:pt x="797678" y="47411"/>
                </a:lnTo>
                <a:lnTo>
                  <a:pt x="799890" y="45033"/>
                </a:lnTo>
                <a:lnTo>
                  <a:pt x="802103" y="42656"/>
                </a:lnTo>
                <a:lnTo>
                  <a:pt x="805145" y="41467"/>
                </a:lnTo>
                <a:lnTo>
                  <a:pt x="815487" y="41467"/>
                </a:lnTo>
                <a:lnTo>
                  <a:pt x="820437" y="44231"/>
                </a:lnTo>
                <a:lnTo>
                  <a:pt x="823866" y="49761"/>
                </a:lnTo>
                <a:lnTo>
                  <a:pt x="825747" y="52746"/>
                </a:lnTo>
                <a:lnTo>
                  <a:pt x="827240" y="56921"/>
                </a:lnTo>
                <a:lnTo>
                  <a:pt x="828346" y="62284"/>
                </a:lnTo>
                <a:lnTo>
                  <a:pt x="830918" y="62284"/>
                </a:lnTo>
                <a:lnTo>
                  <a:pt x="830337" y="39145"/>
                </a:lnTo>
                <a:lnTo>
                  <a:pt x="828346" y="39145"/>
                </a:lnTo>
                <a:lnTo>
                  <a:pt x="826742" y="40748"/>
                </a:lnTo>
                <a:lnTo>
                  <a:pt x="824585" y="40887"/>
                </a:lnTo>
                <a:lnTo>
                  <a:pt x="822608" y="40334"/>
                </a:lnTo>
                <a:lnTo>
                  <a:pt x="819096" y="39228"/>
                </a:lnTo>
                <a:lnTo>
                  <a:pt x="815584" y="38122"/>
                </a:lnTo>
                <a:lnTo>
                  <a:pt x="812362" y="37569"/>
                </a:lnTo>
                <a:lnTo>
                  <a:pt x="802739" y="37569"/>
                </a:lnTo>
                <a:lnTo>
                  <a:pt x="797181" y="39560"/>
                </a:lnTo>
                <a:lnTo>
                  <a:pt x="792756" y="43541"/>
                </a:lnTo>
                <a:lnTo>
                  <a:pt x="788331" y="47521"/>
                </a:lnTo>
                <a:lnTo>
                  <a:pt x="786119" y="52608"/>
                </a:lnTo>
                <a:lnTo>
                  <a:pt x="786119" y="63832"/>
                </a:lnTo>
                <a:lnTo>
                  <a:pt x="787723" y="68200"/>
                </a:lnTo>
                <a:lnTo>
                  <a:pt x="790931" y="71904"/>
                </a:lnTo>
                <a:lnTo>
                  <a:pt x="794139" y="75609"/>
                </a:lnTo>
                <a:lnTo>
                  <a:pt x="799144" y="79286"/>
                </a:lnTo>
                <a:lnTo>
                  <a:pt x="805947" y="82935"/>
                </a:lnTo>
                <a:lnTo>
                  <a:pt x="815238" y="88243"/>
                </a:lnTo>
                <a:lnTo>
                  <a:pt x="818723" y="90288"/>
                </a:lnTo>
                <a:lnTo>
                  <a:pt x="821156" y="92389"/>
                </a:lnTo>
                <a:lnTo>
                  <a:pt x="822539" y="94546"/>
                </a:lnTo>
                <a:lnTo>
                  <a:pt x="823922" y="96702"/>
                </a:lnTo>
                <a:lnTo>
                  <a:pt x="824613" y="98941"/>
                </a:lnTo>
                <a:lnTo>
                  <a:pt x="824613" y="104913"/>
                </a:lnTo>
                <a:lnTo>
                  <a:pt x="823410" y="107885"/>
                </a:lnTo>
                <a:lnTo>
                  <a:pt x="821004" y="110179"/>
                </a:lnTo>
                <a:lnTo>
                  <a:pt x="818598" y="112473"/>
                </a:lnTo>
                <a:lnTo>
                  <a:pt x="815321" y="113621"/>
                </a:lnTo>
                <a:lnTo>
                  <a:pt x="803707" y="113621"/>
                </a:lnTo>
                <a:lnTo>
                  <a:pt x="798038" y="110525"/>
                </a:lnTo>
                <a:lnTo>
                  <a:pt x="794166" y="104332"/>
                </a:lnTo>
                <a:lnTo>
                  <a:pt x="792009" y="100959"/>
                </a:lnTo>
                <a:lnTo>
                  <a:pt x="790295" y="96121"/>
                </a:lnTo>
                <a:lnTo>
                  <a:pt x="789023" y="89818"/>
                </a:lnTo>
                <a:lnTo>
                  <a:pt x="786285" y="89818"/>
                </a:lnTo>
                <a:close/>
              </a:path>
              <a:path w="1635355" h="153098">
                <a:moveTo>
                  <a:pt x="923917" y="115943"/>
                </a:moveTo>
                <a:lnTo>
                  <a:pt x="923917" y="113621"/>
                </a:lnTo>
                <a:lnTo>
                  <a:pt x="919714" y="113068"/>
                </a:lnTo>
                <a:lnTo>
                  <a:pt x="916934" y="111907"/>
                </a:lnTo>
                <a:lnTo>
                  <a:pt x="915579" y="110137"/>
                </a:lnTo>
                <a:lnTo>
                  <a:pt x="914224" y="108368"/>
                </a:lnTo>
                <a:lnTo>
                  <a:pt x="913547" y="104553"/>
                </a:lnTo>
                <a:lnTo>
                  <a:pt x="913547" y="58386"/>
                </a:lnTo>
                <a:lnTo>
                  <a:pt x="912662" y="53161"/>
                </a:lnTo>
                <a:lnTo>
                  <a:pt x="910892" y="49180"/>
                </a:lnTo>
                <a:lnTo>
                  <a:pt x="907629" y="41661"/>
                </a:lnTo>
                <a:lnTo>
                  <a:pt x="901518" y="37901"/>
                </a:lnTo>
                <a:lnTo>
                  <a:pt x="886917" y="37901"/>
                </a:lnTo>
                <a:lnTo>
                  <a:pt x="881662" y="39560"/>
                </a:lnTo>
                <a:lnTo>
                  <a:pt x="876795" y="42877"/>
                </a:lnTo>
                <a:lnTo>
                  <a:pt x="874085" y="44757"/>
                </a:lnTo>
                <a:lnTo>
                  <a:pt x="870988" y="47687"/>
                </a:lnTo>
                <a:lnTo>
                  <a:pt x="867504" y="51668"/>
                </a:lnTo>
                <a:lnTo>
                  <a:pt x="867504" y="746"/>
                </a:lnTo>
                <a:lnTo>
                  <a:pt x="867338" y="165"/>
                </a:lnTo>
                <a:lnTo>
                  <a:pt x="859374" y="2653"/>
                </a:lnTo>
                <a:lnTo>
                  <a:pt x="857991" y="3096"/>
                </a:lnTo>
                <a:lnTo>
                  <a:pt x="855516" y="3828"/>
                </a:lnTo>
                <a:lnTo>
                  <a:pt x="851949" y="4851"/>
                </a:lnTo>
                <a:lnTo>
                  <a:pt x="848381" y="5874"/>
                </a:lnTo>
                <a:lnTo>
                  <a:pt x="845381" y="6745"/>
                </a:lnTo>
                <a:lnTo>
                  <a:pt x="842947" y="7464"/>
                </a:lnTo>
                <a:lnTo>
                  <a:pt x="842947" y="10449"/>
                </a:lnTo>
                <a:lnTo>
                  <a:pt x="844897" y="10159"/>
                </a:lnTo>
                <a:lnTo>
                  <a:pt x="846680" y="10035"/>
                </a:lnTo>
                <a:lnTo>
                  <a:pt x="849778" y="10035"/>
                </a:lnTo>
                <a:lnTo>
                  <a:pt x="851727" y="10767"/>
                </a:lnTo>
                <a:lnTo>
                  <a:pt x="853331" y="13698"/>
                </a:lnTo>
                <a:lnTo>
                  <a:pt x="853732" y="15978"/>
                </a:lnTo>
                <a:lnTo>
                  <a:pt x="853732" y="104774"/>
                </a:lnTo>
                <a:lnTo>
                  <a:pt x="853027" y="108631"/>
                </a:lnTo>
                <a:lnTo>
                  <a:pt x="851617" y="110262"/>
                </a:lnTo>
                <a:lnTo>
                  <a:pt x="850206" y="111893"/>
                </a:lnTo>
                <a:lnTo>
                  <a:pt x="847234" y="113013"/>
                </a:lnTo>
                <a:lnTo>
                  <a:pt x="842698" y="113621"/>
                </a:lnTo>
                <a:lnTo>
                  <a:pt x="842698" y="115943"/>
                </a:lnTo>
                <a:lnTo>
                  <a:pt x="879284" y="115943"/>
                </a:lnTo>
                <a:lnTo>
                  <a:pt x="879284" y="113621"/>
                </a:lnTo>
                <a:lnTo>
                  <a:pt x="874583" y="112957"/>
                </a:lnTo>
                <a:lnTo>
                  <a:pt x="871513" y="111852"/>
                </a:lnTo>
                <a:lnTo>
                  <a:pt x="870075" y="110303"/>
                </a:lnTo>
                <a:lnTo>
                  <a:pt x="868637" y="108755"/>
                </a:lnTo>
                <a:lnTo>
                  <a:pt x="867918" y="104885"/>
                </a:lnTo>
                <a:lnTo>
                  <a:pt x="867918" y="56866"/>
                </a:lnTo>
                <a:lnTo>
                  <a:pt x="869937" y="54847"/>
                </a:lnTo>
                <a:lnTo>
                  <a:pt x="873975" y="51751"/>
                </a:lnTo>
                <a:lnTo>
                  <a:pt x="878012" y="48655"/>
                </a:lnTo>
                <a:lnTo>
                  <a:pt x="882188" y="47107"/>
                </a:lnTo>
                <a:lnTo>
                  <a:pt x="891479" y="47107"/>
                </a:lnTo>
                <a:lnTo>
                  <a:pt x="894867" y="48765"/>
                </a:lnTo>
                <a:lnTo>
                  <a:pt x="896664" y="52083"/>
                </a:lnTo>
                <a:lnTo>
                  <a:pt x="898462" y="55400"/>
                </a:lnTo>
                <a:lnTo>
                  <a:pt x="899360" y="59741"/>
                </a:lnTo>
                <a:lnTo>
                  <a:pt x="899360" y="104774"/>
                </a:lnTo>
                <a:lnTo>
                  <a:pt x="898669" y="108617"/>
                </a:lnTo>
                <a:lnTo>
                  <a:pt x="897287" y="110220"/>
                </a:lnTo>
                <a:lnTo>
                  <a:pt x="895904" y="111824"/>
                </a:lnTo>
                <a:lnTo>
                  <a:pt x="892807" y="112957"/>
                </a:lnTo>
                <a:lnTo>
                  <a:pt x="887995" y="113621"/>
                </a:lnTo>
                <a:lnTo>
                  <a:pt x="887995" y="115943"/>
                </a:lnTo>
                <a:lnTo>
                  <a:pt x="923917" y="115943"/>
                </a:lnTo>
                <a:close/>
              </a:path>
              <a:path w="1635355" h="153098">
                <a:moveTo>
                  <a:pt x="1001203" y="73480"/>
                </a:moveTo>
                <a:lnTo>
                  <a:pt x="999809" y="109779"/>
                </a:lnTo>
                <a:lnTo>
                  <a:pt x="1004237" y="109419"/>
                </a:lnTo>
                <a:lnTo>
                  <a:pt x="1006571" y="98349"/>
                </a:lnTo>
                <a:lnTo>
                  <a:pt x="1003559" y="89347"/>
                </a:lnTo>
                <a:lnTo>
                  <a:pt x="1002545" y="86315"/>
                </a:lnTo>
                <a:lnTo>
                  <a:pt x="1001245" y="70921"/>
                </a:lnTo>
                <a:lnTo>
                  <a:pt x="996723" y="106820"/>
                </a:lnTo>
                <a:lnTo>
                  <a:pt x="989597" y="96371"/>
                </a:lnTo>
                <a:lnTo>
                  <a:pt x="989456" y="60648"/>
                </a:lnTo>
                <a:lnTo>
                  <a:pt x="987594" y="64327"/>
                </a:lnTo>
                <a:lnTo>
                  <a:pt x="985690" y="77461"/>
                </a:lnTo>
                <a:lnTo>
                  <a:pt x="986089" y="83963"/>
                </a:lnTo>
                <a:lnTo>
                  <a:pt x="989456" y="95873"/>
                </a:lnTo>
                <a:lnTo>
                  <a:pt x="989456" y="101595"/>
                </a:lnTo>
                <a:lnTo>
                  <a:pt x="999809" y="109779"/>
                </a:lnTo>
                <a:lnTo>
                  <a:pt x="1001203" y="73480"/>
                </a:lnTo>
                <a:lnTo>
                  <a:pt x="1003559" y="106571"/>
                </a:lnTo>
                <a:lnTo>
                  <a:pt x="1003559" y="102259"/>
                </a:lnTo>
                <a:lnTo>
                  <a:pt x="1003559" y="106571"/>
                </a:lnTo>
                <a:lnTo>
                  <a:pt x="1001203" y="73480"/>
                </a:lnTo>
                <a:close/>
              </a:path>
              <a:path w="1635355" h="153098">
                <a:moveTo>
                  <a:pt x="969296" y="5307"/>
                </a:moveTo>
                <a:lnTo>
                  <a:pt x="972338" y="5307"/>
                </a:lnTo>
                <a:lnTo>
                  <a:pt x="975117" y="7312"/>
                </a:lnTo>
                <a:lnTo>
                  <a:pt x="977634" y="11320"/>
                </a:lnTo>
                <a:lnTo>
                  <a:pt x="980151" y="15329"/>
                </a:lnTo>
                <a:lnTo>
                  <a:pt x="983690" y="2736"/>
                </a:lnTo>
                <a:lnTo>
                  <a:pt x="979957" y="1299"/>
                </a:lnTo>
                <a:lnTo>
                  <a:pt x="976293" y="580"/>
                </a:lnTo>
                <a:lnTo>
                  <a:pt x="972698" y="580"/>
                </a:lnTo>
                <a:lnTo>
                  <a:pt x="969296" y="5307"/>
                </a:lnTo>
                <a:close/>
              </a:path>
              <a:path w="1635355" h="153098">
                <a:moveTo>
                  <a:pt x="1007882" y="101015"/>
                </a:moveTo>
                <a:lnTo>
                  <a:pt x="1006571" y="98349"/>
                </a:lnTo>
                <a:lnTo>
                  <a:pt x="1004237" y="109419"/>
                </a:lnTo>
                <a:lnTo>
                  <a:pt x="999809" y="109779"/>
                </a:lnTo>
                <a:lnTo>
                  <a:pt x="989456" y="101595"/>
                </a:lnTo>
                <a:lnTo>
                  <a:pt x="989456" y="106295"/>
                </a:lnTo>
                <a:lnTo>
                  <a:pt x="988405" y="109474"/>
                </a:lnTo>
                <a:lnTo>
                  <a:pt x="986304" y="111133"/>
                </a:lnTo>
                <a:lnTo>
                  <a:pt x="984976" y="112183"/>
                </a:lnTo>
                <a:lnTo>
                  <a:pt x="982211" y="113013"/>
                </a:lnTo>
                <a:lnTo>
                  <a:pt x="978007" y="113621"/>
                </a:lnTo>
                <a:lnTo>
                  <a:pt x="978007" y="115943"/>
                </a:lnTo>
                <a:lnTo>
                  <a:pt x="1010182" y="115943"/>
                </a:lnTo>
                <a:lnTo>
                  <a:pt x="1006947" y="112183"/>
                </a:lnTo>
                <a:lnTo>
                  <a:pt x="1007882" y="101015"/>
                </a:lnTo>
                <a:close/>
              </a:path>
              <a:path w="1635355" h="153098">
                <a:moveTo>
                  <a:pt x="1002536" y="801"/>
                </a:moveTo>
                <a:lnTo>
                  <a:pt x="1000822" y="1410"/>
                </a:lnTo>
                <a:lnTo>
                  <a:pt x="996184" y="49553"/>
                </a:lnTo>
                <a:lnTo>
                  <a:pt x="1003559" y="43969"/>
                </a:lnTo>
                <a:lnTo>
                  <a:pt x="1003559" y="10615"/>
                </a:lnTo>
                <a:lnTo>
                  <a:pt x="1003808" y="3151"/>
                </a:lnTo>
                <a:lnTo>
                  <a:pt x="1003863" y="2432"/>
                </a:lnTo>
                <a:lnTo>
                  <a:pt x="1002536" y="801"/>
                </a:lnTo>
                <a:close/>
              </a:path>
              <a:path w="1635355" h="153098">
                <a:moveTo>
                  <a:pt x="1014593" y="113621"/>
                </a:moveTo>
                <a:lnTo>
                  <a:pt x="1010182" y="115943"/>
                </a:lnTo>
                <a:lnTo>
                  <a:pt x="1014593" y="115943"/>
                </a:lnTo>
                <a:lnTo>
                  <a:pt x="1023686" y="118514"/>
                </a:lnTo>
                <a:lnTo>
                  <a:pt x="1028331" y="118262"/>
                </a:lnTo>
                <a:lnTo>
                  <a:pt x="1040656" y="114527"/>
                </a:lnTo>
                <a:lnTo>
                  <a:pt x="1050731" y="106322"/>
                </a:lnTo>
                <a:lnTo>
                  <a:pt x="1053953" y="102097"/>
                </a:lnTo>
                <a:lnTo>
                  <a:pt x="1057770" y="94010"/>
                </a:lnTo>
                <a:lnTo>
                  <a:pt x="1057484" y="59089"/>
                </a:lnTo>
                <a:lnTo>
                  <a:pt x="1050399" y="48931"/>
                </a:lnTo>
                <a:lnTo>
                  <a:pt x="1054398" y="45006"/>
                </a:lnTo>
                <a:lnTo>
                  <a:pt x="1055075" y="43527"/>
                </a:lnTo>
                <a:lnTo>
                  <a:pt x="1057785" y="42144"/>
                </a:lnTo>
                <a:lnTo>
                  <a:pt x="1059735" y="41688"/>
                </a:lnTo>
                <a:lnTo>
                  <a:pt x="1062279" y="41467"/>
                </a:lnTo>
                <a:lnTo>
                  <a:pt x="1062279" y="38896"/>
                </a:lnTo>
                <a:lnTo>
                  <a:pt x="1031583" y="38896"/>
                </a:lnTo>
                <a:lnTo>
                  <a:pt x="1036380" y="40180"/>
                </a:lnTo>
                <a:lnTo>
                  <a:pt x="1047449" y="46269"/>
                </a:lnTo>
                <a:lnTo>
                  <a:pt x="1037695" y="45020"/>
                </a:lnTo>
                <a:lnTo>
                  <a:pt x="1035925" y="42642"/>
                </a:lnTo>
                <a:lnTo>
                  <a:pt x="1034183" y="41854"/>
                </a:lnTo>
                <a:lnTo>
                  <a:pt x="1031583" y="39441"/>
                </a:lnTo>
                <a:lnTo>
                  <a:pt x="1023188" y="38150"/>
                </a:lnTo>
                <a:lnTo>
                  <a:pt x="1018887" y="38353"/>
                </a:lnTo>
                <a:lnTo>
                  <a:pt x="1006407" y="41812"/>
                </a:lnTo>
                <a:lnTo>
                  <a:pt x="1003559" y="43969"/>
                </a:lnTo>
                <a:lnTo>
                  <a:pt x="996184" y="49553"/>
                </a:lnTo>
                <a:lnTo>
                  <a:pt x="1000822" y="1410"/>
                </a:lnTo>
                <a:lnTo>
                  <a:pt x="993306" y="53043"/>
                </a:lnTo>
                <a:lnTo>
                  <a:pt x="996723" y="106820"/>
                </a:lnTo>
                <a:lnTo>
                  <a:pt x="1001245" y="70921"/>
                </a:lnTo>
                <a:lnTo>
                  <a:pt x="1002545" y="86315"/>
                </a:lnTo>
                <a:lnTo>
                  <a:pt x="1003559" y="89347"/>
                </a:lnTo>
                <a:lnTo>
                  <a:pt x="1003581" y="56816"/>
                </a:lnTo>
                <a:lnTo>
                  <a:pt x="1009499" y="47438"/>
                </a:lnTo>
                <a:lnTo>
                  <a:pt x="1012707" y="44563"/>
                </a:lnTo>
                <a:lnTo>
                  <a:pt x="1016496" y="43126"/>
                </a:lnTo>
                <a:lnTo>
                  <a:pt x="1028940" y="43126"/>
                </a:lnTo>
                <a:lnTo>
                  <a:pt x="1031583" y="41467"/>
                </a:lnTo>
                <a:lnTo>
                  <a:pt x="1035107" y="47356"/>
                </a:lnTo>
                <a:lnTo>
                  <a:pt x="1039365" y="55815"/>
                </a:lnTo>
                <a:lnTo>
                  <a:pt x="1039492" y="48959"/>
                </a:lnTo>
                <a:lnTo>
                  <a:pt x="1042202" y="55649"/>
                </a:lnTo>
                <a:lnTo>
                  <a:pt x="1044418" y="70080"/>
                </a:lnTo>
                <a:lnTo>
                  <a:pt x="1045753" y="82852"/>
                </a:lnTo>
                <a:lnTo>
                  <a:pt x="1045753" y="92085"/>
                </a:lnTo>
                <a:lnTo>
                  <a:pt x="1044080" y="99549"/>
                </a:lnTo>
                <a:lnTo>
                  <a:pt x="1040734" y="105244"/>
                </a:lnTo>
                <a:lnTo>
                  <a:pt x="1037388" y="110939"/>
                </a:lnTo>
                <a:lnTo>
                  <a:pt x="1032618" y="113787"/>
                </a:lnTo>
                <a:lnTo>
                  <a:pt x="1018514" y="113787"/>
                </a:lnTo>
                <a:lnTo>
                  <a:pt x="1012334" y="109529"/>
                </a:lnTo>
                <a:lnTo>
                  <a:pt x="1009947" y="113123"/>
                </a:lnTo>
                <a:lnTo>
                  <a:pt x="1010182" y="115943"/>
                </a:lnTo>
                <a:lnTo>
                  <a:pt x="1014593" y="113621"/>
                </a:lnTo>
                <a:close/>
              </a:path>
              <a:path w="1635355" h="153098">
                <a:moveTo>
                  <a:pt x="1009947" y="113123"/>
                </a:moveTo>
                <a:lnTo>
                  <a:pt x="1012334" y="109529"/>
                </a:lnTo>
                <a:lnTo>
                  <a:pt x="1007882" y="101015"/>
                </a:lnTo>
                <a:lnTo>
                  <a:pt x="1006947" y="112183"/>
                </a:lnTo>
                <a:lnTo>
                  <a:pt x="1010182" y="115943"/>
                </a:lnTo>
                <a:lnTo>
                  <a:pt x="1009947" y="113123"/>
                </a:lnTo>
                <a:close/>
              </a:path>
              <a:path w="1635355" h="153098">
                <a:moveTo>
                  <a:pt x="1040413" y="58002"/>
                </a:moveTo>
                <a:lnTo>
                  <a:pt x="1044418" y="70080"/>
                </a:lnTo>
                <a:lnTo>
                  <a:pt x="1042202" y="55649"/>
                </a:lnTo>
                <a:lnTo>
                  <a:pt x="1039492" y="48959"/>
                </a:lnTo>
                <a:lnTo>
                  <a:pt x="1039365" y="55815"/>
                </a:lnTo>
                <a:lnTo>
                  <a:pt x="1040413" y="58002"/>
                </a:lnTo>
                <a:close/>
              </a:path>
              <a:path w="1635355" h="153098">
                <a:moveTo>
                  <a:pt x="1060813" y="67011"/>
                </a:moveTo>
                <a:lnTo>
                  <a:pt x="1059126" y="62643"/>
                </a:lnTo>
                <a:lnTo>
                  <a:pt x="1057799" y="59049"/>
                </a:lnTo>
                <a:lnTo>
                  <a:pt x="1055531" y="52802"/>
                </a:lnTo>
                <a:lnTo>
                  <a:pt x="1054398" y="48876"/>
                </a:lnTo>
                <a:lnTo>
                  <a:pt x="1054398" y="45006"/>
                </a:lnTo>
                <a:lnTo>
                  <a:pt x="1050399" y="48931"/>
                </a:lnTo>
                <a:lnTo>
                  <a:pt x="1057484" y="59089"/>
                </a:lnTo>
                <a:lnTo>
                  <a:pt x="1057770" y="94010"/>
                </a:lnTo>
                <a:lnTo>
                  <a:pt x="1060867" y="71694"/>
                </a:lnTo>
                <a:lnTo>
                  <a:pt x="1062860" y="72153"/>
                </a:lnTo>
                <a:lnTo>
                  <a:pt x="1060813" y="67011"/>
                </a:lnTo>
                <a:close/>
              </a:path>
              <a:path w="1635355" h="153098">
                <a:moveTo>
                  <a:pt x="1036380" y="40180"/>
                </a:moveTo>
                <a:lnTo>
                  <a:pt x="1031583" y="38896"/>
                </a:lnTo>
                <a:lnTo>
                  <a:pt x="1031583" y="39441"/>
                </a:lnTo>
                <a:lnTo>
                  <a:pt x="1034183" y="41854"/>
                </a:lnTo>
                <a:lnTo>
                  <a:pt x="1035925" y="42642"/>
                </a:lnTo>
                <a:lnTo>
                  <a:pt x="1037695" y="45020"/>
                </a:lnTo>
                <a:lnTo>
                  <a:pt x="1047449" y="46269"/>
                </a:lnTo>
                <a:lnTo>
                  <a:pt x="1036380" y="40180"/>
                </a:lnTo>
                <a:close/>
              </a:path>
              <a:path w="1635355" h="153098">
                <a:moveTo>
                  <a:pt x="1110396" y="117270"/>
                </a:moveTo>
                <a:lnTo>
                  <a:pt x="1112387" y="116192"/>
                </a:lnTo>
                <a:lnTo>
                  <a:pt x="1121845" y="92881"/>
                </a:lnTo>
                <a:lnTo>
                  <a:pt x="1121845" y="116607"/>
                </a:lnTo>
                <a:lnTo>
                  <a:pt x="1124002" y="116607"/>
                </a:lnTo>
                <a:lnTo>
                  <a:pt x="1124582" y="89818"/>
                </a:lnTo>
                <a:lnTo>
                  <a:pt x="1123087" y="89818"/>
                </a:lnTo>
                <a:lnTo>
                  <a:pt x="1126491" y="71905"/>
                </a:lnTo>
                <a:lnTo>
                  <a:pt x="1129122" y="74943"/>
                </a:lnTo>
                <a:lnTo>
                  <a:pt x="1129698" y="75609"/>
                </a:lnTo>
                <a:lnTo>
                  <a:pt x="1134704" y="79286"/>
                </a:lnTo>
                <a:lnTo>
                  <a:pt x="1141507" y="82935"/>
                </a:lnTo>
                <a:lnTo>
                  <a:pt x="1150798" y="88243"/>
                </a:lnTo>
                <a:lnTo>
                  <a:pt x="1154282" y="90288"/>
                </a:lnTo>
                <a:lnTo>
                  <a:pt x="1156716" y="92389"/>
                </a:lnTo>
                <a:lnTo>
                  <a:pt x="1154531" y="72900"/>
                </a:lnTo>
                <a:lnTo>
                  <a:pt x="1143580" y="67011"/>
                </a:lnTo>
                <a:lnTo>
                  <a:pt x="1135948" y="63030"/>
                </a:lnTo>
                <a:lnTo>
                  <a:pt x="1134603" y="61432"/>
                </a:lnTo>
                <a:lnTo>
                  <a:pt x="1129809" y="57253"/>
                </a:lnTo>
                <a:lnTo>
                  <a:pt x="1130556" y="42877"/>
                </a:lnTo>
                <a:lnTo>
                  <a:pt x="1132464" y="44978"/>
                </a:lnTo>
                <a:lnTo>
                  <a:pt x="1132464" y="47024"/>
                </a:lnTo>
                <a:lnTo>
                  <a:pt x="1132464" y="44978"/>
                </a:lnTo>
                <a:lnTo>
                  <a:pt x="1131302" y="52705"/>
                </a:lnTo>
                <a:lnTo>
                  <a:pt x="1130528" y="55221"/>
                </a:lnTo>
                <a:lnTo>
                  <a:pt x="1130556" y="42877"/>
                </a:lnTo>
                <a:lnTo>
                  <a:pt x="1129809" y="57253"/>
                </a:lnTo>
                <a:lnTo>
                  <a:pt x="1132132" y="58497"/>
                </a:lnTo>
                <a:lnTo>
                  <a:pt x="1132077" y="50189"/>
                </a:lnTo>
                <a:lnTo>
                  <a:pt x="1132464" y="48296"/>
                </a:lnTo>
                <a:lnTo>
                  <a:pt x="1133238" y="47411"/>
                </a:lnTo>
                <a:lnTo>
                  <a:pt x="1132740" y="39560"/>
                </a:lnTo>
                <a:lnTo>
                  <a:pt x="1129633" y="42356"/>
                </a:lnTo>
                <a:lnTo>
                  <a:pt x="1129145" y="58800"/>
                </a:lnTo>
                <a:lnTo>
                  <a:pt x="1124644" y="69772"/>
                </a:lnTo>
                <a:lnTo>
                  <a:pt x="1121845" y="89818"/>
                </a:lnTo>
                <a:lnTo>
                  <a:pt x="1114378" y="94795"/>
                </a:lnTo>
                <a:lnTo>
                  <a:pt x="1099279" y="55400"/>
                </a:lnTo>
                <a:lnTo>
                  <a:pt x="1098671" y="53742"/>
                </a:lnTo>
                <a:lnTo>
                  <a:pt x="1098187" y="52290"/>
                </a:lnTo>
                <a:lnTo>
                  <a:pt x="1097468" y="49802"/>
                </a:lnTo>
                <a:lnTo>
                  <a:pt x="1097288" y="47438"/>
                </a:lnTo>
                <a:lnTo>
                  <a:pt x="1097288" y="45282"/>
                </a:lnTo>
                <a:lnTo>
                  <a:pt x="1098090" y="43845"/>
                </a:lnTo>
                <a:lnTo>
                  <a:pt x="1099694" y="43126"/>
                </a:lnTo>
                <a:lnTo>
                  <a:pt x="1101298" y="42407"/>
                </a:lnTo>
                <a:lnTo>
                  <a:pt x="1103759" y="41854"/>
                </a:lnTo>
                <a:lnTo>
                  <a:pt x="1107078" y="41467"/>
                </a:lnTo>
                <a:lnTo>
                  <a:pt x="1107078" y="38896"/>
                </a:lnTo>
                <a:lnTo>
                  <a:pt x="1072483" y="38896"/>
                </a:lnTo>
                <a:lnTo>
                  <a:pt x="1072483" y="41467"/>
                </a:lnTo>
                <a:lnTo>
                  <a:pt x="1075027" y="41688"/>
                </a:lnTo>
                <a:lnTo>
                  <a:pt x="1077004" y="42283"/>
                </a:lnTo>
                <a:lnTo>
                  <a:pt x="1079825" y="44218"/>
                </a:lnTo>
                <a:lnTo>
                  <a:pt x="1081083" y="45946"/>
                </a:lnTo>
                <a:lnTo>
                  <a:pt x="1082189" y="48434"/>
                </a:lnTo>
                <a:lnTo>
                  <a:pt x="1083296" y="50811"/>
                </a:lnTo>
                <a:lnTo>
                  <a:pt x="1084443" y="53506"/>
                </a:lnTo>
                <a:lnTo>
                  <a:pt x="1085632" y="56520"/>
                </a:lnTo>
                <a:lnTo>
                  <a:pt x="1086822" y="59533"/>
                </a:lnTo>
                <a:lnTo>
                  <a:pt x="1087416" y="61593"/>
                </a:lnTo>
                <a:lnTo>
                  <a:pt x="1087250" y="63694"/>
                </a:lnTo>
                <a:lnTo>
                  <a:pt x="1072317" y="95707"/>
                </a:lnTo>
                <a:lnTo>
                  <a:pt x="1062860" y="72153"/>
                </a:lnTo>
                <a:lnTo>
                  <a:pt x="1060867" y="71694"/>
                </a:lnTo>
                <a:lnTo>
                  <a:pt x="1057770" y="94010"/>
                </a:lnTo>
                <a:lnTo>
                  <a:pt x="1067008" y="116772"/>
                </a:lnTo>
                <a:lnTo>
                  <a:pt x="1059376" y="90608"/>
                </a:lnTo>
                <a:lnTo>
                  <a:pt x="1061184" y="77627"/>
                </a:lnTo>
                <a:lnTo>
                  <a:pt x="1067008" y="116772"/>
                </a:lnTo>
                <a:lnTo>
                  <a:pt x="1067505" y="117270"/>
                </a:lnTo>
                <a:lnTo>
                  <a:pt x="1069331" y="116607"/>
                </a:lnTo>
                <a:lnTo>
                  <a:pt x="1091149" y="70412"/>
                </a:lnTo>
                <a:lnTo>
                  <a:pt x="1109898" y="116772"/>
                </a:lnTo>
                <a:lnTo>
                  <a:pt x="1110396" y="117270"/>
                </a:lnTo>
                <a:close/>
              </a:path>
              <a:path w="1635355" h="153098">
                <a:moveTo>
                  <a:pt x="1130556" y="42877"/>
                </a:moveTo>
                <a:lnTo>
                  <a:pt x="1130528" y="55221"/>
                </a:lnTo>
                <a:lnTo>
                  <a:pt x="1131302" y="52705"/>
                </a:lnTo>
                <a:lnTo>
                  <a:pt x="1132464" y="44978"/>
                </a:lnTo>
                <a:lnTo>
                  <a:pt x="1130556" y="42877"/>
                </a:lnTo>
                <a:close/>
              </a:path>
              <a:path w="1635355" h="153098">
                <a:moveTo>
                  <a:pt x="1121679" y="52608"/>
                </a:moveTo>
                <a:lnTo>
                  <a:pt x="1121679" y="63832"/>
                </a:lnTo>
                <a:lnTo>
                  <a:pt x="1123283" y="68200"/>
                </a:lnTo>
                <a:lnTo>
                  <a:pt x="1124644" y="69772"/>
                </a:lnTo>
                <a:lnTo>
                  <a:pt x="1129145" y="58800"/>
                </a:lnTo>
                <a:lnTo>
                  <a:pt x="1129633" y="42356"/>
                </a:lnTo>
                <a:lnTo>
                  <a:pt x="1128316" y="43541"/>
                </a:lnTo>
                <a:lnTo>
                  <a:pt x="1123891" y="47521"/>
                </a:lnTo>
                <a:lnTo>
                  <a:pt x="1121679" y="52608"/>
                </a:lnTo>
                <a:close/>
              </a:path>
              <a:path w="1635355" h="153098">
                <a:moveTo>
                  <a:pt x="1140704" y="41467"/>
                </a:moveTo>
                <a:lnTo>
                  <a:pt x="1137663" y="42656"/>
                </a:lnTo>
                <a:lnTo>
                  <a:pt x="1135450" y="45033"/>
                </a:lnTo>
                <a:lnTo>
                  <a:pt x="1134603" y="61432"/>
                </a:lnTo>
                <a:lnTo>
                  <a:pt x="1138935" y="50756"/>
                </a:lnTo>
                <a:lnTo>
                  <a:pt x="1140539" y="46830"/>
                </a:lnTo>
                <a:lnTo>
                  <a:pt x="1141783" y="44342"/>
                </a:lnTo>
                <a:lnTo>
                  <a:pt x="1143553" y="42241"/>
                </a:lnTo>
                <a:lnTo>
                  <a:pt x="1140704" y="41467"/>
                </a:lnTo>
                <a:close/>
              </a:path>
              <a:path w="1635355" h="153098">
                <a:moveTo>
                  <a:pt x="1146069" y="38896"/>
                </a:moveTo>
                <a:lnTo>
                  <a:pt x="1144576" y="41467"/>
                </a:lnTo>
                <a:lnTo>
                  <a:pt x="1145625" y="41467"/>
                </a:lnTo>
                <a:lnTo>
                  <a:pt x="1146069" y="41301"/>
                </a:lnTo>
                <a:lnTo>
                  <a:pt x="1151047" y="41467"/>
                </a:lnTo>
                <a:lnTo>
                  <a:pt x="1155997" y="44232"/>
                </a:lnTo>
                <a:lnTo>
                  <a:pt x="1159426" y="49761"/>
                </a:lnTo>
                <a:lnTo>
                  <a:pt x="1161306" y="52746"/>
                </a:lnTo>
                <a:lnTo>
                  <a:pt x="1162800" y="56921"/>
                </a:lnTo>
                <a:lnTo>
                  <a:pt x="1163906" y="62284"/>
                </a:lnTo>
                <a:lnTo>
                  <a:pt x="1166478" y="62284"/>
                </a:lnTo>
                <a:lnTo>
                  <a:pt x="1165897" y="39145"/>
                </a:lnTo>
                <a:lnTo>
                  <a:pt x="1163906" y="39145"/>
                </a:lnTo>
                <a:lnTo>
                  <a:pt x="1162302" y="40748"/>
                </a:lnTo>
                <a:lnTo>
                  <a:pt x="1160145" y="40887"/>
                </a:lnTo>
                <a:lnTo>
                  <a:pt x="1158168" y="40334"/>
                </a:lnTo>
                <a:lnTo>
                  <a:pt x="1154656" y="39228"/>
                </a:lnTo>
                <a:lnTo>
                  <a:pt x="1151144" y="38122"/>
                </a:lnTo>
                <a:lnTo>
                  <a:pt x="1147922" y="37569"/>
                </a:lnTo>
                <a:lnTo>
                  <a:pt x="1138299" y="37569"/>
                </a:lnTo>
                <a:lnTo>
                  <a:pt x="1134593" y="38896"/>
                </a:lnTo>
                <a:lnTo>
                  <a:pt x="1146069" y="38896"/>
                </a:lnTo>
                <a:close/>
              </a:path>
              <a:path w="1635355" h="153098">
                <a:moveTo>
                  <a:pt x="1132132" y="50203"/>
                </a:moveTo>
                <a:lnTo>
                  <a:pt x="1133238" y="47411"/>
                </a:lnTo>
                <a:lnTo>
                  <a:pt x="1132464" y="48296"/>
                </a:lnTo>
                <a:lnTo>
                  <a:pt x="1132077" y="50189"/>
                </a:lnTo>
                <a:lnTo>
                  <a:pt x="1132132" y="58497"/>
                </a:lnTo>
                <a:lnTo>
                  <a:pt x="1132132" y="50203"/>
                </a:lnTo>
                <a:close/>
              </a:path>
              <a:path w="1635355" h="153098">
                <a:moveTo>
                  <a:pt x="1127569" y="100959"/>
                </a:moveTo>
                <a:lnTo>
                  <a:pt x="1125854" y="96122"/>
                </a:lnTo>
                <a:lnTo>
                  <a:pt x="1124582" y="89818"/>
                </a:lnTo>
                <a:lnTo>
                  <a:pt x="1124002" y="116607"/>
                </a:lnTo>
                <a:lnTo>
                  <a:pt x="1124278" y="115943"/>
                </a:lnTo>
                <a:lnTo>
                  <a:pt x="1125661" y="114436"/>
                </a:lnTo>
                <a:lnTo>
                  <a:pt x="1127679" y="114201"/>
                </a:lnTo>
                <a:lnTo>
                  <a:pt x="1130168" y="114754"/>
                </a:lnTo>
                <a:lnTo>
                  <a:pt x="1134372" y="115860"/>
                </a:lnTo>
                <a:lnTo>
                  <a:pt x="1138575" y="116966"/>
                </a:lnTo>
                <a:lnTo>
                  <a:pt x="1142336" y="117519"/>
                </a:lnTo>
                <a:lnTo>
                  <a:pt x="1153564" y="117519"/>
                </a:lnTo>
                <a:lnTo>
                  <a:pt x="1159965" y="115445"/>
                </a:lnTo>
                <a:lnTo>
                  <a:pt x="1164860" y="111299"/>
                </a:lnTo>
                <a:lnTo>
                  <a:pt x="1169755" y="107152"/>
                </a:lnTo>
                <a:lnTo>
                  <a:pt x="1172202" y="101816"/>
                </a:lnTo>
                <a:lnTo>
                  <a:pt x="1172202" y="95292"/>
                </a:lnTo>
                <a:lnTo>
                  <a:pt x="1171990" y="92532"/>
                </a:lnTo>
                <a:lnTo>
                  <a:pt x="1166763" y="82091"/>
                </a:lnTo>
                <a:lnTo>
                  <a:pt x="1154531" y="72900"/>
                </a:lnTo>
                <a:lnTo>
                  <a:pt x="1156716" y="92389"/>
                </a:lnTo>
                <a:lnTo>
                  <a:pt x="1158099" y="94546"/>
                </a:lnTo>
                <a:lnTo>
                  <a:pt x="1159481" y="96702"/>
                </a:lnTo>
                <a:lnTo>
                  <a:pt x="1160173" y="98941"/>
                </a:lnTo>
                <a:lnTo>
                  <a:pt x="1160173" y="104913"/>
                </a:lnTo>
                <a:lnTo>
                  <a:pt x="1158970" y="107885"/>
                </a:lnTo>
                <a:lnTo>
                  <a:pt x="1156564" y="110179"/>
                </a:lnTo>
                <a:lnTo>
                  <a:pt x="1154158" y="112474"/>
                </a:lnTo>
                <a:lnTo>
                  <a:pt x="1150881" y="113621"/>
                </a:lnTo>
                <a:lnTo>
                  <a:pt x="1139267" y="113621"/>
                </a:lnTo>
                <a:lnTo>
                  <a:pt x="1133597" y="110525"/>
                </a:lnTo>
                <a:lnTo>
                  <a:pt x="1129726" y="104332"/>
                </a:lnTo>
                <a:lnTo>
                  <a:pt x="1127569" y="100959"/>
                </a:lnTo>
                <a:close/>
              </a:path>
              <a:path w="1635355" h="153098">
                <a:moveTo>
                  <a:pt x="1014593" y="115943"/>
                </a:moveTo>
                <a:lnTo>
                  <a:pt x="1010182" y="115943"/>
                </a:lnTo>
                <a:lnTo>
                  <a:pt x="1010833" y="116330"/>
                </a:lnTo>
                <a:lnTo>
                  <a:pt x="1023686" y="118514"/>
                </a:lnTo>
                <a:lnTo>
                  <a:pt x="1014593" y="115943"/>
                </a:lnTo>
                <a:close/>
              </a:path>
              <a:path w="1635355" h="153098">
                <a:moveTo>
                  <a:pt x="1388962" y="81359"/>
                </a:moveTo>
                <a:lnTo>
                  <a:pt x="1388983" y="82776"/>
                </a:lnTo>
                <a:lnTo>
                  <a:pt x="1391373" y="95471"/>
                </a:lnTo>
                <a:lnTo>
                  <a:pt x="1397229" y="105760"/>
                </a:lnTo>
                <a:lnTo>
                  <a:pt x="1396163" y="55815"/>
                </a:lnTo>
                <a:lnTo>
                  <a:pt x="1397211" y="58003"/>
                </a:lnTo>
                <a:lnTo>
                  <a:pt x="1397229" y="105760"/>
                </a:lnTo>
                <a:lnTo>
                  <a:pt x="1397532" y="105245"/>
                </a:lnTo>
                <a:lnTo>
                  <a:pt x="1401216" y="70081"/>
                </a:lnTo>
                <a:lnTo>
                  <a:pt x="1402551" y="82852"/>
                </a:lnTo>
                <a:lnTo>
                  <a:pt x="1403563" y="65297"/>
                </a:lnTo>
                <a:lnTo>
                  <a:pt x="1405499" y="57709"/>
                </a:lnTo>
                <a:lnTo>
                  <a:pt x="1407197" y="48931"/>
                </a:lnTo>
                <a:lnTo>
                  <a:pt x="1409649" y="41585"/>
                </a:lnTo>
                <a:lnTo>
                  <a:pt x="1404260" y="46281"/>
                </a:lnTo>
                <a:lnTo>
                  <a:pt x="1399456" y="50466"/>
                </a:lnTo>
                <a:lnTo>
                  <a:pt x="1395988" y="55468"/>
                </a:lnTo>
                <a:lnTo>
                  <a:pt x="1395322" y="56429"/>
                </a:lnTo>
                <a:lnTo>
                  <a:pt x="1390552" y="68121"/>
                </a:lnTo>
                <a:lnTo>
                  <a:pt x="1388962" y="81359"/>
                </a:lnTo>
                <a:close/>
              </a:path>
              <a:path w="1635355" h="153098">
                <a:moveTo>
                  <a:pt x="1403549" y="113884"/>
                </a:moveTo>
                <a:lnTo>
                  <a:pt x="1411168" y="117519"/>
                </a:lnTo>
                <a:lnTo>
                  <a:pt x="1410751" y="102097"/>
                </a:lnTo>
                <a:lnTo>
                  <a:pt x="1411350" y="100828"/>
                </a:lnTo>
                <a:lnTo>
                  <a:pt x="1416174" y="90608"/>
                </a:lnTo>
                <a:lnTo>
                  <a:pt x="1417982" y="77627"/>
                </a:lnTo>
                <a:lnTo>
                  <a:pt x="1417665" y="71694"/>
                </a:lnTo>
                <a:lnTo>
                  <a:pt x="1414282" y="59089"/>
                </a:lnTo>
                <a:lnTo>
                  <a:pt x="1409204" y="51809"/>
                </a:lnTo>
                <a:lnTo>
                  <a:pt x="1409744" y="98112"/>
                </a:lnTo>
                <a:lnTo>
                  <a:pt x="1407528" y="106323"/>
                </a:lnTo>
                <a:lnTo>
                  <a:pt x="1402551" y="92086"/>
                </a:lnTo>
                <a:lnTo>
                  <a:pt x="1400878" y="99550"/>
                </a:lnTo>
                <a:lnTo>
                  <a:pt x="1397714" y="106613"/>
                </a:lnTo>
                <a:lnTo>
                  <a:pt x="1397454" y="114527"/>
                </a:lnTo>
                <a:lnTo>
                  <a:pt x="1401452" y="111271"/>
                </a:lnTo>
                <a:lnTo>
                  <a:pt x="1403549" y="113884"/>
                </a:lnTo>
                <a:close/>
              </a:path>
              <a:path w="1635355" h="153098">
                <a:moveTo>
                  <a:pt x="1467941" y="108590"/>
                </a:moveTo>
                <a:lnTo>
                  <a:pt x="1468272" y="108479"/>
                </a:lnTo>
                <a:lnTo>
                  <a:pt x="1468272" y="105742"/>
                </a:lnTo>
                <a:lnTo>
                  <a:pt x="1466447" y="105949"/>
                </a:lnTo>
                <a:lnTo>
                  <a:pt x="1460806" y="105991"/>
                </a:lnTo>
                <a:lnTo>
                  <a:pt x="1458455" y="105272"/>
                </a:lnTo>
                <a:lnTo>
                  <a:pt x="1456685" y="102397"/>
                </a:lnTo>
                <a:lnTo>
                  <a:pt x="1456243" y="99881"/>
                </a:lnTo>
                <a:lnTo>
                  <a:pt x="1456243" y="96288"/>
                </a:lnTo>
                <a:lnTo>
                  <a:pt x="1456409" y="28529"/>
                </a:lnTo>
                <a:lnTo>
                  <a:pt x="1456492" y="18619"/>
                </a:lnTo>
                <a:lnTo>
                  <a:pt x="1456603" y="12025"/>
                </a:lnTo>
                <a:lnTo>
                  <a:pt x="1456824" y="165"/>
                </a:lnTo>
                <a:lnTo>
                  <a:pt x="1456326" y="0"/>
                </a:lnTo>
                <a:lnTo>
                  <a:pt x="1454280" y="774"/>
                </a:lnTo>
                <a:lnTo>
                  <a:pt x="1451929" y="1575"/>
                </a:lnTo>
                <a:lnTo>
                  <a:pt x="1450049" y="2239"/>
                </a:lnTo>
                <a:lnTo>
                  <a:pt x="1447864" y="2930"/>
                </a:lnTo>
                <a:lnTo>
                  <a:pt x="1445375" y="3649"/>
                </a:lnTo>
                <a:lnTo>
                  <a:pt x="1442886" y="4367"/>
                </a:lnTo>
                <a:lnTo>
                  <a:pt x="1440398" y="5059"/>
                </a:lnTo>
                <a:lnTo>
                  <a:pt x="1437909" y="5722"/>
                </a:lnTo>
                <a:lnTo>
                  <a:pt x="1431106" y="7464"/>
                </a:lnTo>
                <a:lnTo>
                  <a:pt x="1431106" y="10201"/>
                </a:lnTo>
                <a:lnTo>
                  <a:pt x="1432820" y="10035"/>
                </a:lnTo>
                <a:lnTo>
                  <a:pt x="1434424" y="9869"/>
                </a:lnTo>
                <a:lnTo>
                  <a:pt x="1436166" y="9786"/>
                </a:lnTo>
                <a:lnTo>
                  <a:pt x="1438987" y="9786"/>
                </a:lnTo>
                <a:lnTo>
                  <a:pt x="1440771" y="10422"/>
                </a:lnTo>
                <a:lnTo>
                  <a:pt x="1442264" y="12965"/>
                </a:lnTo>
                <a:lnTo>
                  <a:pt x="1442637" y="15287"/>
                </a:lnTo>
                <a:lnTo>
                  <a:pt x="1442637" y="45033"/>
                </a:lnTo>
                <a:lnTo>
                  <a:pt x="1440591" y="42988"/>
                </a:lnTo>
                <a:lnTo>
                  <a:pt x="1438462" y="41384"/>
                </a:lnTo>
                <a:lnTo>
                  <a:pt x="1436250" y="40223"/>
                </a:lnTo>
                <a:lnTo>
                  <a:pt x="1432876" y="38454"/>
                </a:lnTo>
                <a:lnTo>
                  <a:pt x="1429170" y="37569"/>
                </a:lnTo>
                <a:lnTo>
                  <a:pt x="1425133" y="37569"/>
                </a:lnTo>
                <a:lnTo>
                  <a:pt x="1421673" y="37743"/>
                </a:lnTo>
                <a:lnTo>
                  <a:pt x="1409649" y="41585"/>
                </a:lnTo>
                <a:lnTo>
                  <a:pt x="1407197" y="48931"/>
                </a:lnTo>
                <a:lnTo>
                  <a:pt x="1405499" y="57709"/>
                </a:lnTo>
                <a:lnTo>
                  <a:pt x="1403563" y="65297"/>
                </a:lnTo>
                <a:lnTo>
                  <a:pt x="1405623" y="91145"/>
                </a:lnTo>
                <a:lnTo>
                  <a:pt x="1407528" y="106323"/>
                </a:lnTo>
                <a:lnTo>
                  <a:pt x="1409744" y="98112"/>
                </a:lnTo>
                <a:lnTo>
                  <a:pt x="1409204" y="51809"/>
                </a:lnTo>
                <a:lnTo>
                  <a:pt x="1409370" y="51544"/>
                </a:lnTo>
                <a:lnTo>
                  <a:pt x="1413242" y="45379"/>
                </a:lnTo>
                <a:lnTo>
                  <a:pt x="1418662" y="42297"/>
                </a:lnTo>
                <a:lnTo>
                  <a:pt x="1429281" y="42297"/>
                </a:lnTo>
                <a:lnTo>
                  <a:pt x="1433028" y="43776"/>
                </a:lnTo>
                <a:lnTo>
                  <a:pt x="1436872" y="46734"/>
                </a:lnTo>
                <a:lnTo>
                  <a:pt x="1440716" y="49692"/>
                </a:lnTo>
                <a:lnTo>
                  <a:pt x="1442637" y="54765"/>
                </a:lnTo>
                <a:lnTo>
                  <a:pt x="1442637" y="99798"/>
                </a:lnTo>
                <a:lnTo>
                  <a:pt x="1441310" y="102203"/>
                </a:lnTo>
                <a:lnTo>
                  <a:pt x="1438655" y="104747"/>
                </a:lnTo>
                <a:lnTo>
                  <a:pt x="1436001" y="107290"/>
                </a:lnTo>
                <a:lnTo>
                  <a:pt x="1432516" y="108562"/>
                </a:lnTo>
                <a:lnTo>
                  <a:pt x="1420017" y="108562"/>
                </a:lnTo>
                <a:lnTo>
                  <a:pt x="1413864" y="105079"/>
                </a:lnTo>
                <a:lnTo>
                  <a:pt x="1411350" y="100828"/>
                </a:lnTo>
                <a:lnTo>
                  <a:pt x="1410751" y="102097"/>
                </a:lnTo>
                <a:lnTo>
                  <a:pt x="1411168" y="117519"/>
                </a:lnTo>
                <a:lnTo>
                  <a:pt x="1425879" y="117519"/>
                </a:lnTo>
                <a:lnTo>
                  <a:pt x="1430553" y="116275"/>
                </a:lnTo>
                <a:lnTo>
                  <a:pt x="1434590" y="113787"/>
                </a:lnTo>
                <a:lnTo>
                  <a:pt x="1436858" y="112349"/>
                </a:lnTo>
                <a:lnTo>
                  <a:pt x="1439540" y="109944"/>
                </a:lnTo>
                <a:lnTo>
                  <a:pt x="1442637" y="106571"/>
                </a:lnTo>
                <a:lnTo>
                  <a:pt x="1442637" y="116773"/>
                </a:lnTo>
                <a:lnTo>
                  <a:pt x="1443218" y="117519"/>
                </a:lnTo>
                <a:lnTo>
                  <a:pt x="1456243" y="112626"/>
                </a:lnTo>
                <a:lnTo>
                  <a:pt x="1463931" y="109972"/>
                </a:lnTo>
                <a:lnTo>
                  <a:pt x="1467941" y="108590"/>
                </a:lnTo>
                <a:close/>
              </a:path>
              <a:path w="1635355" h="153098">
                <a:moveTo>
                  <a:pt x="1369131" y="109530"/>
                </a:moveTo>
                <a:lnTo>
                  <a:pt x="1364679" y="101015"/>
                </a:lnTo>
                <a:lnTo>
                  <a:pt x="1363368" y="98349"/>
                </a:lnTo>
                <a:lnTo>
                  <a:pt x="1359343" y="86315"/>
                </a:lnTo>
                <a:lnTo>
                  <a:pt x="1358001" y="73480"/>
                </a:lnTo>
                <a:lnTo>
                  <a:pt x="1358042" y="70921"/>
                </a:lnTo>
                <a:lnTo>
                  <a:pt x="1360378" y="56816"/>
                </a:lnTo>
                <a:lnTo>
                  <a:pt x="1366297" y="47439"/>
                </a:lnTo>
                <a:lnTo>
                  <a:pt x="1369505" y="44563"/>
                </a:lnTo>
                <a:lnTo>
                  <a:pt x="1373293" y="43126"/>
                </a:lnTo>
                <a:lnTo>
                  <a:pt x="1385737" y="43126"/>
                </a:lnTo>
                <a:lnTo>
                  <a:pt x="1391904" y="47356"/>
                </a:lnTo>
                <a:lnTo>
                  <a:pt x="1395988" y="55468"/>
                </a:lnTo>
                <a:lnTo>
                  <a:pt x="1399456" y="50466"/>
                </a:lnTo>
                <a:lnTo>
                  <a:pt x="1404247" y="46269"/>
                </a:lnTo>
                <a:lnTo>
                  <a:pt x="1393178" y="40180"/>
                </a:lnTo>
                <a:lnTo>
                  <a:pt x="1379986" y="38150"/>
                </a:lnTo>
                <a:lnTo>
                  <a:pt x="1375685" y="38353"/>
                </a:lnTo>
                <a:lnTo>
                  <a:pt x="1363204" y="41813"/>
                </a:lnTo>
                <a:lnTo>
                  <a:pt x="1352982" y="49553"/>
                </a:lnTo>
                <a:lnTo>
                  <a:pt x="1350103" y="53043"/>
                </a:lnTo>
                <a:lnTo>
                  <a:pt x="1344391" y="64327"/>
                </a:lnTo>
                <a:lnTo>
                  <a:pt x="1342487" y="77461"/>
                </a:lnTo>
                <a:lnTo>
                  <a:pt x="1342886" y="83963"/>
                </a:lnTo>
                <a:lnTo>
                  <a:pt x="1346394" y="96371"/>
                </a:lnTo>
                <a:lnTo>
                  <a:pt x="1353521" y="106820"/>
                </a:lnTo>
                <a:lnTo>
                  <a:pt x="1356606" y="109779"/>
                </a:lnTo>
                <a:lnTo>
                  <a:pt x="1367631" y="116330"/>
                </a:lnTo>
                <a:lnTo>
                  <a:pt x="1380483" y="118514"/>
                </a:lnTo>
                <a:lnTo>
                  <a:pt x="1385128" y="118262"/>
                </a:lnTo>
                <a:lnTo>
                  <a:pt x="1397454" y="114527"/>
                </a:lnTo>
                <a:lnTo>
                  <a:pt x="1397714" y="106613"/>
                </a:lnTo>
                <a:lnTo>
                  <a:pt x="1400878" y="99550"/>
                </a:lnTo>
                <a:lnTo>
                  <a:pt x="1402551" y="92086"/>
                </a:lnTo>
                <a:lnTo>
                  <a:pt x="1407528" y="106323"/>
                </a:lnTo>
                <a:lnTo>
                  <a:pt x="1405623" y="91145"/>
                </a:lnTo>
                <a:lnTo>
                  <a:pt x="1403563" y="65297"/>
                </a:lnTo>
                <a:lnTo>
                  <a:pt x="1402551" y="82852"/>
                </a:lnTo>
                <a:lnTo>
                  <a:pt x="1403563" y="83211"/>
                </a:lnTo>
                <a:lnTo>
                  <a:pt x="1403563" y="74309"/>
                </a:lnTo>
                <a:lnTo>
                  <a:pt x="1403563" y="83211"/>
                </a:lnTo>
                <a:lnTo>
                  <a:pt x="1402551" y="82852"/>
                </a:lnTo>
                <a:lnTo>
                  <a:pt x="1401216" y="70081"/>
                </a:lnTo>
                <a:lnTo>
                  <a:pt x="1397532" y="105245"/>
                </a:lnTo>
                <a:lnTo>
                  <a:pt x="1397229" y="105760"/>
                </a:lnTo>
                <a:lnTo>
                  <a:pt x="1394186" y="110939"/>
                </a:lnTo>
                <a:lnTo>
                  <a:pt x="1389415" y="113787"/>
                </a:lnTo>
                <a:lnTo>
                  <a:pt x="1375312" y="113787"/>
                </a:lnTo>
                <a:lnTo>
                  <a:pt x="1369131" y="109530"/>
                </a:lnTo>
                <a:close/>
              </a:path>
              <a:path w="1635355" h="153098">
                <a:moveTo>
                  <a:pt x="1476071" y="99439"/>
                </a:moveTo>
                <a:lnTo>
                  <a:pt x="1476071" y="104581"/>
                </a:lnTo>
                <a:lnTo>
                  <a:pt x="1477813" y="108825"/>
                </a:lnTo>
                <a:lnTo>
                  <a:pt x="1481297" y="112170"/>
                </a:lnTo>
                <a:lnTo>
                  <a:pt x="1484782" y="115515"/>
                </a:lnTo>
                <a:lnTo>
                  <a:pt x="1488902" y="117187"/>
                </a:lnTo>
                <a:lnTo>
                  <a:pt x="1493658" y="117187"/>
                </a:lnTo>
                <a:lnTo>
                  <a:pt x="1492497" y="102452"/>
                </a:lnTo>
                <a:lnTo>
                  <a:pt x="1490838" y="98748"/>
                </a:lnTo>
                <a:lnTo>
                  <a:pt x="1490838" y="87469"/>
                </a:lnTo>
                <a:lnTo>
                  <a:pt x="1494820" y="81884"/>
                </a:lnTo>
                <a:lnTo>
                  <a:pt x="1502784" y="76963"/>
                </a:lnTo>
                <a:lnTo>
                  <a:pt x="1506932" y="74420"/>
                </a:lnTo>
                <a:lnTo>
                  <a:pt x="1512186" y="72098"/>
                </a:lnTo>
                <a:lnTo>
                  <a:pt x="1518546" y="69997"/>
                </a:lnTo>
                <a:lnTo>
                  <a:pt x="1518546" y="99439"/>
                </a:lnTo>
                <a:lnTo>
                  <a:pt x="1516873" y="102038"/>
                </a:lnTo>
                <a:lnTo>
                  <a:pt x="1513527" y="104083"/>
                </a:lnTo>
                <a:lnTo>
                  <a:pt x="1510181" y="106129"/>
                </a:lnTo>
                <a:lnTo>
                  <a:pt x="1506683" y="107152"/>
                </a:lnTo>
                <a:lnTo>
                  <a:pt x="1508010" y="112709"/>
                </a:lnTo>
                <a:lnTo>
                  <a:pt x="1510997" y="110939"/>
                </a:lnTo>
                <a:lnTo>
                  <a:pt x="1514592" y="108230"/>
                </a:lnTo>
                <a:lnTo>
                  <a:pt x="1518796" y="104581"/>
                </a:lnTo>
                <a:lnTo>
                  <a:pt x="1518961" y="107954"/>
                </a:lnTo>
                <a:lnTo>
                  <a:pt x="1519888" y="110856"/>
                </a:lnTo>
                <a:lnTo>
                  <a:pt x="1521575" y="113289"/>
                </a:lnTo>
                <a:lnTo>
                  <a:pt x="1523261" y="115722"/>
                </a:lnTo>
                <a:lnTo>
                  <a:pt x="1525986" y="116938"/>
                </a:lnTo>
                <a:lnTo>
                  <a:pt x="1532954" y="116938"/>
                </a:lnTo>
                <a:lnTo>
                  <a:pt x="1536107" y="115888"/>
                </a:lnTo>
                <a:lnTo>
                  <a:pt x="1539204" y="113787"/>
                </a:lnTo>
                <a:lnTo>
                  <a:pt x="1541250" y="112405"/>
                </a:lnTo>
                <a:lnTo>
                  <a:pt x="1543158" y="110635"/>
                </a:lnTo>
                <a:lnTo>
                  <a:pt x="1544928" y="108479"/>
                </a:lnTo>
                <a:lnTo>
                  <a:pt x="1544928" y="104166"/>
                </a:lnTo>
                <a:lnTo>
                  <a:pt x="1542882" y="105659"/>
                </a:lnTo>
                <a:lnTo>
                  <a:pt x="1541444" y="106599"/>
                </a:lnTo>
                <a:lnTo>
                  <a:pt x="1539785" y="107373"/>
                </a:lnTo>
                <a:lnTo>
                  <a:pt x="1537462" y="107567"/>
                </a:lnTo>
                <a:lnTo>
                  <a:pt x="1535194" y="107567"/>
                </a:lnTo>
                <a:lnTo>
                  <a:pt x="1533701" y="106489"/>
                </a:lnTo>
                <a:lnTo>
                  <a:pt x="1532982" y="104332"/>
                </a:lnTo>
                <a:lnTo>
                  <a:pt x="1532539" y="103116"/>
                </a:lnTo>
                <a:lnTo>
                  <a:pt x="1532318" y="100904"/>
                </a:lnTo>
                <a:lnTo>
                  <a:pt x="1532318" y="57142"/>
                </a:lnTo>
                <a:lnTo>
                  <a:pt x="1531295" y="51585"/>
                </a:lnTo>
                <a:lnTo>
                  <a:pt x="1529248" y="47770"/>
                </a:lnTo>
                <a:lnTo>
                  <a:pt x="1525432" y="40804"/>
                </a:lnTo>
                <a:lnTo>
                  <a:pt x="1518159" y="37321"/>
                </a:lnTo>
                <a:lnTo>
                  <a:pt x="1498193" y="37321"/>
                </a:lnTo>
                <a:lnTo>
                  <a:pt x="1491183" y="39435"/>
                </a:lnTo>
                <a:lnTo>
                  <a:pt x="1486399" y="43665"/>
                </a:lnTo>
                <a:lnTo>
                  <a:pt x="1481615" y="47895"/>
                </a:lnTo>
                <a:lnTo>
                  <a:pt x="1479223" y="51945"/>
                </a:lnTo>
                <a:lnTo>
                  <a:pt x="1479223" y="57806"/>
                </a:lnTo>
                <a:lnTo>
                  <a:pt x="1479887" y="59616"/>
                </a:lnTo>
                <a:lnTo>
                  <a:pt x="1481214" y="61247"/>
                </a:lnTo>
                <a:lnTo>
                  <a:pt x="1482542" y="62878"/>
                </a:lnTo>
                <a:lnTo>
                  <a:pt x="1484450" y="63694"/>
                </a:lnTo>
                <a:lnTo>
                  <a:pt x="1488542" y="63694"/>
                </a:lnTo>
                <a:lnTo>
                  <a:pt x="1491087" y="62616"/>
                </a:lnTo>
                <a:lnTo>
                  <a:pt x="1493133" y="61399"/>
                </a:lnTo>
                <a:lnTo>
                  <a:pt x="1494156" y="59243"/>
                </a:lnTo>
                <a:lnTo>
                  <a:pt x="1494156" y="56147"/>
                </a:lnTo>
                <a:lnTo>
                  <a:pt x="1494018" y="54695"/>
                </a:lnTo>
                <a:lnTo>
                  <a:pt x="1493741" y="53120"/>
                </a:lnTo>
                <a:lnTo>
                  <a:pt x="1493465" y="51544"/>
                </a:lnTo>
                <a:lnTo>
                  <a:pt x="1493326" y="49761"/>
                </a:lnTo>
                <a:lnTo>
                  <a:pt x="1493326" y="47162"/>
                </a:lnTo>
                <a:lnTo>
                  <a:pt x="1494599" y="45116"/>
                </a:lnTo>
                <a:lnTo>
                  <a:pt x="1497143" y="43624"/>
                </a:lnTo>
                <a:lnTo>
                  <a:pt x="1499687" y="42186"/>
                </a:lnTo>
                <a:lnTo>
                  <a:pt x="1502369" y="41467"/>
                </a:lnTo>
                <a:lnTo>
                  <a:pt x="1511108" y="41467"/>
                </a:lnTo>
                <a:lnTo>
                  <a:pt x="1515007" y="43319"/>
                </a:lnTo>
                <a:lnTo>
                  <a:pt x="1516887" y="47024"/>
                </a:lnTo>
                <a:lnTo>
                  <a:pt x="1517993" y="49235"/>
                </a:lnTo>
                <a:lnTo>
                  <a:pt x="1518546" y="53161"/>
                </a:lnTo>
                <a:lnTo>
                  <a:pt x="1518546" y="65850"/>
                </a:lnTo>
                <a:lnTo>
                  <a:pt x="1508565" y="69707"/>
                </a:lnTo>
                <a:lnTo>
                  <a:pt x="1496126" y="75056"/>
                </a:lnTo>
                <a:lnTo>
                  <a:pt x="1488100" y="79369"/>
                </a:lnTo>
                <a:lnTo>
                  <a:pt x="1480080" y="84732"/>
                </a:lnTo>
                <a:lnTo>
                  <a:pt x="1476071" y="91422"/>
                </a:lnTo>
                <a:lnTo>
                  <a:pt x="1476071" y="99439"/>
                </a:lnTo>
                <a:close/>
              </a:path>
              <a:path w="1635355" h="153098">
                <a:moveTo>
                  <a:pt x="1497972" y="106378"/>
                </a:moveTo>
                <a:lnTo>
                  <a:pt x="1495815" y="104830"/>
                </a:lnTo>
                <a:lnTo>
                  <a:pt x="1492497" y="102452"/>
                </a:lnTo>
                <a:lnTo>
                  <a:pt x="1493658" y="117187"/>
                </a:lnTo>
                <a:lnTo>
                  <a:pt x="1498193" y="117187"/>
                </a:lnTo>
                <a:lnTo>
                  <a:pt x="1502978" y="115694"/>
                </a:lnTo>
                <a:lnTo>
                  <a:pt x="1508010" y="112709"/>
                </a:lnTo>
                <a:lnTo>
                  <a:pt x="1506683" y="107152"/>
                </a:lnTo>
                <a:lnTo>
                  <a:pt x="1500378" y="107152"/>
                </a:lnTo>
                <a:lnTo>
                  <a:pt x="1497972" y="106378"/>
                </a:lnTo>
                <a:close/>
              </a:path>
              <a:path w="1635355" h="153098">
                <a:moveTo>
                  <a:pt x="1560428" y="139372"/>
                </a:moveTo>
                <a:lnTo>
                  <a:pt x="1559612" y="141183"/>
                </a:lnTo>
                <a:lnTo>
                  <a:pt x="1559612" y="146767"/>
                </a:lnTo>
                <a:lnTo>
                  <a:pt x="1560967" y="149228"/>
                </a:lnTo>
                <a:lnTo>
                  <a:pt x="1563677" y="150776"/>
                </a:lnTo>
                <a:lnTo>
                  <a:pt x="1566387" y="152324"/>
                </a:lnTo>
                <a:lnTo>
                  <a:pt x="1569291" y="153098"/>
                </a:lnTo>
                <a:lnTo>
                  <a:pt x="1578748" y="153098"/>
                </a:lnTo>
                <a:lnTo>
                  <a:pt x="1584003" y="150417"/>
                </a:lnTo>
                <a:lnTo>
                  <a:pt x="1588151" y="145053"/>
                </a:lnTo>
                <a:lnTo>
                  <a:pt x="1595337" y="132874"/>
                </a:lnTo>
                <a:lnTo>
                  <a:pt x="1601175" y="119095"/>
                </a:lnTo>
                <a:lnTo>
                  <a:pt x="1627308" y="49927"/>
                </a:lnTo>
                <a:lnTo>
                  <a:pt x="1628138" y="47660"/>
                </a:lnTo>
                <a:lnTo>
                  <a:pt x="1629119" y="45890"/>
                </a:lnTo>
                <a:lnTo>
                  <a:pt x="1631387" y="43347"/>
                </a:lnTo>
                <a:lnTo>
                  <a:pt x="1633088" y="42573"/>
                </a:lnTo>
                <a:lnTo>
                  <a:pt x="1635355" y="42297"/>
                </a:lnTo>
                <a:lnTo>
                  <a:pt x="1635355" y="39725"/>
                </a:lnTo>
                <a:lnTo>
                  <a:pt x="1612541" y="39725"/>
                </a:lnTo>
                <a:lnTo>
                  <a:pt x="1612541" y="42297"/>
                </a:lnTo>
                <a:lnTo>
                  <a:pt x="1615113" y="42463"/>
                </a:lnTo>
                <a:lnTo>
                  <a:pt x="1616662" y="42573"/>
                </a:lnTo>
                <a:lnTo>
                  <a:pt x="1617934" y="42960"/>
                </a:lnTo>
                <a:lnTo>
                  <a:pt x="1619925" y="44287"/>
                </a:lnTo>
                <a:lnTo>
                  <a:pt x="1620422" y="46775"/>
                </a:lnTo>
                <a:lnTo>
                  <a:pt x="1620242" y="48379"/>
                </a:lnTo>
                <a:lnTo>
                  <a:pt x="1619883" y="49927"/>
                </a:lnTo>
                <a:lnTo>
                  <a:pt x="1619524" y="51475"/>
                </a:lnTo>
                <a:lnTo>
                  <a:pt x="1619095" y="52912"/>
                </a:lnTo>
                <a:lnTo>
                  <a:pt x="1603499" y="96288"/>
                </a:lnTo>
                <a:lnTo>
                  <a:pt x="1584086" y="53244"/>
                </a:lnTo>
                <a:lnTo>
                  <a:pt x="1583367" y="51641"/>
                </a:lnTo>
                <a:lnTo>
                  <a:pt x="1582869" y="50438"/>
                </a:lnTo>
                <a:lnTo>
                  <a:pt x="1582316" y="48835"/>
                </a:lnTo>
                <a:lnTo>
                  <a:pt x="1582178" y="47273"/>
                </a:lnTo>
                <a:lnTo>
                  <a:pt x="1582178" y="45172"/>
                </a:lnTo>
                <a:lnTo>
                  <a:pt x="1583449" y="43762"/>
                </a:lnTo>
                <a:lnTo>
                  <a:pt x="1585994" y="43043"/>
                </a:lnTo>
                <a:lnTo>
                  <a:pt x="1587321" y="42601"/>
                </a:lnTo>
                <a:lnTo>
                  <a:pt x="1589367" y="42352"/>
                </a:lnTo>
                <a:lnTo>
                  <a:pt x="1592133" y="42297"/>
                </a:lnTo>
                <a:lnTo>
                  <a:pt x="1592133" y="39725"/>
                </a:lnTo>
                <a:lnTo>
                  <a:pt x="1557123" y="39725"/>
                </a:lnTo>
                <a:lnTo>
                  <a:pt x="1557123" y="42048"/>
                </a:lnTo>
                <a:lnTo>
                  <a:pt x="1559889" y="42435"/>
                </a:lnTo>
                <a:lnTo>
                  <a:pt x="1561976" y="43278"/>
                </a:lnTo>
                <a:lnTo>
                  <a:pt x="1564797" y="45877"/>
                </a:lnTo>
                <a:lnTo>
                  <a:pt x="1566443" y="48572"/>
                </a:lnTo>
                <a:lnTo>
                  <a:pt x="1568323" y="52663"/>
                </a:lnTo>
                <a:lnTo>
                  <a:pt x="1594871" y="110055"/>
                </a:lnTo>
                <a:lnTo>
                  <a:pt x="1595451" y="111962"/>
                </a:lnTo>
                <a:lnTo>
                  <a:pt x="1595700" y="113787"/>
                </a:lnTo>
                <a:lnTo>
                  <a:pt x="1595700" y="116220"/>
                </a:lnTo>
                <a:lnTo>
                  <a:pt x="1593986" y="121030"/>
                </a:lnTo>
                <a:lnTo>
                  <a:pt x="1590556" y="128217"/>
                </a:lnTo>
                <a:lnTo>
                  <a:pt x="1587127" y="135405"/>
                </a:lnTo>
                <a:lnTo>
                  <a:pt x="1583864" y="138999"/>
                </a:lnTo>
                <a:lnTo>
                  <a:pt x="1579550" y="138999"/>
                </a:lnTo>
                <a:lnTo>
                  <a:pt x="1577518" y="138474"/>
                </a:lnTo>
                <a:lnTo>
                  <a:pt x="1574669" y="137423"/>
                </a:lnTo>
                <a:lnTo>
                  <a:pt x="1571821" y="136373"/>
                </a:lnTo>
                <a:lnTo>
                  <a:pt x="1569678" y="135848"/>
                </a:lnTo>
                <a:lnTo>
                  <a:pt x="1565751" y="135848"/>
                </a:lnTo>
                <a:lnTo>
                  <a:pt x="1563691" y="136553"/>
                </a:lnTo>
                <a:lnTo>
                  <a:pt x="1562059" y="137962"/>
                </a:lnTo>
                <a:lnTo>
                  <a:pt x="1560428" y="139372"/>
                </a:lnTo>
                <a:close/>
              </a:path>
              <a:path w="1635355" h="153098">
                <a:moveTo>
                  <a:pt x="1396163" y="55815"/>
                </a:moveTo>
                <a:lnTo>
                  <a:pt x="1397229" y="105760"/>
                </a:lnTo>
                <a:lnTo>
                  <a:pt x="1397211" y="58003"/>
                </a:lnTo>
                <a:lnTo>
                  <a:pt x="1396163" y="55815"/>
                </a:lnTo>
                <a:close/>
              </a:path>
              <a:path w="1635355" h="153098">
                <a:moveTo>
                  <a:pt x="1308280" y="105659"/>
                </a:moveTo>
                <a:lnTo>
                  <a:pt x="1309552" y="108811"/>
                </a:lnTo>
                <a:lnTo>
                  <a:pt x="1311875" y="114616"/>
                </a:lnTo>
                <a:lnTo>
                  <a:pt x="1316299" y="117519"/>
                </a:lnTo>
                <a:lnTo>
                  <a:pt x="1325812" y="117519"/>
                </a:lnTo>
                <a:lnTo>
                  <a:pt x="1328909" y="116717"/>
                </a:lnTo>
                <a:lnTo>
                  <a:pt x="1332117" y="115114"/>
                </a:lnTo>
                <a:lnTo>
                  <a:pt x="1335325" y="113510"/>
                </a:lnTo>
                <a:lnTo>
                  <a:pt x="1338367" y="110773"/>
                </a:lnTo>
                <a:lnTo>
                  <a:pt x="1341243" y="106903"/>
                </a:lnTo>
                <a:lnTo>
                  <a:pt x="1343068" y="104415"/>
                </a:lnTo>
                <a:lnTo>
                  <a:pt x="1340911" y="102591"/>
                </a:lnTo>
                <a:lnTo>
                  <a:pt x="1339030" y="104636"/>
                </a:lnTo>
                <a:lnTo>
                  <a:pt x="1337358" y="106129"/>
                </a:lnTo>
                <a:lnTo>
                  <a:pt x="1334426" y="108009"/>
                </a:lnTo>
                <a:lnTo>
                  <a:pt x="1332698" y="108479"/>
                </a:lnTo>
                <a:lnTo>
                  <a:pt x="1326835" y="108479"/>
                </a:lnTo>
                <a:lnTo>
                  <a:pt x="1324236" y="106571"/>
                </a:lnTo>
                <a:lnTo>
                  <a:pt x="1322908" y="102756"/>
                </a:lnTo>
                <a:lnTo>
                  <a:pt x="1322189" y="100600"/>
                </a:lnTo>
                <a:lnTo>
                  <a:pt x="1321830" y="97421"/>
                </a:lnTo>
                <a:lnTo>
                  <a:pt x="1321830" y="93219"/>
                </a:lnTo>
                <a:lnTo>
                  <a:pt x="1321996" y="45448"/>
                </a:lnTo>
                <a:lnTo>
                  <a:pt x="1338920" y="45448"/>
                </a:lnTo>
                <a:lnTo>
                  <a:pt x="1338920" y="39477"/>
                </a:lnTo>
                <a:lnTo>
                  <a:pt x="1322162" y="39477"/>
                </a:lnTo>
                <a:lnTo>
                  <a:pt x="1322162" y="18356"/>
                </a:lnTo>
                <a:lnTo>
                  <a:pt x="1320669" y="17665"/>
                </a:lnTo>
                <a:lnTo>
                  <a:pt x="1314419" y="26069"/>
                </a:lnTo>
                <a:lnTo>
                  <a:pt x="1310451" y="31252"/>
                </a:lnTo>
                <a:lnTo>
                  <a:pt x="1308764" y="33215"/>
                </a:lnTo>
                <a:lnTo>
                  <a:pt x="1307077" y="35178"/>
                </a:lnTo>
                <a:lnTo>
                  <a:pt x="1304325" y="37735"/>
                </a:lnTo>
                <a:lnTo>
                  <a:pt x="1300509" y="40887"/>
                </a:lnTo>
                <a:lnTo>
                  <a:pt x="1299182" y="41993"/>
                </a:lnTo>
                <a:lnTo>
                  <a:pt x="1297771" y="43734"/>
                </a:lnTo>
                <a:lnTo>
                  <a:pt x="1298601" y="45448"/>
                </a:lnTo>
                <a:lnTo>
                  <a:pt x="1307644" y="45448"/>
                </a:lnTo>
                <a:lnTo>
                  <a:pt x="1307644" y="101291"/>
                </a:lnTo>
                <a:lnTo>
                  <a:pt x="1308280" y="105659"/>
                </a:lnTo>
                <a:close/>
              </a:path>
              <a:path w="1635355" h="153098">
                <a:moveTo>
                  <a:pt x="1059376" y="90608"/>
                </a:moveTo>
                <a:lnTo>
                  <a:pt x="1067008" y="116772"/>
                </a:lnTo>
                <a:lnTo>
                  <a:pt x="1061184" y="77627"/>
                </a:lnTo>
                <a:lnTo>
                  <a:pt x="1059376" y="90608"/>
                </a:lnTo>
                <a:close/>
              </a:path>
              <a:path w="1635355" h="153098">
                <a:moveTo>
                  <a:pt x="1151047" y="41467"/>
                </a:moveTo>
                <a:lnTo>
                  <a:pt x="1146069" y="41301"/>
                </a:lnTo>
                <a:lnTo>
                  <a:pt x="1145625" y="41467"/>
                </a:lnTo>
                <a:lnTo>
                  <a:pt x="1151047" y="41467"/>
                </a:lnTo>
                <a:close/>
              </a:path>
              <a:path w="1635355" h="153098">
                <a:moveTo>
                  <a:pt x="1127431" y="41633"/>
                </a:moveTo>
                <a:lnTo>
                  <a:pt x="1129284" y="42158"/>
                </a:lnTo>
                <a:lnTo>
                  <a:pt x="1129633" y="42356"/>
                </a:lnTo>
                <a:lnTo>
                  <a:pt x="1132740" y="39560"/>
                </a:lnTo>
                <a:lnTo>
                  <a:pt x="1133238" y="47411"/>
                </a:lnTo>
                <a:lnTo>
                  <a:pt x="1132132" y="50203"/>
                </a:lnTo>
                <a:lnTo>
                  <a:pt x="1132132" y="58497"/>
                </a:lnTo>
                <a:lnTo>
                  <a:pt x="1129809" y="57253"/>
                </a:lnTo>
                <a:lnTo>
                  <a:pt x="1134603" y="61432"/>
                </a:lnTo>
                <a:lnTo>
                  <a:pt x="1132132" y="53410"/>
                </a:lnTo>
                <a:lnTo>
                  <a:pt x="1134603" y="61432"/>
                </a:lnTo>
                <a:lnTo>
                  <a:pt x="1135450" y="45033"/>
                </a:lnTo>
                <a:lnTo>
                  <a:pt x="1137663" y="42656"/>
                </a:lnTo>
                <a:lnTo>
                  <a:pt x="1140704" y="41467"/>
                </a:lnTo>
                <a:lnTo>
                  <a:pt x="1143553" y="42241"/>
                </a:lnTo>
                <a:lnTo>
                  <a:pt x="1145625" y="41467"/>
                </a:lnTo>
                <a:lnTo>
                  <a:pt x="1144576" y="41467"/>
                </a:lnTo>
                <a:lnTo>
                  <a:pt x="1146069" y="38896"/>
                </a:lnTo>
                <a:lnTo>
                  <a:pt x="1124997" y="38896"/>
                </a:lnTo>
                <a:lnTo>
                  <a:pt x="1124997" y="41301"/>
                </a:lnTo>
                <a:lnTo>
                  <a:pt x="1127431" y="41633"/>
                </a:lnTo>
                <a:close/>
              </a:path>
              <a:path w="1635355" h="153098">
                <a:moveTo>
                  <a:pt x="1114378" y="94795"/>
                </a:moveTo>
                <a:lnTo>
                  <a:pt x="1121845" y="89818"/>
                </a:lnTo>
                <a:lnTo>
                  <a:pt x="1124644" y="69772"/>
                </a:lnTo>
                <a:lnTo>
                  <a:pt x="1114378" y="94795"/>
                </a:lnTo>
                <a:close/>
              </a:path>
              <a:path w="1635355" h="153098">
                <a:moveTo>
                  <a:pt x="1126491" y="71905"/>
                </a:moveTo>
                <a:lnTo>
                  <a:pt x="1123087" y="89818"/>
                </a:lnTo>
                <a:lnTo>
                  <a:pt x="1129122" y="74943"/>
                </a:lnTo>
                <a:lnTo>
                  <a:pt x="1126491" y="71905"/>
                </a:lnTo>
                <a:close/>
              </a:path>
              <a:path w="1635355" h="153098">
                <a:moveTo>
                  <a:pt x="1035107" y="47356"/>
                </a:moveTo>
                <a:lnTo>
                  <a:pt x="1031583" y="41467"/>
                </a:lnTo>
                <a:lnTo>
                  <a:pt x="1028940" y="43126"/>
                </a:lnTo>
                <a:lnTo>
                  <a:pt x="1035107" y="47356"/>
                </a:lnTo>
                <a:close/>
              </a:path>
              <a:path w="1635355" h="153098">
                <a:moveTo>
                  <a:pt x="960586" y="8514"/>
                </a:moveTo>
                <a:lnTo>
                  <a:pt x="963987" y="5307"/>
                </a:lnTo>
                <a:lnTo>
                  <a:pt x="969296" y="5307"/>
                </a:lnTo>
                <a:lnTo>
                  <a:pt x="972698" y="580"/>
                </a:lnTo>
                <a:lnTo>
                  <a:pt x="967278" y="580"/>
                </a:lnTo>
                <a:lnTo>
                  <a:pt x="962383" y="1990"/>
                </a:lnTo>
                <a:lnTo>
                  <a:pt x="958014" y="4810"/>
                </a:lnTo>
                <a:lnTo>
                  <a:pt x="955193" y="6690"/>
                </a:lnTo>
                <a:lnTo>
                  <a:pt x="952815" y="8957"/>
                </a:lnTo>
                <a:lnTo>
                  <a:pt x="950879" y="11610"/>
                </a:lnTo>
                <a:lnTo>
                  <a:pt x="948003" y="15647"/>
                </a:lnTo>
                <a:lnTo>
                  <a:pt x="946040" y="20236"/>
                </a:lnTo>
                <a:lnTo>
                  <a:pt x="944989" y="25378"/>
                </a:lnTo>
                <a:lnTo>
                  <a:pt x="944325" y="28584"/>
                </a:lnTo>
                <a:lnTo>
                  <a:pt x="943855" y="33505"/>
                </a:lnTo>
                <a:lnTo>
                  <a:pt x="943579" y="40140"/>
                </a:lnTo>
                <a:lnTo>
                  <a:pt x="931632" y="40140"/>
                </a:lnTo>
                <a:lnTo>
                  <a:pt x="931632" y="45199"/>
                </a:lnTo>
                <a:lnTo>
                  <a:pt x="943413" y="45199"/>
                </a:lnTo>
                <a:lnTo>
                  <a:pt x="943413" y="104636"/>
                </a:lnTo>
                <a:lnTo>
                  <a:pt x="942777" y="108631"/>
                </a:lnTo>
                <a:lnTo>
                  <a:pt x="940232" y="111561"/>
                </a:lnTo>
                <a:lnTo>
                  <a:pt x="936942" y="112736"/>
                </a:lnTo>
                <a:lnTo>
                  <a:pt x="931632" y="113621"/>
                </a:lnTo>
                <a:lnTo>
                  <a:pt x="931632" y="115943"/>
                </a:lnTo>
                <a:lnTo>
                  <a:pt x="969545" y="115943"/>
                </a:lnTo>
                <a:lnTo>
                  <a:pt x="969545" y="113621"/>
                </a:lnTo>
                <a:lnTo>
                  <a:pt x="964734" y="113234"/>
                </a:lnTo>
                <a:lnTo>
                  <a:pt x="961498" y="112197"/>
                </a:lnTo>
                <a:lnTo>
                  <a:pt x="959839" y="110511"/>
                </a:lnTo>
                <a:lnTo>
                  <a:pt x="958180" y="108824"/>
                </a:lnTo>
                <a:lnTo>
                  <a:pt x="957350" y="106184"/>
                </a:lnTo>
                <a:lnTo>
                  <a:pt x="957350" y="45199"/>
                </a:lnTo>
                <a:lnTo>
                  <a:pt x="989456" y="45199"/>
                </a:lnTo>
                <a:lnTo>
                  <a:pt x="989456" y="60648"/>
                </a:lnTo>
                <a:lnTo>
                  <a:pt x="989597" y="96371"/>
                </a:lnTo>
                <a:lnTo>
                  <a:pt x="996723" y="106820"/>
                </a:lnTo>
                <a:lnTo>
                  <a:pt x="993306" y="53043"/>
                </a:lnTo>
                <a:lnTo>
                  <a:pt x="1000822" y="1410"/>
                </a:lnTo>
                <a:lnTo>
                  <a:pt x="992609" y="4561"/>
                </a:lnTo>
                <a:lnTo>
                  <a:pt x="991281" y="4865"/>
                </a:lnTo>
                <a:lnTo>
                  <a:pt x="989733" y="4893"/>
                </a:lnTo>
                <a:lnTo>
                  <a:pt x="987423" y="4174"/>
                </a:lnTo>
                <a:lnTo>
                  <a:pt x="983690" y="2736"/>
                </a:lnTo>
                <a:lnTo>
                  <a:pt x="980151" y="15329"/>
                </a:lnTo>
                <a:lnTo>
                  <a:pt x="983068" y="17333"/>
                </a:lnTo>
                <a:lnTo>
                  <a:pt x="986386" y="17333"/>
                </a:lnTo>
                <a:lnTo>
                  <a:pt x="987838" y="17250"/>
                </a:lnTo>
                <a:lnTo>
                  <a:pt x="989456" y="16338"/>
                </a:lnTo>
                <a:lnTo>
                  <a:pt x="989456" y="40140"/>
                </a:lnTo>
                <a:lnTo>
                  <a:pt x="957599" y="40140"/>
                </a:lnTo>
                <a:lnTo>
                  <a:pt x="957599" y="27368"/>
                </a:lnTo>
                <a:lnTo>
                  <a:pt x="958097" y="18964"/>
                </a:lnTo>
                <a:lnTo>
                  <a:pt x="959092" y="14928"/>
                </a:lnTo>
                <a:lnTo>
                  <a:pt x="960586" y="8514"/>
                </a:lnTo>
                <a:close/>
              </a:path>
              <a:path w="1635355" h="153098">
                <a:moveTo>
                  <a:pt x="371531" y="59962"/>
                </a:moveTo>
                <a:lnTo>
                  <a:pt x="372941" y="56741"/>
                </a:lnTo>
                <a:lnTo>
                  <a:pt x="375762" y="53617"/>
                </a:lnTo>
                <a:lnTo>
                  <a:pt x="378583" y="50493"/>
                </a:lnTo>
                <a:lnTo>
                  <a:pt x="380961" y="48931"/>
                </a:lnTo>
                <a:lnTo>
                  <a:pt x="384113" y="48931"/>
                </a:lnTo>
                <a:lnTo>
                  <a:pt x="385786" y="49899"/>
                </a:lnTo>
                <a:lnTo>
                  <a:pt x="387916" y="51834"/>
                </a:lnTo>
                <a:lnTo>
                  <a:pt x="390045" y="53769"/>
                </a:lnTo>
                <a:lnTo>
                  <a:pt x="392161" y="54737"/>
                </a:lnTo>
                <a:lnTo>
                  <a:pt x="396309" y="54737"/>
                </a:lnTo>
                <a:lnTo>
                  <a:pt x="398009" y="53963"/>
                </a:lnTo>
                <a:lnTo>
                  <a:pt x="399364" y="52414"/>
                </a:lnTo>
                <a:lnTo>
                  <a:pt x="400719" y="50867"/>
                </a:lnTo>
                <a:lnTo>
                  <a:pt x="401397" y="48959"/>
                </a:lnTo>
                <a:lnTo>
                  <a:pt x="401397" y="44149"/>
                </a:lnTo>
                <a:lnTo>
                  <a:pt x="400512" y="42034"/>
                </a:lnTo>
                <a:lnTo>
                  <a:pt x="398742" y="40347"/>
                </a:lnTo>
                <a:lnTo>
                  <a:pt x="396972" y="38661"/>
                </a:lnTo>
                <a:lnTo>
                  <a:pt x="394677" y="37818"/>
                </a:lnTo>
                <a:lnTo>
                  <a:pt x="388317" y="37818"/>
                </a:lnTo>
                <a:lnTo>
                  <a:pt x="384902" y="39200"/>
                </a:lnTo>
                <a:lnTo>
                  <a:pt x="381611" y="41965"/>
                </a:lnTo>
                <a:lnTo>
                  <a:pt x="378320" y="44729"/>
                </a:lnTo>
                <a:lnTo>
                  <a:pt x="374905" y="48572"/>
                </a:lnTo>
                <a:lnTo>
                  <a:pt x="371365" y="53493"/>
                </a:lnTo>
                <a:lnTo>
                  <a:pt x="371365" y="39891"/>
                </a:lnTo>
                <a:lnTo>
                  <a:pt x="370535" y="37735"/>
                </a:lnTo>
                <a:lnTo>
                  <a:pt x="367604" y="39062"/>
                </a:lnTo>
                <a:lnTo>
                  <a:pt x="364756" y="40251"/>
                </a:lnTo>
                <a:lnTo>
                  <a:pt x="361991" y="41301"/>
                </a:lnTo>
                <a:lnTo>
                  <a:pt x="360718" y="41799"/>
                </a:lnTo>
                <a:lnTo>
                  <a:pt x="358423" y="42628"/>
                </a:lnTo>
                <a:lnTo>
                  <a:pt x="355105" y="43789"/>
                </a:lnTo>
                <a:lnTo>
                  <a:pt x="351786" y="44950"/>
                </a:lnTo>
                <a:lnTo>
                  <a:pt x="348551" y="46084"/>
                </a:lnTo>
                <a:lnTo>
                  <a:pt x="345398" y="47189"/>
                </a:lnTo>
                <a:lnTo>
                  <a:pt x="345398" y="49926"/>
                </a:lnTo>
                <a:lnTo>
                  <a:pt x="346394" y="49705"/>
                </a:lnTo>
                <a:lnTo>
                  <a:pt x="348260" y="49387"/>
                </a:lnTo>
                <a:lnTo>
                  <a:pt x="350459" y="49180"/>
                </a:lnTo>
                <a:lnTo>
                  <a:pt x="353169" y="49180"/>
                </a:lnTo>
                <a:lnTo>
                  <a:pt x="355036" y="50355"/>
                </a:lnTo>
                <a:lnTo>
                  <a:pt x="356059" y="52705"/>
                </a:lnTo>
                <a:lnTo>
                  <a:pt x="357082" y="55055"/>
                </a:lnTo>
                <a:lnTo>
                  <a:pt x="357594" y="58966"/>
                </a:lnTo>
                <a:lnTo>
                  <a:pt x="357594" y="106267"/>
                </a:lnTo>
                <a:lnTo>
                  <a:pt x="356764" y="109156"/>
                </a:lnTo>
                <a:lnTo>
                  <a:pt x="355105" y="110511"/>
                </a:lnTo>
                <a:lnTo>
                  <a:pt x="353446" y="111865"/>
                </a:lnTo>
                <a:lnTo>
                  <a:pt x="350072" y="112764"/>
                </a:lnTo>
                <a:lnTo>
                  <a:pt x="344984" y="113206"/>
                </a:lnTo>
                <a:lnTo>
                  <a:pt x="344984" y="115943"/>
                </a:lnTo>
                <a:lnTo>
                  <a:pt x="385883" y="115943"/>
                </a:lnTo>
                <a:lnTo>
                  <a:pt x="385883" y="113206"/>
                </a:lnTo>
                <a:lnTo>
                  <a:pt x="380740" y="113317"/>
                </a:lnTo>
                <a:lnTo>
                  <a:pt x="377062" y="112446"/>
                </a:lnTo>
                <a:lnTo>
                  <a:pt x="374849" y="110594"/>
                </a:lnTo>
                <a:lnTo>
                  <a:pt x="372637" y="108741"/>
                </a:lnTo>
                <a:lnTo>
                  <a:pt x="371531" y="105438"/>
                </a:lnTo>
                <a:lnTo>
                  <a:pt x="371531" y="59962"/>
                </a:lnTo>
                <a:close/>
              </a:path>
              <a:path w="1635355" h="153098">
                <a:moveTo>
                  <a:pt x="32437" y="98195"/>
                </a:moveTo>
                <a:lnTo>
                  <a:pt x="32066" y="97793"/>
                </a:lnTo>
                <a:lnTo>
                  <a:pt x="25405" y="87925"/>
                </a:lnTo>
                <a:lnTo>
                  <a:pt x="21408" y="75839"/>
                </a:lnTo>
                <a:lnTo>
                  <a:pt x="20076" y="61537"/>
                </a:lnTo>
                <a:lnTo>
                  <a:pt x="20219" y="55609"/>
                </a:lnTo>
                <a:lnTo>
                  <a:pt x="22110" y="41129"/>
                </a:lnTo>
                <a:lnTo>
                  <a:pt x="26197" y="29490"/>
                </a:lnTo>
                <a:lnTo>
                  <a:pt x="32479" y="20692"/>
                </a:lnTo>
                <a:lnTo>
                  <a:pt x="37298" y="16455"/>
                </a:lnTo>
                <a:lnTo>
                  <a:pt x="48613" y="10333"/>
                </a:lnTo>
                <a:lnTo>
                  <a:pt x="61225" y="8293"/>
                </a:lnTo>
                <a:lnTo>
                  <a:pt x="64367" y="8398"/>
                </a:lnTo>
                <a:lnTo>
                  <a:pt x="77090" y="11501"/>
                </a:lnTo>
                <a:lnTo>
                  <a:pt x="87357" y="18909"/>
                </a:lnTo>
                <a:lnTo>
                  <a:pt x="91063" y="22945"/>
                </a:lnTo>
                <a:lnTo>
                  <a:pt x="94658" y="29082"/>
                </a:lnTo>
                <a:lnTo>
                  <a:pt x="98142" y="37320"/>
                </a:lnTo>
                <a:lnTo>
                  <a:pt x="102041" y="37320"/>
                </a:lnTo>
                <a:lnTo>
                  <a:pt x="100714" y="1575"/>
                </a:lnTo>
                <a:lnTo>
                  <a:pt x="96981" y="1575"/>
                </a:lnTo>
                <a:lnTo>
                  <a:pt x="96262" y="3344"/>
                </a:lnTo>
                <a:lnTo>
                  <a:pt x="95391" y="4699"/>
                </a:lnTo>
                <a:lnTo>
                  <a:pt x="93344" y="6579"/>
                </a:lnTo>
                <a:lnTo>
                  <a:pt x="91616" y="7049"/>
                </a:lnTo>
                <a:lnTo>
                  <a:pt x="88242" y="7049"/>
                </a:lnTo>
                <a:lnTo>
                  <a:pt x="84592" y="6136"/>
                </a:lnTo>
                <a:lnTo>
                  <a:pt x="78231" y="4312"/>
                </a:lnTo>
                <a:lnTo>
                  <a:pt x="71871" y="2487"/>
                </a:lnTo>
                <a:lnTo>
                  <a:pt x="65400" y="1575"/>
                </a:lnTo>
                <a:lnTo>
                  <a:pt x="58819" y="1575"/>
                </a:lnTo>
                <a:lnTo>
                  <a:pt x="48343" y="2320"/>
                </a:lnTo>
                <a:lnTo>
                  <a:pt x="35699" y="5636"/>
                </a:lnTo>
                <a:lnTo>
                  <a:pt x="24590" y="11608"/>
                </a:lnTo>
                <a:lnTo>
                  <a:pt x="15015" y="20236"/>
                </a:lnTo>
                <a:lnTo>
                  <a:pt x="11613" y="24414"/>
                </a:lnTo>
                <a:lnTo>
                  <a:pt x="5161" y="35399"/>
                </a:lnTo>
                <a:lnTo>
                  <a:pt x="1290" y="47552"/>
                </a:lnTo>
                <a:lnTo>
                  <a:pt x="0" y="60874"/>
                </a:lnTo>
                <a:lnTo>
                  <a:pt x="663" y="70609"/>
                </a:lnTo>
                <a:lnTo>
                  <a:pt x="3958" y="83289"/>
                </a:lnTo>
                <a:lnTo>
                  <a:pt x="10014" y="94364"/>
                </a:lnTo>
                <a:lnTo>
                  <a:pt x="18832" y="103834"/>
                </a:lnTo>
                <a:lnTo>
                  <a:pt x="23850" y="107669"/>
                </a:lnTo>
                <a:lnTo>
                  <a:pt x="34895" y="113602"/>
                </a:lnTo>
                <a:lnTo>
                  <a:pt x="47215" y="117161"/>
                </a:lnTo>
                <a:lnTo>
                  <a:pt x="60810" y="118348"/>
                </a:lnTo>
                <a:lnTo>
                  <a:pt x="63851" y="118286"/>
                </a:lnTo>
                <a:lnTo>
                  <a:pt x="76192" y="116810"/>
                </a:lnTo>
                <a:lnTo>
                  <a:pt x="88975" y="113372"/>
                </a:lnTo>
                <a:lnTo>
                  <a:pt x="98737" y="110055"/>
                </a:lnTo>
                <a:lnTo>
                  <a:pt x="103617" y="107401"/>
                </a:lnTo>
                <a:lnTo>
                  <a:pt x="103617" y="66458"/>
                </a:lnTo>
                <a:lnTo>
                  <a:pt x="104779" y="62809"/>
                </a:lnTo>
                <a:lnTo>
                  <a:pt x="107102" y="61040"/>
                </a:lnTo>
                <a:lnTo>
                  <a:pt x="108485" y="59934"/>
                </a:lnTo>
                <a:lnTo>
                  <a:pt x="111278" y="59243"/>
                </a:lnTo>
                <a:lnTo>
                  <a:pt x="115481" y="58966"/>
                </a:lnTo>
                <a:lnTo>
                  <a:pt x="115481" y="55815"/>
                </a:lnTo>
                <a:lnTo>
                  <a:pt x="72175" y="55815"/>
                </a:lnTo>
                <a:lnTo>
                  <a:pt x="72175" y="58966"/>
                </a:lnTo>
                <a:lnTo>
                  <a:pt x="78425" y="59353"/>
                </a:lnTo>
                <a:lnTo>
                  <a:pt x="82476" y="60349"/>
                </a:lnTo>
                <a:lnTo>
                  <a:pt x="84329" y="61952"/>
                </a:lnTo>
                <a:lnTo>
                  <a:pt x="86182" y="63555"/>
                </a:lnTo>
                <a:lnTo>
                  <a:pt x="87108" y="67619"/>
                </a:lnTo>
                <a:lnTo>
                  <a:pt x="87108" y="103143"/>
                </a:lnTo>
                <a:lnTo>
                  <a:pt x="86611" y="104567"/>
                </a:lnTo>
                <a:lnTo>
                  <a:pt x="84619" y="106502"/>
                </a:lnTo>
                <a:lnTo>
                  <a:pt x="82103" y="107649"/>
                </a:lnTo>
                <a:lnTo>
                  <a:pt x="78066" y="108976"/>
                </a:lnTo>
                <a:lnTo>
                  <a:pt x="75577" y="109806"/>
                </a:lnTo>
                <a:lnTo>
                  <a:pt x="72950" y="110414"/>
                </a:lnTo>
                <a:lnTo>
                  <a:pt x="70184" y="110801"/>
                </a:lnTo>
                <a:lnTo>
                  <a:pt x="67419" y="111188"/>
                </a:lnTo>
                <a:lnTo>
                  <a:pt x="65013" y="111382"/>
                </a:lnTo>
                <a:lnTo>
                  <a:pt x="62967" y="111382"/>
                </a:lnTo>
                <a:lnTo>
                  <a:pt x="54707" y="110646"/>
                </a:lnTo>
                <a:lnTo>
                  <a:pt x="42725" y="106343"/>
                </a:lnTo>
                <a:lnTo>
                  <a:pt x="32437" y="98195"/>
                </a:lnTo>
                <a:close/>
              </a:path>
              <a:path w="1635355" h="153098">
                <a:moveTo>
                  <a:pt x="150470" y="38287"/>
                </a:moveTo>
                <a:lnTo>
                  <a:pt x="138072" y="41855"/>
                </a:lnTo>
                <a:lnTo>
                  <a:pt x="128058" y="50258"/>
                </a:lnTo>
                <a:lnTo>
                  <a:pt x="132759" y="55566"/>
                </a:lnTo>
                <a:lnTo>
                  <a:pt x="134529" y="52580"/>
                </a:lnTo>
                <a:lnTo>
                  <a:pt x="137847" y="46996"/>
                </a:lnTo>
                <a:lnTo>
                  <a:pt x="142659" y="44204"/>
                </a:lnTo>
                <a:lnTo>
                  <a:pt x="155324" y="44204"/>
                </a:lnTo>
                <a:lnTo>
                  <a:pt x="159859" y="46637"/>
                </a:lnTo>
                <a:lnTo>
                  <a:pt x="162569" y="51502"/>
                </a:lnTo>
                <a:lnTo>
                  <a:pt x="164063" y="54211"/>
                </a:lnTo>
                <a:lnTo>
                  <a:pt x="165114" y="58330"/>
                </a:lnTo>
                <a:lnTo>
                  <a:pt x="165722" y="63860"/>
                </a:lnTo>
                <a:lnTo>
                  <a:pt x="130712" y="63860"/>
                </a:lnTo>
                <a:lnTo>
                  <a:pt x="130381" y="69167"/>
                </a:lnTo>
                <a:lnTo>
                  <a:pt x="183061" y="69167"/>
                </a:lnTo>
                <a:lnTo>
                  <a:pt x="183061" y="59270"/>
                </a:lnTo>
                <a:lnTo>
                  <a:pt x="180129" y="51627"/>
                </a:lnTo>
                <a:lnTo>
                  <a:pt x="174267" y="46236"/>
                </a:lnTo>
                <a:lnTo>
                  <a:pt x="168404" y="40845"/>
                </a:lnTo>
                <a:lnTo>
                  <a:pt x="161574" y="38150"/>
                </a:lnTo>
                <a:lnTo>
                  <a:pt x="153776" y="38150"/>
                </a:lnTo>
                <a:lnTo>
                  <a:pt x="150470" y="38287"/>
                </a:lnTo>
                <a:close/>
              </a:path>
              <a:path w="1635355" h="153098">
                <a:moveTo>
                  <a:pt x="131487" y="59326"/>
                </a:moveTo>
                <a:lnTo>
                  <a:pt x="132759" y="55566"/>
                </a:lnTo>
                <a:lnTo>
                  <a:pt x="128058" y="50258"/>
                </a:lnTo>
                <a:lnTo>
                  <a:pt x="125066" y="54382"/>
                </a:lnTo>
                <a:lnTo>
                  <a:pt x="119906" y="65915"/>
                </a:lnTo>
                <a:lnTo>
                  <a:pt x="118185" y="79037"/>
                </a:lnTo>
                <a:lnTo>
                  <a:pt x="118281" y="82259"/>
                </a:lnTo>
                <a:lnTo>
                  <a:pt x="120787" y="94920"/>
                </a:lnTo>
                <a:lnTo>
                  <a:pt x="126689" y="106156"/>
                </a:lnTo>
                <a:lnTo>
                  <a:pt x="137610" y="115293"/>
                </a:lnTo>
                <a:lnTo>
                  <a:pt x="150789" y="117933"/>
                </a:lnTo>
                <a:lnTo>
                  <a:pt x="159804" y="117933"/>
                </a:lnTo>
                <a:lnTo>
                  <a:pt x="167423" y="114948"/>
                </a:lnTo>
                <a:lnTo>
                  <a:pt x="173645" y="108976"/>
                </a:lnTo>
                <a:lnTo>
                  <a:pt x="179867" y="103005"/>
                </a:lnTo>
                <a:lnTo>
                  <a:pt x="184112" y="96509"/>
                </a:lnTo>
                <a:lnTo>
                  <a:pt x="186379" y="89486"/>
                </a:lnTo>
                <a:lnTo>
                  <a:pt x="183476" y="88491"/>
                </a:lnTo>
                <a:lnTo>
                  <a:pt x="180102" y="94076"/>
                </a:lnTo>
                <a:lnTo>
                  <a:pt x="176424" y="98388"/>
                </a:lnTo>
                <a:lnTo>
                  <a:pt x="172442" y="101429"/>
                </a:lnTo>
                <a:lnTo>
                  <a:pt x="168460" y="104470"/>
                </a:lnTo>
                <a:lnTo>
                  <a:pt x="163565" y="105991"/>
                </a:lnTo>
                <a:lnTo>
                  <a:pt x="150568" y="105991"/>
                </a:lnTo>
                <a:lnTo>
                  <a:pt x="144346" y="103060"/>
                </a:lnTo>
                <a:lnTo>
                  <a:pt x="139091" y="97199"/>
                </a:lnTo>
                <a:lnTo>
                  <a:pt x="137096" y="94641"/>
                </a:lnTo>
                <a:lnTo>
                  <a:pt x="132418" y="83861"/>
                </a:lnTo>
                <a:lnTo>
                  <a:pt x="130381" y="69167"/>
                </a:lnTo>
                <a:lnTo>
                  <a:pt x="130712" y="63860"/>
                </a:lnTo>
                <a:lnTo>
                  <a:pt x="131487" y="59326"/>
                </a:lnTo>
                <a:close/>
              </a:path>
              <a:path w="1635355" h="153098">
                <a:moveTo>
                  <a:pt x="269622" y="115943"/>
                </a:moveTo>
                <a:lnTo>
                  <a:pt x="269622" y="113621"/>
                </a:lnTo>
                <a:lnTo>
                  <a:pt x="265861" y="113565"/>
                </a:lnTo>
                <a:lnTo>
                  <a:pt x="263179" y="112653"/>
                </a:lnTo>
                <a:lnTo>
                  <a:pt x="261575" y="110884"/>
                </a:lnTo>
                <a:lnTo>
                  <a:pt x="259971" y="109115"/>
                </a:lnTo>
                <a:lnTo>
                  <a:pt x="259169" y="106240"/>
                </a:lnTo>
                <a:lnTo>
                  <a:pt x="259169" y="52746"/>
                </a:lnTo>
                <a:lnTo>
                  <a:pt x="256182" y="45254"/>
                </a:lnTo>
                <a:lnTo>
                  <a:pt x="250209" y="41052"/>
                </a:lnTo>
                <a:lnTo>
                  <a:pt x="247112" y="38896"/>
                </a:lnTo>
                <a:lnTo>
                  <a:pt x="243683" y="37818"/>
                </a:lnTo>
                <a:lnTo>
                  <a:pt x="235276" y="37818"/>
                </a:lnTo>
                <a:lnTo>
                  <a:pt x="230796" y="39172"/>
                </a:lnTo>
                <a:lnTo>
                  <a:pt x="226482" y="41882"/>
                </a:lnTo>
                <a:lnTo>
                  <a:pt x="223606" y="43651"/>
                </a:lnTo>
                <a:lnTo>
                  <a:pt x="219624" y="46913"/>
                </a:lnTo>
                <a:lnTo>
                  <a:pt x="214536" y="51668"/>
                </a:lnTo>
                <a:lnTo>
                  <a:pt x="214536" y="39477"/>
                </a:lnTo>
                <a:lnTo>
                  <a:pt x="213706" y="37901"/>
                </a:lnTo>
                <a:lnTo>
                  <a:pt x="205908" y="40472"/>
                </a:lnTo>
                <a:lnTo>
                  <a:pt x="197446" y="43236"/>
                </a:lnTo>
                <a:lnTo>
                  <a:pt x="192081" y="44950"/>
                </a:lnTo>
                <a:lnTo>
                  <a:pt x="189814" y="45614"/>
                </a:lnTo>
                <a:lnTo>
                  <a:pt x="189814" y="48517"/>
                </a:lnTo>
                <a:lnTo>
                  <a:pt x="191763" y="48268"/>
                </a:lnTo>
                <a:lnTo>
                  <a:pt x="193298" y="48185"/>
                </a:lnTo>
                <a:lnTo>
                  <a:pt x="196561" y="48185"/>
                </a:lnTo>
                <a:lnTo>
                  <a:pt x="198718" y="49235"/>
                </a:lnTo>
                <a:lnTo>
                  <a:pt x="199769" y="51336"/>
                </a:lnTo>
                <a:lnTo>
                  <a:pt x="200433" y="52774"/>
                </a:lnTo>
                <a:lnTo>
                  <a:pt x="200765" y="55262"/>
                </a:lnTo>
                <a:lnTo>
                  <a:pt x="200765" y="105935"/>
                </a:lnTo>
                <a:lnTo>
                  <a:pt x="199976" y="109211"/>
                </a:lnTo>
                <a:lnTo>
                  <a:pt x="198400" y="110677"/>
                </a:lnTo>
                <a:lnTo>
                  <a:pt x="196824" y="112142"/>
                </a:lnTo>
                <a:lnTo>
                  <a:pt x="194072" y="113123"/>
                </a:lnTo>
                <a:lnTo>
                  <a:pt x="190146" y="113621"/>
                </a:lnTo>
                <a:lnTo>
                  <a:pt x="190146" y="115943"/>
                </a:lnTo>
                <a:lnTo>
                  <a:pt x="226399" y="115943"/>
                </a:lnTo>
                <a:lnTo>
                  <a:pt x="226399" y="113621"/>
                </a:lnTo>
                <a:lnTo>
                  <a:pt x="222583" y="113510"/>
                </a:lnTo>
                <a:lnTo>
                  <a:pt x="219790" y="112778"/>
                </a:lnTo>
                <a:lnTo>
                  <a:pt x="218020" y="111423"/>
                </a:lnTo>
                <a:lnTo>
                  <a:pt x="216251" y="110068"/>
                </a:lnTo>
                <a:lnTo>
                  <a:pt x="215366" y="107401"/>
                </a:lnTo>
                <a:lnTo>
                  <a:pt x="215366" y="56976"/>
                </a:lnTo>
                <a:lnTo>
                  <a:pt x="218352" y="54045"/>
                </a:lnTo>
                <a:lnTo>
                  <a:pt x="220786" y="51944"/>
                </a:lnTo>
                <a:lnTo>
                  <a:pt x="222666" y="50673"/>
                </a:lnTo>
                <a:lnTo>
                  <a:pt x="226040" y="48461"/>
                </a:lnTo>
                <a:lnTo>
                  <a:pt x="229358" y="47355"/>
                </a:lnTo>
                <a:lnTo>
                  <a:pt x="237378" y="47355"/>
                </a:lnTo>
                <a:lnTo>
                  <a:pt x="240641" y="48917"/>
                </a:lnTo>
                <a:lnTo>
                  <a:pt x="242411" y="52041"/>
                </a:lnTo>
                <a:lnTo>
                  <a:pt x="244181" y="55165"/>
                </a:lnTo>
                <a:lnTo>
                  <a:pt x="245066" y="59105"/>
                </a:lnTo>
                <a:lnTo>
                  <a:pt x="245066" y="104913"/>
                </a:lnTo>
                <a:lnTo>
                  <a:pt x="244264" y="108575"/>
                </a:lnTo>
                <a:lnTo>
                  <a:pt x="242660" y="110262"/>
                </a:lnTo>
                <a:lnTo>
                  <a:pt x="241056" y="111948"/>
                </a:lnTo>
                <a:lnTo>
                  <a:pt x="238235" y="113068"/>
                </a:lnTo>
                <a:lnTo>
                  <a:pt x="234198" y="113621"/>
                </a:lnTo>
                <a:lnTo>
                  <a:pt x="234198" y="115943"/>
                </a:lnTo>
                <a:lnTo>
                  <a:pt x="269622" y="115943"/>
                </a:lnTo>
                <a:close/>
              </a:path>
              <a:path w="1635355" h="153098">
                <a:moveTo>
                  <a:pt x="307631" y="38287"/>
                </a:moveTo>
                <a:lnTo>
                  <a:pt x="295232" y="41855"/>
                </a:lnTo>
                <a:lnTo>
                  <a:pt x="285219" y="50258"/>
                </a:lnTo>
                <a:lnTo>
                  <a:pt x="289920" y="55566"/>
                </a:lnTo>
                <a:lnTo>
                  <a:pt x="291690" y="52580"/>
                </a:lnTo>
                <a:lnTo>
                  <a:pt x="295008" y="46996"/>
                </a:lnTo>
                <a:lnTo>
                  <a:pt x="299820" y="44204"/>
                </a:lnTo>
                <a:lnTo>
                  <a:pt x="312485" y="44204"/>
                </a:lnTo>
                <a:lnTo>
                  <a:pt x="317020" y="46637"/>
                </a:lnTo>
                <a:lnTo>
                  <a:pt x="319730" y="51502"/>
                </a:lnTo>
                <a:lnTo>
                  <a:pt x="321224" y="54211"/>
                </a:lnTo>
                <a:lnTo>
                  <a:pt x="322274" y="58330"/>
                </a:lnTo>
                <a:lnTo>
                  <a:pt x="322883" y="63860"/>
                </a:lnTo>
                <a:lnTo>
                  <a:pt x="287873" y="63860"/>
                </a:lnTo>
                <a:lnTo>
                  <a:pt x="287542" y="69167"/>
                </a:lnTo>
                <a:lnTo>
                  <a:pt x="340222" y="69167"/>
                </a:lnTo>
                <a:lnTo>
                  <a:pt x="340222" y="59270"/>
                </a:lnTo>
                <a:lnTo>
                  <a:pt x="337290" y="51627"/>
                </a:lnTo>
                <a:lnTo>
                  <a:pt x="331428" y="46236"/>
                </a:lnTo>
                <a:lnTo>
                  <a:pt x="325565" y="40845"/>
                </a:lnTo>
                <a:lnTo>
                  <a:pt x="318735" y="38150"/>
                </a:lnTo>
                <a:lnTo>
                  <a:pt x="310936" y="38150"/>
                </a:lnTo>
                <a:lnTo>
                  <a:pt x="307631" y="38287"/>
                </a:lnTo>
                <a:close/>
              </a:path>
              <a:path w="1635355" h="153098">
                <a:moveTo>
                  <a:pt x="288648" y="59326"/>
                </a:moveTo>
                <a:lnTo>
                  <a:pt x="289920" y="55566"/>
                </a:lnTo>
                <a:lnTo>
                  <a:pt x="285219" y="50258"/>
                </a:lnTo>
                <a:lnTo>
                  <a:pt x="282227" y="54382"/>
                </a:lnTo>
                <a:lnTo>
                  <a:pt x="277066" y="65915"/>
                </a:lnTo>
                <a:lnTo>
                  <a:pt x="275346" y="79037"/>
                </a:lnTo>
                <a:lnTo>
                  <a:pt x="275442" y="82259"/>
                </a:lnTo>
                <a:lnTo>
                  <a:pt x="277948" y="94920"/>
                </a:lnTo>
                <a:lnTo>
                  <a:pt x="283850" y="106157"/>
                </a:lnTo>
                <a:lnTo>
                  <a:pt x="294771" y="115293"/>
                </a:lnTo>
                <a:lnTo>
                  <a:pt x="307950" y="117933"/>
                </a:lnTo>
                <a:lnTo>
                  <a:pt x="316965" y="117933"/>
                </a:lnTo>
                <a:lnTo>
                  <a:pt x="324583" y="114948"/>
                </a:lnTo>
                <a:lnTo>
                  <a:pt x="330806" y="108976"/>
                </a:lnTo>
                <a:lnTo>
                  <a:pt x="337028" y="103005"/>
                </a:lnTo>
                <a:lnTo>
                  <a:pt x="341272" y="96509"/>
                </a:lnTo>
                <a:lnTo>
                  <a:pt x="343540" y="89487"/>
                </a:lnTo>
                <a:lnTo>
                  <a:pt x="340636" y="88491"/>
                </a:lnTo>
                <a:lnTo>
                  <a:pt x="337263" y="94076"/>
                </a:lnTo>
                <a:lnTo>
                  <a:pt x="333585" y="98388"/>
                </a:lnTo>
                <a:lnTo>
                  <a:pt x="329603" y="101429"/>
                </a:lnTo>
                <a:lnTo>
                  <a:pt x="325620" y="104470"/>
                </a:lnTo>
                <a:lnTo>
                  <a:pt x="320726" y="105991"/>
                </a:lnTo>
                <a:lnTo>
                  <a:pt x="307729" y="105991"/>
                </a:lnTo>
                <a:lnTo>
                  <a:pt x="301507" y="103060"/>
                </a:lnTo>
                <a:lnTo>
                  <a:pt x="296252" y="97199"/>
                </a:lnTo>
                <a:lnTo>
                  <a:pt x="294257" y="94641"/>
                </a:lnTo>
                <a:lnTo>
                  <a:pt x="289579" y="83861"/>
                </a:lnTo>
                <a:lnTo>
                  <a:pt x="287542" y="69167"/>
                </a:lnTo>
                <a:lnTo>
                  <a:pt x="287873" y="63860"/>
                </a:lnTo>
                <a:lnTo>
                  <a:pt x="288648" y="59326"/>
                </a:lnTo>
                <a:close/>
              </a:path>
              <a:path w="1635355" h="153098">
                <a:moveTo>
                  <a:pt x="405678" y="99439"/>
                </a:moveTo>
                <a:lnTo>
                  <a:pt x="405678" y="104581"/>
                </a:lnTo>
                <a:lnTo>
                  <a:pt x="407420" y="108824"/>
                </a:lnTo>
                <a:lnTo>
                  <a:pt x="410904" y="112169"/>
                </a:lnTo>
                <a:lnTo>
                  <a:pt x="414389" y="115514"/>
                </a:lnTo>
                <a:lnTo>
                  <a:pt x="418509" y="117187"/>
                </a:lnTo>
                <a:lnTo>
                  <a:pt x="423265" y="117187"/>
                </a:lnTo>
                <a:lnTo>
                  <a:pt x="422104" y="102452"/>
                </a:lnTo>
                <a:lnTo>
                  <a:pt x="420445" y="98748"/>
                </a:lnTo>
                <a:lnTo>
                  <a:pt x="420445" y="87469"/>
                </a:lnTo>
                <a:lnTo>
                  <a:pt x="424427" y="81884"/>
                </a:lnTo>
                <a:lnTo>
                  <a:pt x="432391" y="76963"/>
                </a:lnTo>
                <a:lnTo>
                  <a:pt x="436539" y="74420"/>
                </a:lnTo>
                <a:lnTo>
                  <a:pt x="441793" y="72098"/>
                </a:lnTo>
                <a:lnTo>
                  <a:pt x="448154" y="69997"/>
                </a:lnTo>
                <a:lnTo>
                  <a:pt x="448154" y="99439"/>
                </a:lnTo>
                <a:lnTo>
                  <a:pt x="446481" y="102037"/>
                </a:lnTo>
                <a:lnTo>
                  <a:pt x="443134" y="104083"/>
                </a:lnTo>
                <a:lnTo>
                  <a:pt x="439788" y="106129"/>
                </a:lnTo>
                <a:lnTo>
                  <a:pt x="436290" y="107152"/>
                </a:lnTo>
                <a:lnTo>
                  <a:pt x="437618" y="112708"/>
                </a:lnTo>
                <a:lnTo>
                  <a:pt x="440604" y="110939"/>
                </a:lnTo>
                <a:lnTo>
                  <a:pt x="444199" y="108230"/>
                </a:lnTo>
                <a:lnTo>
                  <a:pt x="448402" y="104581"/>
                </a:lnTo>
                <a:lnTo>
                  <a:pt x="448568" y="107954"/>
                </a:lnTo>
                <a:lnTo>
                  <a:pt x="449495" y="110856"/>
                </a:lnTo>
                <a:lnTo>
                  <a:pt x="451182" y="113289"/>
                </a:lnTo>
                <a:lnTo>
                  <a:pt x="452869" y="115722"/>
                </a:lnTo>
                <a:lnTo>
                  <a:pt x="455592" y="116938"/>
                </a:lnTo>
                <a:lnTo>
                  <a:pt x="462561" y="116938"/>
                </a:lnTo>
                <a:lnTo>
                  <a:pt x="465714" y="115888"/>
                </a:lnTo>
                <a:lnTo>
                  <a:pt x="468811" y="113787"/>
                </a:lnTo>
                <a:lnTo>
                  <a:pt x="470857" y="112405"/>
                </a:lnTo>
                <a:lnTo>
                  <a:pt x="472765" y="110635"/>
                </a:lnTo>
                <a:lnTo>
                  <a:pt x="474535" y="108479"/>
                </a:lnTo>
                <a:lnTo>
                  <a:pt x="474535" y="104166"/>
                </a:lnTo>
                <a:lnTo>
                  <a:pt x="472489" y="105659"/>
                </a:lnTo>
                <a:lnTo>
                  <a:pt x="471051" y="106599"/>
                </a:lnTo>
                <a:lnTo>
                  <a:pt x="469392" y="107373"/>
                </a:lnTo>
                <a:lnTo>
                  <a:pt x="467069" y="107566"/>
                </a:lnTo>
                <a:lnTo>
                  <a:pt x="464801" y="107566"/>
                </a:lnTo>
                <a:lnTo>
                  <a:pt x="463308" y="106488"/>
                </a:lnTo>
                <a:lnTo>
                  <a:pt x="462589" y="104332"/>
                </a:lnTo>
                <a:lnTo>
                  <a:pt x="462146" y="103116"/>
                </a:lnTo>
                <a:lnTo>
                  <a:pt x="461925" y="100904"/>
                </a:lnTo>
                <a:lnTo>
                  <a:pt x="461925" y="57142"/>
                </a:lnTo>
                <a:lnTo>
                  <a:pt x="460902" y="51585"/>
                </a:lnTo>
                <a:lnTo>
                  <a:pt x="458856" y="47770"/>
                </a:lnTo>
                <a:lnTo>
                  <a:pt x="455039" y="40804"/>
                </a:lnTo>
                <a:lnTo>
                  <a:pt x="447766" y="37320"/>
                </a:lnTo>
                <a:lnTo>
                  <a:pt x="427800" y="37320"/>
                </a:lnTo>
                <a:lnTo>
                  <a:pt x="420790" y="39435"/>
                </a:lnTo>
                <a:lnTo>
                  <a:pt x="416006" y="43665"/>
                </a:lnTo>
                <a:lnTo>
                  <a:pt x="411222" y="47895"/>
                </a:lnTo>
                <a:lnTo>
                  <a:pt x="408830" y="51945"/>
                </a:lnTo>
                <a:lnTo>
                  <a:pt x="408830" y="57805"/>
                </a:lnTo>
                <a:lnTo>
                  <a:pt x="409494" y="59616"/>
                </a:lnTo>
                <a:lnTo>
                  <a:pt x="410821" y="61247"/>
                </a:lnTo>
                <a:lnTo>
                  <a:pt x="412149" y="62878"/>
                </a:lnTo>
                <a:lnTo>
                  <a:pt x="414057" y="63694"/>
                </a:lnTo>
                <a:lnTo>
                  <a:pt x="418149" y="63694"/>
                </a:lnTo>
                <a:lnTo>
                  <a:pt x="420694" y="62616"/>
                </a:lnTo>
                <a:lnTo>
                  <a:pt x="422740" y="61399"/>
                </a:lnTo>
                <a:lnTo>
                  <a:pt x="423763" y="59243"/>
                </a:lnTo>
                <a:lnTo>
                  <a:pt x="423763" y="56147"/>
                </a:lnTo>
                <a:lnTo>
                  <a:pt x="423348" y="53120"/>
                </a:lnTo>
                <a:lnTo>
                  <a:pt x="423072" y="51544"/>
                </a:lnTo>
                <a:lnTo>
                  <a:pt x="422933" y="49760"/>
                </a:lnTo>
                <a:lnTo>
                  <a:pt x="422933" y="47162"/>
                </a:lnTo>
                <a:lnTo>
                  <a:pt x="424206" y="45116"/>
                </a:lnTo>
                <a:lnTo>
                  <a:pt x="426750" y="43623"/>
                </a:lnTo>
                <a:lnTo>
                  <a:pt x="429294" y="42186"/>
                </a:lnTo>
                <a:lnTo>
                  <a:pt x="431976" y="41467"/>
                </a:lnTo>
                <a:lnTo>
                  <a:pt x="440715" y="41467"/>
                </a:lnTo>
                <a:lnTo>
                  <a:pt x="444614" y="43319"/>
                </a:lnTo>
                <a:lnTo>
                  <a:pt x="446494" y="47024"/>
                </a:lnTo>
                <a:lnTo>
                  <a:pt x="447600" y="49235"/>
                </a:lnTo>
                <a:lnTo>
                  <a:pt x="448154" y="53161"/>
                </a:lnTo>
                <a:lnTo>
                  <a:pt x="448154" y="65850"/>
                </a:lnTo>
                <a:lnTo>
                  <a:pt x="438172" y="69707"/>
                </a:lnTo>
                <a:lnTo>
                  <a:pt x="425733" y="75056"/>
                </a:lnTo>
                <a:lnTo>
                  <a:pt x="417707" y="79369"/>
                </a:lnTo>
                <a:lnTo>
                  <a:pt x="409687" y="84732"/>
                </a:lnTo>
                <a:lnTo>
                  <a:pt x="405678" y="91422"/>
                </a:lnTo>
                <a:lnTo>
                  <a:pt x="405678" y="99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10625" y="3187650"/>
            <a:ext cx="1799374" cy="135379"/>
          </a:xfrm>
          <a:custGeom>
            <a:avLst/>
            <a:gdLst/>
            <a:ahLst/>
            <a:cxnLst/>
            <a:rect l="l" t="t" r="r" b="b"/>
            <a:pathLst>
              <a:path w="1979311" h="153430">
                <a:moveTo>
                  <a:pt x="1507123" y="42354"/>
                </a:moveTo>
                <a:lnTo>
                  <a:pt x="1502817" y="44826"/>
                </a:lnTo>
                <a:lnTo>
                  <a:pt x="1505251" y="43527"/>
                </a:lnTo>
                <a:lnTo>
                  <a:pt x="1507123" y="42354"/>
                </a:lnTo>
                <a:close/>
              </a:path>
              <a:path w="1979311" h="153430">
                <a:moveTo>
                  <a:pt x="1458812" y="53161"/>
                </a:moveTo>
                <a:lnTo>
                  <a:pt x="1455861" y="52996"/>
                </a:lnTo>
                <a:lnTo>
                  <a:pt x="1458798" y="55566"/>
                </a:lnTo>
                <a:lnTo>
                  <a:pt x="1458812" y="53161"/>
                </a:lnTo>
                <a:close/>
              </a:path>
              <a:path w="1979311" h="153430">
                <a:moveTo>
                  <a:pt x="1440099" y="116441"/>
                </a:moveTo>
                <a:lnTo>
                  <a:pt x="1440099" y="114119"/>
                </a:lnTo>
                <a:lnTo>
                  <a:pt x="1443085" y="113511"/>
                </a:lnTo>
                <a:lnTo>
                  <a:pt x="1464655" y="116441"/>
                </a:lnTo>
                <a:lnTo>
                  <a:pt x="1450082" y="108673"/>
                </a:lnTo>
                <a:lnTo>
                  <a:pt x="1452460" y="105245"/>
                </a:lnTo>
                <a:lnTo>
                  <a:pt x="1458798" y="96026"/>
                </a:lnTo>
                <a:lnTo>
                  <a:pt x="1458798" y="57445"/>
                </a:lnTo>
                <a:lnTo>
                  <a:pt x="1471790" y="77130"/>
                </a:lnTo>
                <a:lnTo>
                  <a:pt x="1458867" y="50839"/>
                </a:lnTo>
                <a:lnTo>
                  <a:pt x="1459047" y="44951"/>
                </a:lnTo>
                <a:lnTo>
                  <a:pt x="1459268" y="42241"/>
                </a:lnTo>
                <a:lnTo>
                  <a:pt x="1471790" y="77130"/>
                </a:lnTo>
                <a:lnTo>
                  <a:pt x="1474693" y="83101"/>
                </a:lnTo>
                <a:lnTo>
                  <a:pt x="1475966" y="84981"/>
                </a:lnTo>
                <a:lnTo>
                  <a:pt x="1477528" y="87248"/>
                </a:lnTo>
                <a:lnTo>
                  <a:pt x="1479381" y="89902"/>
                </a:lnTo>
                <a:lnTo>
                  <a:pt x="1481234" y="92555"/>
                </a:lnTo>
                <a:lnTo>
                  <a:pt x="1482630" y="94629"/>
                </a:lnTo>
                <a:lnTo>
                  <a:pt x="1483570" y="96122"/>
                </a:lnTo>
                <a:lnTo>
                  <a:pt x="1485561" y="99163"/>
                </a:lnTo>
                <a:lnTo>
                  <a:pt x="1487055" y="101568"/>
                </a:lnTo>
                <a:lnTo>
                  <a:pt x="1487237" y="79535"/>
                </a:lnTo>
                <a:lnTo>
                  <a:pt x="1487481" y="77675"/>
                </a:lnTo>
                <a:lnTo>
                  <a:pt x="1482741" y="70495"/>
                </a:lnTo>
                <a:lnTo>
                  <a:pt x="1496927" y="50010"/>
                </a:lnTo>
                <a:lnTo>
                  <a:pt x="1498420" y="47854"/>
                </a:lnTo>
                <a:lnTo>
                  <a:pt x="1500384" y="46126"/>
                </a:lnTo>
                <a:lnTo>
                  <a:pt x="1490622" y="45006"/>
                </a:lnTo>
                <a:lnTo>
                  <a:pt x="1490622" y="47660"/>
                </a:lnTo>
                <a:lnTo>
                  <a:pt x="1489267" y="50314"/>
                </a:lnTo>
                <a:lnTo>
                  <a:pt x="1486557" y="54405"/>
                </a:lnTo>
                <a:lnTo>
                  <a:pt x="1484953" y="56949"/>
                </a:lnTo>
                <a:lnTo>
                  <a:pt x="1482519" y="60460"/>
                </a:lnTo>
                <a:lnTo>
                  <a:pt x="1479256" y="64938"/>
                </a:lnTo>
                <a:lnTo>
                  <a:pt x="1476878" y="61234"/>
                </a:lnTo>
                <a:lnTo>
                  <a:pt x="1474915" y="58110"/>
                </a:lnTo>
                <a:lnTo>
                  <a:pt x="1473366" y="55566"/>
                </a:lnTo>
                <a:lnTo>
                  <a:pt x="1470435" y="50701"/>
                </a:lnTo>
                <a:lnTo>
                  <a:pt x="1468969" y="47743"/>
                </a:lnTo>
                <a:lnTo>
                  <a:pt x="1468969" y="45034"/>
                </a:lnTo>
                <a:lnTo>
                  <a:pt x="1469702" y="43942"/>
                </a:lnTo>
                <a:lnTo>
                  <a:pt x="1472633" y="42891"/>
                </a:lnTo>
                <a:lnTo>
                  <a:pt x="1474417" y="42601"/>
                </a:lnTo>
                <a:lnTo>
                  <a:pt x="1476519" y="42546"/>
                </a:lnTo>
                <a:lnTo>
                  <a:pt x="1476519" y="40223"/>
                </a:lnTo>
                <a:lnTo>
                  <a:pt x="1459379" y="40223"/>
                </a:lnTo>
                <a:lnTo>
                  <a:pt x="1459379" y="40638"/>
                </a:lnTo>
                <a:lnTo>
                  <a:pt x="1459379" y="40223"/>
                </a:lnTo>
                <a:lnTo>
                  <a:pt x="1455861" y="52996"/>
                </a:lnTo>
                <a:lnTo>
                  <a:pt x="1458812" y="53161"/>
                </a:lnTo>
                <a:lnTo>
                  <a:pt x="1458798" y="55566"/>
                </a:lnTo>
                <a:lnTo>
                  <a:pt x="1455861" y="52996"/>
                </a:lnTo>
                <a:lnTo>
                  <a:pt x="1452654" y="48185"/>
                </a:lnTo>
                <a:lnTo>
                  <a:pt x="1450441" y="45338"/>
                </a:lnTo>
                <a:lnTo>
                  <a:pt x="1448121" y="40223"/>
                </a:lnTo>
                <a:lnTo>
                  <a:pt x="1443741" y="40472"/>
                </a:lnTo>
                <a:lnTo>
                  <a:pt x="1441260" y="40579"/>
                </a:lnTo>
                <a:lnTo>
                  <a:pt x="1436814" y="40638"/>
                </a:lnTo>
                <a:lnTo>
                  <a:pt x="1439524" y="46112"/>
                </a:lnTo>
                <a:lnTo>
                  <a:pt x="1441260" y="42546"/>
                </a:lnTo>
                <a:lnTo>
                  <a:pt x="1445353" y="42933"/>
                </a:lnTo>
                <a:lnTo>
                  <a:pt x="1446313" y="40362"/>
                </a:lnTo>
                <a:lnTo>
                  <a:pt x="1448008" y="43568"/>
                </a:lnTo>
                <a:lnTo>
                  <a:pt x="1448174" y="110857"/>
                </a:lnTo>
                <a:lnTo>
                  <a:pt x="1445298" y="112736"/>
                </a:lnTo>
                <a:lnTo>
                  <a:pt x="1444861" y="51226"/>
                </a:lnTo>
                <a:lnTo>
                  <a:pt x="1444861" y="105798"/>
                </a:lnTo>
                <a:lnTo>
                  <a:pt x="1444225" y="109474"/>
                </a:lnTo>
                <a:lnTo>
                  <a:pt x="1442953" y="110967"/>
                </a:lnTo>
                <a:lnTo>
                  <a:pt x="1441681" y="112460"/>
                </a:lnTo>
                <a:lnTo>
                  <a:pt x="1438390" y="113455"/>
                </a:lnTo>
                <a:lnTo>
                  <a:pt x="1433080" y="113953"/>
                </a:lnTo>
                <a:lnTo>
                  <a:pt x="1433080" y="116441"/>
                </a:lnTo>
                <a:lnTo>
                  <a:pt x="1440099" y="116441"/>
                </a:lnTo>
                <a:close/>
              </a:path>
              <a:path w="1979311" h="153430">
                <a:moveTo>
                  <a:pt x="1413419" y="20830"/>
                </a:moveTo>
                <a:lnTo>
                  <a:pt x="1414138" y="17942"/>
                </a:lnTo>
                <a:lnTo>
                  <a:pt x="1415244" y="15177"/>
                </a:lnTo>
                <a:lnTo>
                  <a:pt x="1417235" y="11472"/>
                </a:lnTo>
                <a:lnTo>
                  <a:pt x="1419392" y="8943"/>
                </a:lnTo>
                <a:lnTo>
                  <a:pt x="1421715" y="7588"/>
                </a:lnTo>
                <a:lnTo>
                  <a:pt x="1424038" y="6234"/>
                </a:lnTo>
                <a:lnTo>
                  <a:pt x="1427218" y="5557"/>
                </a:lnTo>
                <a:lnTo>
                  <a:pt x="1435237" y="5557"/>
                </a:lnTo>
                <a:lnTo>
                  <a:pt x="1438915" y="7920"/>
                </a:lnTo>
                <a:lnTo>
                  <a:pt x="1442289" y="12647"/>
                </a:lnTo>
                <a:lnTo>
                  <a:pt x="1445663" y="17375"/>
                </a:lnTo>
                <a:lnTo>
                  <a:pt x="1448622" y="19738"/>
                </a:lnTo>
                <a:lnTo>
                  <a:pt x="1452991" y="19738"/>
                </a:lnTo>
                <a:lnTo>
                  <a:pt x="1454498" y="19117"/>
                </a:lnTo>
                <a:lnTo>
                  <a:pt x="1455687" y="17872"/>
                </a:lnTo>
                <a:lnTo>
                  <a:pt x="1457471" y="15149"/>
                </a:lnTo>
                <a:lnTo>
                  <a:pt x="1457471" y="10118"/>
                </a:lnTo>
                <a:lnTo>
                  <a:pt x="1455259" y="7243"/>
                </a:lnTo>
                <a:lnTo>
                  <a:pt x="1450834" y="4810"/>
                </a:lnTo>
                <a:lnTo>
                  <a:pt x="1446409" y="2377"/>
                </a:lnTo>
                <a:lnTo>
                  <a:pt x="1441542" y="1161"/>
                </a:lnTo>
                <a:lnTo>
                  <a:pt x="1436233" y="1161"/>
                </a:lnTo>
                <a:lnTo>
                  <a:pt x="1430895" y="1398"/>
                </a:lnTo>
                <a:lnTo>
                  <a:pt x="1417926" y="4703"/>
                </a:lnTo>
                <a:lnTo>
                  <a:pt x="1408400" y="11901"/>
                </a:lnTo>
                <a:lnTo>
                  <a:pt x="1405707" y="15508"/>
                </a:lnTo>
                <a:lnTo>
                  <a:pt x="1400796" y="26791"/>
                </a:lnTo>
                <a:lnTo>
                  <a:pt x="1399067" y="40638"/>
                </a:lnTo>
                <a:lnTo>
                  <a:pt x="1387203" y="40638"/>
                </a:lnTo>
                <a:lnTo>
                  <a:pt x="1387203" y="45697"/>
                </a:lnTo>
                <a:lnTo>
                  <a:pt x="1399067" y="45697"/>
                </a:lnTo>
                <a:lnTo>
                  <a:pt x="1399067" y="106461"/>
                </a:lnTo>
                <a:lnTo>
                  <a:pt x="1398209" y="110138"/>
                </a:lnTo>
                <a:lnTo>
                  <a:pt x="1396495" y="111631"/>
                </a:lnTo>
                <a:lnTo>
                  <a:pt x="1394780" y="113124"/>
                </a:lnTo>
                <a:lnTo>
                  <a:pt x="1391766" y="113953"/>
                </a:lnTo>
                <a:lnTo>
                  <a:pt x="1387452" y="114119"/>
                </a:lnTo>
                <a:lnTo>
                  <a:pt x="1387452" y="116441"/>
                </a:lnTo>
                <a:lnTo>
                  <a:pt x="1424784" y="116441"/>
                </a:lnTo>
                <a:lnTo>
                  <a:pt x="1424784" y="114119"/>
                </a:lnTo>
                <a:lnTo>
                  <a:pt x="1420526" y="113732"/>
                </a:lnTo>
                <a:lnTo>
                  <a:pt x="1417650" y="112958"/>
                </a:lnTo>
                <a:lnTo>
                  <a:pt x="1416156" y="111796"/>
                </a:lnTo>
                <a:lnTo>
                  <a:pt x="1413778" y="109972"/>
                </a:lnTo>
                <a:lnTo>
                  <a:pt x="1412589" y="106544"/>
                </a:lnTo>
                <a:lnTo>
                  <a:pt x="1412589" y="45697"/>
                </a:lnTo>
                <a:lnTo>
                  <a:pt x="1429596" y="45780"/>
                </a:lnTo>
                <a:lnTo>
                  <a:pt x="1432942" y="45891"/>
                </a:lnTo>
                <a:lnTo>
                  <a:pt x="1435652" y="45946"/>
                </a:lnTo>
                <a:lnTo>
                  <a:pt x="1439524" y="46112"/>
                </a:lnTo>
                <a:lnTo>
                  <a:pt x="1436814" y="40638"/>
                </a:lnTo>
                <a:lnTo>
                  <a:pt x="1412589" y="40638"/>
                </a:lnTo>
                <a:lnTo>
                  <a:pt x="1412589" y="32455"/>
                </a:lnTo>
                <a:lnTo>
                  <a:pt x="1412755" y="26857"/>
                </a:lnTo>
                <a:lnTo>
                  <a:pt x="1413087" y="23844"/>
                </a:lnTo>
                <a:lnTo>
                  <a:pt x="1413419" y="20830"/>
                </a:lnTo>
                <a:close/>
              </a:path>
              <a:path w="1979311" h="153430">
                <a:moveTo>
                  <a:pt x="33765" y="22475"/>
                </a:moveTo>
                <a:lnTo>
                  <a:pt x="33765" y="16227"/>
                </a:lnTo>
                <a:lnTo>
                  <a:pt x="34788" y="12205"/>
                </a:lnTo>
                <a:lnTo>
                  <a:pt x="36834" y="10408"/>
                </a:lnTo>
                <a:lnTo>
                  <a:pt x="38880" y="8611"/>
                </a:lnTo>
                <a:lnTo>
                  <a:pt x="43360" y="7547"/>
                </a:lnTo>
                <a:lnTo>
                  <a:pt x="50274" y="7215"/>
                </a:lnTo>
                <a:lnTo>
                  <a:pt x="50274" y="4063"/>
                </a:lnTo>
                <a:lnTo>
                  <a:pt x="0" y="4063"/>
                </a:lnTo>
                <a:lnTo>
                  <a:pt x="0" y="7215"/>
                </a:lnTo>
                <a:lnTo>
                  <a:pt x="6913" y="7547"/>
                </a:lnTo>
                <a:lnTo>
                  <a:pt x="11393" y="8611"/>
                </a:lnTo>
                <a:lnTo>
                  <a:pt x="13439" y="10408"/>
                </a:lnTo>
                <a:lnTo>
                  <a:pt x="15486" y="12205"/>
                </a:lnTo>
                <a:lnTo>
                  <a:pt x="16509" y="16227"/>
                </a:lnTo>
                <a:lnTo>
                  <a:pt x="16509" y="104609"/>
                </a:lnTo>
                <a:lnTo>
                  <a:pt x="15486" y="108686"/>
                </a:lnTo>
                <a:lnTo>
                  <a:pt x="13439" y="110262"/>
                </a:lnTo>
                <a:lnTo>
                  <a:pt x="11393" y="111838"/>
                </a:lnTo>
                <a:lnTo>
                  <a:pt x="6913" y="112874"/>
                </a:lnTo>
                <a:lnTo>
                  <a:pt x="0" y="113372"/>
                </a:lnTo>
                <a:lnTo>
                  <a:pt x="0" y="116441"/>
                </a:lnTo>
                <a:lnTo>
                  <a:pt x="50274" y="116441"/>
                </a:lnTo>
                <a:lnTo>
                  <a:pt x="50274" y="113372"/>
                </a:lnTo>
                <a:lnTo>
                  <a:pt x="43360" y="112874"/>
                </a:lnTo>
                <a:lnTo>
                  <a:pt x="38880" y="111838"/>
                </a:lnTo>
                <a:lnTo>
                  <a:pt x="36834" y="110262"/>
                </a:lnTo>
                <a:lnTo>
                  <a:pt x="34788" y="108686"/>
                </a:lnTo>
                <a:lnTo>
                  <a:pt x="33765" y="104609"/>
                </a:lnTo>
                <a:lnTo>
                  <a:pt x="33765" y="22475"/>
                </a:lnTo>
                <a:close/>
              </a:path>
              <a:path w="1979311" h="153430">
                <a:moveTo>
                  <a:pt x="135026" y="116441"/>
                </a:moveTo>
                <a:lnTo>
                  <a:pt x="135026" y="114118"/>
                </a:lnTo>
                <a:lnTo>
                  <a:pt x="131266" y="114063"/>
                </a:lnTo>
                <a:lnTo>
                  <a:pt x="128583" y="113151"/>
                </a:lnTo>
                <a:lnTo>
                  <a:pt x="126979" y="111382"/>
                </a:lnTo>
                <a:lnTo>
                  <a:pt x="125375" y="109612"/>
                </a:lnTo>
                <a:lnTo>
                  <a:pt x="124573" y="106737"/>
                </a:lnTo>
                <a:lnTo>
                  <a:pt x="124573" y="53244"/>
                </a:lnTo>
                <a:lnTo>
                  <a:pt x="121587" y="45752"/>
                </a:lnTo>
                <a:lnTo>
                  <a:pt x="115614" y="41550"/>
                </a:lnTo>
                <a:lnTo>
                  <a:pt x="112516" y="39394"/>
                </a:lnTo>
                <a:lnTo>
                  <a:pt x="109087" y="38316"/>
                </a:lnTo>
                <a:lnTo>
                  <a:pt x="100681" y="38316"/>
                </a:lnTo>
                <a:lnTo>
                  <a:pt x="96201" y="39670"/>
                </a:lnTo>
                <a:lnTo>
                  <a:pt x="91887" y="42379"/>
                </a:lnTo>
                <a:lnTo>
                  <a:pt x="89011" y="44149"/>
                </a:lnTo>
                <a:lnTo>
                  <a:pt x="85029" y="47411"/>
                </a:lnTo>
                <a:lnTo>
                  <a:pt x="79940" y="52166"/>
                </a:lnTo>
                <a:lnTo>
                  <a:pt x="79940" y="39974"/>
                </a:lnTo>
                <a:lnTo>
                  <a:pt x="79111" y="38399"/>
                </a:lnTo>
                <a:lnTo>
                  <a:pt x="71313" y="40970"/>
                </a:lnTo>
                <a:lnTo>
                  <a:pt x="62851" y="43734"/>
                </a:lnTo>
                <a:lnTo>
                  <a:pt x="57486" y="45448"/>
                </a:lnTo>
                <a:lnTo>
                  <a:pt x="55218" y="46112"/>
                </a:lnTo>
                <a:lnTo>
                  <a:pt x="55218" y="49014"/>
                </a:lnTo>
                <a:lnTo>
                  <a:pt x="57168" y="48765"/>
                </a:lnTo>
                <a:lnTo>
                  <a:pt x="58703" y="48683"/>
                </a:lnTo>
                <a:lnTo>
                  <a:pt x="61966" y="48683"/>
                </a:lnTo>
                <a:lnTo>
                  <a:pt x="64123" y="49733"/>
                </a:lnTo>
                <a:lnTo>
                  <a:pt x="65173" y="51834"/>
                </a:lnTo>
                <a:lnTo>
                  <a:pt x="65837" y="53272"/>
                </a:lnTo>
                <a:lnTo>
                  <a:pt x="66169" y="55760"/>
                </a:lnTo>
                <a:lnTo>
                  <a:pt x="66169" y="106433"/>
                </a:lnTo>
                <a:lnTo>
                  <a:pt x="65381" y="109709"/>
                </a:lnTo>
                <a:lnTo>
                  <a:pt x="63805" y="111174"/>
                </a:lnTo>
                <a:lnTo>
                  <a:pt x="62228" y="112639"/>
                </a:lnTo>
                <a:lnTo>
                  <a:pt x="59477" y="113621"/>
                </a:lnTo>
                <a:lnTo>
                  <a:pt x="55550" y="114118"/>
                </a:lnTo>
                <a:lnTo>
                  <a:pt x="55550" y="116441"/>
                </a:lnTo>
                <a:lnTo>
                  <a:pt x="91804" y="116441"/>
                </a:lnTo>
                <a:lnTo>
                  <a:pt x="91804" y="114118"/>
                </a:lnTo>
                <a:lnTo>
                  <a:pt x="87988" y="114008"/>
                </a:lnTo>
                <a:lnTo>
                  <a:pt x="85195" y="113275"/>
                </a:lnTo>
                <a:lnTo>
                  <a:pt x="83425" y="111921"/>
                </a:lnTo>
                <a:lnTo>
                  <a:pt x="81655" y="110566"/>
                </a:lnTo>
                <a:lnTo>
                  <a:pt x="80770" y="107898"/>
                </a:lnTo>
                <a:lnTo>
                  <a:pt x="80770" y="57474"/>
                </a:lnTo>
                <a:lnTo>
                  <a:pt x="83757" y="54543"/>
                </a:lnTo>
                <a:lnTo>
                  <a:pt x="86190" y="52442"/>
                </a:lnTo>
                <a:lnTo>
                  <a:pt x="88071" y="51171"/>
                </a:lnTo>
                <a:lnTo>
                  <a:pt x="91444" y="48959"/>
                </a:lnTo>
                <a:lnTo>
                  <a:pt x="94763" y="47853"/>
                </a:lnTo>
                <a:lnTo>
                  <a:pt x="102782" y="47853"/>
                </a:lnTo>
                <a:lnTo>
                  <a:pt x="106045" y="49415"/>
                </a:lnTo>
                <a:lnTo>
                  <a:pt x="107815" y="52539"/>
                </a:lnTo>
                <a:lnTo>
                  <a:pt x="109585" y="55663"/>
                </a:lnTo>
                <a:lnTo>
                  <a:pt x="110470" y="59602"/>
                </a:lnTo>
                <a:lnTo>
                  <a:pt x="110470" y="105410"/>
                </a:lnTo>
                <a:lnTo>
                  <a:pt x="109668" y="109073"/>
                </a:lnTo>
                <a:lnTo>
                  <a:pt x="108064" y="110760"/>
                </a:lnTo>
                <a:lnTo>
                  <a:pt x="106460" y="112446"/>
                </a:lnTo>
                <a:lnTo>
                  <a:pt x="103640" y="113566"/>
                </a:lnTo>
                <a:lnTo>
                  <a:pt x="99602" y="114118"/>
                </a:lnTo>
                <a:lnTo>
                  <a:pt x="99602" y="116441"/>
                </a:lnTo>
                <a:lnTo>
                  <a:pt x="135026" y="116441"/>
                </a:lnTo>
                <a:close/>
              </a:path>
              <a:path w="1979311" h="153430">
                <a:moveTo>
                  <a:pt x="141331" y="80115"/>
                </a:moveTo>
                <a:lnTo>
                  <a:pt x="141519" y="84776"/>
                </a:lnTo>
                <a:lnTo>
                  <a:pt x="144549" y="97654"/>
                </a:lnTo>
                <a:lnTo>
                  <a:pt x="151287" y="107815"/>
                </a:lnTo>
                <a:lnTo>
                  <a:pt x="157924" y="114616"/>
                </a:lnTo>
                <a:lnTo>
                  <a:pt x="165556" y="118017"/>
                </a:lnTo>
                <a:lnTo>
                  <a:pt x="174543" y="118015"/>
                </a:lnTo>
                <a:lnTo>
                  <a:pt x="186745" y="115162"/>
                </a:lnTo>
                <a:lnTo>
                  <a:pt x="197413" y="106903"/>
                </a:lnTo>
                <a:lnTo>
                  <a:pt x="200897" y="103033"/>
                </a:lnTo>
                <a:lnTo>
                  <a:pt x="204216" y="97780"/>
                </a:lnTo>
                <a:lnTo>
                  <a:pt x="207368" y="91145"/>
                </a:lnTo>
                <a:lnTo>
                  <a:pt x="205045" y="89736"/>
                </a:lnTo>
                <a:lnTo>
                  <a:pt x="201837" y="94435"/>
                </a:lnTo>
                <a:lnTo>
                  <a:pt x="198962" y="97863"/>
                </a:lnTo>
                <a:lnTo>
                  <a:pt x="196417" y="100020"/>
                </a:lnTo>
                <a:lnTo>
                  <a:pt x="191938" y="103779"/>
                </a:lnTo>
                <a:lnTo>
                  <a:pt x="186822" y="105659"/>
                </a:lnTo>
                <a:lnTo>
                  <a:pt x="172939" y="105659"/>
                </a:lnTo>
                <a:lnTo>
                  <a:pt x="166482" y="102342"/>
                </a:lnTo>
                <a:lnTo>
                  <a:pt x="161698" y="95707"/>
                </a:lnTo>
                <a:lnTo>
                  <a:pt x="156914" y="89072"/>
                </a:lnTo>
                <a:lnTo>
                  <a:pt x="154522" y="81580"/>
                </a:lnTo>
                <a:lnTo>
                  <a:pt x="154522" y="64109"/>
                </a:lnTo>
                <a:lnTo>
                  <a:pt x="156693" y="56797"/>
                </a:lnTo>
                <a:lnTo>
                  <a:pt x="161035" y="51295"/>
                </a:lnTo>
                <a:lnTo>
                  <a:pt x="165376" y="45794"/>
                </a:lnTo>
                <a:lnTo>
                  <a:pt x="170700" y="43043"/>
                </a:lnTo>
                <a:lnTo>
                  <a:pt x="179991" y="43043"/>
                </a:lnTo>
                <a:lnTo>
                  <a:pt x="182397" y="43624"/>
                </a:lnTo>
                <a:lnTo>
                  <a:pt x="184222" y="44785"/>
                </a:lnTo>
                <a:lnTo>
                  <a:pt x="185992" y="46001"/>
                </a:lnTo>
                <a:lnTo>
                  <a:pt x="187236" y="48074"/>
                </a:lnTo>
                <a:lnTo>
                  <a:pt x="187955" y="51005"/>
                </a:lnTo>
                <a:lnTo>
                  <a:pt x="188951" y="54986"/>
                </a:lnTo>
                <a:lnTo>
                  <a:pt x="189615" y="57529"/>
                </a:lnTo>
                <a:lnTo>
                  <a:pt x="190679" y="59464"/>
                </a:lnTo>
                <a:lnTo>
                  <a:pt x="193611" y="62118"/>
                </a:lnTo>
                <a:lnTo>
                  <a:pt x="195311" y="62782"/>
                </a:lnTo>
                <a:lnTo>
                  <a:pt x="199902" y="62782"/>
                </a:lnTo>
                <a:lnTo>
                  <a:pt x="201865" y="61994"/>
                </a:lnTo>
                <a:lnTo>
                  <a:pt x="203137" y="60418"/>
                </a:lnTo>
                <a:lnTo>
                  <a:pt x="204409" y="58842"/>
                </a:lnTo>
                <a:lnTo>
                  <a:pt x="205045" y="57142"/>
                </a:lnTo>
                <a:lnTo>
                  <a:pt x="205045" y="51060"/>
                </a:lnTo>
                <a:lnTo>
                  <a:pt x="202543" y="47148"/>
                </a:lnTo>
                <a:lnTo>
                  <a:pt x="197537" y="43582"/>
                </a:lnTo>
                <a:lnTo>
                  <a:pt x="192532" y="40016"/>
                </a:lnTo>
                <a:lnTo>
                  <a:pt x="186573" y="38233"/>
                </a:lnTo>
                <a:lnTo>
                  <a:pt x="179659" y="38233"/>
                </a:lnTo>
                <a:lnTo>
                  <a:pt x="174606" y="38535"/>
                </a:lnTo>
                <a:lnTo>
                  <a:pt x="162385" y="42365"/>
                </a:lnTo>
                <a:lnTo>
                  <a:pt x="152199" y="50590"/>
                </a:lnTo>
                <a:lnTo>
                  <a:pt x="148415" y="55530"/>
                </a:lnTo>
                <a:lnTo>
                  <a:pt x="143102" y="67039"/>
                </a:lnTo>
                <a:lnTo>
                  <a:pt x="141331" y="80115"/>
                </a:lnTo>
                <a:close/>
              </a:path>
              <a:path w="1979311" h="153430">
                <a:moveTo>
                  <a:pt x="253279" y="116441"/>
                </a:moveTo>
                <a:lnTo>
                  <a:pt x="253279" y="114118"/>
                </a:lnTo>
                <a:lnTo>
                  <a:pt x="248080" y="113731"/>
                </a:lnTo>
                <a:lnTo>
                  <a:pt x="244651" y="112833"/>
                </a:lnTo>
                <a:lnTo>
                  <a:pt x="242992" y="111423"/>
                </a:lnTo>
                <a:lnTo>
                  <a:pt x="241332" y="110013"/>
                </a:lnTo>
                <a:lnTo>
                  <a:pt x="240503" y="106903"/>
                </a:lnTo>
                <a:lnTo>
                  <a:pt x="240503" y="1548"/>
                </a:lnTo>
                <a:lnTo>
                  <a:pt x="239673" y="0"/>
                </a:lnTo>
                <a:lnTo>
                  <a:pt x="236673" y="942"/>
                </a:lnTo>
                <a:lnTo>
                  <a:pt x="223761" y="4858"/>
                </a:lnTo>
                <a:lnTo>
                  <a:pt x="212711" y="7961"/>
                </a:lnTo>
                <a:lnTo>
                  <a:pt x="212711" y="10698"/>
                </a:lnTo>
                <a:lnTo>
                  <a:pt x="215241" y="10118"/>
                </a:lnTo>
                <a:lnTo>
                  <a:pt x="217066" y="9786"/>
                </a:lnTo>
                <a:lnTo>
                  <a:pt x="218684" y="9703"/>
                </a:lnTo>
                <a:lnTo>
                  <a:pt x="222058" y="9703"/>
                </a:lnTo>
                <a:lnTo>
                  <a:pt x="224298" y="10864"/>
                </a:lnTo>
                <a:lnTo>
                  <a:pt x="225404" y="13186"/>
                </a:lnTo>
                <a:lnTo>
                  <a:pt x="226012" y="14569"/>
                </a:lnTo>
                <a:lnTo>
                  <a:pt x="226316" y="17084"/>
                </a:lnTo>
                <a:lnTo>
                  <a:pt x="226316" y="106350"/>
                </a:lnTo>
                <a:lnTo>
                  <a:pt x="223579" y="111008"/>
                </a:lnTo>
                <a:lnTo>
                  <a:pt x="218269" y="113621"/>
                </a:lnTo>
                <a:lnTo>
                  <a:pt x="213126" y="114118"/>
                </a:lnTo>
                <a:lnTo>
                  <a:pt x="213126" y="116441"/>
                </a:lnTo>
                <a:lnTo>
                  <a:pt x="253279" y="116441"/>
                </a:lnTo>
                <a:close/>
              </a:path>
              <a:path w="1979311" h="153430">
                <a:moveTo>
                  <a:pt x="284240" y="101761"/>
                </a:moveTo>
                <a:lnTo>
                  <a:pt x="283189" y="99494"/>
                </a:lnTo>
                <a:lnTo>
                  <a:pt x="282663" y="96481"/>
                </a:lnTo>
                <a:lnTo>
                  <a:pt x="282663" y="39643"/>
                </a:lnTo>
                <a:lnTo>
                  <a:pt x="257858" y="39643"/>
                </a:lnTo>
                <a:lnTo>
                  <a:pt x="257858" y="41965"/>
                </a:lnTo>
                <a:lnTo>
                  <a:pt x="261840" y="42352"/>
                </a:lnTo>
                <a:lnTo>
                  <a:pt x="264440" y="43015"/>
                </a:lnTo>
                <a:lnTo>
                  <a:pt x="265656" y="43955"/>
                </a:lnTo>
                <a:lnTo>
                  <a:pt x="267537" y="45448"/>
                </a:lnTo>
                <a:lnTo>
                  <a:pt x="268477" y="48406"/>
                </a:lnTo>
                <a:lnTo>
                  <a:pt x="268477" y="103835"/>
                </a:lnTo>
                <a:lnTo>
                  <a:pt x="270634" y="109502"/>
                </a:lnTo>
                <a:lnTo>
                  <a:pt x="274948" y="112874"/>
                </a:lnTo>
                <a:lnTo>
                  <a:pt x="279207" y="116303"/>
                </a:lnTo>
                <a:lnTo>
                  <a:pt x="283742" y="118017"/>
                </a:lnTo>
                <a:lnTo>
                  <a:pt x="293808" y="118017"/>
                </a:lnTo>
                <a:lnTo>
                  <a:pt x="298785" y="116358"/>
                </a:lnTo>
                <a:lnTo>
                  <a:pt x="303487" y="113040"/>
                </a:lnTo>
                <a:lnTo>
                  <a:pt x="306584" y="110884"/>
                </a:lnTo>
                <a:lnTo>
                  <a:pt x="310013" y="107567"/>
                </a:lnTo>
                <a:lnTo>
                  <a:pt x="313774" y="103088"/>
                </a:lnTo>
                <a:lnTo>
                  <a:pt x="313774" y="116441"/>
                </a:lnTo>
                <a:lnTo>
                  <a:pt x="314354" y="117685"/>
                </a:lnTo>
                <a:lnTo>
                  <a:pt x="319221" y="115805"/>
                </a:lnTo>
                <a:lnTo>
                  <a:pt x="322374" y="114616"/>
                </a:lnTo>
                <a:lnTo>
                  <a:pt x="323812" y="114118"/>
                </a:lnTo>
                <a:lnTo>
                  <a:pt x="327186" y="113013"/>
                </a:lnTo>
                <a:lnTo>
                  <a:pt x="329592" y="112252"/>
                </a:lnTo>
                <a:lnTo>
                  <a:pt x="332468" y="111423"/>
                </a:lnTo>
                <a:lnTo>
                  <a:pt x="334707" y="110801"/>
                </a:lnTo>
                <a:lnTo>
                  <a:pt x="337749" y="109972"/>
                </a:lnTo>
                <a:lnTo>
                  <a:pt x="337749" y="107650"/>
                </a:lnTo>
                <a:lnTo>
                  <a:pt x="333380" y="107816"/>
                </a:lnTo>
                <a:lnTo>
                  <a:pt x="330518" y="107194"/>
                </a:lnTo>
                <a:lnTo>
                  <a:pt x="327808" y="104374"/>
                </a:lnTo>
                <a:lnTo>
                  <a:pt x="327130" y="101789"/>
                </a:lnTo>
                <a:lnTo>
                  <a:pt x="327130" y="39643"/>
                </a:lnTo>
                <a:lnTo>
                  <a:pt x="300334" y="39643"/>
                </a:lnTo>
                <a:lnTo>
                  <a:pt x="300334" y="42380"/>
                </a:lnTo>
                <a:lnTo>
                  <a:pt x="305312" y="42656"/>
                </a:lnTo>
                <a:lnTo>
                  <a:pt x="308630" y="43458"/>
                </a:lnTo>
                <a:lnTo>
                  <a:pt x="310289" y="44785"/>
                </a:lnTo>
                <a:lnTo>
                  <a:pt x="311949" y="46112"/>
                </a:lnTo>
                <a:lnTo>
                  <a:pt x="312778" y="48904"/>
                </a:lnTo>
                <a:lnTo>
                  <a:pt x="312778" y="98610"/>
                </a:lnTo>
                <a:lnTo>
                  <a:pt x="310676" y="101042"/>
                </a:lnTo>
                <a:lnTo>
                  <a:pt x="308603" y="102950"/>
                </a:lnTo>
                <a:lnTo>
                  <a:pt x="306556" y="104332"/>
                </a:lnTo>
                <a:lnTo>
                  <a:pt x="302961" y="106820"/>
                </a:lnTo>
                <a:lnTo>
                  <a:pt x="299283" y="108064"/>
                </a:lnTo>
                <a:lnTo>
                  <a:pt x="290047" y="108064"/>
                </a:lnTo>
                <a:lnTo>
                  <a:pt x="286286" y="105963"/>
                </a:lnTo>
                <a:lnTo>
                  <a:pt x="284240" y="101761"/>
                </a:lnTo>
                <a:close/>
              </a:path>
              <a:path w="1979311" h="153430">
                <a:moveTo>
                  <a:pt x="378093" y="38240"/>
                </a:moveTo>
                <a:lnTo>
                  <a:pt x="366069" y="42082"/>
                </a:lnTo>
                <a:lnTo>
                  <a:pt x="369662" y="45877"/>
                </a:lnTo>
                <a:lnTo>
                  <a:pt x="375082" y="42794"/>
                </a:lnTo>
                <a:lnTo>
                  <a:pt x="382050" y="42794"/>
                </a:lnTo>
                <a:lnTo>
                  <a:pt x="378093" y="38240"/>
                </a:lnTo>
                <a:close/>
              </a:path>
              <a:path w="1979311" h="153430">
                <a:moveTo>
                  <a:pt x="412746" y="497"/>
                </a:moveTo>
                <a:lnTo>
                  <a:pt x="410699" y="1271"/>
                </a:lnTo>
                <a:lnTo>
                  <a:pt x="408349" y="2073"/>
                </a:lnTo>
                <a:lnTo>
                  <a:pt x="406469" y="2736"/>
                </a:lnTo>
                <a:lnTo>
                  <a:pt x="404284" y="3428"/>
                </a:lnTo>
                <a:lnTo>
                  <a:pt x="401795" y="4146"/>
                </a:lnTo>
                <a:lnTo>
                  <a:pt x="399306" y="4865"/>
                </a:lnTo>
                <a:lnTo>
                  <a:pt x="396817" y="5556"/>
                </a:lnTo>
                <a:lnTo>
                  <a:pt x="394329" y="6220"/>
                </a:lnTo>
                <a:lnTo>
                  <a:pt x="387526" y="7961"/>
                </a:lnTo>
                <a:lnTo>
                  <a:pt x="387526" y="10698"/>
                </a:lnTo>
                <a:lnTo>
                  <a:pt x="389240" y="10532"/>
                </a:lnTo>
                <a:lnTo>
                  <a:pt x="390844" y="10366"/>
                </a:lnTo>
                <a:lnTo>
                  <a:pt x="392586" y="10284"/>
                </a:lnTo>
                <a:lnTo>
                  <a:pt x="395407" y="10284"/>
                </a:lnTo>
                <a:lnTo>
                  <a:pt x="397191" y="10919"/>
                </a:lnTo>
                <a:lnTo>
                  <a:pt x="398684" y="13463"/>
                </a:lnTo>
                <a:lnTo>
                  <a:pt x="399057" y="15785"/>
                </a:lnTo>
                <a:lnTo>
                  <a:pt x="399057" y="45531"/>
                </a:lnTo>
                <a:lnTo>
                  <a:pt x="397011" y="43485"/>
                </a:lnTo>
                <a:lnTo>
                  <a:pt x="394882" y="41882"/>
                </a:lnTo>
                <a:lnTo>
                  <a:pt x="392669" y="40721"/>
                </a:lnTo>
                <a:lnTo>
                  <a:pt x="389296" y="38951"/>
                </a:lnTo>
                <a:lnTo>
                  <a:pt x="385590" y="38067"/>
                </a:lnTo>
                <a:lnTo>
                  <a:pt x="381553" y="38067"/>
                </a:lnTo>
                <a:lnTo>
                  <a:pt x="378093" y="38240"/>
                </a:lnTo>
                <a:lnTo>
                  <a:pt x="382050" y="42794"/>
                </a:lnTo>
                <a:lnTo>
                  <a:pt x="385701" y="42794"/>
                </a:lnTo>
                <a:lnTo>
                  <a:pt x="389448" y="44273"/>
                </a:lnTo>
                <a:lnTo>
                  <a:pt x="393292" y="47231"/>
                </a:lnTo>
                <a:lnTo>
                  <a:pt x="397135" y="50189"/>
                </a:lnTo>
                <a:lnTo>
                  <a:pt x="399057" y="55262"/>
                </a:lnTo>
                <a:lnTo>
                  <a:pt x="399057" y="100296"/>
                </a:lnTo>
                <a:lnTo>
                  <a:pt x="397730" y="102701"/>
                </a:lnTo>
                <a:lnTo>
                  <a:pt x="395075" y="105244"/>
                </a:lnTo>
                <a:lnTo>
                  <a:pt x="392421" y="107788"/>
                </a:lnTo>
                <a:lnTo>
                  <a:pt x="388936" y="109060"/>
                </a:lnTo>
                <a:lnTo>
                  <a:pt x="376437" y="109060"/>
                </a:lnTo>
                <a:lnTo>
                  <a:pt x="370284" y="105576"/>
                </a:lnTo>
                <a:lnTo>
                  <a:pt x="366163" y="98610"/>
                </a:lnTo>
                <a:lnTo>
                  <a:pt x="362043" y="91643"/>
                </a:lnTo>
                <a:lnTo>
                  <a:pt x="359983" y="83709"/>
                </a:lnTo>
                <a:lnTo>
                  <a:pt x="359983" y="65795"/>
                </a:lnTo>
                <a:lnTo>
                  <a:pt x="361919" y="58206"/>
                </a:lnTo>
                <a:lnTo>
                  <a:pt x="365790" y="52042"/>
                </a:lnTo>
                <a:lnTo>
                  <a:pt x="369662" y="45877"/>
                </a:lnTo>
                <a:lnTo>
                  <a:pt x="366069" y="42082"/>
                </a:lnTo>
                <a:lnTo>
                  <a:pt x="355876" y="50963"/>
                </a:lnTo>
                <a:lnTo>
                  <a:pt x="351742" y="56927"/>
                </a:lnTo>
                <a:lnTo>
                  <a:pt x="346972" y="68619"/>
                </a:lnTo>
                <a:lnTo>
                  <a:pt x="345382" y="81857"/>
                </a:lnTo>
                <a:lnTo>
                  <a:pt x="345403" y="83273"/>
                </a:lnTo>
                <a:lnTo>
                  <a:pt x="347793" y="95969"/>
                </a:lnTo>
                <a:lnTo>
                  <a:pt x="354134" y="107111"/>
                </a:lnTo>
                <a:lnTo>
                  <a:pt x="359969" y="114381"/>
                </a:lnTo>
                <a:lnTo>
                  <a:pt x="367588" y="118017"/>
                </a:lnTo>
                <a:lnTo>
                  <a:pt x="382299" y="118017"/>
                </a:lnTo>
                <a:lnTo>
                  <a:pt x="386973" y="116772"/>
                </a:lnTo>
                <a:lnTo>
                  <a:pt x="391010" y="114284"/>
                </a:lnTo>
                <a:lnTo>
                  <a:pt x="393278" y="112847"/>
                </a:lnTo>
                <a:lnTo>
                  <a:pt x="395960" y="110442"/>
                </a:lnTo>
                <a:lnTo>
                  <a:pt x="399057" y="107069"/>
                </a:lnTo>
                <a:lnTo>
                  <a:pt x="399057" y="117270"/>
                </a:lnTo>
                <a:lnTo>
                  <a:pt x="399638" y="118017"/>
                </a:lnTo>
                <a:lnTo>
                  <a:pt x="412663" y="113123"/>
                </a:lnTo>
                <a:lnTo>
                  <a:pt x="420351" y="110469"/>
                </a:lnTo>
                <a:lnTo>
                  <a:pt x="424360" y="109087"/>
                </a:lnTo>
                <a:lnTo>
                  <a:pt x="424692" y="108977"/>
                </a:lnTo>
                <a:lnTo>
                  <a:pt x="424692" y="106240"/>
                </a:lnTo>
                <a:lnTo>
                  <a:pt x="422867" y="106447"/>
                </a:lnTo>
                <a:lnTo>
                  <a:pt x="417226" y="106489"/>
                </a:lnTo>
                <a:lnTo>
                  <a:pt x="414875" y="105770"/>
                </a:lnTo>
                <a:lnTo>
                  <a:pt x="413105" y="102895"/>
                </a:lnTo>
                <a:lnTo>
                  <a:pt x="412663" y="100379"/>
                </a:lnTo>
                <a:lnTo>
                  <a:pt x="412663" y="96785"/>
                </a:lnTo>
                <a:lnTo>
                  <a:pt x="412829" y="29027"/>
                </a:lnTo>
                <a:lnTo>
                  <a:pt x="412912" y="19116"/>
                </a:lnTo>
                <a:lnTo>
                  <a:pt x="413022" y="12523"/>
                </a:lnTo>
                <a:lnTo>
                  <a:pt x="413244" y="663"/>
                </a:lnTo>
                <a:lnTo>
                  <a:pt x="412746" y="497"/>
                </a:lnTo>
                <a:close/>
              </a:path>
              <a:path w="1979311" h="153430">
                <a:moveTo>
                  <a:pt x="461871" y="38785"/>
                </a:moveTo>
                <a:lnTo>
                  <a:pt x="449473" y="42353"/>
                </a:lnTo>
                <a:lnTo>
                  <a:pt x="439459" y="50756"/>
                </a:lnTo>
                <a:lnTo>
                  <a:pt x="444160" y="56064"/>
                </a:lnTo>
                <a:lnTo>
                  <a:pt x="445930" y="53078"/>
                </a:lnTo>
                <a:lnTo>
                  <a:pt x="449249" y="47494"/>
                </a:lnTo>
                <a:lnTo>
                  <a:pt x="454060" y="44702"/>
                </a:lnTo>
                <a:lnTo>
                  <a:pt x="466726" y="44702"/>
                </a:lnTo>
                <a:lnTo>
                  <a:pt x="471261" y="47134"/>
                </a:lnTo>
                <a:lnTo>
                  <a:pt x="473971" y="52000"/>
                </a:lnTo>
                <a:lnTo>
                  <a:pt x="475464" y="54709"/>
                </a:lnTo>
                <a:lnTo>
                  <a:pt x="476515" y="58828"/>
                </a:lnTo>
                <a:lnTo>
                  <a:pt x="477123" y="64357"/>
                </a:lnTo>
                <a:lnTo>
                  <a:pt x="442114" y="64357"/>
                </a:lnTo>
                <a:lnTo>
                  <a:pt x="441782" y="69665"/>
                </a:lnTo>
                <a:lnTo>
                  <a:pt x="494462" y="69665"/>
                </a:lnTo>
                <a:lnTo>
                  <a:pt x="494462" y="59768"/>
                </a:lnTo>
                <a:lnTo>
                  <a:pt x="491531" y="52125"/>
                </a:lnTo>
                <a:lnTo>
                  <a:pt x="485668" y="46734"/>
                </a:lnTo>
                <a:lnTo>
                  <a:pt x="479806" y="41343"/>
                </a:lnTo>
                <a:lnTo>
                  <a:pt x="472976" y="38648"/>
                </a:lnTo>
                <a:lnTo>
                  <a:pt x="465177" y="38648"/>
                </a:lnTo>
                <a:lnTo>
                  <a:pt x="461871" y="38785"/>
                </a:lnTo>
                <a:close/>
              </a:path>
              <a:path w="1979311" h="153430">
                <a:moveTo>
                  <a:pt x="442888" y="59824"/>
                </a:moveTo>
                <a:lnTo>
                  <a:pt x="444160" y="56064"/>
                </a:lnTo>
                <a:lnTo>
                  <a:pt x="439459" y="50756"/>
                </a:lnTo>
                <a:lnTo>
                  <a:pt x="436468" y="54880"/>
                </a:lnTo>
                <a:lnTo>
                  <a:pt x="431307" y="66412"/>
                </a:lnTo>
                <a:lnTo>
                  <a:pt x="429587" y="79534"/>
                </a:lnTo>
                <a:lnTo>
                  <a:pt x="429683" y="82757"/>
                </a:lnTo>
                <a:lnTo>
                  <a:pt x="432189" y="95417"/>
                </a:lnTo>
                <a:lnTo>
                  <a:pt x="438090" y="106654"/>
                </a:lnTo>
                <a:lnTo>
                  <a:pt x="449012" y="115791"/>
                </a:lnTo>
                <a:lnTo>
                  <a:pt x="462191" y="118431"/>
                </a:lnTo>
                <a:lnTo>
                  <a:pt x="471206" y="118431"/>
                </a:lnTo>
                <a:lnTo>
                  <a:pt x="478824" y="115446"/>
                </a:lnTo>
                <a:lnTo>
                  <a:pt x="485046" y="109474"/>
                </a:lnTo>
                <a:lnTo>
                  <a:pt x="491268" y="103503"/>
                </a:lnTo>
                <a:lnTo>
                  <a:pt x="495513" y="97006"/>
                </a:lnTo>
                <a:lnTo>
                  <a:pt x="497781" y="89984"/>
                </a:lnTo>
                <a:lnTo>
                  <a:pt x="494877" y="88989"/>
                </a:lnTo>
                <a:lnTo>
                  <a:pt x="491503" y="94573"/>
                </a:lnTo>
                <a:lnTo>
                  <a:pt x="487825" y="98886"/>
                </a:lnTo>
                <a:lnTo>
                  <a:pt x="483843" y="101927"/>
                </a:lnTo>
                <a:lnTo>
                  <a:pt x="479861" y="104968"/>
                </a:lnTo>
                <a:lnTo>
                  <a:pt x="474966" y="106489"/>
                </a:lnTo>
                <a:lnTo>
                  <a:pt x="461969" y="106489"/>
                </a:lnTo>
                <a:lnTo>
                  <a:pt x="455747" y="103558"/>
                </a:lnTo>
                <a:lnTo>
                  <a:pt x="450493" y="97697"/>
                </a:lnTo>
                <a:lnTo>
                  <a:pt x="448498" y="95139"/>
                </a:lnTo>
                <a:lnTo>
                  <a:pt x="443820" y="84358"/>
                </a:lnTo>
                <a:lnTo>
                  <a:pt x="441782" y="69665"/>
                </a:lnTo>
                <a:lnTo>
                  <a:pt x="442114" y="64357"/>
                </a:lnTo>
                <a:lnTo>
                  <a:pt x="442888" y="59824"/>
                </a:lnTo>
                <a:close/>
              </a:path>
              <a:path w="1979311" h="153430">
                <a:moveTo>
                  <a:pt x="720746" y="106820"/>
                </a:moveTo>
                <a:lnTo>
                  <a:pt x="723969" y="102594"/>
                </a:lnTo>
                <a:lnTo>
                  <a:pt x="729392" y="91105"/>
                </a:lnTo>
                <a:lnTo>
                  <a:pt x="731199" y="78125"/>
                </a:lnTo>
                <a:lnTo>
                  <a:pt x="730882" y="72192"/>
                </a:lnTo>
                <a:lnTo>
                  <a:pt x="727499" y="59586"/>
                </a:lnTo>
                <a:lnTo>
                  <a:pt x="720414" y="49429"/>
                </a:lnTo>
                <a:lnTo>
                  <a:pt x="717464" y="46767"/>
                </a:lnTo>
                <a:lnTo>
                  <a:pt x="706396" y="40677"/>
                </a:lnTo>
                <a:lnTo>
                  <a:pt x="693203" y="38648"/>
                </a:lnTo>
                <a:lnTo>
                  <a:pt x="688903" y="38851"/>
                </a:lnTo>
                <a:lnTo>
                  <a:pt x="676422" y="42310"/>
                </a:lnTo>
                <a:lnTo>
                  <a:pt x="666199" y="50051"/>
                </a:lnTo>
                <a:lnTo>
                  <a:pt x="663321" y="53541"/>
                </a:lnTo>
                <a:lnTo>
                  <a:pt x="657609" y="64824"/>
                </a:lnTo>
                <a:lnTo>
                  <a:pt x="655705" y="77959"/>
                </a:lnTo>
                <a:lnTo>
                  <a:pt x="656104" y="84461"/>
                </a:lnTo>
                <a:lnTo>
                  <a:pt x="659612" y="96869"/>
                </a:lnTo>
                <a:lnTo>
                  <a:pt x="666739" y="107318"/>
                </a:lnTo>
                <a:lnTo>
                  <a:pt x="669824" y="110277"/>
                </a:lnTo>
                <a:lnTo>
                  <a:pt x="680848" y="116828"/>
                </a:lnTo>
                <a:lnTo>
                  <a:pt x="677897" y="101512"/>
                </a:lnTo>
                <a:lnTo>
                  <a:pt x="676586" y="98847"/>
                </a:lnTo>
                <a:lnTo>
                  <a:pt x="672560" y="86812"/>
                </a:lnTo>
                <a:lnTo>
                  <a:pt x="671219" y="73978"/>
                </a:lnTo>
                <a:lnTo>
                  <a:pt x="671260" y="71419"/>
                </a:lnTo>
                <a:lnTo>
                  <a:pt x="673596" y="57314"/>
                </a:lnTo>
                <a:lnTo>
                  <a:pt x="679515" y="47936"/>
                </a:lnTo>
                <a:lnTo>
                  <a:pt x="682722" y="45061"/>
                </a:lnTo>
                <a:lnTo>
                  <a:pt x="686511" y="43624"/>
                </a:lnTo>
                <a:lnTo>
                  <a:pt x="698955" y="43624"/>
                </a:lnTo>
                <a:lnTo>
                  <a:pt x="705122" y="47853"/>
                </a:lnTo>
                <a:lnTo>
                  <a:pt x="709380" y="56313"/>
                </a:lnTo>
                <a:lnTo>
                  <a:pt x="710429" y="58500"/>
                </a:lnTo>
                <a:lnTo>
                  <a:pt x="714433" y="70578"/>
                </a:lnTo>
                <a:lnTo>
                  <a:pt x="715768" y="83350"/>
                </a:lnTo>
                <a:lnTo>
                  <a:pt x="715768" y="92583"/>
                </a:lnTo>
                <a:lnTo>
                  <a:pt x="714095" y="100047"/>
                </a:lnTo>
                <a:lnTo>
                  <a:pt x="710749" y="105742"/>
                </a:lnTo>
                <a:lnTo>
                  <a:pt x="710671" y="115024"/>
                </a:lnTo>
                <a:lnTo>
                  <a:pt x="720746" y="106820"/>
                </a:lnTo>
                <a:close/>
              </a:path>
              <a:path w="1979311" h="153430">
                <a:moveTo>
                  <a:pt x="710749" y="105742"/>
                </a:moveTo>
                <a:lnTo>
                  <a:pt x="707403" y="111437"/>
                </a:lnTo>
                <a:lnTo>
                  <a:pt x="702633" y="114284"/>
                </a:lnTo>
                <a:lnTo>
                  <a:pt x="688530" y="114284"/>
                </a:lnTo>
                <a:lnTo>
                  <a:pt x="682349" y="110027"/>
                </a:lnTo>
                <a:lnTo>
                  <a:pt x="677897" y="101512"/>
                </a:lnTo>
                <a:lnTo>
                  <a:pt x="680848" y="116828"/>
                </a:lnTo>
                <a:lnTo>
                  <a:pt x="693701" y="119012"/>
                </a:lnTo>
                <a:lnTo>
                  <a:pt x="698346" y="118760"/>
                </a:lnTo>
                <a:lnTo>
                  <a:pt x="710671" y="115024"/>
                </a:lnTo>
                <a:lnTo>
                  <a:pt x="710749" y="105742"/>
                </a:lnTo>
                <a:close/>
              </a:path>
              <a:path w="1979311" h="153430">
                <a:moveTo>
                  <a:pt x="507271" y="90316"/>
                </a:moveTo>
                <a:lnTo>
                  <a:pt x="507271" y="117104"/>
                </a:lnTo>
                <a:lnTo>
                  <a:pt x="509428" y="117104"/>
                </a:lnTo>
                <a:lnTo>
                  <a:pt x="509705" y="116441"/>
                </a:lnTo>
                <a:lnTo>
                  <a:pt x="511088" y="114934"/>
                </a:lnTo>
                <a:lnTo>
                  <a:pt x="513106" y="114699"/>
                </a:lnTo>
                <a:lnTo>
                  <a:pt x="515595" y="115252"/>
                </a:lnTo>
                <a:lnTo>
                  <a:pt x="519799" y="116358"/>
                </a:lnTo>
                <a:lnTo>
                  <a:pt x="524002" y="117464"/>
                </a:lnTo>
                <a:lnTo>
                  <a:pt x="527763" y="118017"/>
                </a:lnTo>
                <a:lnTo>
                  <a:pt x="538990" y="118017"/>
                </a:lnTo>
                <a:lnTo>
                  <a:pt x="545392" y="115943"/>
                </a:lnTo>
                <a:lnTo>
                  <a:pt x="550287" y="111796"/>
                </a:lnTo>
                <a:lnTo>
                  <a:pt x="555181" y="107650"/>
                </a:lnTo>
                <a:lnTo>
                  <a:pt x="557629" y="102314"/>
                </a:lnTo>
                <a:lnTo>
                  <a:pt x="557629" y="95790"/>
                </a:lnTo>
                <a:lnTo>
                  <a:pt x="557417" y="93029"/>
                </a:lnTo>
                <a:lnTo>
                  <a:pt x="552190" y="82589"/>
                </a:lnTo>
                <a:lnTo>
                  <a:pt x="539958" y="73397"/>
                </a:lnTo>
                <a:lnTo>
                  <a:pt x="529007" y="67509"/>
                </a:lnTo>
                <a:lnTo>
                  <a:pt x="521375" y="63528"/>
                </a:lnTo>
                <a:lnTo>
                  <a:pt x="517559" y="58994"/>
                </a:lnTo>
                <a:lnTo>
                  <a:pt x="517559" y="50701"/>
                </a:lnTo>
                <a:lnTo>
                  <a:pt x="518665" y="47909"/>
                </a:lnTo>
                <a:lnTo>
                  <a:pt x="520877" y="45531"/>
                </a:lnTo>
                <a:lnTo>
                  <a:pt x="523089" y="43153"/>
                </a:lnTo>
                <a:lnTo>
                  <a:pt x="526131" y="41965"/>
                </a:lnTo>
                <a:lnTo>
                  <a:pt x="536474" y="41965"/>
                </a:lnTo>
                <a:lnTo>
                  <a:pt x="541424" y="44729"/>
                </a:lnTo>
                <a:lnTo>
                  <a:pt x="544853" y="50259"/>
                </a:lnTo>
                <a:lnTo>
                  <a:pt x="546733" y="53244"/>
                </a:lnTo>
                <a:lnTo>
                  <a:pt x="548226" y="57418"/>
                </a:lnTo>
                <a:lnTo>
                  <a:pt x="549332" y="62782"/>
                </a:lnTo>
                <a:lnTo>
                  <a:pt x="551904" y="62782"/>
                </a:lnTo>
                <a:lnTo>
                  <a:pt x="551324" y="39643"/>
                </a:lnTo>
                <a:lnTo>
                  <a:pt x="549332" y="39643"/>
                </a:lnTo>
                <a:lnTo>
                  <a:pt x="547729" y="41246"/>
                </a:lnTo>
                <a:lnTo>
                  <a:pt x="545572" y="41384"/>
                </a:lnTo>
                <a:lnTo>
                  <a:pt x="543594" y="40831"/>
                </a:lnTo>
                <a:lnTo>
                  <a:pt x="540082" y="39726"/>
                </a:lnTo>
                <a:lnTo>
                  <a:pt x="536570" y="38620"/>
                </a:lnTo>
                <a:lnTo>
                  <a:pt x="533349" y="38067"/>
                </a:lnTo>
                <a:lnTo>
                  <a:pt x="523725" y="38067"/>
                </a:lnTo>
                <a:lnTo>
                  <a:pt x="518167" y="40057"/>
                </a:lnTo>
                <a:lnTo>
                  <a:pt x="513742" y="44038"/>
                </a:lnTo>
                <a:lnTo>
                  <a:pt x="509318" y="48019"/>
                </a:lnTo>
                <a:lnTo>
                  <a:pt x="507105" y="53106"/>
                </a:lnTo>
                <a:lnTo>
                  <a:pt x="507105" y="64330"/>
                </a:lnTo>
                <a:lnTo>
                  <a:pt x="508709" y="68698"/>
                </a:lnTo>
                <a:lnTo>
                  <a:pt x="511917" y="72402"/>
                </a:lnTo>
                <a:lnTo>
                  <a:pt x="515125" y="76107"/>
                </a:lnTo>
                <a:lnTo>
                  <a:pt x="520130" y="79783"/>
                </a:lnTo>
                <a:lnTo>
                  <a:pt x="526933" y="83433"/>
                </a:lnTo>
                <a:lnTo>
                  <a:pt x="536225" y="88740"/>
                </a:lnTo>
                <a:lnTo>
                  <a:pt x="539709" y="90786"/>
                </a:lnTo>
                <a:lnTo>
                  <a:pt x="542143" y="92887"/>
                </a:lnTo>
                <a:lnTo>
                  <a:pt x="543525" y="95043"/>
                </a:lnTo>
                <a:lnTo>
                  <a:pt x="544908" y="97200"/>
                </a:lnTo>
                <a:lnTo>
                  <a:pt x="545599" y="99439"/>
                </a:lnTo>
                <a:lnTo>
                  <a:pt x="545599" y="105410"/>
                </a:lnTo>
                <a:lnTo>
                  <a:pt x="544396" y="108382"/>
                </a:lnTo>
                <a:lnTo>
                  <a:pt x="541991" y="110677"/>
                </a:lnTo>
                <a:lnTo>
                  <a:pt x="539585" y="112971"/>
                </a:lnTo>
                <a:lnTo>
                  <a:pt x="536308" y="114118"/>
                </a:lnTo>
                <a:lnTo>
                  <a:pt x="524693" y="114118"/>
                </a:lnTo>
                <a:lnTo>
                  <a:pt x="519024" y="111022"/>
                </a:lnTo>
                <a:lnTo>
                  <a:pt x="515153" y="104830"/>
                </a:lnTo>
                <a:lnTo>
                  <a:pt x="512996" y="101457"/>
                </a:lnTo>
                <a:lnTo>
                  <a:pt x="511281" y="96619"/>
                </a:lnTo>
                <a:lnTo>
                  <a:pt x="510009" y="90316"/>
                </a:lnTo>
                <a:lnTo>
                  <a:pt x="507271" y="90316"/>
                </a:lnTo>
                <a:close/>
              </a:path>
              <a:path w="1979311" h="153430">
                <a:moveTo>
                  <a:pt x="648305" y="116441"/>
                </a:moveTo>
                <a:lnTo>
                  <a:pt x="648305" y="114119"/>
                </a:lnTo>
                <a:lnTo>
                  <a:pt x="643106" y="113732"/>
                </a:lnTo>
                <a:lnTo>
                  <a:pt x="639677" y="112833"/>
                </a:lnTo>
                <a:lnTo>
                  <a:pt x="638018" y="111423"/>
                </a:lnTo>
                <a:lnTo>
                  <a:pt x="636358" y="110013"/>
                </a:lnTo>
                <a:lnTo>
                  <a:pt x="635529" y="106903"/>
                </a:lnTo>
                <a:lnTo>
                  <a:pt x="635529" y="1548"/>
                </a:lnTo>
                <a:lnTo>
                  <a:pt x="634699" y="0"/>
                </a:lnTo>
                <a:lnTo>
                  <a:pt x="631699" y="941"/>
                </a:lnTo>
                <a:lnTo>
                  <a:pt x="618787" y="4858"/>
                </a:lnTo>
                <a:lnTo>
                  <a:pt x="607737" y="7961"/>
                </a:lnTo>
                <a:lnTo>
                  <a:pt x="607737" y="10698"/>
                </a:lnTo>
                <a:lnTo>
                  <a:pt x="610267" y="10118"/>
                </a:lnTo>
                <a:lnTo>
                  <a:pt x="612092" y="9786"/>
                </a:lnTo>
                <a:lnTo>
                  <a:pt x="613710" y="9703"/>
                </a:lnTo>
                <a:lnTo>
                  <a:pt x="617084" y="9703"/>
                </a:lnTo>
                <a:lnTo>
                  <a:pt x="619324" y="10864"/>
                </a:lnTo>
                <a:lnTo>
                  <a:pt x="620430" y="13186"/>
                </a:lnTo>
                <a:lnTo>
                  <a:pt x="621038" y="14569"/>
                </a:lnTo>
                <a:lnTo>
                  <a:pt x="621342" y="17084"/>
                </a:lnTo>
                <a:lnTo>
                  <a:pt x="621342" y="106350"/>
                </a:lnTo>
                <a:lnTo>
                  <a:pt x="618605" y="111009"/>
                </a:lnTo>
                <a:lnTo>
                  <a:pt x="613295" y="113621"/>
                </a:lnTo>
                <a:lnTo>
                  <a:pt x="608152" y="114119"/>
                </a:lnTo>
                <a:lnTo>
                  <a:pt x="608152" y="116441"/>
                </a:lnTo>
                <a:lnTo>
                  <a:pt x="648305" y="116441"/>
                </a:lnTo>
                <a:close/>
              </a:path>
              <a:path w="1979311" h="153430">
                <a:moveTo>
                  <a:pt x="818889" y="116441"/>
                </a:moveTo>
                <a:lnTo>
                  <a:pt x="818889" y="114119"/>
                </a:lnTo>
                <a:lnTo>
                  <a:pt x="815128" y="114063"/>
                </a:lnTo>
                <a:lnTo>
                  <a:pt x="812445" y="113151"/>
                </a:lnTo>
                <a:lnTo>
                  <a:pt x="810841" y="111382"/>
                </a:lnTo>
                <a:lnTo>
                  <a:pt x="809237" y="109612"/>
                </a:lnTo>
                <a:lnTo>
                  <a:pt x="808436" y="106737"/>
                </a:lnTo>
                <a:lnTo>
                  <a:pt x="808436" y="53244"/>
                </a:lnTo>
                <a:lnTo>
                  <a:pt x="805449" y="45752"/>
                </a:lnTo>
                <a:lnTo>
                  <a:pt x="799476" y="41550"/>
                </a:lnTo>
                <a:lnTo>
                  <a:pt x="796379" y="39394"/>
                </a:lnTo>
                <a:lnTo>
                  <a:pt x="792950" y="38316"/>
                </a:lnTo>
                <a:lnTo>
                  <a:pt x="784543" y="38316"/>
                </a:lnTo>
                <a:lnTo>
                  <a:pt x="780063" y="39670"/>
                </a:lnTo>
                <a:lnTo>
                  <a:pt x="775749" y="42380"/>
                </a:lnTo>
                <a:lnTo>
                  <a:pt x="772873" y="44149"/>
                </a:lnTo>
                <a:lnTo>
                  <a:pt x="768891" y="47411"/>
                </a:lnTo>
                <a:lnTo>
                  <a:pt x="763803" y="52166"/>
                </a:lnTo>
                <a:lnTo>
                  <a:pt x="763803" y="39974"/>
                </a:lnTo>
                <a:lnTo>
                  <a:pt x="762973" y="38399"/>
                </a:lnTo>
                <a:lnTo>
                  <a:pt x="755175" y="40970"/>
                </a:lnTo>
                <a:lnTo>
                  <a:pt x="746713" y="43734"/>
                </a:lnTo>
                <a:lnTo>
                  <a:pt x="741348" y="45448"/>
                </a:lnTo>
                <a:lnTo>
                  <a:pt x="739080" y="46112"/>
                </a:lnTo>
                <a:lnTo>
                  <a:pt x="739080" y="49014"/>
                </a:lnTo>
                <a:lnTo>
                  <a:pt x="741030" y="48766"/>
                </a:lnTo>
                <a:lnTo>
                  <a:pt x="742565" y="48683"/>
                </a:lnTo>
                <a:lnTo>
                  <a:pt x="745828" y="48683"/>
                </a:lnTo>
                <a:lnTo>
                  <a:pt x="747985" y="49733"/>
                </a:lnTo>
                <a:lnTo>
                  <a:pt x="749036" y="51834"/>
                </a:lnTo>
                <a:lnTo>
                  <a:pt x="749699" y="53272"/>
                </a:lnTo>
                <a:lnTo>
                  <a:pt x="750031" y="55760"/>
                </a:lnTo>
                <a:lnTo>
                  <a:pt x="750031" y="106433"/>
                </a:lnTo>
                <a:lnTo>
                  <a:pt x="749243" y="109709"/>
                </a:lnTo>
                <a:lnTo>
                  <a:pt x="746091" y="112640"/>
                </a:lnTo>
                <a:lnTo>
                  <a:pt x="743339" y="113621"/>
                </a:lnTo>
                <a:lnTo>
                  <a:pt x="739412" y="114119"/>
                </a:lnTo>
                <a:lnTo>
                  <a:pt x="739412" y="116441"/>
                </a:lnTo>
                <a:lnTo>
                  <a:pt x="775666" y="116441"/>
                </a:lnTo>
                <a:lnTo>
                  <a:pt x="775666" y="114119"/>
                </a:lnTo>
                <a:lnTo>
                  <a:pt x="771850" y="114008"/>
                </a:lnTo>
                <a:lnTo>
                  <a:pt x="769057" y="113276"/>
                </a:lnTo>
                <a:lnTo>
                  <a:pt x="767287" y="111921"/>
                </a:lnTo>
                <a:lnTo>
                  <a:pt x="765517" y="110566"/>
                </a:lnTo>
                <a:lnTo>
                  <a:pt x="764632" y="107898"/>
                </a:lnTo>
                <a:lnTo>
                  <a:pt x="764632" y="57474"/>
                </a:lnTo>
                <a:lnTo>
                  <a:pt x="767619" y="54543"/>
                </a:lnTo>
                <a:lnTo>
                  <a:pt x="770052" y="52442"/>
                </a:lnTo>
                <a:lnTo>
                  <a:pt x="771933" y="51171"/>
                </a:lnTo>
                <a:lnTo>
                  <a:pt x="775307" y="48959"/>
                </a:lnTo>
                <a:lnTo>
                  <a:pt x="778625" y="47853"/>
                </a:lnTo>
                <a:lnTo>
                  <a:pt x="786645" y="47853"/>
                </a:lnTo>
                <a:lnTo>
                  <a:pt x="789908" y="49415"/>
                </a:lnTo>
                <a:lnTo>
                  <a:pt x="791678" y="52539"/>
                </a:lnTo>
                <a:lnTo>
                  <a:pt x="793447" y="55663"/>
                </a:lnTo>
                <a:lnTo>
                  <a:pt x="794332" y="59602"/>
                </a:lnTo>
                <a:lnTo>
                  <a:pt x="794332" y="105410"/>
                </a:lnTo>
                <a:lnTo>
                  <a:pt x="793530" y="109073"/>
                </a:lnTo>
                <a:lnTo>
                  <a:pt x="791926" y="110760"/>
                </a:lnTo>
                <a:lnTo>
                  <a:pt x="790323" y="112446"/>
                </a:lnTo>
                <a:lnTo>
                  <a:pt x="787502" y="113566"/>
                </a:lnTo>
                <a:lnTo>
                  <a:pt x="783464" y="114119"/>
                </a:lnTo>
                <a:lnTo>
                  <a:pt x="783464" y="116441"/>
                </a:lnTo>
                <a:lnTo>
                  <a:pt x="818889" y="116441"/>
                </a:lnTo>
                <a:close/>
              </a:path>
              <a:path w="1979311" h="153430">
                <a:moveTo>
                  <a:pt x="845809" y="141404"/>
                </a:moveTo>
                <a:lnTo>
                  <a:pt x="846238" y="153430"/>
                </a:lnTo>
                <a:lnTo>
                  <a:pt x="855308" y="153430"/>
                </a:lnTo>
                <a:lnTo>
                  <a:pt x="860364" y="153206"/>
                </a:lnTo>
                <a:lnTo>
                  <a:pt x="872674" y="150764"/>
                </a:lnTo>
                <a:lnTo>
                  <a:pt x="872952" y="144058"/>
                </a:lnTo>
                <a:lnTo>
                  <a:pt x="857023" y="144058"/>
                </a:lnTo>
                <a:lnTo>
                  <a:pt x="851036" y="143174"/>
                </a:lnTo>
                <a:lnTo>
                  <a:pt x="845809" y="141404"/>
                </a:lnTo>
                <a:close/>
              </a:path>
              <a:path w="1979311" h="153430">
                <a:moveTo>
                  <a:pt x="901103" y="50424"/>
                </a:moveTo>
                <a:lnTo>
                  <a:pt x="901103" y="43706"/>
                </a:lnTo>
                <a:lnTo>
                  <a:pt x="897356" y="43748"/>
                </a:lnTo>
                <a:lnTo>
                  <a:pt x="895005" y="43831"/>
                </a:lnTo>
                <a:lnTo>
                  <a:pt x="892655" y="43914"/>
                </a:lnTo>
                <a:lnTo>
                  <a:pt x="885257" y="43956"/>
                </a:lnTo>
                <a:lnTo>
                  <a:pt x="880584" y="43002"/>
                </a:lnTo>
                <a:lnTo>
                  <a:pt x="875717" y="41094"/>
                </a:lnTo>
                <a:lnTo>
                  <a:pt x="870850" y="39186"/>
                </a:lnTo>
                <a:lnTo>
                  <a:pt x="866397" y="38233"/>
                </a:lnTo>
                <a:lnTo>
                  <a:pt x="852958" y="38233"/>
                </a:lnTo>
                <a:lnTo>
                  <a:pt x="845685" y="41136"/>
                </a:lnTo>
                <a:lnTo>
                  <a:pt x="840541" y="46941"/>
                </a:lnTo>
                <a:lnTo>
                  <a:pt x="835398" y="52747"/>
                </a:lnTo>
                <a:lnTo>
                  <a:pt x="832826" y="58884"/>
                </a:lnTo>
                <a:lnTo>
                  <a:pt x="832826" y="70661"/>
                </a:lnTo>
                <a:lnTo>
                  <a:pt x="834223" y="75443"/>
                </a:lnTo>
                <a:lnTo>
                  <a:pt x="837016" y="79701"/>
                </a:lnTo>
                <a:lnTo>
                  <a:pt x="839809" y="83958"/>
                </a:lnTo>
                <a:lnTo>
                  <a:pt x="843722" y="86916"/>
                </a:lnTo>
                <a:lnTo>
                  <a:pt x="848755" y="88574"/>
                </a:lnTo>
                <a:lnTo>
                  <a:pt x="851824" y="78871"/>
                </a:lnTo>
                <a:lnTo>
                  <a:pt x="848561" y="73508"/>
                </a:lnTo>
                <a:lnTo>
                  <a:pt x="846929" y="67454"/>
                </a:lnTo>
                <a:lnTo>
                  <a:pt x="846929" y="56727"/>
                </a:lnTo>
                <a:lnTo>
                  <a:pt x="847455" y="53382"/>
                </a:lnTo>
                <a:lnTo>
                  <a:pt x="848506" y="50673"/>
                </a:lnTo>
                <a:lnTo>
                  <a:pt x="850552" y="45531"/>
                </a:lnTo>
                <a:lnTo>
                  <a:pt x="854285" y="42960"/>
                </a:lnTo>
                <a:lnTo>
                  <a:pt x="865955" y="42960"/>
                </a:lnTo>
                <a:lnTo>
                  <a:pt x="870421" y="46250"/>
                </a:lnTo>
                <a:lnTo>
                  <a:pt x="873103" y="52829"/>
                </a:lnTo>
                <a:lnTo>
                  <a:pt x="875786" y="59409"/>
                </a:lnTo>
                <a:lnTo>
                  <a:pt x="877127" y="65325"/>
                </a:lnTo>
                <a:lnTo>
                  <a:pt x="877127" y="77157"/>
                </a:lnTo>
                <a:lnTo>
                  <a:pt x="875468" y="81774"/>
                </a:lnTo>
                <a:lnTo>
                  <a:pt x="872149" y="84428"/>
                </a:lnTo>
                <a:lnTo>
                  <a:pt x="870103" y="86087"/>
                </a:lnTo>
                <a:lnTo>
                  <a:pt x="867559" y="86916"/>
                </a:lnTo>
                <a:lnTo>
                  <a:pt x="859318" y="86916"/>
                </a:lnTo>
                <a:lnTo>
                  <a:pt x="855087" y="84234"/>
                </a:lnTo>
                <a:lnTo>
                  <a:pt x="852460" y="90150"/>
                </a:lnTo>
                <a:lnTo>
                  <a:pt x="854064" y="90150"/>
                </a:lnTo>
                <a:lnTo>
                  <a:pt x="857659" y="90648"/>
                </a:lnTo>
                <a:lnTo>
                  <a:pt x="860148" y="90897"/>
                </a:lnTo>
                <a:lnTo>
                  <a:pt x="870380" y="90897"/>
                </a:lnTo>
                <a:lnTo>
                  <a:pt x="877417" y="88257"/>
                </a:lnTo>
                <a:lnTo>
                  <a:pt x="882644" y="82976"/>
                </a:lnTo>
                <a:lnTo>
                  <a:pt x="887871" y="77696"/>
                </a:lnTo>
                <a:lnTo>
                  <a:pt x="890484" y="71905"/>
                </a:lnTo>
                <a:lnTo>
                  <a:pt x="890484" y="62726"/>
                </a:lnTo>
                <a:lnTo>
                  <a:pt x="890014" y="59685"/>
                </a:lnTo>
                <a:lnTo>
                  <a:pt x="889073" y="56479"/>
                </a:lnTo>
                <a:lnTo>
                  <a:pt x="888520" y="54765"/>
                </a:lnTo>
                <a:lnTo>
                  <a:pt x="887746" y="52747"/>
                </a:lnTo>
                <a:lnTo>
                  <a:pt x="886751" y="50424"/>
                </a:lnTo>
                <a:lnTo>
                  <a:pt x="901103" y="50424"/>
                </a:lnTo>
                <a:close/>
              </a:path>
              <a:path w="1979311" h="153430">
                <a:moveTo>
                  <a:pt x="845090" y="96923"/>
                </a:moveTo>
                <a:lnTo>
                  <a:pt x="847718" y="94214"/>
                </a:lnTo>
                <a:lnTo>
                  <a:pt x="850345" y="91505"/>
                </a:lnTo>
                <a:lnTo>
                  <a:pt x="852460" y="90150"/>
                </a:lnTo>
                <a:lnTo>
                  <a:pt x="855087" y="84234"/>
                </a:lnTo>
                <a:lnTo>
                  <a:pt x="851824" y="78871"/>
                </a:lnTo>
                <a:lnTo>
                  <a:pt x="848755" y="88574"/>
                </a:lnTo>
                <a:lnTo>
                  <a:pt x="842505" y="94104"/>
                </a:lnTo>
                <a:lnTo>
                  <a:pt x="838426" y="98098"/>
                </a:lnTo>
                <a:lnTo>
                  <a:pt x="836518" y="100559"/>
                </a:lnTo>
                <a:lnTo>
                  <a:pt x="834610" y="103019"/>
                </a:lnTo>
                <a:lnTo>
                  <a:pt x="833656" y="105272"/>
                </a:lnTo>
                <a:lnTo>
                  <a:pt x="833656" y="109530"/>
                </a:lnTo>
                <a:lnTo>
                  <a:pt x="834762" y="111492"/>
                </a:lnTo>
                <a:lnTo>
                  <a:pt x="836974" y="113206"/>
                </a:lnTo>
                <a:lnTo>
                  <a:pt x="838246" y="114146"/>
                </a:lnTo>
                <a:lnTo>
                  <a:pt x="840154" y="115114"/>
                </a:lnTo>
                <a:lnTo>
                  <a:pt x="842698" y="116109"/>
                </a:lnTo>
                <a:lnTo>
                  <a:pt x="841703" y="117104"/>
                </a:lnTo>
                <a:lnTo>
                  <a:pt x="836227" y="121997"/>
                </a:lnTo>
                <a:lnTo>
                  <a:pt x="832079" y="125757"/>
                </a:lnTo>
                <a:lnTo>
                  <a:pt x="829300" y="128591"/>
                </a:lnTo>
                <a:lnTo>
                  <a:pt x="827890" y="130498"/>
                </a:lnTo>
                <a:lnTo>
                  <a:pt x="826480" y="132406"/>
                </a:lnTo>
                <a:lnTo>
                  <a:pt x="825774" y="134355"/>
                </a:lnTo>
                <a:lnTo>
                  <a:pt x="825774" y="140382"/>
                </a:lnTo>
                <a:lnTo>
                  <a:pt x="828429" y="144238"/>
                </a:lnTo>
                <a:lnTo>
                  <a:pt x="833739" y="147915"/>
                </a:lnTo>
                <a:lnTo>
                  <a:pt x="839048" y="151592"/>
                </a:lnTo>
                <a:lnTo>
                  <a:pt x="846238" y="153430"/>
                </a:lnTo>
                <a:lnTo>
                  <a:pt x="845809" y="141404"/>
                </a:lnTo>
                <a:lnTo>
                  <a:pt x="840583" y="139635"/>
                </a:lnTo>
                <a:lnTo>
                  <a:pt x="837970" y="136428"/>
                </a:lnTo>
                <a:lnTo>
                  <a:pt x="837970" y="128798"/>
                </a:lnTo>
                <a:lnTo>
                  <a:pt x="839297" y="125536"/>
                </a:lnTo>
                <a:lnTo>
                  <a:pt x="841952" y="121997"/>
                </a:lnTo>
                <a:lnTo>
                  <a:pt x="844551" y="118514"/>
                </a:lnTo>
                <a:lnTo>
                  <a:pt x="846183" y="116773"/>
                </a:lnTo>
                <a:lnTo>
                  <a:pt x="848174" y="117049"/>
                </a:lnTo>
                <a:lnTo>
                  <a:pt x="850192" y="117381"/>
                </a:lnTo>
                <a:lnTo>
                  <a:pt x="852903" y="117768"/>
                </a:lnTo>
                <a:lnTo>
                  <a:pt x="855613" y="118155"/>
                </a:lnTo>
                <a:lnTo>
                  <a:pt x="857576" y="118376"/>
                </a:lnTo>
                <a:lnTo>
                  <a:pt x="858793" y="118431"/>
                </a:lnTo>
                <a:lnTo>
                  <a:pt x="860673" y="118542"/>
                </a:lnTo>
                <a:lnTo>
                  <a:pt x="862747" y="118639"/>
                </a:lnTo>
                <a:lnTo>
                  <a:pt x="865015" y="118722"/>
                </a:lnTo>
                <a:lnTo>
                  <a:pt x="867282" y="118804"/>
                </a:lnTo>
                <a:lnTo>
                  <a:pt x="871486" y="118929"/>
                </a:lnTo>
                <a:lnTo>
                  <a:pt x="879505" y="119039"/>
                </a:lnTo>
                <a:lnTo>
                  <a:pt x="884953" y="119454"/>
                </a:lnTo>
                <a:lnTo>
                  <a:pt x="887829" y="120173"/>
                </a:lnTo>
                <a:lnTo>
                  <a:pt x="892475" y="121389"/>
                </a:lnTo>
                <a:lnTo>
                  <a:pt x="894798" y="123850"/>
                </a:lnTo>
                <a:lnTo>
                  <a:pt x="894798" y="132199"/>
                </a:lnTo>
                <a:lnTo>
                  <a:pt x="891922" y="136110"/>
                </a:lnTo>
                <a:lnTo>
                  <a:pt x="886170" y="139289"/>
                </a:lnTo>
                <a:lnTo>
                  <a:pt x="880418" y="142469"/>
                </a:lnTo>
                <a:lnTo>
                  <a:pt x="872952" y="144058"/>
                </a:lnTo>
                <a:lnTo>
                  <a:pt x="872674" y="150764"/>
                </a:lnTo>
                <a:lnTo>
                  <a:pt x="884884" y="145634"/>
                </a:lnTo>
                <a:lnTo>
                  <a:pt x="885020" y="145561"/>
                </a:lnTo>
                <a:lnTo>
                  <a:pt x="895900" y="136462"/>
                </a:lnTo>
                <a:lnTo>
                  <a:pt x="899527" y="124734"/>
                </a:lnTo>
                <a:lnTo>
                  <a:pt x="899527" y="116164"/>
                </a:lnTo>
                <a:lnTo>
                  <a:pt x="895351" y="110580"/>
                </a:lnTo>
                <a:lnTo>
                  <a:pt x="886999" y="107981"/>
                </a:lnTo>
                <a:lnTo>
                  <a:pt x="884864" y="107415"/>
                </a:lnTo>
                <a:lnTo>
                  <a:pt x="874071" y="106036"/>
                </a:lnTo>
                <a:lnTo>
                  <a:pt x="858046" y="105576"/>
                </a:lnTo>
                <a:lnTo>
                  <a:pt x="854949" y="105576"/>
                </a:lnTo>
                <a:lnTo>
                  <a:pt x="852128" y="105300"/>
                </a:lnTo>
                <a:lnTo>
                  <a:pt x="849584" y="104747"/>
                </a:lnTo>
                <a:lnTo>
                  <a:pt x="845713" y="103918"/>
                </a:lnTo>
                <a:lnTo>
                  <a:pt x="843777" y="102618"/>
                </a:lnTo>
                <a:lnTo>
                  <a:pt x="843777" y="99135"/>
                </a:lnTo>
                <a:lnTo>
                  <a:pt x="845090" y="96923"/>
                </a:lnTo>
                <a:close/>
              </a:path>
              <a:path w="1979311" h="153430">
                <a:moveTo>
                  <a:pt x="992360" y="116441"/>
                </a:moveTo>
                <a:lnTo>
                  <a:pt x="992360" y="114119"/>
                </a:lnTo>
                <a:lnTo>
                  <a:pt x="987161" y="113732"/>
                </a:lnTo>
                <a:lnTo>
                  <a:pt x="983732" y="112833"/>
                </a:lnTo>
                <a:lnTo>
                  <a:pt x="982072" y="111423"/>
                </a:lnTo>
                <a:lnTo>
                  <a:pt x="980413" y="110013"/>
                </a:lnTo>
                <a:lnTo>
                  <a:pt x="979584" y="106903"/>
                </a:lnTo>
                <a:lnTo>
                  <a:pt x="979584" y="1548"/>
                </a:lnTo>
                <a:lnTo>
                  <a:pt x="978754" y="0"/>
                </a:lnTo>
                <a:lnTo>
                  <a:pt x="975754" y="942"/>
                </a:lnTo>
                <a:lnTo>
                  <a:pt x="962842" y="4858"/>
                </a:lnTo>
                <a:lnTo>
                  <a:pt x="951792" y="7962"/>
                </a:lnTo>
                <a:lnTo>
                  <a:pt x="951792" y="10698"/>
                </a:lnTo>
                <a:lnTo>
                  <a:pt x="954322" y="10118"/>
                </a:lnTo>
                <a:lnTo>
                  <a:pt x="956147" y="9786"/>
                </a:lnTo>
                <a:lnTo>
                  <a:pt x="957765" y="9703"/>
                </a:lnTo>
                <a:lnTo>
                  <a:pt x="961139" y="9703"/>
                </a:lnTo>
                <a:lnTo>
                  <a:pt x="963379" y="10864"/>
                </a:lnTo>
                <a:lnTo>
                  <a:pt x="964485" y="13186"/>
                </a:lnTo>
                <a:lnTo>
                  <a:pt x="965093" y="14569"/>
                </a:lnTo>
                <a:lnTo>
                  <a:pt x="965397" y="17084"/>
                </a:lnTo>
                <a:lnTo>
                  <a:pt x="965397" y="106350"/>
                </a:lnTo>
                <a:lnTo>
                  <a:pt x="964485" y="109433"/>
                </a:lnTo>
                <a:lnTo>
                  <a:pt x="962660" y="111009"/>
                </a:lnTo>
                <a:lnTo>
                  <a:pt x="960834" y="112584"/>
                </a:lnTo>
                <a:lnTo>
                  <a:pt x="957350" y="113621"/>
                </a:lnTo>
                <a:lnTo>
                  <a:pt x="952207" y="114119"/>
                </a:lnTo>
                <a:lnTo>
                  <a:pt x="952207" y="116441"/>
                </a:lnTo>
                <a:lnTo>
                  <a:pt x="992360" y="116441"/>
                </a:lnTo>
                <a:close/>
              </a:path>
              <a:path w="1979311" h="153430">
                <a:moveTo>
                  <a:pt x="1026639" y="9371"/>
                </a:moveTo>
                <a:lnTo>
                  <a:pt x="1026639" y="6939"/>
                </a:lnTo>
                <a:lnTo>
                  <a:pt x="1025796" y="4879"/>
                </a:lnTo>
                <a:lnTo>
                  <a:pt x="1024109" y="3193"/>
                </a:lnTo>
                <a:lnTo>
                  <a:pt x="1022422" y="1506"/>
                </a:lnTo>
                <a:lnTo>
                  <a:pt x="1020389" y="663"/>
                </a:lnTo>
                <a:lnTo>
                  <a:pt x="1015578" y="663"/>
                </a:lnTo>
                <a:lnTo>
                  <a:pt x="1013531" y="1520"/>
                </a:lnTo>
                <a:lnTo>
                  <a:pt x="1011872" y="3234"/>
                </a:lnTo>
                <a:lnTo>
                  <a:pt x="1010213" y="4948"/>
                </a:lnTo>
                <a:lnTo>
                  <a:pt x="1009383" y="6994"/>
                </a:lnTo>
                <a:lnTo>
                  <a:pt x="1009383" y="11749"/>
                </a:lnTo>
                <a:lnTo>
                  <a:pt x="1010213" y="13781"/>
                </a:lnTo>
                <a:lnTo>
                  <a:pt x="1011872" y="15467"/>
                </a:lnTo>
                <a:lnTo>
                  <a:pt x="1013531" y="17154"/>
                </a:lnTo>
                <a:lnTo>
                  <a:pt x="1015578" y="17997"/>
                </a:lnTo>
                <a:lnTo>
                  <a:pt x="1020389" y="17997"/>
                </a:lnTo>
                <a:lnTo>
                  <a:pt x="1022422" y="17154"/>
                </a:lnTo>
                <a:lnTo>
                  <a:pt x="1024109" y="15467"/>
                </a:lnTo>
                <a:lnTo>
                  <a:pt x="1025796" y="13781"/>
                </a:lnTo>
                <a:lnTo>
                  <a:pt x="1026639" y="11749"/>
                </a:lnTo>
                <a:lnTo>
                  <a:pt x="1026639" y="9371"/>
                </a:lnTo>
                <a:close/>
              </a:path>
              <a:path w="1979311" h="153430">
                <a:moveTo>
                  <a:pt x="1012757" y="43375"/>
                </a:moveTo>
                <a:lnTo>
                  <a:pt x="1003078" y="46526"/>
                </a:lnTo>
                <a:lnTo>
                  <a:pt x="999511" y="47688"/>
                </a:lnTo>
                <a:lnTo>
                  <a:pt x="999511" y="50259"/>
                </a:lnTo>
                <a:lnTo>
                  <a:pt x="1002276" y="49484"/>
                </a:lnTo>
                <a:lnTo>
                  <a:pt x="1003949" y="49042"/>
                </a:lnTo>
                <a:lnTo>
                  <a:pt x="1004530" y="48931"/>
                </a:lnTo>
                <a:lnTo>
                  <a:pt x="1006314" y="48766"/>
                </a:lnTo>
                <a:lnTo>
                  <a:pt x="1008968" y="48766"/>
                </a:lnTo>
                <a:lnTo>
                  <a:pt x="1010711" y="49899"/>
                </a:lnTo>
                <a:lnTo>
                  <a:pt x="1011540" y="52166"/>
                </a:lnTo>
                <a:lnTo>
                  <a:pt x="1012038" y="53548"/>
                </a:lnTo>
                <a:lnTo>
                  <a:pt x="1012287" y="56036"/>
                </a:lnTo>
                <a:lnTo>
                  <a:pt x="1012287" y="105659"/>
                </a:lnTo>
                <a:lnTo>
                  <a:pt x="1011512" y="109626"/>
                </a:lnTo>
                <a:lnTo>
                  <a:pt x="1009964" y="111092"/>
                </a:lnTo>
                <a:lnTo>
                  <a:pt x="1008415" y="112557"/>
                </a:lnTo>
                <a:lnTo>
                  <a:pt x="1004682" y="113566"/>
                </a:lnTo>
                <a:lnTo>
                  <a:pt x="998764" y="114119"/>
                </a:lnTo>
                <a:lnTo>
                  <a:pt x="998764" y="116441"/>
                </a:lnTo>
                <a:lnTo>
                  <a:pt x="1039083" y="116441"/>
                </a:lnTo>
                <a:lnTo>
                  <a:pt x="1039083" y="114119"/>
                </a:lnTo>
                <a:lnTo>
                  <a:pt x="1033718" y="113676"/>
                </a:lnTo>
                <a:lnTo>
                  <a:pt x="1030276" y="112653"/>
                </a:lnTo>
                <a:lnTo>
                  <a:pt x="1028755" y="111050"/>
                </a:lnTo>
                <a:lnTo>
                  <a:pt x="1027234" y="109447"/>
                </a:lnTo>
                <a:lnTo>
                  <a:pt x="1026473" y="105493"/>
                </a:lnTo>
                <a:lnTo>
                  <a:pt x="1026418" y="38786"/>
                </a:lnTo>
                <a:lnTo>
                  <a:pt x="1024869" y="38731"/>
                </a:lnTo>
                <a:lnTo>
                  <a:pt x="1023321" y="39394"/>
                </a:lnTo>
                <a:lnTo>
                  <a:pt x="1019504" y="40997"/>
                </a:lnTo>
                <a:lnTo>
                  <a:pt x="1012757" y="43375"/>
                </a:lnTo>
                <a:close/>
              </a:path>
              <a:path w="1979311" h="153430">
                <a:moveTo>
                  <a:pt x="1083235" y="114699"/>
                </a:moveTo>
                <a:lnTo>
                  <a:pt x="1084092" y="116427"/>
                </a:lnTo>
                <a:lnTo>
                  <a:pt x="1085336" y="118017"/>
                </a:lnTo>
                <a:lnTo>
                  <a:pt x="1087327" y="117049"/>
                </a:lnTo>
                <a:lnTo>
                  <a:pt x="1088130" y="115280"/>
                </a:lnTo>
                <a:lnTo>
                  <a:pt x="1112105" y="55566"/>
                </a:lnTo>
                <a:lnTo>
                  <a:pt x="1114373" y="49871"/>
                </a:lnTo>
                <a:lnTo>
                  <a:pt x="1116101" y="46236"/>
                </a:lnTo>
                <a:lnTo>
                  <a:pt x="1117290" y="44660"/>
                </a:lnTo>
                <a:lnTo>
                  <a:pt x="1118479" y="43085"/>
                </a:lnTo>
                <a:lnTo>
                  <a:pt x="1120429" y="42186"/>
                </a:lnTo>
                <a:lnTo>
                  <a:pt x="1123139" y="41965"/>
                </a:lnTo>
                <a:lnTo>
                  <a:pt x="1123139" y="39394"/>
                </a:lnTo>
                <a:lnTo>
                  <a:pt x="1099578" y="39394"/>
                </a:lnTo>
                <a:lnTo>
                  <a:pt x="1099578" y="41965"/>
                </a:lnTo>
                <a:lnTo>
                  <a:pt x="1101680" y="42131"/>
                </a:lnTo>
                <a:lnTo>
                  <a:pt x="1103339" y="42463"/>
                </a:lnTo>
                <a:lnTo>
                  <a:pt x="1104556" y="42960"/>
                </a:lnTo>
                <a:lnTo>
                  <a:pt x="1106602" y="43900"/>
                </a:lnTo>
                <a:lnTo>
                  <a:pt x="1107625" y="45448"/>
                </a:lnTo>
                <a:lnTo>
                  <a:pt x="1107625" y="48655"/>
                </a:lnTo>
                <a:lnTo>
                  <a:pt x="1107307" y="50176"/>
                </a:lnTo>
                <a:lnTo>
                  <a:pt x="1106671" y="52166"/>
                </a:lnTo>
                <a:lnTo>
                  <a:pt x="1106035" y="54156"/>
                </a:lnTo>
                <a:lnTo>
                  <a:pt x="1105358" y="56064"/>
                </a:lnTo>
                <a:lnTo>
                  <a:pt x="1104639" y="57889"/>
                </a:lnTo>
                <a:lnTo>
                  <a:pt x="1089706" y="95873"/>
                </a:lnTo>
                <a:lnTo>
                  <a:pt x="1072450" y="52996"/>
                </a:lnTo>
                <a:lnTo>
                  <a:pt x="1071413" y="50272"/>
                </a:lnTo>
                <a:lnTo>
                  <a:pt x="1070791" y="46941"/>
                </a:lnTo>
                <a:lnTo>
                  <a:pt x="1070791" y="45061"/>
                </a:lnTo>
                <a:lnTo>
                  <a:pt x="1071385" y="43845"/>
                </a:lnTo>
                <a:lnTo>
                  <a:pt x="1073763" y="42739"/>
                </a:lnTo>
                <a:lnTo>
                  <a:pt x="1075796" y="42297"/>
                </a:lnTo>
                <a:lnTo>
                  <a:pt x="1078672" y="41965"/>
                </a:lnTo>
                <a:lnTo>
                  <a:pt x="1078672" y="39394"/>
                </a:lnTo>
                <a:lnTo>
                  <a:pt x="1045239" y="39394"/>
                </a:lnTo>
                <a:lnTo>
                  <a:pt x="1045239" y="41965"/>
                </a:lnTo>
                <a:lnTo>
                  <a:pt x="1047894" y="42297"/>
                </a:lnTo>
                <a:lnTo>
                  <a:pt x="1049912" y="42960"/>
                </a:lnTo>
                <a:lnTo>
                  <a:pt x="1051295" y="43956"/>
                </a:lnTo>
                <a:lnTo>
                  <a:pt x="1053618" y="45725"/>
                </a:lnTo>
                <a:lnTo>
                  <a:pt x="1055803" y="49070"/>
                </a:lnTo>
                <a:lnTo>
                  <a:pt x="1057849" y="53991"/>
                </a:lnTo>
                <a:lnTo>
                  <a:pt x="1083235" y="114699"/>
                </a:lnTo>
                <a:close/>
              </a:path>
              <a:path w="1979311" h="153430">
                <a:moveTo>
                  <a:pt x="1162724" y="38785"/>
                </a:moveTo>
                <a:lnTo>
                  <a:pt x="1150326" y="42353"/>
                </a:lnTo>
                <a:lnTo>
                  <a:pt x="1140312" y="50756"/>
                </a:lnTo>
                <a:lnTo>
                  <a:pt x="1145013" y="56064"/>
                </a:lnTo>
                <a:lnTo>
                  <a:pt x="1146783" y="53078"/>
                </a:lnTo>
                <a:lnTo>
                  <a:pt x="1150101" y="47494"/>
                </a:lnTo>
                <a:lnTo>
                  <a:pt x="1154913" y="44702"/>
                </a:lnTo>
                <a:lnTo>
                  <a:pt x="1167578" y="44702"/>
                </a:lnTo>
                <a:lnTo>
                  <a:pt x="1172113" y="47135"/>
                </a:lnTo>
                <a:lnTo>
                  <a:pt x="1174824" y="52000"/>
                </a:lnTo>
                <a:lnTo>
                  <a:pt x="1176317" y="54709"/>
                </a:lnTo>
                <a:lnTo>
                  <a:pt x="1177368" y="58828"/>
                </a:lnTo>
                <a:lnTo>
                  <a:pt x="1177976" y="64357"/>
                </a:lnTo>
                <a:lnTo>
                  <a:pt x="1142967" y="64357"/>
                </a:lnTo>
                <a:lnTo>
                  <a:pt x="1142635" y="69665"/>
                </a:lnTo>
                <a:lnTo>
                  <a:pt x="1195315" y="69665"/>
                </a:lnTo>
                <a:lnTo>
                  <a:pt x="1195315" y="59769"/>
                </a:lnTo>
                <a:lnTo>
                  <a:pt x="1192383" y="52125"/>
                </a:lnTo>
                <a:lnTo>
                  <a:pt x="1186521" y="46734"/>
                </a:lnTo>
                <a:lnTo>
                  <a:pt x="1180658" y="41343"/>
                </a:lnTo>
                <a:lnTo>
                  <a:pt x="1173828" y="38648"/>
                </a:lnTo>
                <a:lnTo>
                  <a:pt x="1166030" y="38648"/>
                </a:lnTo>
                <a:lnTo>
                  <a:pt x="1162724" y="38785"/>
                </a:lnTo>
                <a:close/>
              </a:path>
              <a:path w="1979311" h="153430">
                <a:moveTo>
                  <a:pt x="1143741" y="59824"/>
                </a:moveTo>
                <a:lnTo>
                  <a:pt x="1145013" y="56064"/>
                </a:lnTo>
                <a:lnTo>
                  <a:pt x="1140312" y="50756"/>
                </a:lnTo>
                <a:lnTo>
                  <a:pt x="1137320" y="54880"/>
                </a:lnTo>
                <a:lnTo>
                  <a:pt x="1132160" y="66413"/>
                </a:lnTo>
                <a:lnTo>
                  <a:pt x="1130440" y="79535"/>
                </a:lnTo>
                <a:lnTo>
                  <a:pt x="1130536" y="82757"/>
                </a:lnTo>
                <a:lnTo>
                  <a:pt x="1133041" y="95418"/>
                </a:lnTo>
                <a:lnTo>
                  <a:pt x="1138943" y="106655"/>
                </a:lnTo>
                <a:lnTo>
                  <a:pt x="1149864" y="115791"/>
                </a:lnTo>
                <a:lnTo>
                  <a:pt x="1163043" y="118431"/>
                </a:lnTo>
                <a:lnTo>
                  <a:pt x="1172058" y="118431"/>
                </a:lnTo>
                <a:lnTo>
                  <a:pt x="1179677" y="115446"/>
                </a:lnTo>
                <a:lnTo>
                  <a:pt x="1185899" y="109474"/>
                </a:lnTo>
                <a:lnTo>
                  <a:pt x="1192121" y="103503"/>
                </a:lnTo>
                <a:lnTo>
                  <a:pt x="1196366" y="97007"/>
                </a:lnTo>
                <a:lnTo>
                  <a:pt x="1198633" y="89984"/>
                </a:lnTo>
                <a:lnTo>
                  <a:pt x="1195730" y="88989"/>
                </a:lnTo>
                <a:lnTo>
                  <a:pt x="1192356" y="94574"/>
                </a:lnTo>
                <a:lnTo>
                  <a:pt x="1188678" y="98886"/>
                </a:lnTo>
                <a:lnTo>
                  <a:pt x="1184696" y="101927"/>
                </a:lnTo>
                <a:lnTo>
                  <a:pt x="1180714" y="104968"/>
                </a:lnTo>
                <a:lnTo>
                  <a:pt x="1175819" y="106489"/>
                </a:lnTo>
                <a:lnTo>
                  <a:pt x="1162822" y="106489"/>
                </a:lnTo>
                <a:lnTo>
                  <a:pt x="1156600" y="103558"/>
                </a:lnTo>
                <a:lnTo>
                  <a:pt x="1151346" y="97698"/>
                </a:lnTo>
                <a:lnTo>
                  <a:pt x="1149350" y="95139"/>
                </a:lnTo>
                <a:lnTo>
                  <a:pt x="1144672" y="84358"/>
                </a:lnTo>
                <a:lnTo>
                  <a:pt x="1142635" y="69665"/>
                </a:lnTo>
                <a:lnTo>
                  <a:pt x="1142967" y="64357"/>
                </a:lnTo>
                <a:lnTo>
                  <a:pt x="1143741" y="59824"/>
                </a:lnTo>
                <a:close/>
              </a:path>
              <a:path w="1979311" h="153430">
                <a:moveTo>
                  <a:pt x="1236107" y="38241"/>
                </a:moveTo>
                <a:lnTo>
                  <a:pt x="1224083" y="42083"/>
                </a:lnTo>
                <a:lnTo>
                  <a:pt x="1227675" y="45877"/>
                </a:lnTo>
                <a:lnTo>
                  <a:pt x="1233095" y="42794"/>
                </a:lnTo>
                <a:lnTo>
                  <a:pt x="1240064" y="42794"/>
                </a:lnTo>
                <a:lnTo>
                  <a:pt x="1236107" y="38241"/>
                </a:lnTo>
                <a:close/>
              </a:path>
              <a:path w="1979311" h="153430">
                <a:moveTo>
                  <a:pt x="1270759" y="497"/>
                </a:moveTo>
                <a:lnTo>
                  <a:pt x="1268713" y="1271"/>
                </a:lnTo>
                <a:lnTo>
                  <a:pt x="1266362" y="2073"/>
                </a:lnTo>
                <a:lnTo>
                  <a:pt x="1264482" y="2737"/>
                </a:lnTo>
                <a:lnTo>
                  <a:pt x="1262297" y="3428"/>
                </a:lnTo>
                <a:lnTo>
                  <a:pt x="1259808" y="4146"/>
                </a:lnTo>
                <a:lnTo>
                  <a:pt x="1257320" y="4865"/>
                </a:lnTo>
                <a:lnTo>
                  <a:pt x="1254831" y="5557"/>
                </a:lnTo>
                <a:lnTo>
                  <a:pt x="1252342" y="6220"/>
                </a:lnTo>
                <a:lnTo>
                  <a:pt x="1245539" y="7962"/>
                </a:lnTo>
                <a:lnTo>
                  <a:pt x="1245539" y="10698"/>
                </a:lnTo>
                <a:lnTo>
                  <a:pt x="1247254" y="10532"/>
                </a:lnTo>
                <a:lnTo>
                  <a:pt x="1248858" y="10367"/>
                </a:lnTo>
                <a:lnTo>
                  <a:pt x="1250600" y="10284"/>
                </a:lnTo>
                <a:lnTo>
                  <a:pt x="1253421" y="10284"/>
                </a:lnTo>
                <a:lnTo>
                  <a:pt x="1255204" y="10920"/>
                </a:lnTo>
                <a:lnTo>
                  <a:pt x="1256698" y="13463"/>
                </a:lnTo>
                <a:lnTo>
                  <a:pt x="1257071" y="15785"/>
                </a:lnTo>
                <a:lnTo>
                  <a:pt x="1257071" y="45531"/>
                </a:lnTo>
                <a:lnTo>
                  <a:pt x="1255025" y="43486"/>
                </a:lnTo>
                <a:lnTo>
                  <a:pt x="1252895" y="41882"/>
                </a:lnTo>
                <a:lnTo>
                  <a:pt x="1250683" y="40721"/>
                </a:lnTo>
                <a:lnTo>
                  <a:pt x="1247309" y="38952"/>
                </a:lnTo>
                <a:lnTo>
                  <a:pt x="1243603" y="38067"/>
                </a:lnTo>
                <a:lnTo>
                  <a:pt x="1239566" y="38067"/>
                </a:lnTo>
                <a:lnTo>
                  <a:pt x="1236107" y="38241"/>
                </a:lnTo>
                <a:lnTo>
                  <a:pt x="1240064" y="42794"/>
                </a:lnTo>
                <a:lnTo>
                  <a:pt x="1243714" y="42794"/>
                </a:lnTo>
                <a:lnTo>
                  <a:pt x="1247461" y="44273"/>
                </a:lnTo>
                <a:lnTo>
                  <a:pt x="1251305" y="47231"/>
                </a:lnTo>
                <a:lnTo>
                  <a:pt x="1255149" y="50190"/>
                </a:lnTo>
                <a:lnTo>
                  <a:pt x="1257071" y="55262"/>
                </a:lnTo>
                <a:lnTo>
                  <a:pt x="1257071" y="100296"/>
                </a:lnTo>
                <a:lnTo>
                  <a:pt x="1255744" y="102701"/>
                </a:lnTo>
                <a:lnTo>
                  <a:pt x="1253089" y="105245"/>
                </a:lnTo>
                <a:lnTo>
                  <a:pt x="1250434" y="107788"/>
                </a:lnTo>
                <a:lnTo>
                  <a:pt x="1246950" y="109060"/>
                </a:lnTo>
                <a:lnTo>
                  <a:pt x="1234450" y="109060"/>
                </a:lnTo>
                <a:lnTo>
                  <a:pt x="1228297" y="105576"/>
                </a:lnTo>
                <a:lnTo>
                  <a:pt x="1224177" y="98610"/>
                </a:lnTo>
                <a:lnTo>
                  <a:pt x="1220056" y="91643"/>
                </a:lnTo>
                <a:lnTo>
                  <a:pt x="1217996" y="83709"/>
                </a:lnTo>
                <a:lnTo>
                  <a:pt x="1217996" y="65795"/>
                </a:lnTo>
                <a:lnTo>
                  <a:pt x="1219932" y="58207"/>
                </a:lnTo>
                <a:lnTo>
                  <a:pt x="1223804" y="52042"/>
                </a:lnTo>
                <a:lnTo>
                  <a:pt x="1227675" y="45877"/>
                </a:lnTo>
                <a:lnTo>
                  <a:pt x="1224083" y="42083"/>
                </a:lnTo>
                <a:lnTo>
                  <a:pt x="1213890" y="50963"/>
                </a:lnTo>
                <a:lnTo>
                  <a:pt x="1209755" y="56927"/>
                </a:lnTo>
                <a:lnTo>
                  <a:pt x="1204985" y="68619"/>
                </a:lnTo>
                <a:lnTo>
                  <a:pt x="1203395" y="81857"/>
                </a:lnTo>
                <a:lnTo>
                  <a:pt x="1203417" y="83274"/>
                </a:lnTo>
                <a:lnTo>
                  <a:pt x="1205806" y="95969"/>
                </a:lnTo>
                <a:lnTo>
                  <a:pt x="1212148" y="107111"/>
                </a:lnTo>
                <a:lnTo>
                  <a:pt x="1217983" y="114381"/>
                </a:lnTo>
                <a:lnTo>
                  <a:pt x="1225601" y="118017"/>
                </a:lnTo>
                <a:lnTo>
                  <a:pt x="1240313" y="118017"/>
                </a:lnTo>
                <a:lnTo>
                  <a:pt x="1244986" y="116773"/>
                </a:lnTo>
                <a:lnTo>
                  <a:pt x="1249024" y="114284"/>
                </a:lnTo>
                <a:lnTo>
                  <a:pt x="1251291" y="112847"/>
                </a:lnTo>
                <a:lnTo>
                  <a:pt x="1253974" y="110442"/>
                </a:lnTo>
                <a:lnTo>
                  <a:pt x="1257071" y="107069"/>
                </a:lnTo>
                <a:lnTo>
                  <a:pt x="1257071" y="117270"/>
                </a:lnTo>
                <a:lnTo>
                  <a:pt x="1257652" y="118017"/>
                </a:lnTo>
                <a:lnTo>
                  <a:pt x="1270676" y="113123"/>
                </a:lnTo>
                <a:lnTo>
                  <a:pt x="1278364" y="110469"/>
                </a:lnTo>
                <a:lnTo>
                  <a:pt x="1282374" y="109087"/>
                </a:lnTo>
                <a:lnTo>
                  <a:pt x="1282706" y="108977"/>
                </a:lnTo>
                <a:lnTo>
                  <a:pt x="1282706" y="106240"/>
                </a:lnTo>
                <a:lnTo>
                  <a:pt x="1280881" y="106447"/>
                </a:lnTo>
                <a:lnTo>
                  <a:pt x="1275239" y="106489"/>
                </a:lnTo>
                <a:lnTo>
                  <a:pt x="1272889" y="105770"/>
                </a:lnTo>
                <a:lnTo>
                  <a:pt x="1271119" y="102895"/>
                </a:lnTo>
                <a:lnTo>
                  <a:pt x="1270676" y="100379"/>
                </a:lnTo>
                <a:lnTo>
                  <a:pt x="1270676" y="96785"/>
                </a:lnTo>
                <a:lnTo>
                  <a:pt x="1270842" y="29027"/>
                </a:lnTo>
                <a:lnTo>
                  <a:pt x="1270925" y="19116"/>
                </a:lnTo>
                <a:lnTo>
                  <a:pt x="1271036" y="12523"/>
                </a:lnTo>
                <a:lnTo>
                  <a:pt x="1271257" y="663"/>
                </a:lnTo>
                <a:lnTo>
                  <a:pt x="1270759" y="497"/>
                </a:lnTo>
                <a:close/>
              </a:path>
              <a:path w="1979311" h="153430">
                <a:moveTo>
                  <a:pt x="1334556" y="73812"/>
                </a:moveTo>
                <a:lnTo>
                  <a:pt x="1334804" y="80492"/>
                </a:lnTo>
                <a:lnTo>
                  <a:pt x="1336752" y="93213"/>
                </a:lnTo>
                <a:lnTo>
                  <a:pt x="1340637" y="105297"/>
                </a:lnTo>
                <a:lnTo>
                  <a:pt x="1346459" y="116744"/>
                </a:lnTo>
                <a:lnTo>
                  <a:pt x="1354218" y="127554"/>
                </a:lnTo>
                <a:lnTo>
                  <a:pt x="1357294" y="131127"/>
                </a:lnTo>
                <a:lnTo>
                  <a:pt x="1367103" y="140689"/>
                </a:lnTo>
                <a:lnTo>
                  <a:pt x="1376285" y="146712"/>
                </a:lnTo>
                <a:lnTo>
                  <a:pt x="1378442" y="143975"/>
                </a:lnTo>
                <a:lnTo>
                  <a:pt x="1373271" y="140154"/>
                </a:lnTo>
                <a:lnTo>
                  <a:pt x="1364637" y="131184"/>
                </a:lnTo>
                <a:lnTo>
                  <a:pt x="1357927" y="120211"/>
                </a:lnTo>
                <a:lnTo>
                  <a:pt x="1353139" y="107235"/>
                </a:lnTo>
                <a:lnTo>
                  <a:pt x="1351246" y="98466"/>
                </a:lnTo>
                <a:lnTo>
                  <a:pt x="1349804" y="86011"/>
                </a:lnTo>
                <a:lnTo>
                  <a:pt x="1349323" y="71656"/>
                </a:lnTo>
                <a:lnTo>
                  <a:pt x="1349728" y="60428"/>
                </a:lnTo>
                <a:lnTo>
                  <a:pt x="1351515" y="46987"/>
                </a:lnTo>
                <a:lnTo>
                  <a:pt x="1354726" y="35193"/>
                </a:lnTo>
                <a:lnTo>
                  <a:pt x="1359362" y="25046"/>
                </a:lnTo>
                <a:lnTo>
                  <a:pt x="1367933" y="13867"/>
                </a:lnTo>
                <a:lnTo>
                  <a:pt x="1378442" y="4395"/>
                </a:lnTo>
                <a:lnTo>
                  <a:pt x="1376866" y="1658"/>
                </a:lnTo>
                <a:lnTo>
                  <a:pt x="1370419" y="5680"/>
                </a:lnTo>
                <a:lnTo>
                  <a:pt x="1360550" y="13636"/>
                </a:lnTo>
                <a:lnTo>
                  <a:pt x="1351812" y="23139"/>
                </a:lnTo>
                <a:lnTo>
                  <a:pt x="1350096" y="25383"/>
                </a:lnTo>
                <a:lnTo>
                  <a:pt x="1343297" y="36300"/>
                </a:lnTo>
                <a:lnTo>
                  <a:pt x="1338441" y="48010"/>
                </a:lnTo>
                <a:lnTo>
                  <a:pt x="1335528" y="60514"/>
                </a:lnTo>
                <a:lnTo>
                  <a:pt x="1334556" y="73812"/>
                </a:lnTo>
                <a:close/>
              </a:path>
              <a:path w="1979311" h="153430">
                <a:moveTo>
                  <a:pt x="1445353" y="42933"/>
                </a:moveTo>
                <a:lnTo>
                  <a:pt x="1441260" y="42546"/>
                </a:lnTo>
                <a:lnTo>
                  <a:pt x="1439524" y="46112"/>
                </a:lnTo>
                <a:lnTo>
                  <a:pt x="1442026" y="46706"/>
                </a:lnTo>
                <a:lnTo>
                  <a:pt x="1444294" y="48752"/>
                </a:lnTo>
                <a:lnTo>
                  <a:pt x="1444861" y="51226"/>
                </a:lnTo>
                <a:lnTo>
                  <a:pt x="1445298" y="112736"/>
                </a:lnTo>
                <a:lnTo>
                  <a:pt x="1448174" y="110857"/>
                </a:lnTo>
                <a:lnTo>
                  <a:pt x="1448008" y="43568"/>
                </a:lnTo>
                <a:lnTo>
                  <a:pt x="1446313" y="40362"/>
                </a:lnTo>
                <a:lnTo>
                  <a:pt x="1445353" y="42933"/>
                </a:lnTo>
                <a:close/>
              </a:path>
              <a:path w="1979311" h="153430">
                <a:moveTo>
                  <a:pt x="1465933" y="113566"/>
                </a:moveTo>
                <a:lnTo>
                  <a:pt x="1462877" y="112515"/>
                </a:lnTo>
                <a:lnTo>
                  <a:pt x="1461779" y="113732"/>
                </a:lnTo>
                <a:lnTo>
                  <a:pt x="1459913" y="113372"/>
                </a:lnTo>
                <a:lnTo>
                  <a:pt x="1457963" y="109723"/>
                </a:lnTo>
                <a:lnTo>
                  <a:pt x="1458737" y="108064"/>
                </a:lnTo>
                <a:lnTo>
                  <a:pt x="1459158" y="107364"/>
                </a:lnTo>
                <a:lnTo>
                  <a:pt x="1459733" y="106406"/>
                </a:lnTo>
                <a:lnTo>
                  <a:pt x="1461337" y="103918"/>
                </a:lnTo>
                <a:lnTo>
                  <a:pt x="1474693" y="83101"/>
                </a:lnTo>
                <a:lnTo>
                  <a:pt x="1471790" y="77130"/>
                </a:lnTo>
                <a:lnTo>
                  <a:pt x="1458798" y="96026"/>
                </a:lnTo>
                <a:lnTo>
                  <a:pt x="1458798" y="105742"/>
                </a:lnTo>
                <a:lnTo>
                  <a:pt x="1458798" y="99937"/>
                </a:lnTo>
                <a:lnTo>
                  <a:pt x="1458798" y="105742"/>
                </a:lnTo>
                <a:lnTo>
                  <a:pt x="1458798" y="96026"/>
                </a:lnTo>
                <a:lnTo>
                  <a:pt x="1457770" y="112018"/>
                </a:lnTo>
                <a:lnTo>
                  <a:pt x="1464655" y="116441"/>
                </a:lnTo>
                <a:lnTo>
                  <a:pt x="1464655" y="114119"/>
                </a:lnTo>
                <a:lnTo>
                  <a:pt x="1465933" y="113566"/>
                </a:lnTo>
                <a:close/>
              </a:path>
              <a:path w="1979311" h="153430">
                <a:moveTo>
                  <a:pt x="1457770" y="112018"/>
                </a:moveTo>
                <a:lnTo>
                  <a:pt x="1458798" y="96026"/>
                </a:lnTo>
                <a:lnTo>
                  <a:pt x="1452460" y="105245"/>
                </a:lnTo>
                <a:lnTo>
                  <a:pt x="1450082" y="108673"/>
                </a:lnTo>
                <a:lnTo>
                  <a:pt x="1464655" y="116441"/>
                </a:lnTo>
                <a:lnTo>
                  <a:pt x="1457770" y="112018"/>
                </a:lnTo>
                <a:close/>
              </a:path>
              <a:path w="1979311" h="153430">
                <a:moveTo>
                  <a:pt x="1459268" y="42241"/>
                </a:moveTo>
                <a:lnTo>
                  <a:pt x="1459047" y="44951"/>
                </a:lnTo>
                <a:lnTo>
                  <a:pt x="1458964" y="48434"/>
                </a:lnTo>
                <a:lnTo>
                  <a:pt x="1459047" y="44951"/>
                </a:lnTo>
                <a:lnTo>
                  <a:pt x="1458867" y="50839"/>
                </a:lnTo>
                <a:lnTo>
                  <a:pt x="1471790" y="77130"/>
                </a:lnTo>
                <a:lnTo>
                  <a:pt x="1459268" y="42241"/>
                </a:lnTo>
                <a:close/>
              </a:path>
              <a:path w="1979311" h="153430">
                <a:moveTo>
                  <a:pt x="1459379" y="40223"/>
                </a:moveTo>
                <a:lnTo>
                  <a:pt x="1458135" y="38565"/>
                </a:lnTo>
                <a:lnTo>
                  <a:pt x="1456323" y="38786"/>
                </a:lnTo>
                <a:lnTo>
                  <a:pt x="1454194" y="39228"/>
                </a:lnTo>
                <a:lnTo>
                  <a:pt x="1452065" y="39670"/>
                </a:lnTo>
                <a:lnTo>
                  <a:pt x="1450253" y="39975"/>
                </a:lnTo>
                <a:lnTo>
                  <a:pt x="1448483" y="40196"/>
                </a:lnTo>
                <a:lnTo>
                  <a:pt x="1448121" y="40223"/>
                </a:lnTo>
                <a:lnTo>
                  <a:pt x="1450441" y="45338"/>
                </a:lnTo>
                <a:lnTo>
                  <a:pt x="1452654" y="48185"/>
                </a:lnTo>
                <a:lnTo>
                  <a:pt x="1455861" y="52996"/>
                </a:lnTo>
                <a:lnTo>
                  <a:pt x="1459379" y="40223"/>
                </a:lnTo>
                <a:close/>
              </a:path>
              <a:path w="1979311" h="153430">
                <a:moveTo>
                  <a:pt x="1440099" y="114119"/>
                </a:moveTo>
                <a:lnTo>
                  <a:pt x="1440099" y="116441"/>
                </a:lnTo>
                <a:lnTo>
                  <a:pt x="1464655" y="116441"/>
                </a:lnTo>
                <a:lnTo>
                  <a:pt x="1443085" y="113511"/>
                </a:lnTo>
                <a:lnTo>
                  <a:pt x="1440099" y="114119"/>
                </a:lnTo>
                <a:close/>
              </a:path>
              <a:path w="1979311" h="153430">
                <a:moveTo>
                  <a:pt x="1461246" y="110967"/>
                </a:moveTo>
                <a:lnTo>
                  <a:pt x="1459614" y="109419"/>
                </a:lnTo>
                <a:lnTo>
                  <a:pt x="1459158" y="107364"/>
                </a:lnTo>
                <a:lnTo>
                  <a:pt x="1458737" y="108064"/>
                </a:lnTo>
                <a:lnTo>
                  <a:pt x="1457963" y="109723"/>
                </a:lnTo>
                <a:lnTo>
                  <a:pt x="1459913" y="113372"/>
                </a:lnTo>
                <a:lnTo>
                  <a:pt x="1461779" y="113732"/>
                </a:lnTo>
                <a:lnTo>
                  <a:pt x="1462877" y="112515"/>
                </a:lnTo>
                <a:lnTo>
                  <a:pt x="1461246" y="110967"/>
                </a:lnTo>
                <a:close/>
              </a:path>
              <a:path w="1979311" h="153430">
                <a:moveTo>
                  <a:pt x="1470413" y="116441"/>
                </a:moveTo>
                <a:lnTo>
                  <a:pt x="1470413" y="114119"/>
                </a:lnTo>
                <a:lnTo>
                  <a:pt x="1465933" y="113566"/>
                </a:lnTo>
                <a:lnTo>
                  <a:pt x="1464655" y="114119"/>
                </a:lnTo>
                <a:lnTo>
                  <a:pt x="1464655" y="116441"/>
                </a:lnTo>
                <a:lnTo>
                  <a:pt x="1470413" y="116441"/>
                </a:lnTo>
                <a:close/>
              </a:path>
              <a:path w="1979311" h="153430">
                <a:moveTo>
                  <a:pt x="1490152" y="106931"/>
                </a:moveTo>
                <a:lnTo>
                  <a:pt x="1491203" y="109253"/>
                </a:lnTo>
                <a:lnTo>
                  <a:pt x="1496663" y="107871"/>
                </a:lnTo>
                <a:lnTo>
                  <a:pt x="1506662" y="115791"/>
                </a:lnTo>
                <a:lnTo>
                  <a:pt x="1509905" y="116441"/>
                </a:lnTo>
                <a:lnTo>
                  <a:pt x="1511818" y="112045"/>
                </a:lnTo>
                <a:lnTo>
                  <a:pt x="1513782" y="113317"/>
                </a:lnTo>
                <a:lnTo>
                  <a:pt x="1516035" y="114008"/>
                </a:lnTo>
                <a:lnTo>
                  <a:pt x="1518580" y="116441"/>
                </a:lnTo>
                <a:lnTo>
                  <a:pt x="1509905" y="116441"/>
                </a:lnTo>
                <a:lnTo>
                  <a:pt x="1519841" y="118431"/>
                </a:lnTo>
                <a:lnTo>
                  <a:pt x="1518580" y="114119"/>
                </a:lnTo>
                <a:lnTo>
                  <a:pt x="1519620" y="106489"/>
                </a:lnTo>
                <a:lnTo>
                  <a:pt x="1513397" y="103558"/>
                </a:lnTo>
                <a:lnTo>
                  <a:pt x="1509855" y="110774"/>
                </a:lnTo>
                <a:lnTo>
                  <a:pt x="1507463" y="107981"/>
                </a:lnTo>
                <a:lnTo>
                  <a:pt x="1504642" y="103669"/>
                </a:lnTo>
                <a:lnTo>
                  <a:pt x="1495741" y="106655"/>
                </a:lnTo>
                <a:lnTo>
                  <a:pt x="1489839" y="95418"/>
                </a:lnTo>
                <a:lnTo>
                  <a:pt x="1488050" y="103337"/>
                </a:lnTo>
                <a:lnTo>
                  <a:pt x="1490152" y="106931"/>
                </a:lnTo>
                <a:close/>
              </a:path>
              <a:path w="1979311" h="153430">
                <a:moveTo>
                  <a:pt x="1506662" y="115791"/>
                </a:moveTo>
                <a:lnTo>
                  <a:pt x="1496663" y="107871"/>
                </a:lnTo>
                <a:lnTo>
                  <a:pt x="1491203" y="109253"/>
                </a:lnTo>
                <a:lnTo>
                  <a:pt x="1491203" y="110304"/>
                </a:lnTo>
                <a:lnTo>
                  <a:pt x="1490774" y="112128"/>
                </a:lnTo>
                <a:lnTo>
                  <a:pt x="1489060" y="113455"/>
                </a:lnTo>
                <a:lnTo>
                  <a:pt x="1486723" y="113953"/>
                </a:lnTo>
                <a:lnTo>
                  <a:pt x="1484317" y="114119"/>
                </a:lnTo>
                <a:lnTo>
                  <a:pt x="1484317" y="116441"/>
                </a:lnTo>
                <a:lnTo>
                  <a:pt x="1509905" y="116441"/>
                </a:lnTo>
                <a:lnTo>
                  <a:pt x="1506662" y="115791"/>
                </a:lnTo>
                <a:close/>
              </a:path>
              <a:path w="1979311" h="153430">
                <a:moveTo>
                  <a:pt x="1518580" y="116441"/>
                </a:moveTo>
                <a:lnTo>
                  <a:pt x="1516035" y="114008"/>
                </a:lnTo>
                <a:lnTo>
                  <a:pt x="1513782" y="113317"/>
                </a:lnTo>
                <a:lnTo>
                  <a:pt x="1511818" y="112045"/>
                </a:lnTo>
                <a:lnTo>
                  <a:pt x="1509905" y="116441"/>
                </a:lnTo>
                <a:lnTo>
                  <a:pt x="1518580" y="116441"/>
                </a:lnTo>
                <a:close/>
              </a:path>
              <a:path w="1979311" h="153430">
                <a:moveTo>
                  <a:pt x="1555431" y="89985"/>
                </a:moveTo>
                <a:lnTo>
                  <a:pt x="1552527" y="88989"/>
                </a:lnTo>
                <a:lnTo>
                  <a:pt x="1549153" y="94574"/>
                </a:lnTo>
                <a:lnTo>
                  <a:pt x="1545476" y="98886"/>
                </a:lnTo>
                <a:lnTo>
                  <a:pt x="1541494" y="101927"/>
                </a:lnTo>
                <a:lnTo>
                  <a:pt x="1537511" y="104968"/>
                </a:lnTo>
                <a:lnTo>
                  <a:pt x="1532617" y="106489"/>
                </a:lnTo>
                <a:lnTo>
                  <a:pt x="1519620" y="106489"/>
                </a:lnTo>
                <a:lnTo>
                  <a:pt x="1518580" y="114119"/>
                </a:lnTo>
                <a:lnTo>
                  <a:pt x="1519841" y="118431"/>
                </a:lnTo>
                <a:lnTo>
                  <a:pt x="1528856" y="118431"/>
                </a:lnTo>
                <a:lnTo>
                  <a:pt x="1536474" y="115446"/>
                </a:lnTo>
                <a:lnTo>
                  <a:pt x="1542697" y="109474"/>
                </a:lnTo>
                <a:lnTo>
                  <a:pt x="1548918" y="103503"/>
                </a:lnTo>
                <a:lnTo>
                  <a:pt x="1553163" y="97007"/>
                </a:lnTo>
                <a:lnTo>
                  <a:pt x="1555431" y="89985"/>
                </a:lnTo>
                <a:close/>
              </a:path>
              <a:path w="1979311" h="153430">
                <a:moveTo>
                  <a:pt x="1511711" y="44702"/>
                </a:moveTo>
                <a:lnTo>
                  <a:pt x="1524376" y="44702"/>
                </a:lnTo>
                <a:lnTo>
                  <a:pt x="1530626" y="38648"/>
                </a:lnTo>
                <a:lnTo>
                  <a:pt x="1522827" y="38648"/>
                </a:lnTo>
                <a:lnTo>
                  <a:pt x="1519522" y="38785"/>
                </a:lnTo>
                <a:lnTo>
                  <a:pt x="1511711" y="44702"/>
                </a:lnTo>
                <a:close/>
              </a:path>
              <a:path w="1979311" h="153430">
                <a:moveTo>
                  <a:pt x="1441260" y="40223"/>
                </a:moveTo>
                <a:lnTo>
                  <a:pt x="1441260" y="40579"/>
                </a:lnTo>
                <a:lnTo>
                  <a:pt x="1443741" y="40472"/>
                </a:lnTo>
                <a:lnTo>
                  <a:pt x="1448121" y="40223"/>
                </a:lnTo>
                <a:lnTo>
                  <a:pt x="1441260" y="40223"/>
                </a:lnTo>
                <a:close/>
              </a:path>
              <a:path w="1979311" h="153430">
                <a:moveTo>
                  <a:pt x="1605647" y="38241"/>
                </a:moveTo>
                <a:lnTo>
                  <a:pt x="1593623" y="42083"/>
                </a:lnTo>
                <a:lnTo>
                  <a:pt x="1597215" y="45877"/>
                </a:lnTo>
                <a:lnTo>
                  <a:pt x="1602636" y="42794"/>
                </a:lnTo>
                <a:lnTo>
                  <a:pt x="1609604" y="42794"/>
                </a:lnTo>
                <a:lnTo>
                  <a:pt x="1605647" y="38241"/>
                </a:lnTo>
                <a:close/>
              </a:path>
              <a:path w="1979311" h="153430">
                <a:moveTo>
                  <a:pt x="1626611" y="19158"/>
                </a:moveTo>
                <a:lnTo>
                  <a:pt x="1626611" y="45531"/>
                </a:lnTo>
                <a:lnTo>
                  <a:pt x="1624565" y="43486"/>
                </a:lnTo>
                <a:lnTo>
                  <a:pt x="1622436" y="41882"/>
                </a:lnTo>
                <a:lnTo>
                  <a:pt x="1620223" y="40721"/>
                </a:lnTo>
                <a:lnTo>
                  <a:pt x="1616850" y="38952"/>
                </a:lnTo>
                <a:lnTo>
                  <a:pt x="1613144" y="38067"/>
                </a:lnTo>
                <a:lnTo>
                  <a:pt x="1609107" y="38067"/>
                </a:lnTo>
                <a:lnTo>
                  <a:pt x="1605647" y="38241"/>
                </a:lnTo>
                <a:lnTo>
                  <a:pt x="1609604" y="42794"/>
                </a:lnTo>
                <a:lnTo>
                  <a:pt x="1613255" y="42794"/>
                </a:lnTo>
                <a:lnTo>
                  <a:pt x="1617002" y="44273"/>
                </a:lnTo>
                <a:lnTo>
                  <a:pt x="1620845" y="47231"/>
                </a:lnTo>
                <a:lnTo>
                  <a:pt x="1624689" y="50189"/>
                </a:lnTo>
                <a:lnTo>
                  <a:pt x="1626611" y="55262"/>
                </a:lnTo>
                <a:lnTo>
                  <a:pt x="1626611" y="100296"/>
                </a:lnTo>
                <a:lnTo>
                  <a:pt x="1625284" y="102701"/>
                </a:lnTo>
                <a:lnTo>
                  <a:pt x="1622629" y="105245"/>
                </a:lnTo>
                <a:lnTo>
                  <a:pt x="1619974" y="107788"/>
                </a:lnTo>
                <a:lnTo>
                  <a:pt x="1616490" y="109060"/>
                </a:lnTo>
                <a:lnTo>
                  <a:pt x="1603990" y="109060"/>
                </a:lnTo>
                <a:lnTo>
                  <a:pt x="1597838" y="105576"/>
                </a:lnTo>
                <a:lnTo>
                  <a:pt x="1593717" y="98610"/>
                </a:lnTo>
                <a:lnTo>
                  <a:pt x="1589597" y="91643"/>
                </a:lnTo>
                <a:lnTo>
                  <a:pt x="1587537" y="83709"/>
                </a:lnTo>
                <a:lnTo>
                  <a:pt x="1587537" y="65795"/>
                </a:lnTo>
                <a:lnTo>
                  <a:pt x="1589472" y="58207"/>
                </a:lnTo>
                <a:lnTo>
                  <a:pt x="1593344" y="52042"/>
                </a:lnTo>
                <a:lnTo>
                  <a:pt x="1597215" y="45877"/>
                </a:lnTo>
                <a:lnTo>
                  <a:pt x="1593623" y="42083"/>
                </a:lnTo>
                <a:lnTo>
                  <a:pt x="1583430" y="50964"/>
                </a:lnTo>
                <a:lnTo>
                  <a:pt x="1579296" y="56927"/>
                </a:lnTo>
                <a:lnTo>
                  <a:pt x="1574526" y="68619"/>
                </a:lnTo>
                <a:lnTo>
                  <a:pt x="1572936" y="81857"/>
                </a:lnTo>
                <a:lnTo>
                  <a:pt x="1572957" y="83274"/>
                </a:lnTo>
                <a:lnTo>
                  <a:pt x="1575346" y="95969"/>
                </a:lnTo>
                <a:lnTo>
                  <a:pt x="1581688" y="107111"/>
                </a:lnTo>
                <a:lnTo>
                  <a:pt x="1587523" y="114382"/>
                </a:lnTo>
                <a:lnTo>
                  <a:pt x="1595141" y="118017"/>
                </a:lnTo>
                <a:lnTo>
                  <a:pt x="1609853" y="118017"/>
                </a:lnTo>
                <a:lnTo>
                  <a:pt x="1614527" y="116773"/>
                </a:lnTo>
                <a:lnTo>
                  <a:pt x="1618564" y="114285"/>
                </a:lnTo>
                <a:lnTo>
                  <a:pt x="1620832" y="112847"/>
                </a:lnTo>
                <a:lnTo>
                  <a:pt x="1623514" y="110442"/>
                </a:lnTo>
                <a:lnTo>
                  <a:pt x="1626611" y="107069"/>
                </a:lnTo>
                <a:lnTo>
                  <a:pt x="1626611" y="117270"/>
                </a:lnTo>
                <a:lnTo>
                  <a:pt x="1627192" y="118017"/>
                </a:lnTo>
                <a:lnTo>
                  <a:pt x="1640217" y="113124"/>
                </a:lnTo>
                <a:lnTo>
                  <a:pt x="1647905" y="110470"/>
                </a:lnTo>
                <a:lnTo>
                  <a:pt x="1651914" y="109087"/>
                </a:lnTo>
                <a:lnTo>
                  <a:pt x="1652246" y="108977"/>
                </a:lnTo>
                <a:lnTo>
                  <a:pt x="1652246" y="106240"/>
                </a:lnTo>
                <a:lnTo>
                  <a:pt x="1650421" y="106447"/>
                </a:lnTo>
                <a:lnTo>
                  <a:pt x="1644780" y="106489"/>
                </a:lnTo>
                <a:lnTo>
                  <a:pt x="1642429" y="105770"/>
                </a:lnTo>
                <a:lnTo>
                  <a:pt x="1640659" y="102895"/>
                </a:lnTo>
                <a:lnTo>
                  <a:pt x="1640217" y="100379"/>
                </a:lnTo>
                <a:lnTo>
                  <a:pt x="1640217" y="96785"/>
                </a:lnTo>
                <a:lnTo>
                  <a:pt x="1640383" y="29027"/>
                </a:lnTo>
                <a:lnTo>
                  <a:pt x="1640466" y="19117"/>
                </a:lnTo>
                <a:lnTo>
                  <a:pt x="1640576" y="12523"/>
                </a:lnTo>
                <a:lnTo>
                  <a:pt x="1640797" y="663"/>
                </a:lnTo>
                <a:lnTo>
                  <a:pt x="1640300" y="498"/>
                </a:lnTo>
                <a:lnTo>
                  <a:pt x="1638253" y="1271"/>
                </a:lnTo>
                <a:lnTo>
                  <a:pt x="1635903" y="2073"/>
                </a:lnTo>
                <a:lnTo>
                  <a:pt x="1634022" y="2737"/>
                </a:lnTo>
                <a:lnTo>
                  <a:pt x="1631838" y="3428"/>
                </a:lnTo>
                <a:lnTo>
                  <a:pt x="1629349" y="4147"/>
                </a:lnTo>
                <a:lnTo>
                  <a:pt x="1626860" y="4865"/>
                </a:lnTo>
                <a:lnTo>
                  <a:pt x="1624371" y="5557"/>
                </a:lnTo>
                <a:lnTo>
                  <a:pt x="1621883" y="6220"/>
                </a:lnTo>
                <a:lnTo>
                  <a:pt x="1615080" y="7962"/>
                </a:lnTo>
                <a:lnTo>
                  <a:pt x="1615080" y="10698"/>
                </a:lnTo>
                <a:lnTo>
                  <a:pt x="1616794" y="10533"/>
                </a:lnTo>
                <a:lnTo>
                  <a:pt x="1618398" y="10367"/>
                </a:lnTo>
                <a:lnTo>
                  <a:pt x="1620140" y="10284"/>
                </a:lnTo>
                <a:lnTo>
                  <a:pt x="1622961" y="10284"/>
                </a:lnTo>
                <a:lnTo>
                  <a:pt x="1624745" y="10920"/>
                </a:lnTo>
                <a:lnTo>
                  <a:pt x="1626238" y="13463"/>
                </a:lnTo>
                <a:lnTo>
                  <a:pt x="1626611" y="15785"/>
                </a:lnTo>
                <a:lnTo>
                  <a:pt x="1626611" y="19158"/>
                </a:lnTo>
                <a:close/>
              </a:path>
              <a:path w="1979311" h="153430">
                <a:moveTo>
                  <a:pt x="1655980" y="134833"/>
                </a:moveTo>
                <a:lnTo>
                  <a:pt x="1645560" y="143975"/>
                </a:lnTo>
                <a:lnTo>
                  <a:pt x="1647136" y="146712"/>
                </a:lnTo>
                <a:lnTo>
                  <a:pt x="1654436" y="142317"/>
                </a:lnTo>
                <a:lnTo>
                  <a:pt x="1659248" y="138336"/>
                </a:lnTo>
                <a:lnTo>
                  <a:pt x="1669365" y="128647"/>
                </a:lnTo>
                <a:lnTo>
                  <a:pt x="1676753" y="118846"/>
                </a:lnTo>
                <a:lnTo>
                  <a:pt x="1680901" y="112322"/>
                </a:lnTo>
                <a:lnTo>
                  <a:pt x="1684053" y="105383"/>
                </a:lnTo>
                <a:lnTo>
                  <a:pt x="1686210" y="98029"/>
                </a:lnTo>
                <a:lnTo>
                  <a:pt x="1688367" y="90676"/>
                </a:lnTo>
                <a:lnTo>
                  <a:pt x="1689446" y="82880"/>
                </a:lnTo>
                <a:lnTo>
                  <a:pt x="1689392" y="71520"/>
                </a:lnTo>
                <a:lnTo>
                  <a:pt x="1687970" y="58655"/>
                </a:lnTo>
                <a:lnTo>
                  <a:pt x="1684615" y="46399"/>
                </a:lnTo>
                <a:lnTo>
                  <a:pt x="1679328" y="34754"/>
                </a:lnTo>
                <a:lnTo>
                  <a:pt x="1672107" y="23719"/>
                </a:lnTo>
                <a:lnTo>
                  <a:pt x="1666875" y="17384"/>
                </a:lnTo>
                <a:lnTo>
                  <a:pt x="1657568" y="8408"/>
                </a:lnTo>
                <a:lnTo>
                  <a:pt x="1647716" y="1658"/>
                </a:lnTo>
                <a:lnTo>
                  <a:pt x="1645560" y="4395"/>
                </a:lnTo>
                <a:lnTo>
                  <a:pt x="1648290" y="6394"/>
                </a:lnTo>
                <a:lnTo>
                  <a:pt x="1657528" y="15179"/>
                </a:lnTo>
                <a:lnTo>
                  <a:pt x="1664721" y="25681"/>
                </a:lnTo>
                <a:lnTo>
                  <a:pt x="1669867" y="37901"/>
                </a:lnTo>
                <a:lnTo>
                  <a:pt x="1672658" y="49604"/>
                </a:lnTo>
                <a:lnTo>
                  <a:pt x="1674174" y="62286"/>
                </a:lnTo>
                <a:lnTo>
                  <a:pt x="1674679" y="76798"/>
                </a:lnTo>
                <a:lnTo>
                  <a:pt x="1674198" y="88891"/>
                </a:lnTo>
                <a:lnTo>
                  <a:pt x="1672308" y="102227"/>
                </a:lnTo>
                <a:lnTo>
                  <a:pt x="1668984" y="113981"/>
                </a:lnTo>
                <a:lnTo>
                  <a:pt x="1664226" y="124154"/>
                </a:lnTo>
                <a:lnTo>
                  <a:pt x="1663404" y="125510"/>
                </a:lnTo>
                <a:lnTo>
                  <a:pt x="1655980" y="134833"/>
                </a:lnTo>
                <a:close/>
              </a:path>
              <a:path w="1979311" h="153430">
                <a:moveTo>
                  <a:pt x="1850356" y="38399"/>
                </a:moveTo>
                <a:lnTo>
                  <a:pt x="1842558" y="40970"/>
                </a:lnTo>
                <a:lnTo>
                  <a:pt x="1840650" y="48268"/>
                </a:lnTo>
                <a:lnTo>
                  <a:pt x="1837549" y="42607"/>
                </a:lnTo>
                <a:lnTo>
                  <a:pt x="1837414" y="55760"/>
                </a:lnTo>
                <a:lnTo>
                  <a:pt x="1837414" y="101347"/>
                </a:lnTo>
                <a:lnTo>
                  <a:pt x="1847342" y="116441"/>
                </a:lnTo>
                <a:lnTo>
                  <a:pt x="1845102" y="106986"/>
                </a:lnTo>
                <a:lnTo>
                  <a:pt x="1846596" y="108064"/>
                </a:lnTo>
                <a:lnTo>
                  <a:pt x="1847342" y="116441"/>
                </a:lnTo>
                <a:lnTo>
                  <a:pt x="1863050" y="116441"/>
                </a:lnTo>
                <a:lnTo>
                  <a:pt x="1852652" y="112903"/>
                </a:lnTo>
                <a:lnTo>
                  <a:pt x="1852016" y="107899"/>
                </a:lnTo>
                <a:lnTo>
                  <a:pt x="1852901" y="110566"/>
                </a:lnTo>
                <a:lnTo>
                  <a:pt x="1854283" y="106157"/>
                </a:lnTo>
                <a:lnTo>
                  <a:pt x="1852845" y="107097"/>
                </a:lnTo>
                <a:lnTo>
                  <a:pt x="1852016" y="107484"/>
                </a:lnTo>
                <a:lnTo>
                  <a:pt x="1851186" y="107871"/>
                </a:lnTo>
                <a:lnTo>
                  <a:pt x="1850605" y="114285"/>
                </a:lnTo>
                <a:lnTo>
                  <a:pt x="1847508" y="116386"/>
                </a:lnTo>
                <a:lnTo>
                  <a:pt x="1848863" y="108064"/>
                </a:lnTo>
                <a:lnTo>
                  <a:pt x="1850356" y="38399"/>
                </a:lnTo>
                <a:lnTo>
                  <a:pt x="1844383" y="104830"/>
                </a:lnTo>
                <a:lnTo>
                  <a:pt x="1843941" y="103614"/>
                </a:lnTo>
                <a:lnTo>
                  <a:pt x="1837414" y="59299"/>
                </a:lnTo>
                <a:lnTo>
                  <a:pt x="1843941" y="103614"/>
                </a:lnTo>
                <a:lnTo>
                  <a:pt x="1843720" y="101402"/>
                </a:lnTo>
                <a:lnTo>
                  <a:pt x="1842697" y="52083"/>
                </a:lnTo>
                <a:lnTo>
                  <a:pt x="1850356" y="38399"/>
                </a:lnTo>
                <a:close/>
              </a:path>
              <a:path w="1979311" h="153430">
                <a:moveTo>
                  <a:pt x="1847342" y="116441"/>
                </a:moveTo>
                <a:lnTo>
                  <a:pt x="1837414" y="101347"/>
                </a:lnTo>
                <a:lnTo>
                  <a:pt x="1837414" y="55760"/>
                </a:lnTo>
                <a:lnTo>
                  <a:pt x="1837549" y="42607"/>
                </a:lnTo>
                <a:lnTo>
                  <a:pt x="1835368" y="49733"/>
                </a:lnTo>
                <a:lnTo>
                  <a:pt x="1835050" y="111175"/>
                </a:lnTo>
                <a:lnTo>
                  <a:pt x="1834663" y="116220"/>
                </a:lnTo>
                <a:lnTo>
                  <a:pt x="1832437" y="113010"/>
                </a:lnTo>
                <a:lnTo>
                  <a:pt x="1830722" y="113621"/>
                </a:lnTo>
                <a:lnTo>
                  <a:pt x="1826796" y="114119"/>
                </a:lnTo>
                <a:lnTo>
                  <a:pt x="1826796" y="116441"/>
                </a:lnTo>
                <a:lnTo>
                  <a:pt x="1835158" y="116441"/>
                </a:lnTo>
                <a:lnTo>
                  <a:pt x="1836626" y="109710"/>
                </a:lnTo>
                <a:lnTo>
                  <a:pt x="1836419" y="51834"/>
                </a:lnTo>
                <a:lnTo>
                  <a:pt x="1837083" y="53272"/>
                </a:lnTo>
                <a:lnTo>
                  <a:pt x="1837414" y="106434"/>
                </a:lnTo>
                <a:lnTo>
                  <a:pt x="1847342" y="116441"/>
                </a:lnTo>
                <a:close/>
              </a:path>
              <a:path w="1979311" h="153430">
                <a:moveTo>
                  <a:pt x="1836626" y="109710"/>
                </a:moveTo>
                <a:lnTo>
                  <a:pt x="1835158" y="116441"/>
                </a:lnTo>
                <a:lnTo>
                  <a:pt x="1837387" y="117436"/>
                </a:lnTo>
                <a:lnTo>
                  <a:pt x="1844356" y="117436"/>
                </a:lnTo>
                <a:lnTo>
                  <a:pt x="1847342" y="116441"/>
                </a:lnTo>
                <a:lnTo>
                  <a:pt x="1837414" y="106434"/>
                </a:lnTo>
                <a:lnTo>
                  <a:pt x="1837083" y="53272"/>
                </a:lnTo>
                <a:lnTo>
                  <a:pt x="1836419" y="51834"/>
                </a:lnTo>
                <a:lnTo>
                  <a:pt x="1836626" y="109710"/>
                </a:lnTo>
                <a:close/>
              </a:path>
              <a:path w="1979311" h="153430">
                <a:moveTo>
                  <a:pt x="1791288" y="60114"/>
                </a:moveTo>
                <a:lnTo>
                  <a:pt x="1792616" y="61745"/>
                </a:lnTo>
                <a:lnTo>
                  <a:pt x="1793943" y="63376"/>
                </a:lnTo>
                <a:lnTo>
                  <a:pt x="1795851" y="64192"/>
                </a:lnTo>
                <a:lnTo>
                  <a:pt x="1799944" y="64192"/>
                </a:lnTo>
                <a:lnTo>
                  <a:pt x="1802488" y="63114"/>
                </a:lnTo>
                <a:lnTo>
                  <a:pt x="1804535" y="61897"/>
                </a:lnTo>
                <a:lnTo>
                  <a:pt x="1805558" y="59741"/>
                </a:lnTo>
                <a:lnTo>
                  <a:pt x="1805558" y="56645"/>
                </a:lnTo>
                <a:lnTo>
                  <a:pt x="1805419" y="55193"/>
                </a:lnTo>
                <a:lnTo>
                  <a:pt x="1805143" y="53618"/>
                </a:lnTo>
                <a:lnTo>
                  <a:pt x="1804866" y="52042"/>
                </a:lnTo>
                <a:lnTo>
                  <a:pt x="1804728" y="50259"/>
                </a:lnTo>
                <a:lnTo>
                  <a:pt x="1804728" y="47660"/>
                </a:lnTo>
                <a:lnTo>
                  <a:pt x="1806000" y="45614"/>
                </a:lnTo>
                <a:lnTo>
                  <a:pt x="1808544" y="44121"/>
                </a:lnTo>
                <a:lnTo>
                  <a:pt x="1811088" y="42684"/>
                </a:lnTo>
                <a:lnTo>
                  <a:pt x="1813771" y="41965"/>
                </a:lnTo>
                <a:lnTo>
                  <a:pt x="1822509" y="41965"/>
                </a:lnTo>
                <a:lnTo>
                  <a:pt x="1826409" y="43817"/>
                </a:lnTo>
                <a:lnTo>
                  <a:pt x="1827430" y="45829"/>
                </a:lnTo>
                <a:lnTo>
                  <a:pt x="1826464" y="46112"/>
                </a:lnTo>
                <a:lnTo>
                  <a:pt x="1826464" y="49015"/>
                </a:lnTo>
                <a:lnTo>
                  <a:pt x="1828413" y="48766"/>
                </a:lnTo>
                <a:lnTo>
                  <a:pt x="1828898" y="48740"/>
                </a:lnTo>
                <a:lnTo>
                  <a:pt x="1828289" y="47522"/>
                </a:lnTo>
                <a:lnTo>
                  <a:pt x="1828731" y="45448"/>
                </a:lnTo>
                <a:lnTo>
                  <a:pt x="1834096" y="43735"/>
                </a:lnTo>
                <a:lnTo>
                  <a:pt x="1833211" y="48683"/>
                </a:lnTo>
                <a:lnTo>
                  <a:pt x="1832437" y="113010"/>
                </a:lnTo>
                <a:lnTo>
                  <a:pt x="1834663" y="116220"/>
                </a:lnTo>
                <a:lnTo>
                  <a:pt x="1835050" y="111175"/>
                </a:lnTo>
                <a:lnTo>
                  <a:pt x="1835368" y="49733"/>
                </a:lnTo>
                <a:lnTo>
                  <a:pt x="1833474" y="112640"/>
                </a:lnTo>
                <a:lnTo>
                  <a:pt x="1832976" y="113787"/>
                </a:lnTo>
                <a:lnTo>
                  <a:pt x="1833474" y="112640"/>
                </a:lnTo>
                <a:lnTo>
                  <a:pt x="1835368" y="49733"/>
                </a:lnTo>
                <a:lnTo>
                  <a:pt x="1837549" y="42607"/>
                </a:lnTo>
                <a:lnTo>
                  <a:pt x="1836834" y="41302"/>
                </a:lnTo>
                <a:lnTo>
                  <a:pt x="1829561" y="37818"/>
                </a:lnTo>
                <a:lnTo>
                  <a:pt x="1809595" y="37818"/>
                </a:lnTo>
                <a:lnTo>
                  <a:pt x="1802585" y="39933"/>
                </a:lnTo>
                <a:lnTo>
                  <a:pt x="1797801" y="44163"/>
                </a:lnTo>
                <a:lnTo>
                  <a:pt x="1793017" y="48393"/>
                </a:lnTo>
                <a:lnTo>
                  <a:pt x="1790625" y="52443"/>
                </a:lnTo>
                <a:lnTo>
                  <a:pt x="1790625" y="58303"/>
                </a:lnTo>
                <a:lnTo>
                  <a:pt x="1791288" y="60114"/>
                </a:lnTo>
                <a:close/>
              </a:path>
              <a:path w="1979311" h="153430">
                <a:moveTo>
                  <a:pt x="1843720" y="101402"/>
                </a:moveTo>
                <a:lnTo>
                  <a:pt x="1843941" y="103614"/>
                </a:lnTo>
                <a:lnTo>
                  <a:pt x="1843720" y="64938"/>
                </a:lnTo>
                <a:lnTo>
                  <a:pt x="1843941" y="103614"/>
                </a:lnTo>
                <a:lnTo>
                  <a:pt x="1844383" y="104830"/>
                </a:lnTo>
                <a:lnTo>
                  <a:pt x="1850356" y="38399"/>
                </a:lnTo>
                <a:lnTo>
                  <a:pt x="1843720" y="57640"/>
                </a:lnTo>
                <a:lnTo>
                  <a:pt x="1843720" y="101402"/>
                </a:lnTo>
                <a:close/>
              </a:path>
              <a:path w="1979311" h="153430">
                <a:moveTo>
                  <a:pt x="1843720" y="57640"/>
                </a:moveTo>
                <a:lnTo>
                  <a:pt x="1850356" y="38399"/>
                </a:lnTo>
                <a:lnTo>
                  <a:pt x="1842697" y="52083"/>
                </a:lnTo>
                <a:lnTo>
                  <a:pt x="1843720" y="101402"/>
                </a:lnTo>
                <a:lnTo>
                  <a:pt x="1843720" y="57640"/>
                </a:lnTo>
                <a:close/>
              </a:path>
              <a:path w="1979311" h="153430">
                <a:moveTo>
                  <a:pt x="1906272" y="116441"/>
                </a:moveTo>
                <a:lnTo>
                  <a:pt x="1906272" y="114119"/>
                </a:lnTo>
                <a:lnTo>
                  <a:pt x="1902511" y="114063"/>
                </a:lnTo>
                <a:lnTo>
                  <a:pt x="1899829" y="113151"/>
                </a:lnTo>
                <a:lnTo>
                  <a:pt x="1898225" y="111382"/>
                </a:lnTo>
                <a:lnTo>
                  <a:pt x="1896621" y="109613"/>
                </a:lnTo>
                <a:lnTo>
                  <a:pt x="1895819" y="106738"/>
                </a:lnTo>
                <a:lnTo>
                  <a:pt x="1895819" y="53244"/>
                </a:lnTo>
                <a:lnTo>
                  <a:pt x="1892832" y="45753"/>
                </a:lnTo>
                <a:lnTo>
                  <a:pt x="1886859" y="41551"/>
                </a:lnTo>
                <a:lnTo>
                  <a:pt x="1883762" y="39394"/>
                </a:lnTo>
                <a:lnTo>
                  <a:pt x="1880333" y="38316"/>
                </a:lnTo>
                <a:lnTo>
                  <a:pt x="1871926" y="38316"/>
                </a:lnTo>
                <a:lnTo>
                  <a:pt x="1867446" y="39671"/>
                </a:lnTo>
                <a:lnTo>
                  <a:pt x="1863132" y="42380"/>
                </a:lnTo>
                <a:lnTo>
                  <a:pt x="1860256" y="44149"/>
                </a:lnTo>
                <a:lnTo>
                  <a:pt x="1856274" y="47411"/>
                </a:lnTo>
                <a:lnTo>
                  <a:pt x="1851186" y="52166"/>
                </a:lnTo>
                <a:lnTo>
                  <a:pt x="1851186" y="39975"/>
                </a:lnTo>
                <a:lnTo>
                  <a:pt x="1850356" y="38399"/>
                </a:lnTo>
                <a:lnTo>
                  <a:pt x="1848863" y="108064"/>
                </a:lnTo>
                <a:lnTo>
                  <a:pt x="1847508" y="116386"/>
                </a:lnTo>
                <a:lnTo>
                  <a:pt x="1850605" y="114285"/>
                </a:lnTo>
                <a:lnTo>
                  <a:pt x="1851186" y="107871"/>
                </a:lnTo>
                <a:lnTo>
                  <a:pt x="1852016" y="107484"/>
                </a:lnTo>
                <a:lnTo>
                  <a:pt x="1852016" y="57474"/>
                </a:lnTo>
                <a:lnTo>
                  <a:pt x="1855002" y="54544"/>
                </a:lnTo>
                <a:lnTo>
                  <a:pt x="1857436" y="52443"/>
                </a:lnTo>
                <a:lnTo>
                  <a:pt x="1859316" y="51171"/>
                </a:lnTo>
                <a:lnTo>
                  <a:pt x="1862690" y="48959"/>
                </a:lnTo>
                <a:lnTo>
                  <a:pt x="1866009" y="47854"/>
                </a:lnTo>
                <a:lnTo>
                  <a:pt x="1874028" y="47854"/>
                </a:lnTo>
                <a:lnTo>
                  <a:pt x="1877291" y="49415"/>
                </a:lnTo>
                <a:lnTo>
                  <a:pt x="1879061" y="52539"/>
                </a:lnTo>
                <a:lnTo>
                  <a:pt x="1880831" y="55663"/>
                </a:lnTo>
                <a:lnTo>
                  <a:pt x="1881716" y="59603"/>
                </a:lnTo>
                <a:lnTo>
                  <a:pt x="1881716" y="105411"/>
                </a:lnTo>
                <a:lnTo>
                  <a:pt x="1880914" y="109074"/>
                </a:lnTo>
                <a:lnTo>
                  <a:pt x="1879310" y="110760"/>
                </a:lnTo>
                <a:lnTo>
                  <a:pt x="1877706" y="112446"/>
                </a:lnTo>
                <a:lnTo>
                  <a:pt x="1874885" y="113566"/>
                </a:lnTo>
                <a:lnTo>
                  <a:pt x="1870848" y="114119"/>
                </a:lnTo>
                <a:lnTo>
                  <a:pt x="1870848" y="116441"/>
                </a:lnTo>
                <a:lnTo>
                  <a:pt x="1906272" y="116441"/>
                </a:lnTo>
                <a:close/>
              </a:path>
              <a:path w="1979311" h="153430">
                <a:moveTo>
                  <a:pt x="1854283" y="106157"/>
                </a:moveTo>
                <a:lnTo>
                  <a:pt x="1852901" y="110566"/>
                </a:lnTo>
                <a:lnTo>
                  <a:pt x="1852016" y="107899"/>
                </a:lnTo>
                <a:lnTo>
                  <a:pt x="1852652" y="112903"/>
                </a:lnTo>
                <a:lnTo>
                  <a:pt x="1863050" y="116441"/>
                </a:lnTo>
                <a:lnTo>
                  <a:pt x="1863050" y="114119"/>
                </a:lnTo>
                <a:lnTo>
                  <a:pt x="1859233" y="114008"/>
                </a:lnTo>
                <a:lnTo>
                  <a:pt x="1856440" y="113276"/>
                </a:lnTo>
                <a:lnTo>
                  <a:pt x="1854671" y="111921"/>
                </a:lnTo>
                <a:lnTo>
                  <a:pt x="1854144" y="111518"/>
                </a:lnTo>
                <a:lnTo>
                  <a:pt x="1854560" y="111133"/>
                </a:lnTo>
                <a:lnTo>
                  <a:pt x="1856330" y="108977"/>
                </a:lnTo>
                <a:lnTo>
                  <a:pt x="1856330" y="104664"/>
                </a:lnTo>
                <a:lnTo>
                  <a:pt x="1854283" y="106157"/>
                </a:lnTo>
                <a:close/>
              </a:path>
              <a:path w="1979311" h="153430">
                <a:moveTo>
                  <a:pt x="1807528" y="75554"/>
                </a:moveTo>
                <a:lnTo>
                  <a:pt x="1802239" y="87967"/>
                </a:lnTo>
                <a:lnTo>
                  <a:pt x="1806221" y="82382"/>
                </a:lnTo>
                <a:lnTo>
                  <a:pt x="1814186" y="77461"/>
                </a:lnTo>
                <a:lnTo>
                  <a:pt x="1819967" y="70205"/>
                </a:lnTo>
                <a:lnTo>
                  <a:pt x="1807528" y="75554"/>
                </a:lnTo>
                <a:close/>
              </a:path>
              <a:path w="1979311" h="153430">
                <a:moveTo>
                  <a:pt x="1932712" y="38241"/>
                </a:moveTo>
                <a:lnTo>
                  <a:pt x="1920688" y="42083"/>
                </a:lnTo>
                <a:lnTo>
                  <a:pt x="1924280" y="45877"/>
                </a:lnTo>
                <a:lnTo>
                  <a:pt x="1929700" y="42794"/>
                </a:lnTo>
                <a:lnTo>
                  <a:pt x="1936669" y="42794"/>
                </a:lnTo>
                <a:lnTo>
                  <a:pt x="1932712" y="38241"/>
                </a:lnTo>
                <a:close/>
              </a:path>
              <a:path w="1979311" h="153430">
                <a:moveTo>
                  <a:pt x="1953676" y="19158"/>
                </a:moveTo>
                <a:lnTo>
                  <a:pt x="1953676" y="45531"/>
                </a:lnTo>
                <a:lnTo>
                  <a:pt x="1951629" y="43486"/>
                </a:lnTo>
                <a:lnTo>
                  <a:pt x="1949500" y="41882"/>
                </a:lnTo>
                <a:lnTo>
                  <a:pt x="1947288" y="40721"/>
                </a:lnTo>
                <a:lnTo>
                  <a:pt x="1943914" y="38952"/>
                </a:lnTo>
                <a:lnTo>
                  <a:pt x="1940209" y="38067"/>
                </a:lnTo>
                <a:lnTo>
                  <a:pt x="1936171" y="38067"/>
                </a:lnTo>
                <a:lnTo>
                  <a:pt x="1932712" y="38241"/>
                </a:lnTo>
                <a:lnTo>
                  <a:pt x="1936669" y="42794"/>
                </a:lnTo>
                <a:lnTo>
                  <a:pt x="1940319" y="42794"/>
                </a:lnTo>
                <a:lnTo>
                  <a:pt x="1944066" y="44273"/>
                </a:lnTo>
                <a:lnTo>
                  <a:pt x="1947910" y="47231"/>
                </a:lnTo>
                <a:lnTo>
                  <a:pt x="1951754" y="50189"/>
                </a:lnTo>
                <a:lnTo>
                  <a:pt x="1953676" y="55262"/>
                </a:lnTo>
                <a:lnTo>
                  <a:pt x="1953676" y="100296"/>
                </a:lnTo>
                <a:lnTo>
                  <a:pt x="1952348" y="102701"/>
                </a:lnTo>
                <a:lnTo>
                  <a:pt x="1949694" y="105245"/>
                </a:lnTo>
                <a:lnTo>
                  <a:pt x="1947039" y="107788"/>
                </a:lnTo>
                <a:lnTo>
                  <a:pt x="1943555" y="109060"/>
                </a:lnTo>
                <a:lnTo>
                  <a:pt x="1931055" y="109060"/>
                </a:lnTo>
                <a:lnTo>
                  <a:pt x="1924902" y="105577"/>
                </a:lnTo>
                <a:lnTo>
                  <a:pt x="1920782" y="98610"/>
                </a:lnTo>
                <a:lnTo>
                  <a:pt x="1916661" y="91644"/>
                </a:lnTo>
                <a:lnTo>
                  <a:pt x="1914601" y="83709"/>
                </a:lnTo>
                <a:lnTo>
                  <a:pt x="1914601" y="65795"/>
                </a:lnTo>
                <a:lnTo>
                  <a:pt x="1916537" y="58207"/>
                </a:lnTo>
                <a:lnTo>
                  <a:pt x="1920409" y="52042"/>
                </a:lnTo>
                <a:lnTo>
                  <a:pt x="1924280" y="45877"/>
                </a:lnTo>
                <a:lnTo>
                  <a:pt x="1920688" y="42083"/>
                </a:lnTo>
                <a:lnTo>
                  <a:pt x="1910495" y="50964"/>
                </a:lnTo>
                <a:lnTo>
                  <a:pt x="1906360" y="56927"/>
                </a:lnTo>
                <a:lnTo>
                  <a:pt x="1901590" y="68619"/>
                </a:lnTo>
                <a:lnTo>
                  <a:pt x="1900000" y="81857"/>
                </a:lnTo>
                <a:lnTo>
                  <a:pt x="1900022" y="83274"/>
                </a:lnTo>
                <a:lnTo>
                  <a:pt x="1902411" y="95969"/>
                </a:lnTo>
                <a:lnTo>
                  <a:pt x="1908753" y="107111"/>
                </a:lnTo>
                <a:lnTo>
                  <a:pt x="1914588" y="114382"/>
                </a:lnTo>
                <a:lnTo>
                  <a:pt x="1922206" y="118017"/>
                </a:lnTo>
                <a:lnTo>
                  <a:pt x="1936918" y="118017"/>
                </a:lnTo>
                <a:lnTo>
                  <a:pt x="1941591" y="116773"/>
                </a:lnTo>
                <a:lnTo>
                  <a:pt x="1945629" y="114285"/>
                </a:lnTo>
                <a:lnTo>
                  <a:pt x="1947896" y="112847"/>
                </a:lnTo>
                <a:lnTo>
                  <a:pt x="1950579" y="110442"/>
                </a:lnTo>
                <a:lnTo>
                  <a:pt x="1953676" y="107069"/>
                </a:lnTo>
                <a:lnTo>
                  <a:pt x="1953676" y="117270"/>
                </a:lnTo>
                <a:lnTo>
                  <a:pt x="1954257" y="118017"/>
                </a:lnTo>
                <a:lnTo>
                  <a:pt x="1967281" y="113124"/>
                </a:lnTo>
                <a:lnTo>
                  <a:pt x="1974969" y="110470"/>
                </a:lnTo>
                <a:lnTo>
                  <a:pt x="1978979" y="109088"/>
                </a:lnTo>
                <a:lnTo>
                  <a:pt x="1979311" y="108977"/>
                </a:lnTo>
                <a:lnTo>
                  <a:pt x="1979311" y="106240"/>
                </a:lnTo>
                <a:lnTo>
                  <a:pt x="1977486" y="106447"/>
                </a:lnTo>
                <a:lnTo>
                  <a:pt x="1971844" y="106489"/>
                </a:lnTo>
                <a:lnTo>
                  <a:pt x="1969493" y="105770"/>
                </a:lnTo>
                <a:lnTo>
                  <a:pt x="1967724" y="102895"/>
                </a:lnTo>
                <a:lnTo>
                  <a:pt x="1967281" y="100379"/>
                </a:lnTo>
                <a:lnTo>
                  <a:pt x="1967281" y="96785"/>
                </a:lnTo>
                <a:lnTo>
                  <a:pt x="1967447" y="29027"/>
                </a:lnTo>
                <a:lnTo>
                  <a:pt x="1967530" y="19117"/>
                </a:lnTo>
                <a:lnTo>
                  <a:pt x="1967641" y="12523"/>
                </a:lnTo>
                <a:lnTo>
                  <a:pt x="1967862" y="663"/>
                </a:lnTo>
                <a:lnTo>
                  <a:pt x="1967364" y="498"/>
                </a:lnTo>
                <a:lnTo>
                  <a:pt x="1965318" y="1271"/>
                </a:lnTo>
                <a:lnTo>
                  <a:pt x="1962967" y="2073"/>
                </a:lnTo>
                <a:lnTo>
                  <a:pt x="1961087" y="2737"/>
                </a:lnTo>
                <a:lnTo>
                  <a:pt x="1958902" y="3428"/>
                </a:lnTo>
                <a:lnTo>
                  <a:pt x="1956413" y="4147"/>
                </a:lnTo>
                <a:lnTo>
                  <a:pt x="1953925" y="4865"/>
                </a:lnTo>
                <a:lnTo>
                  <a:pt x="1951436" y="5557"/>
                </a:lnTo>
                <a:lnTo>
                  <a:pt x="1948947" y="6220"/>
                </a:lnTo>
                <a:lnTo>
                  <a:pt x="1942144" y="7962"/>
                </a:lnTo>
                <a:lnTo>
                  <a:pt x="1942144" y="10699"/>
                </a:lnTo>
                <a:lnTo>
                  <a:pt x="1943859" y="10533"/>
                </a:lnTo>
                <a:lnTo>
                  <a:pt x="1945463" y="10367"/>
                </a:lnTo>
                <a:lnTo>
                  <a:pt x="1947205" y="10284"/>
                </a:lnTo>
                <a:lnTo>
                  <a:pt x="1950025" y="10284"/>
                </a:lnTo>
                <a:lnTo>
                  <a:pt x="1951809" y="10920"/>
                </a:lnTo>
                <a:lnTo>
                  <a:pt x="1953302" y="13463"/>
                </a:lnTo>
                <a:lnTo>
                  <a:pt x="1953676" y="15785"/>
                </a:lnTo>
                <a:lnTo>
                  <a:pt x="1953676" y="19158"/>
                </a:lnTo>
                <a:close/>
              </a:path>
              <a:path w="1979311" h="153430">
                <a:moveTo>
                  <a:pt x="1829948" y="48683"/>
                </a:moveTo>
                <a:lnTo>
                  <a:pt x="1829395" y="49733"/>
                </a:lnTo>
                <a:lnTo>
                  <a:pt x="1829948" y="53659"/>
                </a:lnTo>
                <a:lnTo>
                  <a:pt x="1829948" y="48683"/>
                </a:lnTo>
                <a:close/>
              </a:path>
              <a:path w="1979311" h="153430">
                <a:moveTo>
                  <a:pt x="1802239" y="87967"/>
                </a:moveTo>
                <a:lnTo>
                  <a:pt x="1807528" y="75554"/>
                </a:lnTo>
                <a:lnTo>
                  <a:pt x="1799501" y="79866"/>
                </a:lnTo>
                <a:lnTo>
                  <a:pt x="1791482" y="85230"/>
                </a:lnTo>
                <a:lnTo>
                  <a:pt x="1787472" y="91920"/>
                </a:lnTo>
                <a:lnTo>
                  <a:pt x="1787472" y="105079"/>
                </a:lnTo>
                <a:lnTo>
                  <a:pt x="1789215" y="109322"/>
                </a:lnTo>
                <a:lnTo>
                  <a:pt x="1792699" y="112667"/>
                </a:lnTo>
                <a:lnTo>
                  <a:pt x="1796183" y="116013"/>
                </a:lnTo>
                <a:lnTo>
                  <a:pt x="1800304" y="117685"/>
                </a:lnTo>
                <a:lnTo>
                  <a:pt x="1809595" y="117685"/>
                </a:lnTo>
                <a:lnTo>
                  <a:pt x="1814379" y="116192"/>
                </a:lnTo>
                <a:lnTo>
                  <a:pt x="1819412" y="113207"/>
                </a:lnTo>
                <a:lnTo>
                  <a:pt x="1822399" y="111437"/>
                </a:lnTo>
                <a:lnTo>
                  <a:pt x="1825994" y="108728"/>
                </a:lnTo>
                <a:lnTo>
                  <a:pt x="1830197" y="105079"/>
                </a:lnTo>
                <a:lnTo>
                  <a:pt x="1830363" y="108452"/>
                </a:lnTo>
                <a:lnTo>
                  <a:pt x="1831289" y="111354"/>
                </a:lnTo>
                <a:lnTo>
                  <a:pt x="1832437" y="113010"/>
                </a:lnTo>
                <a:lnTo>
                  <a:pt x="1833211" y="48683"/>
                </a:lnTo>
                <a:lnTo>
                  <a:pt x="1834096" y="43735"/>
                </a:lnTo>
                <a:lnTo>
                  <a:pt x="1828731" y="45448"/>
                </a:lnTo>
                <a:lnTo>
                  <a:pt x="1828289" y="47522"/>
                </a:lnTo>
                <a:lnTo>
                  <a:pt x="1828898" y="48740"/>
                </a:lnTo>
                <a:lnTo>
                  <a:pt x="1829395" y="49733"/>
                </a:lnTo>
                <a:lnTo>
                  <a:pt x="1829948" y="48683"/>
                </a:lnTo>
                <a:lnTo>
                  <a:pt x="1829948" y="66348"/>
                </a:lnTo>
                <a:lnTo>
                  <a:pt x="1819967" y="70205"/>
                </a:lnTo>
                <a:lnTo>
                  <a:pt x="1814186" y="77461"/>
                </a:lnTo>
                <a:lnTo>
                  <a:pt x="1818334" y="74918"/>
                </a:lnTo>
                <a:lnTo>
                  <a:pt x="1823588" y="72596"/>
                </a:lnTo>
                <a:lnTo>
                  <a:pt x="1829948" y="70495"/>
                </a:lnTo>
                <a:lnTo>
                  <a:pt x="1829948" y="99937"/>
                </a:lnTo>
                <a:lnTo>
                  <a:pt x="1828275" y="102536"/>
                </a:lnTo>
                <a:lnTo>
                  <a:pt x="1824929" y="104581"/>
                </a:lnTo>
                <a:lnTo>
                  <a:pt x="1821583" y="106627"/>
                </a:lnTo>
                <a:lnTo>
                  <a:pt x="1818085" y="107650"/>
                </a:lnTo>
                <a:lnTo>
                  <a:pt x="1811780" y="107650"/>
                </a:lnTo>
                <a:lnTo>
                  <a:pt x="1809374" y="106876"/>
                </a:lnTo>
                <a:lnTo>
                  <a:pt x="1807217" y="105328"/>
                </a:lnTo>
                <a:lnTo>
                  <a:pt x="1803898" y="102950"/>
                </a:lnTo>
                <a:lnTo>
                  <a:pt x="1802239" y="99246"/>
                </a:lnTo>
                <a:lnTo>
                  <a:pt x="1802239" y="87967"/>
                </a:lnTo>
                <a:close/>
              </a:path>
              <a:path w="1979311" h="153430">
                <a:moveTo>
                  <a:pt x="1845102" y="106986"/>
                </a:moveTo>
                <a:lnTo>
                  <a:pt x="1847342" y="116441"/>
                </a:lnTo>
                <a:lnTo>
                  <a:pt x="1846596" y="108064"/>
                </a:lnTo>
                <a:lnTo>
                  <a:pt x="1845102" y="106986"/>
                </a:lnTo>
                <a:close/>
              </a:path>
              <a:path w="1979311" h="153430">
                <a:moveTo>
                  <a:pt x="1840650" y="48268"/>
                </a:moveTo>
                <a:lnTo>
                  <a:pt x="1842558" y="40970"/>
                </a:lnTo>
                <a:lnTo>
                  <a:pt x="1837549" y="42607"/>
                </a:lnTo>
                <a:lnTo>
                  <a:pt x="1840650" y="48268"/>
                </a:lnTo>
                <a:close/>
              </a:path>
              <a:path w="1979311" h="153430">
                <a:moveTo>
                  <a:pt x="1486087" y="42711"/>
                </a:moveTo>
                <a:lnTo>
                  <a:pt x="1487718" y="43043"/>
                </a:lnTo>
                <a:lnTo>
                  <a:pt x="1488880" y="43541"/>
                </a:lnTo>
                <a:lnTo>
                  <a:pt x="1490622" y="45006"/>
                </a:lnTo>
                <a:lnTo>
                  <a:pt x="1500384" y="46126"/>
                </a:lnTo>
                <a:lnTo>
                  <a:pt x="1502817" y="44826"/>
                </a:lnTo>
                <a:lnTo>
                  <a:pt x="1507123" y="42354"/>
                </a:lnTo>
                <a:lnTo>
                  <a:pt x="1505251" y="43527"/>
                </a:lnTo>
                <a:lnTo>
                  <a:pt x="1505974" y="43318"/>
                </a:lnTo>
                <a:lnTo>
                  <a:pt x="1507878" y="42767"/>
                </a:lnTo>
                <a:lnTo>
                  <a:pt x="1510698" y="42546"/>
                </a:lnTo>
                <a:lnTo>
                  <a:pt x="1507878" y="42767"/>
                </a:lnTo>
                <a:lnTo>
                  <a:pt x="1505974" y="43318"/>
                </a:lnTo>
                <a:lnTo>
                  <a:pt x="1497110" y="50756"/>
                </a:lnTo>
                <a:lnTo>
                  <a:pt x="1494118" y="54880"/>
                </a:lnTo>
                <a:lnTo>
                  <a:pt x="1488957" y="66413"/>
                </a:lnTo>
                <a:lnTo>
                  <a:pt x="1487481" y="77675"/>
                </a:lnTo>
                <a:lnTo>
                  <a:pt x="1487237" y="79535"/>
                </a:lnTo>
                <a:lnTo>
                  <a:pt x="1487055" y="101568"/>
                </a:lnTo>
                <a:lnTo>
                  <a:pt x="1488050" y="103337"/>
                </a:lnTo>
                <a:lnTo>
                  <a:pt x="1489839" y="95418"/>
                </a:lnTo>
                <a:lnTo>
                  <a:pt x="1487333" y="82757"/>
                </a:lnTo>
                <a:lnTo>
                  <a:pt x="1489839" y="95418"/>
                </a:lnTo>
                <a:lnTo>
                  <a:pt x="1495741" y="106655"/>
                </a:lnTo>
                <a:lnTo>
                  <a:pt x="1504642" y="103669"/>
                </a:lnTo>
                <a:lnTo>
                  <a:pt x="1507463" y="107981"/>
                </a:lnTo>
                <a:lnTo>
                  <a:pt x="1509855" y="110774"/>
                </a:lnTo>
                <a:lnTo>
                  <a:pt x="1513397" y="103558"/>
                </a:lnTo>
                <a:lnTo>
                  <a:pt x="1508143" y="97698"/>
                </a:lnTo>
                <a:lnTo>
                  <a:pt x="1506148" y="95139"/>
                </a:lnTo>
                <a:lnTo>
                  <a:pt x="1501470" y="84358"/>
                </a:lnTo>
                <a:lnTo>
                  <a:pt x="1499432" y="69665"/>
                </a:lnTo>
                <a:lnTo>
                  <a:pt x="1552113" y="69665"/>
                </a:lnTo>
                <a:lnTo>
                  <a:pt x="1552113" y="59769"/>
                </a:lnTo>
                <a:lnTo>
                  <a:pt x="1549181" y="52125"/>
                </a:lnTo>
                <a:lnTo>
                  <a:pt x="1543319" y="46734"/>
                </a:lnTo>
                <a:lnTo>
                  <a:pt x="1537456" y="41343"/>
                </a:lnTo>
                <a:lnTo>
                  <a:pt x="1530626" y="38648"/>
                </a:lnTo>
                <a:lnTo>
                  <a:pt x="1524376" y="44702"/>
                </a:lnTo>
                <a:lnTo>
                  <a:pt x="1528911" y="47135"/>
                </a:lnTo>
                <a:lnTo>
                  <a:pt x="1531621" y="52000"/>
                </a:lnTo>
                <a:lnTo>
                  <a:pt x="1533114" y="54710"/>
                </a:lnTo>
                <a:lnTo>
                  <a:pt x="1534165" y="58828"/>
                </a:lnTo>
                <a:lnTo>
                  <a:pt x="1534774" y="64357"/>
                </a:lnTo>
                <a:lnTo>
                  <a:pt x="1499764" y="64357"/>
                </a:lnTo>
                <a:lnTo>
                  <a:pt x="1500539" y="59824"/>
                </a:lnTo>
                <a:lnTo>
                  <a:pt x="1501811" y="56064"/>
                </a:lnTo>
                <a:lnTo>
                  <a:pt x="1503580" y="53078"/>
                </a:lnTo>
                <a:lnTo>
                  <a:pt x="1506899" y="47494"/>
                </a:lnTo>
                <a:lnTo>
                  <a:pt x="1511711" y="44702"/>
                </a:lnTo>
                <a:lnTo>
                  <a:pt x="1519522" y="38785"/>
                </a:lnTo>
                <a:lnTo>
                  <a:pt x="1510698" y="41325"/>
                </a:lnTo>
                <a:lnTo>
                  <a:pt x="1510698" y="40223"/>
                </a:lnTo>
                <a:lnTo>
                  <a:pt x="1483985" y="40223"/>
                </a:lnTo>
                <a:lnTo>
                  <a:pt x="1483985" y="42546"/>
                </a:lnTo>
                <a:lnTo>
                  <a:pt x="1486087" y="42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87077" y="3341266"/>
            <a:ext cx="1207697" cy="135379"/>
          </a:xfrm>
          <a:custGeom>
            <a:avLst/>
            <a:gdLst/>
            <a:ahLst/>
            <a:cxnLst/>
            <a:rect l="l" t="t" r="r" b="b"/>
            <a:pathLst>
              <a:path w="1328467" h="153430">
                <a:moveTo>
                  <a:pt x="165" y="90316"/>
                </a:moveTo>
                <a:lnTo>
                  <a:pt x="165" y="117104"/>
                </a:lnTo>
                <a:lnTo>
                  <a:pt x="2322" y="117104"/>
                </a:lnTo>
                <a:lnTo>
                  <a:pt x="2599" y="116440"/>
                </a:lnTo>
                <a:lnTo>
                  <a:pt x="3982" y="114934"/>
                </a:lnTo>
                <a:lnTo>
                  <a:pt x="6000" y="114699"/>
                </a:lnTo>
                <a:lnTo>
                  <a:pt x="8489" y="115252"/>
                </a:lnTo>
                <a:lnTo>
                  <a:pt x="12692" y="116358"/>
                </a:lnTo>
                <a:lnTo>
                  <a:pt x="16896" y="117463"/>
                </a:lnTo>
                <a:lnTo>
                  <a:pt x="20657" y="118016"/>
                </a:lnTo>
                <a:lnTo>
                  <a:pt x="31884" y="118016"/>
                </a:lnTo>
                <a:lnTo>
                  <a:pt x="38286" y="115943"/>
                </a:lnTo>
                <a:lnTo>
                  <a:pt x="43181" y="111796"/>
                </a:lnTo>
                <a:lnTo>
                  <a:pt x="48075" y="107650"/>
                </a:lnTo>
                <a:lnTo>
                  <a:pt x="50523" y="102314"/>
                </a:lnTo>
                <a:lnTo>
                  <a:pt x="50523" y="95790"/>
                </a:lnTo>
                <a:lnTo>
                  <a:pt x="50311" y="93029"/>
                </a:lnTo>
                <a:lnTo>
                  <a:pt x="45084" y="82588"/>
                </a:lnTo>
                <a:lnTo>
                  <a:pt x="32852" y="73397"/>
                </a:lnTo>
                <a:lnTo>
                  <a:pt x="21901" y="67509"/>
                </a:lnTo>
                <a:lnTo>
                  <a:pt x="14269" y="63528"/>
                </a:lnTo>
                <a:lnTo>
                  <a:pt x="10453" y="58994"/>
                </a:lnTo>
                <a:lnTo>
                  <a:pt x="10453" y="50701"/>
                </a:lnTo>
                <a:lnTo>
                  <a:pt x="11559" y="47908"/>
                </a:lnTo>
                <a:lnTo>
                  <a:pt x="13771" y="45531"/>
                </a:lnTo>
                <a:lnTo>
                  <a:pt x="15983" y="43153"/>
                </a:lnTo>
                <a:lnTo>
                  <a:pt x="19025" y="41965"/>
                </a:lnTo>
                <a:lnTo>
                  <a:pt x="29368" y="41965"/>
                </a:lnTo>
                <a:lnTo>
                  <a:pt x="34318" y="44729"/>
                </a:lnTo>
                <a:lnTo>
                  <a:pt x="37747" y="50258"/>
                </a:lnTo>
                <a:lnTo>
                  <a:pt x="39627" y="53244"/>
                </a:lnTo>
                <a:lnTo>
                  <a:pt x="41120" y="57418"/>
                </a:lnTo>
                <a:lnTo>
                  <a:pt x="42227" y="62781"/>
                </a:lnTo>
                <a:lnTo>
                  <a:pt x="44798" y="62781"/>
                </a:lnTo>
                <a:lnTo>
                  <a:pt x="44218" y="39642"/>
                </a:lnTo>
                <a:lnTo>
                  <a:pt x="42227" y="39642"/>
                </a:lnTo>
                <a:lnTo>
                  <a:pt x="40623" y="41246"/>
                </a:lnTo>
                <a:lnTo>
                  <a:pt x="38466" y="41384"/>
                </a:lnTo>
                <a:lnTo>
                  <a:pt x="36488" y="40831"/>
                </a:lnTo>
                <a:lnTo>
                  <a:pt x="32976" y="39725"/>
                </a:lnTo>
                <a:lnTo>
                  <a:pt x="29464" y="38620"/>
                </a:lnTo>
                <a:lnTo>
                  <a:pt x="26243" y="38067"/>
                </a:lnTo>
                <a:lnTo>
                  <a:pt x="16619" y="38067"/>
                </a:lnTo>
                <a:lnTo>
                  <a:pt x="11061" y="40057"/>
                </a:lnTo>
                <a:lnTo>
                  <a:pt x="6636" y="44038"/>
                </a:lnTo>
                <a:lnTo>
                  <a:pt x="2212" y="48019"/>
                </a:lnTo>
                <a:lnTo>
                  <a:pt x="0" y="53105"/>
                </a:lnTo>
                <a:lnTo>
                  <a:pt x="0" y="64330"/>
                </a:lnTo>
                <a:lnTo>
                  <a:pt x="1603" y="68697"/>
                </a:lnTo>
                <a:lnTo>
                  <a:pt x="4811" y="72402"/>
                </a:lnTo>
                <a:lnTo>
                  <a:pt x="8019" y="76107"/>
                </a:lnTo>
                <a:lnTo>
                  <a:pt x="13024" y="79783"/>
                </a:lnTo>
                <a:lnTo>
                  <a:pt x="19827" y="83432"/>
                </a:lnTo>
                <a:lnTo>
                  <a:pt x="29119" y="88740"/>
                </a:lnTo>
                <a:lnTo>
                  <a:pt x="32603" y="90786"/>
                </a:lnTo>
                <a:lnTo>
                  <a:pt x="35037" y="92887"/>
                </a:lnTo>
                <a:lnTo>
                  <a:pt x="36419" y="95043"/>
                </a:lnTo>
                <a:lnTo>
                  <a:pt x="37802" y="97199"/>
                </a:lnTo>
                <a:lnTo>
                  <a:pt x="38493" y="99439"/>
                </a:lnTo>
                <a:lnTo>
                  <a:pt x="38493" y="105410"/>
                </a:lnTo>
                <a:lnTo>
                  <a:pt x="37290" y="108382"/>
                </a:lnTo>
                <a:lnTo>
                  <a:pt x="34885" y="110677"/>
                </a:lnTo>
                <a:lnTo>
                  <a:pt x="32479" y="112971"/>
                </a:lnTo>
                <a:lnTo>
                  <a:pt x="29202" y="114118"/>
                </a:lnTo>
                <a:lnTo>
                  <a:pt x="17587" y="114118"/>
                </a:lnTo>
                <a:lnTo>
                  <a:pt x="11918" y="111022"/>
                </a:lnTo>
                <a:lnTo>
                  <a:pt x="8047" y="104830"/>
                </a:lnTo>
                <a:lnTo>
                  <a:pt x="5890" y="101457"/>
                </a:lnTo>
                <a:lnTo>
                  <a:pt x="4175" y="96619"/>
                </a:lnTo>
                <a:lnTo>
                  <a:pt x="2903" y="90316"/>
                </a:lnTo>
                <a:lnTo>
                  <a:pt x="165" y="90316"/>
                </a:lnTo>
                <a:close/>
              </a:path>
              <a:path w="1328467" h="153430">
                <a:moveTo>
                  <a:pt x="209392" y="106820"/>
                </a:moveTo>
                <a:lnTo>
                  <a:pt x="212615" y="102594"/>
                </a:lnTo>
                <a:lnTo>
                  <a:pt x="218038" y="91105"/>
                </a:lnTo>
                <a:lnTo>
                  <a:pt x="219846" y="78124"/>
                </a:lnTo>
                <a:lnTo>
                  <a:pt x="219529" y="72192"/>
                </a:lnTo>
                <a:lnTo>
                  <a:pt x="216146" y="59586"/>
                </a:lnTo>
                <a:lnTo>
                  <a:pt x="209061" y="49429"/>
                </a:lnTo>
                <a:lnTo>
                  <a:pt x="206111" y="46767"/>
                </a:lnTo>
                <a:lnTo>
                  <a:pt x="195042" y="40677"/>
                </a:lnTo>
                <a:lnTo>
                  <a:pt x="181849" y="38647"/>
                </a:lnTo>
                <a:lnTo>
                  <a:pt x="177549" y="38851"/>
                </a:lnTo>
                <a:lnTo>
                  <a:pt x="165068" y="42310"/>
                </a:lnTo>
                <a:lnTo>
                  <a:pt x="154846" y="50051"/>
                </a:lnTo>
                <a:lnTo>
                  <a:pt x="151967" y="53540"/>
                </a:lnTo>
                <a:lnTo>
                  <a:pt x="146255" y="64824"/>
                </a:lnTo>
                <a:lnTo>
                  <a:pt x="144351" y="77959"/>
                </a:lnTo>
                <a:lnTo>
                  <a:pt x="144750" y="84461"/>
                </a:lnTo>
                <a:lnTo>
                  <a:pt x="148258" y="96868"/>
                </a:lnTo>
                <a:lnTo>
                  <a:pt x="155385" y="107318"/>
                </a:lnTo>
                <a:lnTo>
                  <a:pt x="158471" y="110277"/>
                </a:lnTo>
                <a:lnTo>
                  <a:pt x="169495" y="116828"/>
                </a:lnTo>
                <a:lnTo>
                  <a:pt x="166543" y="101512"/>
                </a:lnTo>
                <a:lnTo>
                  <a:pt x="165232" y="98847"/>
                </a:lnTo>
                <a:lnTo>
                  <a:pt x="161207" y="86812"/>
                </a:lnTo>
                <a:lnTo>
                  <a:pt x="159865" y="73978"/>
                </a:lnTo>
                <a:lnTo>
                  <a:pt x="159906" y="71419"/>
                </a:lnTo>
                <a:lnTo>
                  <a:pt x="162242" y="57314"/>
                </a:lnTo>
                <a:lnTo>
                  <a:pt x="168161" y="47936"/>
                </a:lnTo>
                <a:lnTo>
                  <a:pt x="171369" y="45061"/>
                </a:lnTo>
                <a:lnTo>
                  <a:pt x="175157" y="43623"/>
                </a:lnTo>
                <a:lnTo>
                  <a:pt x="187602" y="43623"/>
                </a:lnTo>
                <a:lnTo>
                  <a:pt x="193768" y="47853"/>
                </a:lnTo>
                <a:lnTo>
                  <a:pt x="198027" y="56313"/>
                </a:lnTo>
                <a:lnTo>
                  <a:pt x="199075" y="58500"/>
                </a:lnTo>
                <a:lnTo>
                  <a:pt x="203080" y="70578"/>
                </a:lnTo>
                <a:lnTo>
                  <a:pt x="204415" y="83349"/>
                </a:lnTo>
                <a:lnTo>
                  <a:pt x="204415" y="92583"/>
                </a:lnTo>
                <a:lnTo>
                  <a:pt x="202742" y="100047"/>
                </a:lnTo>
                <a:lnTo>
                  <a:pt x="199396" y="105742"/>
                </a:lnTo>
                <a:lnTo>
                  <a:pt x="199317" y="115024"/>
                </a:lnTo>
                <a:lnTo>
                  <a:pt x="209392" y="106820"/>
                </a:lnTo>
                <a:close/>
              </a:path>
              <a:path w="1328467" h="153430">
                <a:moveTo>
                  <a:pt x="199396" y="105742"/>
                </a:moveTo>
                <a:lnTo>
                  <a:pt x="196050" y="111437"/>
                </a:lnTo>
                <a:lnTo>
                  <a:pt x="191279" y="114284"/>
                </a:lnTo>
                <a:lnTo>
                  <a:pt x="177176" y="114284"/>
                </a:lnTo>
                <a:lnTo>
                  <a:pt x="170996" y="110027"/>
                </a:lnTo>
                <a:lnTo>
                  <a:pt x="166543" y="101512"/>
                </a:lnTo>
                <a:lnTo>
                  <a:pt x="169495" y="116828"/>
                </a:lnTo>
                <a:lnTo>
                  <a:pt x="182347" y="119012"/>
                </a:lnTo>
                <a:lnTo>
                  <a:pt x="186992" y="118760"/>
                </a:lnTo>
                <a:lnTo>
                  <a:pt x="199317" y="115024"/>
                </a:lnTo>
                <a:lnTo>
                  <a:pt x="199396" y="105742"/>
                </a:lnTo>
                <a:close/>
              </a:path>
              <a:path w="1328467" h="153430">
                <a:moveTo>
                  <a:pt x="137797" y="116440"/>
                </a:moveTo>
                <a:lnTo>
                  <a:pt x="137797" y="114118"/>
                </a:lnTo>
                <a:lnTo>
                  <a:pt x="133594" y="113565"/>
                </a:lnTo>
                <a:lnTo>
                  <a:pt x="130815" y="112405"/>
                </a:lnTo>
                <a:lnTo>
                  <a:pt x="129460" y="110635"/>
                </a:lnTo>
                <a:lnTo>
                  <a:pt x="128105" y="108866"/>
                </a:lnTo>
                <a:lnTo>
                  <a:pt x="127427" y="105051"/>
                </a:lnTo>
                <a:lnTo>
                  <a:pt x="127427" y="58883"/>
                </a:lnTo>
                <a:lnTo>
                  <a:pt x="126542" y="53659"/>
                </a:lnTo>
                <a:lnTo>
                  <a:pt x="124772" y="49678"/>
                </a:lnTo>
                <a:lnTo>
                  <a:pt x="121509" y="42158"/>
                </a:lnTo>
                <a:lnTo>
                  <a:pt x="115398" y="38398"/>
                </a:lnTo>
                <a:lnTo>
                  <a:pt x="100797" y="38398"/>
                </a:lnTo>
                <a:lnTo>
                  <a:pt x="95543" y="40057"/>
                </a:lnTo>
                <a:lnTo>
                  <a:pt x="90676" y="43375"/>
                </a:lnTo>
                <a:lnTo>
                  <a:pt x="87966" y="45255"/>
                </a:lnTo>
                <a:lnTo>
                  <a:pt x="84868" y="48185"/>
                </a:lnTo>
                <a:lnTo>
                  <a:pt x="81384" y="52166"/>
                </a:lnTo>
                <a:lnTo>
                  <a:pt x="81384" y="1243"/>
                </a:lnTo>
                <a:lnTo>
                  <a:pt x="81218" y="663"/>
                </a:lnTo>
                <a:lnTo>
                  <a:pt x="73254" y="3151"/>
                </a:lnTo>
                <a:lnTo>
                  <a:pt x="71871" y="3593"/>
                </a:lnTo>
                <a:lnTo>
                  <a:pt x="69396" y="4326"/>
                </a:lnTo>
                <a:lnTo>
                  <a:pt x="65829" y="5349"/>
                </a:lnTo>
                <a:lnTo>
                  <a:pt x="62262" y="6372"/>
                </a:lnTo>
                <a:lnTo>
                  <a:pt x="59261" y="7242"/>
                </a:lnTo>
                <a:lnTo>
                  <a:pt x="56828" y="7961"/>
                </a:lnTo>
                <a:lnTo>
                  <a:pt x="56828" y="10947"/>
                </a:lnTo>
                <a:lnTo>
                  <a:pt x="58777" y="10657"/>
                </a:lnTo>
                <a:lnTo>
                  <a:pt x="60561" y="10532"/>
                </a:lnTo>
                <a:lnTo>
                  <a:pt x="63658" y="10532"/>
                </a:lnTo>
                <a:lnTo>
                  <a:pt x="65608" y="11265"/>
                </a:lnTo>
                <a:lnTo>
                  <a:pt x="67212" y="14195"/>
                </a:lnTo>
                <a:lnTo>
                  <a:pt x="67613" y="16476"/>
                </a:lnTo>
                <a:lnTo>
                  <a:pt x="67613" y="105272"/>
                </a:lnTo>
                <a:lnTo>
                  <a:pt x="66907" y="109128"/>
                </a:lnTo>
                <a:lnTo>
                  <a:pt x="65497" y="110759"/>
                </a:lnTo>
                <a:lnTo>
                  <a:pt x="64087" y="112391"/>
                </a:lnTo>
                <a:lnTo>
                  <a:pt x="61114" y="113510"/>
                </a:lnTo>
                <a:lnTo>
                  <a:pt x="56579" y="114118"/>
                </a:lnTo>
                <a:lnTo>
                  <a:pt x="56579" y="116440"/>
                </a:lnTo>
                <a:lnTo>
                  <a:pt x="93164" y="116440"/>
                </a:lnTo>
                <a:lnTo>
                  <a:pt x="93164" y="114118"/>
                </a:lnTo>
                <a:lnTo>
                  <a:pt x="88463" y="113455"/>
                </a:lnTo>
                <a:lnTo>
                  <a:pt x="85394" y="112349"/>
                </a:lnTo>
                <a:lnTo>
                  <a:pt x="83956" y="110801"/>
                </a:lnTo>
                <a:lnTo>
                  <a:pt x="82518" y="109253"/>
                </a:lnTo>
                <a:lnTo>
                  <a:pt x="81799" y="105382"/>
                </a:lnTo>
                <a:lnTo>
                  <a:pt x="81799" y="57363"/>
                </a:lnTo>
                <a:lnTo>
                  <a:pt x="83817" y="55345"/>
                </a:lnTo>
                <a:lnTo>
                  <a:pt x="87855" y="52249"/>
                </a:lnTo>
                <a:lnTo>
                  <a:pt x="91892" y="49152"/>
                </a:lnTo>
                <a:lnTo>
                  <a:pt x="96068" y="47604"/>
                </a:lnTo>
                <a:lnTo>
                  <a:pt x="105360" y="47604"/>
                </a:lnTo>
                <a:lnTo>
                  <a:pt x="108747" y="49263"/>
                </a:lnTo>
                <a:lnTo>
                  <a:pt x="110545" y="52581"/>
                </a:lnTo>
                <a:lnTo>
                  <a:pt x="112342" y="55898"/>
                </a:lnTo>
                <a:lnTo>
                  <a:pt x="113241" y="60238"/>
                </a:lnTo>
                <a:lnTo>
                  <a:pt x="113241" y="105272"/>
                </a:lnTo>
                <a:lnTo>
                  <a:pt x="112550" y="109115"/>
                </a:lnTo>
                <a:lnTo>
                  <a:pt x="111167" y="110718"/>
                </a:lnTo>
                <a:lnTo>
                  <a:pt x="109784" y="112321"/>
                </a:lnTo>
                <a:lnTo>
                  <a:pt x="106687" y="113455"/>
                </a:lnTo>
                <a:lnTo>
                  <a:pt x="101875" y="114118"/>
                </a:lnTo>
                <a:lnTo>
                  <a:pt x="101875" y="116440"/>
                </a:lnTo>
                <a:lnTo>
                  <a:pt x="137797" y="116440"/>
                </a:lnTo>
                <a:close/>
              </a:path>
              <a:path w="1328467" h="153430">
                <a:moveTo>
                  <a:pt x="306506" y="45946"/>
                </a:moveTo>
                <a:lnTo>
                  <a:pt x="323430" y="45946"/>
                </a:lnTo>
                <a:lnTo>
                  <a:pt x="323430" y="39974"/>
                </a:lnTo>
                <a:lnTo>
                  <a:pt x="306672" y="39974"/>
                </a:lnTo>
                <a:lnTo>
                  <a:pt x="306672" y="19572"/>
                </a:lnTo>
                <a:lnTo>
                  <a:pt x="305179" y="18162"/>
                </a:lnTo>
                <a:lnTo>
                  <a:pt x="298929" y="26567"/>
                </a:lnTo>
                <a:lnTo>
                  <a:pt x="294961" y="31750"/>
                </a:lnTo>
                <a:lnTo>
                  <a:pt x="293274" y="33713"/>
                </a:lnTo>
                <a:lnTo>
                  <a:pt x="291587" y="35675"/>
                </a:lnTo>
                <a:lnTo>
                  <a:pt x="288836" y="38233"/>
                </a:lnTo>
                <a:lnTo>
                  <a:pt x="285020" y="41384"/>
                </a:lnTo>
                <a:lnTo>
                  <a:pt x="283692" y="42490"/>
                </a:lnTo>
                <a:lnTo>
                  <a:pt x="282282" y="44232"/>
                </a:lnTo>
                <a:lnTo>
                  <a:pt x="283112" y="45946"/>
                </a:lnTo>
                <a:lnTo>
                  <a:pt x="292154" y="45946"/>
                </a:lnTo>
                <a:lnTo>
                  <a:pt x="292154" y="101789"/>
                </a:lnTo>
                <a:lnTo>
                  <a:pt x="292790" y="106157"/>
                </a:lnTo>
                <a:lnTo>
                  <a:pt x="294062" y="109308"/>
                </a:lnTo>
                <a:lnTo>
                  <a:pt x="296385" y="115114"/>
                </a:lnTo>
                <a:lnTo>
                  <a:pt x="300810" y="118016"/>
                </a:lnTo>
                <a:lnTo>
                  <a:pt x="310323" y="118016"/>
                </a:lnTo>
                <a:lnTo>
                  <a:pt x="313420" y="117215"/>
                </a:lnTo>
                <a:lnTo>
                  <a:pt x="316628" y="115611"/>
                </a:lnTo>
                <a:lnTo>
                  <a:pt x="319835" y="114008"/>
                </a:lnTo>
                <a:lnTo>
                  <a:pt x="322877" y="111271"/>
                </a:lnTo>
                <a:lnTo>
                  <a:pt x="325753" y="107401"/>
                </a:lnTo>
                <a:lnTo>
                  <a:pt x="327578" y="104913"/>
                </a:lnTo>
                <a:lnTo>
                  <a:pt x="325421" y="103088"/>
                </a:lnTo>
                <a:lnTo>
                  <a:pt x="323541" y="105134"/>
                </a:lnTo>
                <a:lnTo>
                  <a:pt x="321868" y="106627"/>
                </a:lnTo>
                <a:lnTo>
                  <a:pt x="318937" y="108507"/>
                </a:lnTo>
                <a:lnTo>
                  <a:pt x="317208" y="108976"/>
                </a:lnTo>
                <a:lnTo>
                  <a:pt x="311346" y="108976"/>
                </a:lnTo>
                <a:lnTo>
                  <a:pt x="308746" y="107069"/>
                </a:lnTo>
                <a:lnTo>
                  <a:pt x="307419" y="103254"/>
                </a:lnTo>
                <a:lnTo>
                  <a:pt x="306700" y="101098"/>
                </a:lnTo>
                <a:lnTo>
                  <a:pt x="306340" y="97918"/>
                </a:lnTo>
                <a:lnTo>
                  <a:pt x="306340" y="93716"/>
                </a:lnTo>
                <a:lnTo>
                  <a:pt x="306506" y="45946"/>
                </a:lnTo>
                <a:close/>
              </a:path>
              <a:path w="1328467" h="153430">
                <a:moveTo>
                  <a:pt x="333568" y="72817"/>
                </a:moveTo>
                <a:lnTo>
                  <a:pt x="333568" y="83432"/>
                </a:lnTo>
                <a:lnTo>
                  <a:pt x="375297" y="83432"/>
                </a:lnTo>
                <a:lnTo>
                  <a:pt x="375297" y="72817"/>
                </a:lnTo>
                <a:lnTo>
                  <a:pt x="333568" y="72817"/>
                </a:lnTo>
                <a:close/>
              </a:path>
              <a:path w="1328467" h="153430">
                <a:moveTo>
                  <a:pt x="425787" y="116440"/>
                </a:moveTo>
                <a:lnTo>
                  <a:pt x="425787" y="114118"/>
                </a:lnTo>
                <a:lnTo>
                  <a:pt x="420588" y="113731"/>
                </a:lnTo>
                <a:lnTo>
                  <a:pt x="417159" y="112833"/>
                </a:lnTo>
                <a:lnTo>
                  <a:pt x="415500" y="111423"/>
                </a:lnTo>
                <a:lnTo>
                  <a:pt x="413841" y="110013"/>
                </a:lnTo>
                <a:lnTo>
                  <a:pt x="413011" y="106903"/>
                </a:lnTo>
                <a:lnTo>
                  <a:pt x="413011" y="1548"/>
                </a:lnTo>
                <a:lnTo>
                  <a:pt x="412182" y="0"/>
                </a:lnTo>
                <a:lnTo>
                  <a:pt x="409182" y="941"/>
                </a:lnTo>
                <a:lnTo>
                  <a:pt x="396270" y="4858"/>
                </a:lnTo>
                <a:lnTo>
                  <a:pt x="385220" y="7961"/>
                </a:lnTo>
                <a:lnTo>
                  <a:pt x="385220" y="10698"/>
                </a:lnTo>
                <a:lnTo>
                  <a:pt x="387750" y="10118"/>
                </a:lnTo>
                <a:lnTo>
                  <a:pt x="389575" y="9786"/>
                </a:lnTo>
                <a:lnTo>
                  <a:pt x="391193" y="9703"/>
                </a:lnTo>
                <a:lnTo>
                  <a:pt x="394567" y="9703"/>
                </a:lnTo>
                <a:lnTo>
                  <a:pt x="396806" y="10864"/>
                </a:lnTo>
                <a:lnTo>
                  <a:pt x="397913" y="13186"/>
                </a:lnTo>
                <a:lnTo>
                  <a:pt x="398521" y="14569"/>
                </a:lnTo>
                <a:lnTo>
                  <a:pt x="398825" y="17084"/>
                </a:lnTo>
                <a:lnTo>
                  <a:pt x="398825" y="106350"/>
                </a:lnTo>
                <a:lnTo>
                  <a:pt x="396087" y="111008"/>
                </a:lnTo>
                <a:lnTo>
                  <a:pt x="390778" y="113621"/>
                </a:lnTo>
                <a:lnTo>
                  <a:pt x="385634" y="114118"/>
                </a:lnTo>
                <a:lnTo>
                  <a:pt x="385634" y="116440"/>
                </a:lnTo>
                <a:lnTo>
                  <a:pt x="425787" y="116440"/>
                </a:lnTo>
                <a:close/>
              </a:path>
              <a:path w="1328467" h="153430">
                <a:moveTo>
                  <a:pt x="460067" y="9371"/>
                </a:moveTo>
                <a:lnTo>
                  <a:pt x="460067" y="6938"/>
                </a:lnTo>
                <a:lnTo>
                  <a:pt x="459223" y="4879"/>
                </a:lnTo>
                <a:lnTo>
                  <a:pt x="457536" y="3193"/>
                </a:lnTo>
                <a:lnTo>
                  <a:pt x="455850" y="1506"/>
                </a:lnTo>
                <a:lnTo>
                  <a:pt x="453817" y="663"/>
                </a:lnTo>
                <a:lnTo>
                  <a:pt x="449005" y="663"/>
                </a:lnTo>
                <a:lnTo>
                  <a:pt x="446959" y="1520"/>
                </a:lnTo>
                <a:lnTo>
                  <a:pt x="445300" y="3234"/>
                </a:lnTo>
                <a:lnTo>
                  <a:pt x="443641" y="4948"/>
                </a:lnTo>
                <a:lnTo>
                  <a:pt x="442811" y="6994"/>
                </a:lnTo>
                <a:lnTo>
                  <a:pt x="442811" y="11749"/>
                </a:lnTo>
                <a:lnTo>
                  <a:pt x="443641" y="13781"/>
                </a:lnTo>
                <a:lnTo>
                  <a:pt x="445300" y="15467"/>
                </a:lnTo>
                <a:lnTo>
                  <a:pt x="446959" y="17153"/>
                </a:lnTo>
                <a:lnTo>
                  <a:pt x="449005" y="17996"/>
                </a:lnTo>
                <a:lnTo>
                  <a:pt x="453817" y="17996"/>
                </a:lnTo>
                <a:lnTo>
                  <a:pt x="455850" y="17153"/>
                </a:lnTo>
                <a:lnTo>
                  <a:pt x="457536" y="15467"/>
                </a:lnTo>
                <a:lnTo>
                  <a:pt x="459223" y="13781"/>
                </a:lnTo>
                <a:lnTo>
                  <a:pt x="460067" y="11749"/>
                </a:lnTo>
                <a:lnTo>
                  <a:pt x="460067" y="9371"/>
                </a:lnTo>
                <a:close/>
              </a:path>
              <a:path w="1328467" h="153430">
                <a:moveTo>
                  <a:pt x="446185" y="43375"/>
                </a:moveTo>
                <a:lnTo>
                  <a:pt x="436506" y="46526"/>
                </a:lnTo>
                <a:lnTo>
                  <a:pt x="432939" y="47687"/>
                </a:lnTo>
                <a:lnTo>
                  <a:pt x="432939" y="50258"/>
                </a:lnTo>
                <a:lnTo>
                  <a:pt x="435704" y="49484"/>
                </a:lnTo>
                <a:lnTo>
                  <a:pt x="437377" y="49042"/>
                </a:lnTo>
                <a:lnTo>
                  <a:pt x="437958" y="48931"/>
                </a:lnTo>
                <a:lnTo>
                  <a:pt x="439741" y="48766"/>
                </a:lnTo>
                <a:lnTo>
                  <a:pt x="442396" y="48766"/>
                </a:lnTo>
                <a:lnTo>
                  <a:pt x="444138" y="49899"/>
                </a:lnTo>
                <a:lnTo>
                  <a:pt x="444968" y="52166"/>
                </a:lnTo>
                <a:lnTo>
                  <a:pt x="445466" y="53548"/>
                </a:lnTo>
                <a:lnTo>
                  <a:pt x="445715" y="56036"/>
                </a:lnTo>
                <a:lnTo>
                  <a:pt x="445715" y="105659"/>
                </a:lnTo>
                <a:lnTo>
                  <a:pt x="444940" y="109626"/>
                </a:lnTo>
                <a:lnTo>
                  <a:pt x="441843" y="112556"/>
                </a:lnTo>
                <a:lnTo>
                  <a:pt x="438110" y="113566"/>
                </a:lnTo>
                <a:lnTo>
                  <a:pt x="432192" y="114118"/>
                </a:lnTo>
                <a:lnTo>
                  <a:pt x="432192" y="116440"/>
                </a:lnTo>
                <a:lnTo>
                  <a:pt x="472511" y="116440"/>
                </a:lnTo>
                <a:lnTo>
                  <a:pt x="472511" y="114118"/>
                </a:lnTo>
                <a:lnTo>
                  <a:pt x="467146" y="113676"/>
                </a:lnTo>
                <a:lnTo>
                  <a:pt x="463703" y="112653"/>
                </a:lnTo>
                <a:lnTo>
                  <a:pt x="462182" y="111050"/>
                </a:lnTo>
                <a:lnTo>
                  <a:pt x="460661" y="109446"/>
                </a:lnTo>
                <a:lnTo>
                  <a:pt x="459901" y="105493"/>
                </a:lnTo>
                <a:lnTo>
                  <a:pt x="459846" y="38786"/>
                </a:lnTo>
                <a:lnTo>
                  <a:pt x="458297" y="38730"/>
                </a:lnTo>
                <a:lnTo>
                  <a:pt x="456748" y="39394"/>
                </a:lnTo>
                <a:lnTo>
                  <a:pt x="452932" y="40997"/>
                </a:lnTo>
                <a:lnTo>
                  <a:pt x="446185" y="43375"/>
                </a:lnTo>
                <a:close/>
              </a:path>
              <a:path w="1328467" h="153430">
                <a:moveTo>
                  <a:pt x="516663" y="114699"/>
                </a:moveTo>
                <a:lnTo>
                  <a:pt x="517520" y="116427"/>
                </a:lnTo>
                <a:lnTo>
                  <a:pt x="518764" y="118016"/>
                </a:lnTo>
                <a:lnTo>
                  <a:pt x="520755" y="117049"/>
                </a:lnTo>
                <a:lnTo>
                  <a:pt x="521557" y="115280"/>
                </a:lnTo>
                <a:lnTo>
                  <a:pt x="545533" y="55566"/>
                </a:lnTo>
                <a:lnTo>
                  <a:pt x="547801" y="49871"/>
                </a:lnTo>
                <a:lnTo>
                  <a:pt x="549529" y="46236"/>
                </a:lnTo>
                <a:lnTo>
                  <a:pt x="550718" y="44660"/>
                </a:lnTo>
                <a:lnTo>
                  <a:pt x="551907" y="43084"/>
                </a:lnTo>
                <a:lnTo>
                  <a:pt x="553857" y="42186"/>
                </a:lnTo>
                <a:lnTo>
                  <a:pt x="556567" y="41965"/>
                </a:lnTo>
                <a:lnTo>
                  <a:pt x="556567" y="39394"/>
                </a:lnTo>
                <a:lnTo>
                  <a:pt x="533006" y="39394"/>
                </a:lnTo>
                <a:lnTo>
                  <a:pt x="533006" y="41965"/>
                </a:lnTo>
                <a:lnTo>
                  <a:pt x="535108" y="42131"/>
                </a:lnTo>
                <a:lnTo>
                  <a:pt x="536767" y="42463"/>
                </a:lnTo>
                <a:lnTo>
                  <a:pt x="537983" y="42960"/>
                </a:lnTo>
                <a:lnTo>
                  <a:pt x="540030" y="43900"/>
                </a:lnTo>
                <a:lnTo>
                  <a:pt x="541053" y="45448"/>
                </a:lnTo>
                <a:lnTo>
                  <a:pt x="541053" y="48655"/>
                </a:lnTo>
                <a:lnTo>
                  <a:pt x="540735" y="50175"/>
                </a:lnTo>
                <a:lnTo>
                  <a:pt x="540099" y="52166"/>
                </a:lnTo>
                <a:lnTo>
                  <a:pt x="539463" y="54156"/>
                </a:lnTo>
                <a:lnTo>
                  <a:pt x="538785" y="56064"/>
                </a:lnTo>
                <a:lnTo>
                  <a:pt x="538066" y="57888"/>
                </a:lnTo>
                <a:lnTo>
                  <a:pt x="523134" y="95873"/>
                </a:lnTo>
                <a:lnTo>
                  <a:pt x="505878" y="52995"/>
                </a:lnTo>
                <a:lnTo>
                  <a:pt x="504841" y="50272"/>
                </a:lnTo>
                <a:lnTo>
                  <a:pt x="504218" y="46941"/>
                </a:lnTo>
                <a:lnTo>
                  <a:pt x="504218" y="45061"/>
                </a:lnTo>
                <a:lnTo>
                  <a:pt x="504813" y="43845"/>
                </a:lnTo>
                <a:lnTo>
                  <a:pt x="507191" y="42739"/>
                </a:lnTo>
                <a:lnTo>
                  <a:pt x="509224" y="42296"/>
                </a:lnTo>
                <a:lnTo>
                  <a:pt x="512100" y="41965"/>
                </a:lnTo>
                <a:lnTo>
                  <a:pt x="512100" y="39394"/>
                </a:lnTo>
                <a:lnTo>
                  <a:pt x="478667" y="39394"/>
                </a:lnTo>
                <a:lnTo>
                  <a:pt x="478667" y="41965"/>
                </a:lnTo>
                <a:lnTo>
                  <a:pt x="481321" y="42296"/>
                </a:lnTo>
                <a:lnTo>
                  <a:pt x="483340" y="42960"/>
                </a:lnTo>
                <a:lnTo>
                  <a:pt x="484723" y="43955"/>
                </a:lnTo>
                <a:lnTo>
                  <a:pt x="487046" y="45724"/>
                </a:lnTo>
                <a:lnTo>
                  <a:pt x="489230" y="49070"/>
                </a:lnTo>
                <a:lnTo>
                  <a:pt x="491277" y="53990"/>
                </a:lnTo>
                <a:lnTo>
                  <a:pt x="516663" y="114699"/>
                </a:lnTo>
                <a:close/>
              </a:path>
              <a:path w="1328467" h="153430">
                <a:moveTo>
                  <a:pt x="596152" y="38785"/>
                </a:moveTo>
                <a:lnTo>
                  <a:pt x="583753" y="42353"/>
                </a:lnTo>
                <a:lnTo>
                  <a:pt x="573739" y="50756"/>
                </a:lnTo>
                <a:lnTo>
                  <a:pt x="578441" y="56064"/>
                </a:lnTo>
                <a:lnTo>
                  <a:pt x="580211" y="53078"/>
                </a:lnTo>
                <a:lnTo>
                  <a:pt x="583529" y="47494"/>
                </a:lnTo>
                <a:lnTo>
                  <a:pt x="588341" y="44702"/>
                </a:lnTo>
                <a:lnTo>
                  <a:pt x="601006" y="44702"/>
                </a:lnTo>
                <a:lnTo>
                  <a:pt x="605541" y="47134"/>
                </a:lnTo>
                <a:lnTo>
                  <a:pt x="608251" y="52000"/>
                </a:lnTo>
                <a:lnTo>
                  <a:pt x="609744" y="54709"/>
                </a:lnTo>
                <a:lnTo>
                  <a:pt x="610795" y="58828"/>
                </a:lnTo>
                <a:lnTo>
                  <a:pt x="611404" y="64357"/>
                </a:lnTo>
                <a:lnTo>
                  <a:pt x="576394" y="64357"/>
                </a:lnTo>
                <a:lnTo>
                  <a:pt x="576063" y="69665"/>
                </a:lnTo>
                <a:lnTo>
                  <a:pt x="628743" y="69665"/>
                </a:lnTo>
                <a:lnTo>
                  <a:pt x="628743" y="59768"/>
                </a:lnTo>
                <a:lnTo>
                  <a:pt x="625811" y="52124"/>
                </a:lnTo>
                <a:lnTo>
                  <a:pt x="619949" y="46734"/>
                </a:lnTo>
                <a:lnTo>
                  <a:pt x="614086" y="41343"/>
                </a:lnTo>
                <a:lnTo>
                  <a:pt x="607256" y="38647"/>
                </a:lnTo>
                <a:lnTo>
                  <a:pt x="599457" y="38647"/>
                </a:lnTo>
                <a:lnTo>
                  <a:pt x="596152" y="38785"/>
                </a:lnTo>
                <a:close/>
              </a:path>
              <a:path w="1328467" h="153430">
                <a:moveTo>
                  <a:pt x="577169" y="59824"/>
                </a:moveTo>
                <a:lnTo>
                  <a:pt x="578441" y="56064"/>
                </a:lnTo>
                <a:lnTo>
                  <a:pt x="573739" y="50756"/>
                </a:lnTo>
                <a:lnTo>
                  <a:pt x="570748" y="54880"/>
                </a:lnTo>
                <a:lnTo>
                  <a:pt x="565587" y="66412"/>
                </a:lnTo>
                <a:lnTo>
                  <a:pt x="563867" y="79535"/>
                </a:lnTo>
                <a:lnTo>
                  <a:pt x="563963" y="82757"/>
                </a:lnTo>
                <a:lnTo>
                  <a:pt x="566469" y="95417"/>
                </a:lnTo>
                <a:lnTo>
                  <a:pt x="572371" y="106654"/>
                </a:lnTo>
                <a:lnTo>
                  <a:pt x="583292" y="115791"/>
                </a:lnTo>
                <a:lnTo>
                  <a:pt x="596471" y="118431"/>
                </a:lnTo>
                <a:lnTo>
                  <a:pt x="605486" y="118431"/>
                </a:lnTo>
                <a:lnTo>
                  <a:pt x="613104" y="115445"/>
                </a:lnTo>
                <a:lnTo>
                  <a:pt x="619326" y="109474"/>
                </a:lnTo>
                <a:lnTo>
                  <a:pt x="625548" y="103503"/>
                </a:lnTo>
                <a:lnTo>
                  <a:pt x="629793" y="97006"/>
                </a:lnTo>
                <a:lnTo>
                  <a:pt x="632061" y="89984"/>
                </a:lnTo>
                <a:lnTo>
                  <a:pt x="629157" y="88989"/>
                </a:lnTo>
                <a:lnTo>
                  <a:pt x="625784" y="94573"/>
                </a:lnTo>
                <a:lnTo>
                  <a:pt x="622106" y="98886"/>
                </a:lnTo>
                <a:lnTo>
                  <a:pt x="618123" y="101927"/>
                </a:lnTo>
                <a:lnTo>
                  <a:pt x="614142" y="104968"/>
                </a:lnTo>
                <a:lnTo>
                  <a:pt x="609247" y="106488"/>
                </a:lnTo>
                <a:lnTo>
                  <a:pt x="596250" y="106488"/>
                </a:lnTo>
                <a:lnTo>
                  <a:pt x="590028" y="103558"/>
                </a:lnTo>
                <a:lnTo>
                  <a:pt x="584774" y="97697"/>
                </a:lnTo>
                <a:lnTo>
                  <a:pt x="582778" y="95139"/>
                </a:lnTo>
                <a:lnTo>
                  <a:pt x="578100" y="84358"/>
                </a:lnTo>
                <a:lnTo>
                  <a:pt x="576063" y="69665"/>
                </a:lnTo>
                <a:lnTo>
                  <a:pt x="576394" y="64357"/>
                </a:lnTo>
                <a:lnTo>
                  <a:pt x="577169" y="59824"/>
                </a:lnTo>
                <a:close/>
              </a:path>
              <a:path w="1328467" h="153430">
                <a:moveTo>
                  <a:pt x="669535" y="38240"/>
                </a:moveTo>
                <a:lnTo>
                  <a:pt x="657510" y="42082"/>
                </a:lnTo>
                <a:lnTo>
                  <a:pt x="661103" y="45877"/>
                </a:lnTo>
                <a:lnTo>
                  <a:pt x="666523" y="42794"/>
                </a:lnTo>
                <a:lnTo>
                  <a:pt x="673492" y="42794"/>
                </a:lnTo>
                <a:lnTo>
                  <a:pt x="669535" y="38240"/>
                </a:lnTo>
                <a:close/>
              </a:path>
              <a:path w="1328467" h="153430">
                <a:moveTo>
                  <a:pt x="704187" y="497"/>
                </a:moveTo>
                <a:lnTo>
                  <a:pt x="702141" y="1271"/>
                </a:lnTo>
                <a:lnTo>
                  <a:pt x="699790" y="2073"/>
                </a:lnTo>
                <a:lnTo>
                  <a:pt x="697910" y="2736"/>
                </a:lnTo>
                <a:lnTo>
                  <a:pt x="695725" y="3427"/>
                </a:lnTo>
                <a:lnTo>
                  <a:pt x="693236" y="4146"/>
                </a:lnTo>
                <a:lnTo>
                  <a:pt x="690747" y="4865"/>
                </a:lnTo>
                <a:lnTo>
                  <a:pt x="688259" y="5556"/>
                </a:lnTo>
                <a:lnTo>
                  <a:pt x="685770" y="6220"/>
                </a:lnTo>
                <a:lnTo>
                  <a:pt x="678967" y="7961"/>
                </a:lnTo>
                <a:lnTo>
                  <a:pt x="678967" y="10698"/>
                </a:lnTo>
                <a:lnTo>
                  <a:pt x="680681" y="10532"/>
                </a:lnTo>
                <a:lnTo>
                  <a:pt x="682286" y="10366"/>
                </a:lnTo>
                <a:lnTo>
                  <a:pt x="684028" y="10283"/>
                </a:lnTo>
                <a:lnTo>
                  <a:pt x="686848" y="10283"/>
                </a:lnTo>
                <a:lnTo>
                  <a:pt x="688632" y="10919"/>
                </a:lnTo>
                <a:lnTo>
                  <a:pt x="690125" y="13463"/>
                </a:lnTo>
                <a:lnTo>
                  <a:pt x="690499" y="15785"/>
                </a:lnTo>
                <a:lnTo>
                  <a:pt x="690499" y="45531"/>
                </a:lnTo>
                <a:lnTo>
                  <a:pt x="688452" y="43485"/>
                </a:lnTo>
                <a:lnTo>
                  <a:pt x="686323" y="41882"/>
                </a:lnTo>
                <a:lnTo>
                  <a:pt x="684111" y="40721"/>
                </a:lnTo>
                <a:lnTo>
                  <a:pt x="680737" y="38951"/>
                </a:lnTo>
                <a:lnTo>
                  <a:pt x="677031" y="38067"/>
                </a:lnTo>
                <a:lnTo>
                  <a:pt x="672994" y="38067"/>
                </a:lnTo>
                <a:lnTo>
                  <a:pt x="669535" y="38240"/>
                </a:lnTo>
                <a:lnTo>
                  <a:pt x="673492" y="42794"/>
                </a:lnTo>
                <a:lnTo>
                  <a:pt x="677142" y="42794"/>
                </a:lnTo>
                <a:lnTo>
                  <a:pt x="680889" y="44273"/>
                </a:lnTo>
                <a:lnTo>
                  <a:pt x="684733" y="47231"/>
                </a:lnTo>
                <a:lnTo>
                  <a:pt x="688577" y="50189"/>
                </a:lnTo>
                <a:lnTo>
                  <a:pt x="690499" y="55262"/>
                </a:lnTo>
                <a:lnTo>
                  <a:pt x="690499" y="100296"/>
                </a:lnTo>
                <a:lnTo>
                  <a:pt x="689171" y="102701"/>
                </a:lnTo>
                <a:lnTo>
                  <a:pt x="686516" y="105245"/>
                </a:lnTo>
                <a:lnTo>
                  <a:pt x="683862" y="107788"/>
                </a:lnTo>
                <a:lnTo>
                  <a:pt x="680377" y="109060"/>
                </a:lnTo>
                <a:lnTo>
                  <a:pt x="667878" y="109060"/>
                </a:lnTo>
                <a:lnTo>
                  <a:pt x="661725" y="105576"/>
                </a:lnTo>
                <a:lnTo>
                  <a:pt x="657605" y="98610"/>
                </a:lnTo>
                <a:lnTo>
                  <a:pt x="653484" y="91643"/>
                </a:lnTo>
                <a:lnTo>
                  <a:pt x="651424" y="83709"/>
                </a:lnTo>
                <a:lnTo>
                  <a:pt x="651424" y="65795"/>
                </a:lnTo>
                <a:lnTo>
                  <a:pt x="653360" y="58206"/>
                </a:lnTo>
                <a:lnTo>
                  <a:pt x="657231" y="52041"/>
                </a:lnTo>
                <a:lnTo>
                  <a:pt x="661103" y="45877"/>
                </a:lnTo>
                <a:lnTo>
                  <a:pt x="657510" y="42082"/>
                </a:lnTo>
                <a:lnTo>
                  <a:pt x="647317" y="50963"/>
                </a:lnTo>
                <a:lnTo>
                  <a:pt x="643183" y="56927"/>
                </a:lnTo>
                <a:lnTo>
                  <a:pt x="638413" y="68619"/>
                </a:lnTo>
                <a:lnTo>
                  <a:pt x="636823" y="81857"/>
                </a:lnTo>
                <a:lnTo>
                  <a:pt x="636844" y="83274"/>
                </a:lnTo>
                <a:lnTo>
                  <a:pt x="639234" y="95969"/>
                </a:lnTo>
                <a:lnTo>
                  <a:pt x="645575" y="107111"/>
                </a:lnTo>
                <a:lnTo>
                  <a:pt x="651410" y="114381"/>
                </a:lnTo>
                <a:lnTo>
                  <a:pt x="659029" y="118016"/>
                </a:lnTo>
                <a:lnTo>
                  <a:pt x="673741" y="118016"/>
                </a:lnTo>
                <a:lnTo>
                  <a:pt x="678414" y="116772"/>
                </a:lnTo>
                <a:lnTo>
                  <a:pt x="682451" y="114284"/>
                </a:lnTo>
                <a:lnTo>
                  <a:pt x="684719" y="112847"/>
                </a:lnTo>
                <a:lnTo>
                  <a:pt x="687401" y="110442"/>
                </a:lnTo>
                <a:lnTo>
                  <a:pt x="690499" y="107069"/>
                </a:lnTo>
                <a:lnTo>
                  <a:pt x="690499" y="117270"/>
                </a:lnTo>
                <a:lnTo>
                  <a:pt x="691079" y="118016"/>
                </a:lnTo>
                <a:lnTo>
                  <a:pt x="704104" y="113123"/>
                </a:lnTo>
                <a:lnTo>
                  <a:pt x="711792" y="110469"/>
                </a:lnTo>
                <a:lnTo>
                  <a:pt x="715802" y="109087"/>
                </a:lnTo>
                <a:lnTo>
                  <a:pt x="716133" y="108977"/>
                </a:lnTo>
                <a:lnTo>
                  <a:pt x="716133" y="106240"/>
                </a:lnTo>
                <a:lnTo>
                  <a:pt x="714308" y="106447"/>
                </a:lnTo>
                <a:lnTo>
                  <a:pt x="708667" y="106488"/>
                </a:lnTo>
                <a:lnTo>
                  <a:pt x="706316" y="105770"/>
                </a:lnTo>
                <a:lnTo>
                  <a:pt x="704547" y="102895"/>
                </a:lnTo>
                <a:lnTo>
                  <a:pt x="704104" y="100379"/>
                </a:lnTo>
                <a:lnTo>
                  <a:pt x="704104" y="96785"/>
                </a:lnTo>
                <a:lnTo>
                  <a:pt x="704270" y="29027"/>
                </a:lnTo>
                <a:lnTo>
                  <a:pt x="704353" y="19116"/>
                </a:lnTo>
                <a:lnTo>
                  <a:pt x="704464" y="12523"/>
                </a:lnTo>
                <a:lnTo>
                  <a:pt x="704685" y="663"/>
                </a:lnTo>
                <a:lnTo>
                  <a:pt x="704187" y="497"/>
                </a:lnTo>
                <a:close/>
              </a:path>
              <a:path w="1328467" h="153430">
                <a:moveTo>
                  <a:pt x="725508" y="73812"/>
                </a:moveTo>
                <a:lnTo>
                  <a:pt x="725756" y="80491"/>
                </a:lnTo>
                <a:lnTo>
                  <a:pt x="727704" y="93213"/>
                </a:lnTo>
                <a:lnTo>
                  <a:pt x="731589" y="105297"/>
                </a:lnTo>
                <a:lnTo>
                  <a:pt x="737411" y="116744"/>
                </a:lnTo>
                <a:lnTo>
                  <a:pt x="745170" y="127554"/>
                </a:lnTo>
                <a:lnTo>
                  <a:pt x="748246" y="131126"/>
                </a:lnTo>
                <a:lnTo>
                  <a:pt x="758055" y="140689"/>
                </a:lnTo>
                <a:lnTo>
                  <a:pt x="767237" y="146712"/>
                </a:lnTo>
                <a:lnTo>
                  <a:pt x="769394" y="143975"/>
                </a:lnTo>
                <a:lnTo>
                  <a:pt x="764223" y="140154"/>
                </a:lnTo>
                <a:lnTo>
                  <a:pt x="755589" y="131184"/>
                </a:lnTo>
                <a:lnTo>
                  <a:pt x="748879" y="120211"/>
                </a:lnTo>
                <a:lnTo>
                  <a:pt x="744091" y="107235"/>
                </a:lnTo>
                <a:lnTo>
                  <a:pt x="742198" y="98465"/>
                </a:lnTo>
                <a:lnTo>
                  <a:pt x="740756" y="86011"/>
                </a:lnTo>
                <a:lnTo>
                  <a:pt x="740275" y="71656"/>
                </a:lnTo>
                <a:lnTo>
                  <a:pt x="740680" y="60428"/>
                </a:lnTo>
                <a:lnTo>
                  <a:pt x="742467" y="46986"/>
                </a:lnTo>
                <a:lnTo>
                  <a:pt x="745678" y="35192"/>
                </a:lnTo>
                <a:lnTo>
                  <a:pt x="750313" y="25046"/>
                </a:lnTo>
                <a:lnTo>
                  <a:pt x="758885" y="13867"/>
                </a:lnTo>
                <a:lnTo>
                  <a:pt x="769394" y="4395"/>
                </a:lnTo>
                <a:lnTo>
                  <a:pt x="767818" y="1658"/>
                </a:lnTo>
                <a:lnTo>
                  <a:pt x="761370" y="5680"/>
                </a:lnTo>
                <a:lnTo>
                  <a:pt x="751502" y="13635"/>
                </a:lnTo>
                <a:lnTo>
                  <a:pt x="742764" y="23139"/>
                </a:lnTo>
                <a:lnTo>
                  <a:pt x="741048" y="25382"/>
                </a:lnTo>
                <a:lnTo>
                  <a:pt x="734249" y="36299"/>
                </a:lnTo>
                <a:lnTo>
                  <a:pt x="729393" y="48010"/>
                </a:lnTo>
                <a:lnTo>
                  <a:pt x="726479" y="60514"/>
                </a:lnTo>
                <a:lnTo>
                  <a:pt x="725508" y="73812"/>
                </a:lnTo>
                <a:close/>
              </a:path>
              <a:path w="1328467" h="153430">
                <a:moveTo>
                  <a:pt x="883764" y="51254"/>
                </a:moveTo>
                <a:lnTo>
                  <a:pt x="885368" y="47328"/>
                </a:lnTo>
                <a:lnTo>
                  <a:pt x="886612" y="44840"/>
                </a:lnTo>
                <a:lnTo>
                  <a:pt x="888382" y="42739"/>
                </a:lnTo>
                <a:lnTo>
                  <a:pt x="890899" y="41799"/>
                </a:lnTo>
                <a:lnTo>
                  <a:pt x="890899" y="39394"/>
                </a:lnTo>
                <a:lnTo>
                  <a:pt x="869826" y="39394"/>
                </a:lnTo>
                <a:lnTo>
                  <a:pt x="869826" y="41799"/>
                </a:lnTo>
                <a:lnTo>
                  <a:pt x="872260" y="42131"/>
                </a:lnTo>
                <a:lnTo>
                  <a:pt x="874113" y="42656"/>
                </a:lnTo>
                <a:lnTo>
                  <a:pt x="875385" y="43375"/>
                </a:lnTo>
                <a:lnTo>
                  <a:pt x="877293" y="45476"/>
                </a:lnTo>
                <a:lnTo>
                  <a:pt x="877293" y="48793"/>
                </a:lnTo>
                <a:lnTo>
                  <a:pt x="876906" y="50687"/>
                </a:lnTo>
                <a:lnTo>
                  <a:pt x="876131" y="53203"/>
                </a:lnTo>
                <a:lnTo>
                  <a:pt x="875357" y="55718"/>
                </a:lnTo>
                <a:lnTo>
                  <a:pt x="874638" y="57750"/>
                </a:lnTo>
                <a:lnTo>
                  <a:pt x="873975" y="59298"/>
                </a:lnTo>
                <a:lnTo>
                  <a:pt x="859208" y="95292"/>
                </a:lnTo>
                <a:lnTo>
                  <a:pt x="844109" y="55898"/>
                </a:lnTo>
                <a:lnTo>
                  <a:pt x="843500" y="54239"/>
                </a:lnTo>
                <a:lnTo>
                  <a:pt x="842297" y="50300"/>
                </a:lnTo>
                <a:lnTo>
                  <a:pt x="842118" y="47936"/>
                </a:lnTo>
                <a:lnTo>
                  <a:pt x="842118" y="45780"/>
                </a:lnTo>
                <a:lnTo>
                  <a:pt x="842920" y="44342"/>
                </a:lnTo>
                <a:lnTo>
                  <a:pt x="844524" y="43624"/>
                </a:lnTo>
                <a:lnTo>
                  <a:pt x="846128" y="42905"/>
                </a:lnTo>
                <a:lnTo>
                  <a:pt x="848589" y="42352"/>
                </a:lnTo>
                <a:lnTo>
                  <a:pt x="851907" y="41965"/>
                </a:lnTo>
                <a:lnTo>
                  <a:pt x="851907" y="39394"/>
                </a:lnTo>
                <a:lnTo>
                  <a:pt x="817313" y="39394"/>
                </a:lnTo>
                <a:lnTo>
                  <a:pt x="817313" y="41965"/>
                </a:lnTo>
                <a:lnTo>
                  <a:pt x="819856" y="42186"/>
                </a:lnTo>
                <a:lnTo>
                  <a:pt x="821834" y="42781"/>
                </a:lnTo>
                <a:lnTo>
                  <a:pt x="824654" y="44716"/>
                </a:lnTo>
                <a:lnTo>
                  <a:pt x="825913" y="46443"/>
                </a:lnTo>
                <a:lnTo>
                  <a:pt x="827019" y="48931"/>
                </a:lnTo>
                <a:lnTo>
                  <a:pt x="828125" y="51309"/>
                </a:lnTo>
                <a:lnTo>
                  <a:pt x="829272" y="54004"/>
                </a:lnTo>
                <a:lnTo>
                  <a:pt x="830462" y="57018"/>
                </a:lnTo>
                <a:lnTo>
                  <a:pt x="831651" y="60031"/>
                </a:lnTo>
                <a:lnTo>
                  <a:pt x="832245" y="62091"/>
                </a:lnTo>
                <a:lnTo>
                  <a:pt x="832079" y="64192"/>
                </a:lnTo>
                <a:lnTo>
                  <a:pt x="817146" y="96205"/>
                </a:lnTo>
                <a:lnTo>
                  <a:pt x="807689" y="72651"/>
                </a:lnTo>
                <a:lnTo>
                  <a:pt x="805643" y="67509"/>
                </a:lnTo>
                <a:lnTo>
                  <a:pt x="803956" y="63141"/>
                </a:lnTo>
                <a:lnTo>
                  <a:pt x="802628" y="59547"/>
                </a:lnTo>
                <a:lnTo>
                  <a:pt x="800361" y="53299"/>
                </a:lnTo>
                <a:lnTo>
                  <a:pt x="799227" y="49374"/>
                </a:lnTo>
                <a:lnTo>
                  <a:pt x="799227" y="45503"/>
                </a:lnTo>
                <a:lnTo>
                  <a:pt x="799904" y="44024"/>
                </a:lnTo>
                <a:lnTo>
                  <a:pt x="802615" y="42642"/>
                </a:lnTo>
                <a:lnTo>
                  <a:pt x="804564" y="42186"/>
                </a:lnTo>
                <a:lnTo>
                  <a:pt x="807108" y="41965"/>
                </a:lnTo>
                <a:lnTo>
                  <a:pt x="807108" y="39394"/>
                </a:lnTo>
                <a:lnTo>
                  <a:pt x="776413" y="39394"/>
                </a:lnTo>
                <a:lnTo>
                  <a:pt x="776413" y="41965"/>
                </a:lnTo>
                <a:lnTo>
                  <a:pt x="779012" y="42352"/>
                </a:lnTo>
                <a:lnTo>
                  <a:pt x="780754" y="43140"/>
                </a:lnTo>
                <a:lnTo>
                  <a:pt x="782524" y="45517"/>
                </a:lnTo>
                <a:lnTo>
                  <a:pt x="784322" y="49457"/>
                </a:lnTo>
                <a:lnTo>
                  <a:pt x="787032" y="56147"/>
                </a:lnTo>
                <a:lnTo>
                  <a:pt x="811837" y="117270"/>
                </a:lnTo>
                <a:lnTo>
                  <a:pt x="812335" y="117768"/>
                </a:lnTo>
                <a:lnTo>
                  <a:pt x="814160" y="117104"/>
                </a:lnTo>
                <a:lnTo>
                  <a:pt x="835979" y="70909"/>
                </a:lnTo>
                <a:lnTo>
                  <a:pt x="854728" y="117270"/>
                </a:lnTo>
                <a:lnTo>
                  <a:pt x="855225" y="117768"/>
                </a:lnTo>
                <a:lnTo>
                  <a:pt x="857217" y="116690"/>
                </a:lnTo>
                <a:lnTo>
                  <a:pt x="883764" y="51254"/>
                </a:lnTo>
                <a:close/>
              </a:path>
              <a:path w="1328467" h="153430">
                <a:moveTo>
                  <a:pt x="961216" y="106820"/>
                </a:moveTo>
                <a:lnTo>
                  <a:pt x="964439" y="102594"/>
                </a:lnTo>
                <a:lnTo>
                  <a:pt x="969862" y="91105"/>
                </a:lnTo>
                <a:lnTo>
                  <a:pt x="971669" y="78125"/>
                </a:lnTo>
                <a:lnTo>
                  <a:pt x="971352" y="72192"/>
                </a:lnTo>
                <a:lnTo>
                  <a:pt x="967969" y="59586"/>
                </a:lnTo>
                <a:lnTo>
                  <a:pt x="960884" y="49429"/>
                </a:lnTo>
                <a:lnTo>
                  <a:pt x="957934" y="46767"/>
                </a:lnTo>
                <a:lnTo>
                  <a:pt x="946866" y="40677"/>
                </a:lnTo>
                <a:lnTo>
                  <a:pt x="933673" y="38647"/>
                </a:lnTo>
                <a:lnTo>
                  <a:pt x="929373" y="38851"/>
                </a:lnTo>
                <a:lnTo>
                  <a:pt x="916892" y="42310"/>
                </a:lnTo>
                <a:lnTo>
                  <a:pt x="906669" y="50051"/>
                </a:lnTo>
                <a:lnTo>
                  <a:pt x="903791" y="53541"/>
                </a:lnTo>
                <a:lnTo>
                  <a:pt x="898079" y="64824"/>
                </a:lnTo>
                <a:lnTo>
                  <a:pt x="896175" y="77959"/>
                </a:lnTo>
                <a:lnTo>
                  <a:pt x="896574" y="84461"/>
                </a:lnTo>
                <a:lnTo>
                  <a:pt x="900082" y="96868"/>
                </a:lnTo>
                <a:lnTo>
                  <a:pt x="907209" y="107318"/>
                </a:lnTo>
                <a:lnTo>
                  <a:pt x="910294" y="110277"/>
                </a:lnTo>
                <a:lnTo>
                  <a:pt x="921318" y="116828"/>
                </a:lnTo>
                <a:lnTo>
                  <a:pt x="918367" y="101512"/>
                </a:lnTo>
                <a:lnTo>
                  <a:pt x="917056" y="98847"/>
                </a:lnTo>
                <a:lnTo>
                  <a:pt x="913030" y="86812"/>
                </a:lnTo>
                <a:lnTo>
                  <a:pt x="911689" y="73978"/>
                </a:lnTo>
                <a:lnTo>
                  <a:pt x="911730" y="71419"/>
                </a:lnTo>
                <a:lnTo>
                  <a:pt x="914066" y="57314"/>
                </a:lnTo>
                <a:lnTo>
                  <a:pt x="919985" y="47936"/>
                </a:lnTo>
                <a:lnTo>
                  <a:pt x="923192" y="45061"/>
                </a:lnTo>
                <a:lnTo>
                  <a:pt x="926981" y="43624"/>
                </a:lnTo>
                <a:lnTo>
                  <a:pt x="939425" y="43624"/>
                </a:lnTo>
                <a:lnTo>
                  <a:pt x="945592" y="47853"/>
                </a:lnTo>
                <a:lnTo>
                  <a:pt x="949851" y="56313"/>
                </a:lnTo>
                <a:lnTo>
                  <a:pt x="950899" y="58500"/>
                </a:lnTo>
                <a:lnTo>
                  <a:pt x="954904" y="70578"/>
                </a:lnTo>
                <a:lnTo>
                  <a:pt x="956239" y="83349"/>
                </a:lnTo>
                <a:lnTo>
                  <a:pt x="956239" y="92583"/>
                </a:lnTo>
                <a:lnTo>
                  <a:pt x="954566" y="100047"/>
                </a:lnTo>
                <a:lnTo>
                  <a:pt x="951219" y="105742"/>
                </a:lnTo>
                <a:lnTo>
                  <a:pt x="951141" y="115024"/>
                </a:lnTo>
                <a:lnTo>
                  <a:pt x="961216" y="106820"/>
                </a:lnTo>
                <a:close/>
              </a:path>
              <a:path w="1328467" h="153430">
                <a:moveTo>
                  <a:pt x="951219" y="105742"/>
                </a:moveTo>
                <a:lnTo>
                  <a:pt x="947873" y="111437"/>
                </a:lnTo>
                <a:lnTo>
                  <a:pt x="943103" y="114285"/>
                </a:lnTo>
                <a:lnTo>
                  <a:pt x="929000" y="114285"/>
                </a:lnTo>
                <a:lnTo>
                  <a:pt x="922819" y="110027"/>
                </a:lnTo>
                <a:lnTo>
                  <a:pt x="918367" y="101512"/>
                </a:lnTo>
                <a:lnTo>
                  <a:pt x="921318" y="116828"/>
                </a:lnTo>
                <a:lnTo>
                  <a:pt x="934171" y="119012"/>
                </a:lnTo>
                <a:lnTo>
                  <a:pt x="938816" y="118760"/>
                </a:lnTo>
                <a:lnTo>
                  <a:pt x="951141" y="115024"/>
                </a:lnTo>
                <a:lnTo>
                  <a:pt x="951219" y="105742"/>
                </a:lnTo>
                <a:close/>
              </a:path>
              <a:path w="1328467" h="153430">
                <a:moveTo>
                  <a:pt x="1072102" y="116441"/>
                </a:moveTo>
                <a:lnTo>
                  <a:pt x="1072102" y="113953"/>
                </a:lnTo>
                <a:lnTo>
                  <a:pt x="1068064" y="113897"/>
                </a:lnTo>
                <a:lnTo>
                  <a:pt x="1065216" y="113483"/>
                </a:lnTo>
                <a:lnTo>
                  <a:pt x="1063556" y="112709"/>
                </a:lnTo>
                <a:lnTo>
                  <a:pt x="1060736" y="111437"/>
                </a:lnTo>
                <a:lnTo>
                  <a:pt x="1059326" y="108894"/>
                </a:lnTo>
                <a:lnTo>
                  <a:pt x="1059326" y="74393"/>
                </a:lnTo>
                <a:lnTo>
                  <a:pt x="1085043" y="108230"/>
                </a:lnTo>
                <a:lnTo>
                  <a:pt x="1085928" y="109488"/>
                </a:lnTo>
                <a:lnTo>
                  <a:pt x="1086620" y="111105"/>
                </a:lnTo>
                <a:lnTo>
                  <a:pt x="1086232" y="113040"/>
                </a:lnTo>
                <a:lnTo>
                  <a:pt x="1084684" y="113704"/>
                </a:lnTo>
                <a:lnTo>
                  <a:pt x="1082886" y="113953"/>
                </a:lnTo>
                <a:lnTo>
                  <a:pt x="1079983" y="114119"/>
                </a:lnTo>
                <a:lnTo>
                  <a:pt x="1079983" y="116441"/>
                </a:lnTo>
                <a:lnTo>
                  <a:pt x="1116900" y="116441"/>
                </a:lnTo>
                <a:lnTo>
                  <a:pt x="1116900" y="114285"/>
                </a:lnTo>
                <a:lnTo>
                  <a:pt x="1112420" y="113897"/>
                </a:lnTo>
                <a:lnTo>
                  <a:pt x="1108189" y="112031"/>
                </a:lnTo>
                <a:lnTo>
                  <a:pt x="1104207" y="108686"/>
                </a:lnTo>
                <a:lnTo>
                  <a:pt x="1096267" y="100516"/>
                </a:lnTo>
                <a:lnTo>
                  <a:pt x="1086454" y="88409"/>
                </a:lnTo>
                <a:lnTo>
                  <a:pt x="1071106" y="68504"/>
                </a:lnTo>
                <a:lnTo>
                  <a:pt x="1076001" y="64026"/>
                </a:lnTo>
                <a:lnTo>
                  <a:pt x="1078908" y="61379"/>
                </a:lnTo>
                <a:lnTo>
                  <a:pt x="1090410" y="51431"/>
                </a:lnTo>
                <a:lnTo>
                  <a:pt x="1097653" y="46236"/>
                </a:lnTo>
                <a:lnTo>
                  <a:pt x="1101414" y="44162"/>
                </a:lnTo>
                <a:lnTo>
                  <a:pt x="1106392" y="42932"/>
                </a:lnTo>
                <a:lnTo>
                  <a:pt x="1112586" y="42546"/>
                </a:lnTo>
                <a:lnTo>
                  <a:pt x="1112586" y="40223"/>
                </a:lnTo>
                <a:lnTo>
                  <a:pt x="1077992" y="40223"/>
                </a:lnTo>
                <a:lnTo>
                  <a:pt x="1077992" y="42546"/>
                </a:lnTo>
                <a:lnTo>
                  <a:pt x="1081200" y="42711"/>
                </a:lnTo>
                <a:lnTo>
                  <a:pt x="1083426" y="42960"/>
                </a:lnTo>
                <a:lnTo>
                  <a:pt x="1084670" y="43292"/>
                </a:lnTo>
                <a:lnTo>
                  <a:pt x="1086537" y="44425"/>
                </a:lnTo>
                <a:lnTo>
                  <a:pt x="1086537" y="46360"/>
                </a:lnTo>
                <a:lnTo>
                  <a:pt x="1085666" y="48019"/>
                </a:lnTo>
                <a:lnTo>
                  <a:pt x="1083965" y="50092"/>
                </a:lnTo>
                <a:lnTo>
                  <a:pt x="1082306" y="51585"/>
                </a:lnTo>
                <a:lnTo>
                  <a:pt x="1059326" y="71822"/>
                </a:lnTo>
                <a:lnTo>
                  <a:pt x="1059326" y="2073"/>
                </a:lnTo>
                <a:lnTo>
                  <a:pt x="1058579" y="912"/>
                </a:lnTo>
                <a:lnTo>
                  <a:pt x="1056782" y="1327"/>
                </a:lnTo>
                <a:lnTo>
                  <a:pt x="1054348" y="2156"/>
                </a:lnTo>
                <a:lnTo>
                  <a:pt x="1050366" y="3483"/>
                </a:lnTo>
                <a:lnTo>
                  <a:pt x="1045526" y="4893"/>
                </a:lnTo>
                <a:lnTo>
                  <a:pt x="1039830" y="6386"/>
                </a:lnTo>
                <a:lnTo>
                  <a:pt x="1032363" y="8376"/>
                </a:lnTo>
                <a:lnTo>
                  <a:pt x="1032363" y="10698"/>
                </a:lnTo>
                <a:lnTo>
                  <a:pt x="1034161" y="10505"/>
                </a:lnTo>
                <a:lnTo>
                  <a:pt x="1035709" y="10394"/>
                </a:lnTo>
                <a:lnTo>
                  <a:pt x="1040162" y="10366"/>
                </a:lnTo>
                <a:lnTo>
                  <a:pt x="1042070" y="10892"/>
                </a:lnTo>
                <a:lnTo>
                  <a:pt x="1044724" y="12993"/>
                </a:lnTo>
                <a:lnTo>
                  <a:pt x="1045388" y="15481"/>
                </a:lnTo>
                <a:lnTo>
                  <a:pt x="1045388" y="107097"/>
                </a:lnTo>
                <a:lnTo>
                  <a:pt x="1044545" y="110082"/>
                </a:lnTo>
                <a:lnTo>
                  <a:pt x="1042858" y="111465"/>
                </a:lnTo>
                <a:lnTo>
                  <a:pt x="1041171" y="112847"/>
                </a:lnTo>
                <a:lnTo>
                  <a:pt x="1037673" y="113732"/>
                </a:lnTo>
                <a:lnTo>
                  <a:pt x="1032363" y="114119"/>
                </a:lnTo>
                <a:lnTo>
                  <a:pt x="1032363" y="116441"/>
                </a:lnTo>
                <a:lnTo>
                  <a:pt x="1072102" y="116441"/>
                </a:lnTo>
                <a:close/>
              </a:path>
              <a:path w="1328467" h="153430">
                <a:moveTo>
                  <a:pt x="1148176" y="9371"/>
                </a:moveTo>
                <a:lnTo>
                  <a:pt x="1148176" y="6938"/>
                </a:lnTo>
                <a:lnTo>
                  <a:pt x="1147333" y="4879"/>
                </a:lnTo>
                <a:lnTo>
                  <a:pt x="1145646" y="3193"/>
                </a:lnTo>
                <a:lnTo>
                  <a:pt x="1143959" y="1506"/>
                </a:lnTo>
                <a:lnTo>
                  <a:pt x="1141927" y="663"/>
                </a:lnTo>
                <a:lnTo>
                  <a:pt x="1137115" y="663"/>
                </a:lnTo>
                <a:lnTo>
                  <a:pt x="1135069" y="1520"/>
                </a:lnTo>
                <a:lnTo>
                  <a:pt x="1133409" y="3234"/>
                </a:lnTo>
                <a:lnTo>
                  <a:pt x="1131750" y="4948"/>
                </a:lnTo>
                <a:lnTo>
                  <a:pt x="1130921" y="6994"/>
                </a:lnTo>
                <a:lnTo>
                  <a:pt x="1130921" y="11749"/>
                </a:lnTo>
                <a:lnTo>
                  <a:pt x="1131750" y="13781"/>
                </a:lnTo>
                <a:lnTo>
                  <a:pt x="1133409" y="15467"/>
                </a:lnTo>
                <a:lnTo>
                  <a:pt x="1135069" y="17153"/>
                </a:lnTo>
                <a:lnTo>
                  <a:pt x="1137115" y="17997"/>
                </a:lnTo>
                <a:lnTo>
                  <a:pt x="1141927" y="17997"/>
                </a:lnTo>
                <a:lnTo>
                  <a:pt x="1143959" y="17153"/>
                </a:lnTo>
                <a:lnTo>
                  <a:pt x="1145646" y="15467"/>
                </a:lnTo>
                <a:lnTo>
                  <a:pt x="1147333" y="13781"/>
                </a:lnTo>
                <a:lnTo>
                  <a:pt x="1148176" y="11749"/>
                </a:lnTo>
                <a:lnTo>
                  <a:pt x="1148176" y="9371"/>
                </a:lnTo>
                <a:close/>
              </a:path>
              <a:path w="1328467" h="153430">
                <a:moveTo>
                  <a:pt x="1134295" y="43375"/>
                </a:moveTo>
                <a:lnTo>
                  <a:pt x="1124616" y="46526"/>
                </a:lnTo>
                <a:lnTo>
                  <a:pt x="1121048" y="47687"/>
                </a:lnTo>
                <a:lnTo>
                  <a:pt x="1121048" y="50258"/>
                </a:lnTo>
                <a:lnTo>
                  <a:pt x="1123814" y="49484"/>
                </a:lnTo>
                <a:lnTo>
                  <a:pt x="1125487" y="49042"/>
                </a:lnTo>
                <a:lnTo>
                  <a:pt x="1126067" y="48931"/>
                </a:lnTo>
                <a:lnTo>
                  <a:pt x="1127851" y="48766"/>
                </a:lnTo>
                <a:lnTo>
                  <a:pt x="1130506" y="48766"/>
                </a:lnTo>
                <a:lnTo>
                  <a:pt x="1132248" y="49899"/>
                </a:lnTo>
                <a:lnTo>
                  <a:pt x="1133078" y="52166"/>
                </a:lnTo>
                <a:lnTo>
                  <a:pt x="1133575" y="53548"/>
                </a:lnTo>
                <a:lnTo>
                  <a:pt x="1133824" y="56036"/>
                </a:lnTo>
                <a:lnTo>
                  <a:pt x="1133824" y="105659"/>
                </a:lnTo>
                <a:lnTo>
                  <a:pt x="1133050" y="109626"/>
                </a:lnTo>
                <a:lnTo>
                  <a:pt x="1131501" y="111091"/>
                </a:lnTo>
                <a:lnTo>
                  <a:pt x="1129953" y="112557"/>
                </a:lnTo>
                <a:lnTo>
                  <a:pt x="1126220" y="113566"/>
                </a:lnTo>
                <a:lnTo>
                  <a:pt x="1120302" y="114119"/>
                </a:lnTo>
                <a:lnTo>
                  <a:pt x="1120302" y="116441"/>
                </a:lnTo>
                <a:lnTo>
                  <a:pt x="1160621" y="116441"/>
                </a:lnTo>
                <a:lnTo>
                  <a:pt x="1160621" y="114119"/>
                </a:lnTo>
                <a:lnTo>
                  <a:pt x="1155256" y="113676"/>
                </a:lnTo>
                <a:lnTo>
                  <a:pt x="1151813" y="112653"/>
                </a:lnTo>
                <a:lnTo>
                  <a:pt x="1150292" y="111050"/>
                </a:lnTo>
                <a:lnTo>
                  <a:pt x="1148771" y="109447"/>
                </a:lnTo>
                <a:lnTo>
                  <a:pt x="1148010" y="105493"/>
                </a:lnTo>
                <a:lnTo>
                  <a:pt x="1147955" y="38786"/>
                </a:lnTo>
                <a:lnTo>
                  <a:pt x="1146407" y="38730"/>
                </a:lnTo>
                <a:lnTo>
                  <a:pt x="1144858" y="39394"/>
                </a:lnTo>
                <a:lnTo>
                  <a:pt x="1141042" y="40997"/>
                </a:lnTo>
                <a:lnTo>
                  <a:pt x="1134295" y="43375"/>
                </a:lnTo>
                <a:close/>
              </a:path>
              <a:path w="1328467" h="153430">
                <a:moveTo>
                  <a:pt x="1246253" y="116441"/>
                </a:moveTo>
                <a:lnTo>
                  <a:pt x="1246253" y="114119"/>
                </a:lnTo>
                <a:lnTo>
                  <a:pt x="1242492" y="114063"/>
                </a:lnTo>
                <a:lnTo>
                  <a:pt x="1239809" y="113151"/>
                </a:lnTo>
                <a:lnTo>
                  <a:pt x="1238206" y="111382"/>
                </a:lnTo>
                <a:lnTo>
                  <a:pt x="1236602" y="109612"/>
                </a:lnTo>
                <a:lnTo>
                  <a:pt x="1235800" y="106737"/>
                </a:lnTo>
                <a:lnTo>
                  <a:pt x="1235800" y="53244"/>
                </a:lnTo>
                <a:lnTo>
                  <a:pt x="1232813" y="45752"/>
                </a:lnTo>
                <a:lnTo>
                  <a:pt x="1226840" y="41550"/>
                </a:lnTo>
                <a:lnTo>
                  <a:pt x="1223742" y="39394"/>
                </a:lnTo>
                <a:lnTo>
                  <a:pt x="1220314" y="38316"/>
                </a:lnTo>
                <a:lnTo>
                  <a:pt x="1211907" y="38316"/>
                </a:lnTo>
                <a:lnTo>
                  <a:pt x="1207427" y="39670"/>
                </a:lnTo>
                <a:lnTo>
                  <a:pt x="1203113" y="42379"/>
                </a:lnTo>
                <a:lnTo>
                  <a:pt x="1200237" y="44149"/>
                </a:lnTo>
                <a:lnTo>
                  <a:pt x="1196255" y="47411"/>
                </a:lnTo>
                <a:lnTo>
                  <a:pt x="1191167" y="52166"/>
                </a:lnTo>
                <a:lnTo>
                  <a:pt x="1191167" y="39974"/>
                </a:lnTo>
                <a:lnTo>
                  <a:pt x="1190337" y="38399"/>
                </a:lnTo>
                <a:lnTo>
                  <a:pt x="1182539" y="40970"/>
                </a:lnTo>
                <a:lnTo>
                  <a:pt x="1174077" y="43734"/>
                </a:lnTo>
                <a:lnTo>
                  <a:pt x="1168712" y="45448"/>
                </a:lnTo>
                <a:lnTo>
                  <a:pt x="1166444" y="46112"/>
                </a:lnTo>
                <a:lnTo>
                  <a:pt x="1166444" y="49014"/>
                </a:lnTo>
                <a:lnTo>
                  <a:pt x="1168394" y="48766"/>
                </a:lnTo>
                <a:lnTo>
                  <a:pt x="1169929" y="48682"/>
                </a:lnTo>
                <a:lnTo>
                  <a:pt x="1173192" y="48682"/>
                </a:lnTo>
                <a:lnTo>
                  <a:pt x="1175349" y="49733"/>
                </a:lnTo>
                <a:lnTo>
                  <a:pt x="1176400" y="51834"/>
                </a:lnTo>
                <a:lnTo>
                  <a:pt x="1177063" y="53272"/>
                </a:lnTo>
                <a:lnTo>
                  <a:pt x="1177395" y="55760"/>
                </a:lnTo>
                <a:lnTo>
                  <a:pt x="1177395" y="106433"/>
                </a:lnTo>
                <a:lnTo>
                  <a:pt x="1176607" y="109709"/>
                </a:lnTo>
                <a:lnTo>
                  <a:pt x="1175031" y="111174"/>
                </a:lnTo>
                <a:lnTo>
                  <a:pt x="1173455" y="112640"/>
                </a:lnTo>
                <a:lnTo>
                  <a:pt x="1170703" y="113621"/>
                </a:lnTo>
                <a:lnTo>
                  <a:pt x="1166776" y="114119"/>
                </a:lnTo>
                <a:lnTo>
                  <a:pt x="1166776" y="116441"/>
                </a:lnTo>
                <a:lnTo>
                  <a:pt x="1203030" y="116441"/>
                </a:lnTo>
                <a:lnTo>
                  <a:pt x="1203030" y="114119"/>
                </a:lnTo>
                <a:lnTo>
                  <a:pt x="1199214" y="114008"/>
                </a:lnTo>
                <a:lnTo>
                  <a:pt x="1196421" y="113275"/>
                </a:lnTo>
                <a:lnTo>
                  <a:pt x="1194651" y="111921"/>
                </a:lnTo>
                <a:lnTo>
                  <a:pt x="1192881" y="110566"/>
                </a:lnTo>
                <a:lnTo>
                  <a:pt x="1191996" y="107898"/>
                </a:lnTo>
                <a:lnTo>
                  <a:pt x="1191996" y="57474"/>
                </a:lnTo>
                <a:lnTo>
                  <a:pt x="1194983" y="54543"/>
                </a:lnTo>
                <a:lnTo>
                  <a:pt x="1197416" y="52442"/>
                </a:lnTo>
                <a:lnTo>
                  <a:pt x="1199297" y="51171"/>
                </a:lnTo>
                <a:lnTo>
                  <a:pt x="1202671" y="48959"/>
                </a:lnTo>
                <a:lnTo>
                  <a:pt x="1205989" y="47853"/>
                </a:lnTo>
                <a:lnTo>
                  <a:pt x="1214009" y="47853"/>
                </a:lnTo>
                <a:lnTo>
                  <a:pt x="1217272" y="49415"/>
                </a:lnTo>
                <a:lnTo>
                  <a:pt x="1219042" y="52539"/>
                </a:lnTo>
                <a:lnTo>
                  <a:pt x="1220811" y="55663"/>
                </a:lnTo>
                <a:lnTo>
                  <a:pt x="1221696" y="59602"/>
                </a:lnTo>
                <a:lnTo>
                  <a:pt x="1221696" y="105410"/>
                </a:lnTo>
                <a:lnTo>
                  <a:pt x="1220894" y="109073"/>
                </a:lnTo>
                <a:lnTo>
                  <a:pt x="1219290" y="110760"/>
                </a:lnTo>
                <a:lnTo>
                  <a:pt x="1217687" y="112446"/>
                </a:lnTo>
                <a:lnTo>
                  <a:pt x="1214866" y="113566"/>
                </a:lnTo>
                <a:lnTo>
                  <a:pt x="1210829" y="114119"/>
                </a:lnTo>
                <a:lnTo>
                  <a:pt x="1210829" y="116441"/>
                </a:lnTo>
                <a:lnTo>
                  <a:pt x="1246253" y="116441"/>
                </a:lnTo>
                <a:close/>
              </a:path>
              <a:path w="1328467" h="153430">
                <a:moveTo>
                  <a:pt x="1273174" y="141404"/>
                </a:moveTo>
                <a:lnTo>
                  <a:pt x="1273602" y="153430"/>
                </a:lnTo>
                <a:lnTo>
                  <a:pt x="1282673" y="153430"/>
                </a:lnTo>
                <a:lnTo>
                  <a:pt x="1287728" y="153206"/>
                </a:lnTo>
                <a:lnTo>
                  <a:pt x="1300038" y="150764"/>
                </a:lnTo>
                <a:lnTo>
                  <a:pt x="1300316" y="144058"/>
                </a:lnTo>
                <a:lnTo>
                  <a:pt x="1284387" y="144058"/>
                </a:lnTo>
                <a:lnTo>
                  <a:pt x="1278400" y="143174"/>
                </a:lnTo>
                <a:lnTo>
                  <a:pt x="1273174" y="141404"/>
                </a:lnTo>
                <a:close/>
              </a:path>
              <a:path w="1328467" h="153430">
                <a:moveTo>
                  <a:pt x="1328467" y="50424"/>
                </a:moveTo>
                <a:lnTo>
                  <a:pt x="1328467" y="43707"/>
                </a:lnTo>
                <a:lnTo>
                  <a:pt x="1324720" y="43748"/>
                </a:lnTo>
                <a:lnTo>
                  <a:pt x="1322369" y="43831"/>
                </a:lnTo>
                <a:lnTo>
                  <a:pt x="1320019" y="43914"/>
                </a:lnTo>
                <a:lnTo>
                  <a:pt x="1312621" y="43955"/>
                </a:lnTo>
                <a:lnTo>
                  <a:pt x="1307948" y="43002"/>
                </a:lnTo>
                <a:lnTo>
                  <a:pt x="1303081" y="41094"/>
                </a:lnTo>
                <a:lnTo>
                  <a:pt x="1298214" y="39187"/>
                </a:lnTo>
                <a:lnTo>
                  <a:pt x="1293762" y="38233"/>
                </a:lnTo>
                <a:lnTo>
                  <a:pt x="1280322" y="38233"/>
                </a:lnTo>
                <a:lnTo>
                  <a:pt x="1273049" y="41136"/>
                </a:lnTo>
                <a:lnTo>
                  <a:pt x="1267906" y="46941"/>
                </a:lnTo>
                <a:lnTo>
                  <a:pt x="1262762" y="52746"/>
                </a:lnTo>
                <a:lnTo>
                  <a:pt x="1260190" y="58884"/>
                </a:lnTo>
                <a:lnTo>
                  <a:pt x="1260190" y="70661"/>
                </a:lnTo>
                <a:lnTo>
                  <a:pt x="1261587" y="75443"/>
                </a:lnTo>
                <a:lnTo>
                  <a:pt x="1264379" y="79700"/>
                </a:lnTo>
                <a:lnTo>
                  <a:pt x="1267172" y="83958"/>
                </a:lnTo>
                <a:lnTo>
                  <a:pt x="1271086" y="86916"/>
                </a:lnTo>
                <a:lnTo>
                  <a:pt x="1276119" y="88574"/>
                </a:lnTo>
                <a:lnTo>
                  <a:pt x="1279188" y="78871"/>
                </a:lnTo>
                <a:lnTo>
                  <a:pt x="1275925" y="73508"/>
                </a:lnTo>
                <a:lnTo>
                  <a:pt x="1274294" y="67454"/>
                </a:lnTo>
                <a:lnTo>
                  <a:pt x="1274294" y="56727"/>
                </a:lnTo>
                <a:lnTo>
                  <a:pt x="1274819" y="53382"/>
                </a:lnTo>
                <a:lnTo>
                  <a:pt x="1275869" y="50673"/>
                </a:lnTo>
                <a:lnTo>
                  <a:pt x="1277916" y="45531"/>
                </a:lnTo>
                <a:lnTo>
                  <a:pt x="1281649" y="42960"/>
                </a:lnTo>
                <a:lnTo>
                  <a:pt x="1293319" y="42960"/>
                </a:lnTo>
                <a:lnTo>
                  <a:pt x="1297785" y="46250"/>
                </a:lnTo>
                <a:lnTo>
                  <a:pt x="1300468" y="52829"/>
                </a:lnTo>
                <a:lnTo>
                  <a:pt x="1303150" y="59409"/>
                </a:lnTo>
                <a:lnTo>
                  <a:pt x="1304491" y="65325"/>
                </a:lnTo>
                <a:lnTo>
                  <a:pt x="1304491" y="77157"/>
                </a:lnTo>
                <a:lnTo>
                  <a:pt x="1302832" y="81774"/>
                </a:lnTo>
                <a:lnTo>
                  <a:pt x="1299514" y="84428"/>
                </a:lnTo>
                <a:lnTo>
                  <a:pt x="1297467" y="86087"/>
                </a:lnTo>
                <a:lnTo>
                  <a:pt x="1294923" y="86916"/>
                </a:lnTo>
                <a:lnTo>
                  <a:pt x="1286682" y="86916"/>
                </a:lnTo>
                <a:lnTo>
                  <a:pt x="1282451" y="84234"/>
                </a:lnTo>
                <a:lnTo>
                  <a:pt x="1279824" y="90150"/>
                </a:lnTo>
                <a:lnTo>
                  <a:pt x="1281428" y="90150"/>
                </a:lnTo>
                <a:lnTo>
                  <a:pt x="1285023" y="90648"/>
                </a:lnTo>
                <a:lnTo>
                  <a:pt x="1287512" y="90897"/>
                </a:lnTo>
                <a:lnTo>
                  <a:pt x="1297744" y="90897"/>
                </a:lnTo>
                <a:lnTo>
                  <a:pt x="1304781" y="88257"/>
                </a:lnTo>
                <a:lnTo>
                  <a:pt x="1310008" y="82977"/>
                </a:lnTo>
                <a:lnTo>
                  <a:pt x="1315235" y="77696"/>
                </a:lnTo>
                <a:lnTo>
                  <a:pt x="1317848" y="71905"/>
                </a:lnTo>
                <a:lnTo>
                  <a:pt x="1317848" y="62726"/>
                </a:lnTo>
                <a:lnTo>
                  <a:pt x="1317378" y="59685"/>
                </a:lnTo>
                <a:lnTo>
                  <a:pt x="1316438" y="56479"/>
                </a:lnTo>
                <a:lnTo>
                  <a:pt x="1315884" y="54765"/>
                </a:lnTo>
                <a:lnTo>
                  <a:pt x="1315110" y="52746"/>
                </a:lnTo>
                <a:lnTo>
                  <a:pt x="1314115" y="50424"/>
                </a:lnTo>
                <a:lnTo>
                  <a:pt x="1328467" y="50424"/>
                </a:lnTo>
                <a:close/>
              </a:path>
              <a:path w="1328467" h="153430">
                <a:moveTo>
                  <a:pt x="1272454" y="96923"/>
                </a:moveTo>
                <a:lnTo>
                  <a:pt x="1275082" y="94214"/>
                </a:lnTo>
                <a:lnTo>
                  <a:pt x="1277709" y="91505"/>
                </a:lnTo>
                <a:lnTo>
                  <a:pt x="1279824" y="90150"/>
                </a:lnTo>
                <a:lnTo>
                  <a:pt x="1282451" y="84234"/>
                </a:lnTo>
                <a:lnTo>
                  <a:pt x="1279188" y="78871"/>
                </a:lnTo>
                <a:lnTo>
                  <a:pt x="1276119" y="88574"/>
                </a:lnTo>
                <a:lnTo>
                  <a:pt x="1269869" y="94104"/>
                </a:lnTo>
                <a:lnTo>
                  <a:pt x="1265790" y="98098"/>
                </a:lnTo>
                <a:lnTo>
                  <a:pt x="1263882" y="100559"/>
                </a:lnTo>
                <a:lnTo>
                  <a:pt x="1261974" y="103019"/>
                </a:lnTo>
                <a:lnTo>
                  <a:pt x="1261020" y="105272"/>
                </a:lnTo>
                <a:lnTo>
                  <a:pt x="1261020" y="109530"/>
                </a:lnTo>
                <a:lnTo>
                  <a:pt x="1262126" y="111492"/>
                </a:lnTo>
                <a:lnTo>
                  <a:pt x="1264338" y="113206"/>
                </a:lnTo>
                <a:lnTo>
                  <a:pt x="1265610" y="114146"/>
                </a:lnTo>
                <a:lnTo>
                  <a:pt x="1267518" y="115114"/>
                </a:lnTo>
                <a:lnTo>
                  <a:pt x="1270062" y="116109"/>
                </a:lnTo>
                <a:lnTo>
                  <a:pt x="1269067" y="117104"/>
                </a:lnTo>
                <a:lnTo>
                  <a:pt x="1263591" y="121998"/>
                </a:lnTo>
                <a:lnTo>
                  <a:pt x="1259444" y="125757"/>
                </a:lnTo>
                <a:lnTo>
                  <a:pt x="1256664" y="128591"/>
                </a:lnTo>
                <a:lnTo>
                  <a:pt x="1255254" y="130498"/>
                </a:lnTo>
                <a:lnTo>
                  <a:pt x="1253844" y="132406"/>
                </a:lnTo>
                <a:lnTo>
                  <a:pt x="1253139" y="134355"/>
                </a:lnTo>
                <a:lnTo>
                  <a:pt x="1253139" y="140382"/>
                </a:lnTo>
                <a:lnTo>
                  <a:pt x="1255793" y="144238"/>
                </a:lnTo>
                <a:lnTo>
                  <a:pt x="1261103" y="147915"/>
                </a:lnTo>
                <a:lnTo>
                  <a:pt x="1266412" y="151591"/>
                </a:lnTo>
                <a:lnTo>
                  <a:pt x="1273602" y="153430"/>
                </a:lnTo>
                <a:lnTo>
                  <a:pt x="1273174" y="141404"/>
                </a:lnTo>
                <a:lnTo>
                  <a:pt x="1267947" y="139635"/>
                </a:lnTo>
                <a:lnTo>
                  <a:pt x="1265334" y="136428"/>
                </a:lnTo>
                <a:lnTo>
                  <a:pt x="1265334" y="128798"/>
                </a:lnTo>
                <a:lnTo>
                  <a:pt x="1266661" y="125536"/>
                </a:lnTo>
                <a:lnTo>
                  <a:pt x="1269316" y="121998"/>
                </a:lnTo>
                <a:lnTo>
                  <a:pt x="1271915" y="118514"/>
                </a:lnTo>
                <a:lnTo>
                  <a:pt x="1273547" y="116773"/>
                </a:lnTo>
                <a:lnTo>
                  <a:pt x="1275538" y="117049"/>
                </a:lnTo>
                <a:lnTo>
                  <a:pt x="1277556" y="117381"/>
                </a:lnTo>
                <a:lnTo>
                  <a:pt x="1280267" y="117768"/>
                </a:lnTo>
                <a:lnTo>
                  <a:pt x="1282977" y="118155"/>
                </a:lnTo>
                <a:lnTo>
                  <a:pt x="1284940" y="118376"/>
                </a:lnTo>
                <a:lnTo>
                  <a:pt x="1286157" y="118431"/>
                </a:lnTo>
                <a:lnTo>
                  <a:pt x="1288037" y="118542"/>
                </a:lnTo>
                <a:lnTo>
                  <a:pt x="1290111" y="118639"/>
                </a:lnTo>
                <a:lnTo>
                  <a:pt x="1292379" y="118722"/>
                </a:lnTo>
                <a:lnTo>
                  <a:pt x="1294647" y="118805"/>
                </a:lnTo>
                <a:lnTo>
                  <a:pt x="1298850" y="118929"/>
                </a:lnTo>
                <a:lnTo>
                  <a:pt x="1306870" y="119040"/>
                </a:lnTo>
                <a:lnTo>
                  <a:pt x="1312317" y="119454"/>
                </a:lnTo>
                <a:lnTo>
                  <a:pt x="1315193" y="120173"/>
                </a:lnTo>
                <a:lnTo>
                  <a:pt x="1319839" y="121389"/>
                </a:lnTo>
                <a:lnTo>
                  <a:pt x="1322162" y="123850"/>
                </a:lnTo>
                <a:lnTo>
                  <a:pt x="1322162" y="132199"/>
                </a:lnTo>
                <a:lnTo>
                  <a:pt x="1319286" y="136110"/>
                </a:lnTo>
                <a:lnTo>
                  <a:pt x="1313534" y="139290"/>
                </a:lnTo>
                <a:lnTo>
                  <a:pt x="1307782" y="142469"/>
                </a:lnTo>
                <a:lnTo>
                  <a:pt x="1300316" y="144058"/>
                </a:lnTo>
                <a:lnTo>
                  <a:pt x="1300038" y="150764"/>
                </a:lnTo>
                <a:lnTo>
                  <a:pt x="1312248" y="145634"/>
                </a:lnTo>
                <a:lnTo>
                  <a:pt x="1312384" y="145561"/>
                </a:lnTo>
                <a:lnTo>
                  <a:pt x="1323264" y="136462"/>
                </a:lnTo>
                <a:lnTo>
                  <a:pt x="1326891" y="124734"/>
                </a:lnTo>
                <a:lnTo>
                  <a:pt x="1326891" y="116164"/>
                </a:lnTo>
                <a:lnTo>
                  <a:pt x="1322715" y="110580"/>
                </a:lnTo>
                <a:lnTo>
                  <a:pt x="1314364" y="107982"/>
                </a:lnTo>
                <a:lnTo>
                  <a:pt x="1312228" y="107415"/>
                </a:lnTo>
                <a:lnTo>
                  <a:pt x="1301435" y="106036"/>
                </a:lnTo>
                <a:lnTo>
                  <a:pt x="1285410" y="105576"/>
                </a:lnTo>
                <a:lnTo>
                  <a:pt x="1282313" y="105576"/>
                </a:lnTo>
                <a:lnTo>
                  <a:pt x="1279492" y="105300"/>
                </a:lnTo>
                <a:lnTo>
                  <a:pt x="1276948" y="104747"/>
                </a:lnTo>
                <a:lnTo>
                  <a:pt x="1273077" y="103917"/>
                </a:lnTo>
                <a:lnTo>
                  <a:pt x="1271141" y="102618"/>
                </a:lnTo>
                <a:lnTo>
                  <a:pt x="1271141" y="99135"/>
                </a:lnTo>
                <a:lnTo>
                  <a:pt x="1272454" y="96923"/>
                </a:lnTo>
                <a:close/>
              </a:path>
              <a:path w="1328467" h="153430">
                <a:moveTo>
                  <a:pt x="1004107" y="60459"/>
                </a:moveTo>
                <a:lnTo>
                  <a:pt x="1005517" y="57239"/>
                </a:lnTo>
                <a:lnTo>
                  <a:pt x="1008338" y="54115"/>
                </a:lnTo>
                <a:lnTo>
                  <a:pt x="1011158" y="50991"/>
                </a:lnTo>
                <a:lnTo>
                  <a:pt x="1013537" y="49429"/>
                </a:lnTo>
                <a:lnTo>
                  <a:pt x="1016689" y="49429"/>
                </a:lnTo>
                <a:lnTo>
                  <a:pt x="1018362" y="50397"/>
                </a:lnTo>
                <a:lnTo>
                  <a:pt x="1020491" y="52332"/>
                </a:lnTo>
                <a:lnTo>
                  <a:pt x="1022621" y="54267"/>
                </a:lnTo>
                <a:lnTo>
                  <a:pt x="1024736" y="55235"/>
                </a:lnTo>
                <a:lnTo>
                  <a:pt x="1028884" y="55235"/>
                </a:lnTo>
                <a:lnTo>
                  <a:pt x="1030585" y="54460"/>
                </a:lnTo>
                <a:lnTo>
                  <a:pt x="1031940" y="52912"/>
                </a:lnTo>
                <a:lnTo>
                  <a:pt x="1033295" y="51364"/>
                </a:lnTo>
                <a:lnTo>
                  <a:pt x="1033973" y="49457"/>
                </a:lnTo>
                <a:lnTo>
                  <a:pt x="1033973" y="44647"/>
                </a:lnTo>
                <a:lnTo>
                  <a:pt x="1033088" y="42532"/>
                </a:lnTo>
                <a:lnTo>
                  <a:pt x="1031318" y="40845"/>
                </a:lnTo>
                <a:lnTo>
                  <a:pt x="1029548" y="39159"/>
                </a:lnTo>
                <a:lnTo>
                  <a:pt x="1027253" y="38316"/>
                </a:lnTo>
                <a:lnTo>
                  <a:pt x="1020892" y="38316"/>
                </a:lnTo>
                <a:lnTo>
                  <a:pt x="1017477" y="39698"/>
                </a:lnTo>
                <a:lnTo>
                  <a:pt x="1014186" y="42463"/>
                </a:lnTo>
                <a:lnTo>
                  <a:pt x="1010896" y="45227"/>
                </a:lnTo>
                <a:lnTo>
                  <a:pt x="1007481" y="49070"/>
                </a:lnTo>
                <a:lnTo>
                  <a:pt x="1003941" y="53990"/>
                </a:lnTo>
                <a:lnTo>
                  <a:pt x="1003941" y="40389"/>
                </a:lnTo>
                <a:lnTo>
                  <a:pt x="1003111" y="38233"/>
                </a:lnTo>
                <a:lnTo>
                  <a:pt x="1000180" y="39560"/>
                </a:lnTo>
                <a:lnTo>
                  <a:pt x="997332" y="40748"/>
                </a:lnTo>
                <a:lnTo>
                  <a:pt x="994566" y="41799"/>
                </a:lnTo>
                <a:lnTo>
                  <a:pt x="993294" y="42296"/>
                </a:lnTo>
                <a:lnTo>
                  <a:pt x="990999" y="43126"/>
                </a:lnTo>
                <a:lnTo>
                  <a:pt x="987681" y="44287"/>
                </a:lnTo>
                <a:lnTo>
                  <a:pt x="984362" y="45448"/>
                </a:lnTo>
                <a:lnTo>
                  <a:pt x="981127" y="46582"/>
                </a:lnTo>
                <a:lnTo>
                  <a:pt x="977974" y="47687"/>
                </a:lnTo>
                <a:lnTo>
                  <a:pt x="977974" y="50424"/>
                </a:lnTo>
                <a:lnTo>
                  <a:pt x="978970" y="50203"/>
                </a:lnTo>
                <a:lnTo>
                  <a:pt x="980836" y="49885"/>
                </a:lnTo>
                <a:lnTo>
                  <a:pt x="983035" y="49678"/>
                </a:lnTo>
                <a:lnTo>
                  <a:pt x="985745" y="49678"/>
                </a:lnTo>
                <a:lnTo>
                  <a:pt x="987611" y="50853"/>
                </a:lnTo>
                <a:lnTo>
                  <a:pt x="988635" y="53203"/>
                </a:lnTo>
                <a:lnTo>
                  <a:pt x="989658" y="55553"/>
                </a:lnTo>
                <a:lnTo>
                  <a:pt x="990169" y="59464"/>
                </a:lnTo>
                <a:lnTo>
                  <a:pt x="990169" y="106765"/>
                </a:lnTo>
                <a:lnTo>
                  <a:pt x="989340" y="109654"/>
                </a:lnTo>
                <a:lnTo>
                  <a:pt x="987681" y="111009"/>
                </a:lnTo>
                <a:lnTo>
                  <a:pt x="986021" y="112363"/>
                </a:lnTo>
                <a:lnTo>
                  <a:pt x="982648" y="113262"/>
                </a:lnTo>
                <a:lnTo>
                  <a:pt x="977559" y="113704"/>
                </a:lnTo>
                <a:lnTo>
                  <a:pt x="977559" y="116441"/>
                </a:lnTo>
                <a:lnTo>
                  <a:pt x="1018459" y="116441"/>
                </a:lnTo>
                <a:lnTo>
                  <a:pt x="1018459" y="113704"/>
                </a:lnTo>
                <a:lnTo>
                  <a:pt x="1013316" y="113815"/>
                </a:lnTo>
                <a:lnTo>
                  <a:pt x="1009638" y="112944"/>
                </a:lnTo>
                <a:lnTo>
                  <a:pt x="1007425" y="111091"/>
                </a:lnTo>
                <a:lnTo>
                  <a:pt x="1005213" y="109239"/>
                </a:lnTo>
                <a:lnTo>
                  <a:pt x="1004107" y="105936"/>
                </a:lnTo>
                <a:lnTo>
                  <a:pt x="1004107" y="60459"/>
                </a:lnTo>
                <a:close/>
              </a:path>
              <a:path w="1328467" h="153430">
                <a:moveTo>
                  <a:pt x="252283" y="60459"/>
                </a:moveTo>
                <a:lnTo>
                  <a:pt x="253694" y="57239"/>
                </a:lnTo>
                <a:lnTo>
                  <a:pt x="256514" y="54115"/>
                </a:lnTo>
                <a:lnTo>
                  <a:pt x="259335" y="50991"/>
                </a:lnTo>
                <a:lnTo>
                  <a:pt x="261713" y="49429"/>
                </a:lnTo>
                <a:lnTo>
                  <a:pt x="264866" y="49429"/>
                </a:lnTo>
                <a:lnTo>
                  <a:pt x="266539" y="50397"/>
                </a:lnTo>
                <a:lnTo>
                  <a:pt x="268668" y="52332"/>
                </a:lnTo>
                <a:lnTo>
                  <a:pt x="270797" y="54267"/>
                </a:lnTo>
                <a:lnTo>
                  <a:pt x="272913" y="55234"/>
                </a:lnTo>
                <a:lnTo>
                  <a:pt x="277061" y="55234"/>
                </a:lnTo>
                <a:lnTo>
                  <a:pt x="278762" y="54460"/>
                </a:lnTo>
                <a:lnTo>
                  <a:pt x="280116" y="52912"/>
                </a:lnTo>
                <a:lnTo>
                  <a:pt x="281472" y="51364"/>
                </a:lnTo>
                <a:lnTo>
                  <a:pt x="282149" y="49457"/>
                </a:lnTo>
                <a:lnTo>
                  <a:pt x="282149" y="44646"/>
                </a:lnTo>
                <a:lnTo>
                  <a:pt x="281264" y="42531"/>
                </a:lnTo>
                <a:lnTo>
                  <a:pt x="279494" y="40845"/>
                </a:lnTo>
                <a:lnTo>
                  <a:pt x="277724" y="39159"/>
                </a:lnTo>
                <a:lnTo>
                  <a:pt x="275429" y="38316"/>
                </a:lnTo>
                <a:lnTo>
                  <a:pt x="269069" y="38316"/>
                </a:lnTo>
                <a:lnTo>
                  <a:pt x="265654" y="39698"/>
                </a:lnTo>
                <a:lnTo>
                  <a:pt x="262363" y="42462"/>
                </a:lnTo>
                <a:lnTo>
                  <a:pt x="259072" y="45227"/>
                </a:lnTo>
                <a:lnTo>
                  <a:pt x="255657" y="49070"/>
                </a:lnTo>
                <a:lnTo>
                  <a:pt x="252117" y="53990"/>
                </a:lnTo>
                <a:lnTo>
                  <a:pt x="252117" y="40389"/>
                </a:lnTo>
                <a:lnTo>
                  <a:pt x="251288" y="38233"/>
                </a:lnTo>
                <a:lnTo>
                  <a:pt x="248356" y="39560"/>
                </a:lnTo>
                <a:lnTo>
                  <a:pt x="245508" y="40748"/>
                </a:lnTo>
                <a:lnTo>
                  <a:pt x="242743" y="41799"/>
                </a:lnTo>
                <a:lnTo>
                  <a:pt x="241471" y="42296"/>
                </a:lnTo>
                <a:lnTo>
                  <a:pt x="239175" y="43126"/>
                </a:lnTo>
                <a:lnTo>
                  <a:pt x="235857" y="44287"/>
                </a:lnTo>
                <a:lnTo>
                  <a:pt x="232539" y="45448"/>
                </a:lnTo>
                <a:lnTo>
                  <a:pt x="229303" y="46581"/>
                </a:lnTo>
                <a:lnTo>
                  <a:pt x="226151" y="47687"/>
                </a:lnTo>
                <a:lnTo>
                  <a:pt x="226151" y="50424"/>
                </a:lnTo>
                <a:lnTo>
                  <a:pt x="227146" y="50203"/>
                </a:lnTo>
                <a:lnTo>
                  <a:pt x="229013" y="49885"/>
                </a:lnTo>
                <a:lnTo>
                  <a:pt x="231211" y="49678"/>
                </a:lnTo>
                <a:lnTo>
                  <a:pt x="233921" y="49678"/>
                </a:lnTo>
                <a:lnTo>
                  <a:pt x="235788" y="50853"/>
                </a:lnTo>
                <a:lnTo>
                  <a:pt x="236811" y="53202"/>
                </a:lnTo>
                <a:lnTo>
                  <a:pt x="237834" y="55552"/>
                </a:lnTo>
                <a:lnTo>
                  <a:pt x="238346" y="59464"/>
                </a:lnTo>
                <a:lnTo>
                  <a:pt x="238346" y="106765"/>
                </a:lnTo>
                <a:lnTo>
                  <a:pt x="237516" y="109654"/>
                </a:lnTo>
                <a:lnTo>
                  <a:pt x="235857" y="111008"/>
                </a:lnTo>
                <a:lnTo>
                  <a:pt x="234198" y="112363"/>
                </a:lnTo>
                <a:lnTo>
                  <a:pt x="230824" y="113261"/>
                </a:lnTo>
                <a:lnTo>
                  <a:pt x="225736" y="113704"/>
                </a:lnTo>
                <a:lnTo>
                  <a:pt x="225736" y="116440"/>
                </a:lnTo>
                <a:lnTo>
                  <a:pt x="266635" y="116440"/>
                </a:lnTo>
                <a:lnTo>
                  <a:pt x="266635" y="113704"/>
                </a:lnTo>
                <a:lnTo>
                  <a:pt x="261492" y="113814"/>
                </a:lnTo>
                <a:lnTo>
                  <a:pt x="257814" y="112943"/>
                </a:lnTo>
                <a:lnTo>
                  <a:pt x="255602" y="111091"/>
                </a:lnTo>
                <a:lnTo>
                  <a:pt x="253389" y="109239"/>
                </a:lnTo>
                <a:lnTo>
                  <a:pt x="252283" y="105935"/>
                </a:lnTo>
                <a:lnTo>
                  <a:pt x="252283" y="60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90226" y="3581973"/>
            <a:ext cx="14103" cy="13001"/>
          </a:xfrm>
          <a:custGeom>
            <a:avLst/>
            <a:gdLst/>
            <a:ahLst/>
            <a:cxnLst/>
            <a:rect l="l" t="t" r="r" b="b"/>
            <a:pathLst>
              <a:path w="15513" h="14734">
                <a:moveTo>
                  <a:pt x="5475" y="3925"/>
                </a:moveTo>
                <a:lnTo>
                  <a:pt x="3318" y="2377"/>
                </a:lnTo>
                <a:lnTo>
                  <a:pt x="0" y="0"/>
                </a:lnTo>
                <a:lnTo>
                  <a:pt x="1161" y="14734"/>
                </a:lnTo>
                <a:lnTo>
                  <a:pt x="5696" y="14734"/>
                </a:lnTo>
                <a:lnTo>
                  <a:pt x="10480" y="13242"/>
                </a:lnTo>
                <a:lnTo>
                  <a:pt x="15513" y="10256"/>
                </a:lnTo>
                <a:lnTo>
                  <a:pt x="14186" y="4699"/>
                </a:lnTo>
                <a:lnTo>
                  <a:pt x="7881" y="4699"/>
                </a:lnTo>
                <a:lnTo>
                  <a:pt x="5475" y="3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43125" y="3524724"/>
            <a:ext cx="45930" cy="70543"/>
          </a:xfrm>
          <a:custGeom>
            <a:avLst/>
            <a:gdLst/>
            <a:ahLst/>
            <a:cxnLst/>
            <a:rect l="l" t="t" r="r" b="b"/>
            <a:pathLst>
              <a:path w="50523" h="79949">
                <a:moveTo>
                  <a:pt x="165" y="52249"/>
                </a:moveTo>
                <a:lnTo>
                  <a:pt x="165" y="79037"/>
                </a:lnTo>
                <a:lnTo>
                  <a:pt x="2322" y="79037"/>
                </a:lnTo>
                <a:lnTo>
                  <a:pt x="2599" y="78373"/>
                </a:lnTo>
                <a:lnTo>
                  <a:pt x="3982" y="76867"/>
                </a:lnTo>
                <a:lnTo>
                  <a:pt x="6000" y="76632"/>
                </a:lnTo>
                <a:lnTo>
                  <a:pt x="8489" y="77185"/>
                </a:lnTo>
                <a:lnTo>
                  <a:pt x="12692" y="78290"/>
                </a:lnTo>
                <a:lnTo>
                  <a:pt x="16896" y="79396"/>
                </a:lnTo>
                <a:lnTo>
                  <a:pt x="20657" y="79949"/>
                </a:lnTo>
                <a:lnTo>
                  <a:pt x="31884" y="79949"/>
                </a:lnTo>
                <a:lnTo>
                  <a:pt x="38286" y="77876"/>
                </a:lnTo>
                <a:lnTo>
                  <a:pt x="43181" y="73729"/>
                </a:lnTo>
                <a:lnTo>
                  <a:pt x="48075" y="69582"/>
                </a:lnTo>
                <a:lnTo>
                  <a:pt x="50523" y="64247"/>
                </a:lnTo>
                <a:lnTo>
                  <a:pt x="50523" y="57722"/>
                </a:lnTo>
                <a:lnTo>
                  <a:pt x="50311" y="54962"/>
                </a:lnTo>
                <a:lnTo>
                  <a:pt x="45084" y="44521"/>
                </a:lnTo>
                <a:lnTo>
                  <a:pt x="32852" y="35330"/>
                </a:lnTo>
                <a:lnTo>
                  <a:pt x="21901" y="29442"/>
                </a:lnTo>
                <a:lnTo>
                  <a:pt x="14269" y="25461"/>
                </a:lnTo>
                <a:lnTo>
                  <a:pt x="10453" y="20927"/>
                </a:lnTo>
                <a:lnTo>
                  <a:pt x="10453" y="12633"/>
                </a:lnTo>
                <a:lnTo>
                  <a:pt x="11559" y="9841"/>
                </a:lnTo>
                <a:lnTo>
                  <a:pt x="13771" y="7464"/>
                </a:lnTo>
                <a:lnTo>
                  <a:pt x="15983" y="5086"/>
                </a:lnTo>
                <a:lnTo>
                  <a:pt x="19025" y="3897"/>
                </a:lnTo>
                <a:lnTo>
                  <a:pt x="29368" y="3897"/>
                </a:lnTo>
                <a:lnTo>
                  <a:pt x="34317" y="6662"/>
                </a:lnTo>
                <a:lnTo>
                  <a:pt x="37747" y="12191"/>
                </a:lnTo>
                <a:lnTo>
                  <a:pt x="39627" y="15177"/>
                </a:lnTo>
                <a:lnTo>
                  <a:pt x="41120" y="19351"/>
                </a:lnTo>
                <a:lnTo>
                  <a:pt x="42227" y="24714"/>
                </a:lnTo>
                <a:lnTo>
                  <a:pt x="44798" y="24714"/>
                </a:lnTo>
                <a:lnTo>
                  <a:pt x="44217" y="1575"/>
                </a:lnTo>
                <a:lnTo>
                  <a:pt x="42227" y="1575"/>
                </a:lnTo>
                <a:lnTo>
                  <a:pt x="40623" y="3179"/>
                </a:lnTo>
                <a:lnTo>
                  <a:pt x="38466" y="3317"/>
                </a:lnTo>
                <a:lnTo>
                  <a:pt x="36489" y="2764"/>
                </a:lnTo>
                <a:lnTo>
                  <a:pt x="32976" y="1658"/>
                </a:lnTo>
                <a:lnTo>
                  <a:pt x="29464" y="552"/>
                </a:lnTo>
                <a:lnTo>
                  <a:pt x="26243" y="0"/>
                </a:lnTo>
                <a:lnTo>
                  <a:pt x="16619" y="0"/>
                </a:lnTo>
                <a:lnTo>
                  <a:pt x="11061" y="1990"/>
                </a:lnTo>
                <a:lnTo>
                  <a:pt x="6636" y="5971"/>
                </a:lnTo>
                <a:lnTo>
                  <a:pt x="2212" y="9952"/>
                </a:lnTo>
                <a:lnTo>
                  <a:pt x="0" y="15038"/>
                </a:lnTo>
                <a:lnTo>
                  <a:pt x="0" y="26262"/>
                </a:lnTo>
                <a:lnTo>
                  <a:pt x="1603" y="30630"/>
                </a:lnTo>
                <a:lnTo>
                  <a:pt x="4811" y="34335"/>
                </a:lnTo>
                <a:lnTo>
                  <a:pt x="8019" y="38039"/>
                </a:lnTo>
                <a:lnTo>
                  <a:pt x="13024" y="41716"/>
                </a:lnTo>
                <a:lnTo>
                  <a:pt x="19827" y="45365"/>
                </a:lnTo>
                <a:lnTo>
                  <a:pt x="29119" y="50673"/>
                </a:lnTo>
                <a:lnTo>
                  <a:pt x="32603" y="52719"/>
                </a:lnTo>
                <a:lnTo>
                  <a:pt x="35037" y="54820"/>
                </a:lnTo>
                <a:lnTo>
                  <a:pt x="36419" y="56976"/>
                </a:lnTo>
                <a:lnTo>
                  <a:pt x="37802" y="59132"/>
                </a:lnTo>
                <a:lnTo>
                  <a:pt x="38493" y="61372"/>
                </a:lnTo>
                <a:lnTo>
                  <a:pt x="38493" y="67343"/>
                </a:lnTo>
                <a:lnTo>
                  <a:pt x="37290" y="70315"/>
                </a:lnTo>
                <a:lnTo>
                  <a:pt x="34884" y="72609"/>
                </a:lnTo>
                <a:lnTo>
                  <a:pt x="32479" y="74904"/>
                </a:lnTo>
                <a:lnTo>
                  <a:pt x="29202" y="76051"/>
                </a:lnTo>
                <a:lnTo>
                  <a:pt x="17587" y="76051"/>
                </a:lnTo>
                <a:lnTo>
                  <a:pt x="11918" y="72955"/>
                </a:lnTo>
                <a:lnTo>
                  <a:pt x="8047" y="66763"/>
                </a:lnTo>
                <a:lnTo>
                  <a:pt x="5890" y="63390"/>
                </a:lnTo>
                <a:lnTo>
                  <a:pt x="4175" y="58552"/>
                </a:lnTo>
                <a:lnTo>
                  <a:pt x="2903" y="52249"/>
                </a:lnTo>
                <a:lnTo>
                  <a:pt x="165" y="52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01047" y="3524724"/>
            <a:ext cx="45930" cy="70543"/>
          </a:xfrm>
          <a:custGeom>
            <a:avLst/>
            <a:gdLst/>
            <a:ahLst/>
            <a:cxnLst/>
            <a:rect l="l" t="t" r="r" b="b"/>
            <a:pathLst>
              <a:path w="50523" h="79949">
                <a:moveTo>
                  <a:pt x="165" y="52249"/>
                </a:moveTo>
                <a:lnTo>
                  <a:pt x="165" y="79037"/>
                </a:lnTo>
                <a:lnTo>
                  <a:pt x="2322" y="79037"/>
                </a:lnTo>
                <a:lnTo>
                  <a:pt x="2599" y="78373"/>
                </a:lnTo>
                <a:lnTo>
                  <a:pt x="3981" y="76867"/>
                </a:lnTo>
                <a:lnTo>
                  <a:pt x="6000" y="76632"/>
                </a:lnTo>
                <a:lnTo>
                  <a:pt x="8489" y="77185"/>
                </a:lnTo>
                <a:lnTo>
                  <a:pt x="12692" y="78290"/>
                </a:lnTo>
                <a:lnTo>
                  <a:pt x="16896" y="79396"/>
                </a:lnTo>
                <a:lnTo>
                  <a:pt x="20657" y="79949"/>
                </a:lnTo>
                <a:lnTo>
                  <a:pt x="31884" y="79949"/>
                </a:lnTo>
                <a:lnTo>
                  <a:pt x="38286" y="77876"/>
                </a:lnTo>
                <a:lnTo>
                  <a:pt x="43180" y="73729"/>
                </a:lnTo>
                <a:lnTo>
                  <a:pt x="48075" y="69582"/>
                </a:lnTo>
                <a:lnTo>
                  <a:pt x="50523" y="64247"/>
                </a:lnTo>
                <a:lnTo>
                  <a:pt x="50523" y="57722"/>
                </a:lnTo>
                <a:lnTo>
                  <a:pt x="50310" y="54962"/>
                </a:lnTo>
                <a:lnTo>
                  <a:pt x="45084" y="44521"/>
                </a:lnTo>
                <a:lnTo>
                  <a:pt x="32852" y="35330"/>
                </a:lnTo>
                <a:lnTo>
                  <a:pt x="21901" y="29442"/>
                </a:lnTo>
                <a:lnTo>
                  <a:pt x="14269" y="25461"/>
                </a:lnTo>
                <a:lnTo>
                  <a:pt x="10452" y="20927"/>
                </a:lnTo>
                <a:lnTo>
                  <a:pt x="10452" y="12633"/>
                </a:lnTo>
                <a:lnTo>
                  <a:pt x="11559" y="9841"/>
                </a:lnTo>
                <a:lnTo>
                  <a:pt x="13771" y="7464"/>
                </a:lnTo>
                <a:lnTo>
                  <a:pt x="15983" y="5086"/>
                </a:lnTo>
                <a:lnTo>
                  <a:pt x="19025" y="3897"/>
                </a:lnTo>
                <a:lnTo>
                  <a:pt x="29368" y="3897"/>
                </a:lnTo>
                <a:lnTo>
                  <a:pt x="34317" y="6662"/>
                </a:lnTo>
                <a:lnTo>
                  <a:pt x="37747" y="12191"/>
                </a:lnTo>
                <a:lnTo>
                  <a:pt x="39627" y="15177"/>
                </a:lnTo>
                <a:lnTo>
                  <a:pt x="41120" y="19351"/>
                </a:lnTo>
                <a:lnTo>
                  <a:pt x="42227" y="24714"/>
                </a:lnTo>
                <a:lnTo>
                  <a:pt x="44798" y="24714"/>
                </a:lnTo>
                <a:lnTo>
                  <a:pt x="44217" y="1575"/>
                </a:lnTo>
                <a:lnTo>
                  <a:pt x="42227" y="1575"/>
                </a:lnTo>
                <a:lnTo>
                  <a:pt x="40622" y="3179"/>
                </a:lnTo>
                <a:lnTo>
                  <a:pt x="38466" y="3317"/>
                </a:lnTo>
                <a:lnTo>
                  <a:pt x="36488" y="2764"/>
                </a:lnTo>
                <a:lnTo>
                  <a:pt x="32976" y="1658"/>
                </a:lnTo>
                <a:lnTo>
                  <a:pt x="29464" y="552"/>
                </a:lnTo>
                <a:lnTo>
                  <a:pt x="26243" y="0"/>
                </a:lnTo>
                <a:lnTo>
                  <a:pt x="16619" y="0"/>
                </a:lnTo>
                <a:lnTo>
                  <a:pt x="11061" y="1990"/>
                </a:lnTo>
                <a:lnTo>
                  <a:pt x="6636" y="5971"/>
                </a:lnTo>
                <a:lnTo>
                  <a:pt x="2212" y="9952"/>
                </a:lnTo>
                <a:lnTo>
                  <a:pt x="0" y="15038"/>
                </a:lnTo>
                <a:lnTo>
                  <a:pt x="0" y="26262"/>
                </a:lnTo>
                <a:lnTo>
                  <a:pt x="1603" y="30630"/>
                </a:lnTo>
                <a:lnTo>
                  <a:pt x="4811" y="34335"/>
                </a:lnTo>
                <a:lnTo>
                  <a:pt x="8019" y="38039"/>
                </a:lnTo>
                <a:lnTo>
                  <a:pt x="13024" y="41716"/>
                </a:lnTo>
                <a:lnTo>
                  <a:pt x="19827" y="45365"/>
                </a:lnTo>
                <a:lnTo>
                  <a:pt x="29119" y="50673"/>
                </a:lnTo>
                <a:lnTo>
                  <a:pt x="32603" y="52719"/>
                </a:lnTo>
                <a:lnTo>
                  <a:pt x="35037" y="54820"/>
                </a:lnTo>
                <a:lnTo>
                  <a:pt x="36419" y="56976"/>
                </a:lnTo>
                <a:lnTo>
                  <a:pt x="37802" y="59132"/>
                </a:lnTo>
                <a:lnTo>
                  <a:pt x="38493" y="61372"/>
                </a:lnTo>
                <a:lnTo>
                  <a:pt x="38493" y="67343"/>
                </a:lnTo>
                <a:lnTo>
                  <a:pt x="37290" y="70315"/>
                </a:lnTo>
                <a:lnTo>
                  <a:pt x="34884" y="72609"/>
                </a:lnTo>
                <a:lnTo>
                  <a:pt x="32479" y="74904"/>
                </a:lnTo>
                <a:lnTo>
                  <a:pt x="29202" y="76051"/>
                </a:lnTo>
                <a:lnTo>
                  <a:pt x="17587" y="76051"/>
                </a:lnTo>
                <a:lnTo>
                  <a:pt x="11918" y="72955"/>
                </a:lnTo>
                <a:lnTo>
                  <a:pt x="8047" y="66763"/>
                </a:lnTo>
                <a:lnTo>
                  <a:pt x="5890" y="63390"/>
                </a:lnTo>
                <a:lnTo>
                  <a:pt x="4175" y="58552"/>
                </a:lnTo>
                <a:lnTo>
                  <a:pt x="2903" y="52249"/>
                </a:lnTo>
                <a:lnTo>
                  <a:pt x="165" y="52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63116" y="3525236"/>
            <a:ext cx="50003" cy="27368"/>
          </a:xfrm>
          <a:custGeom>
            <a:avLst/>
            <a:gdLst/>
            <a:ahLst/>
            <a:cxnLst/>
            <a:rect l="l" t="t" r="r" b="b"/>
            <a:pathLst>
              <a:path w="55003" h="31017">
                <a:moveTo>
                  <a:pt x="22412" y="137"/>
                </a:moveTo>
                <a:lnTo>
                  <a:pt x="10013" y="3705"/>
                </a:lnTo>
                <a:lnTo>
                  <a:pt x="0" y="12108"/>
                </a:lnTo>
                <a:lnTo>
                  <a:pt x="4701" y="17416"/>
                </a:lnTo>
                <a:lnTo>
                  <a:pt x="6471" y="14430"/>
                </a:lnTo>
                <a:lnTo>
                  <a:pt x="9789" y="8846"/>
                </a:lnTo>
                <a:lnTo>
                  <a:pt x="14601" y="6054"/>
                </a:lnTo>
                <a:lnTo>
                  <a:pt x="27266" y="6054"/>
                </a:lnTo>
                <a:lnTo>
                  <a:pt x="31801" y="8486"/>
                </a:lnTo>
                <a:lnTo>
                  <a:pt x="34511" y="13352"/>
                </a:lnTo>
                <a:lnTo>
                  <a:pt x="36004" y="16061"/>
                </a:lnTo>
                <a:lnTo>
                  <a:pt x="37055" y="20180"/>
                </a:lnTo>
                <a:lnTo>
                  <a:pt x="37664" y="25709"/>
                </a:lnTo>
                <a:lnTo>
                  <a:pt x="2654" y="25709"/>
                </a:lnTo>
                <a:lnTo>
                  <a:pt x="2322" y="31017"/>
                </a:lnTo>
                <a:lnTo>
                  <a:pt x="55003" y="31017"/>
                </a:lnTo>
                <a:lnTo>
                  <a:pt x="55003" y="21120"/>
                </a:lnTo>
                <a:lnTo>
                  <a:pt x="52071" y="13476"/>
                </a:lnTo>
                <a:lnTo>
                  <a:pt x="46209" y="8086"/>
                </a:lnTo>
                <a:lnTo>
                  <a:pt x="40346" y="2695"/>
                </a:lnTo>
                <a:lnTo>
                  <a:pt x="33516" y="0"/>
                </a:lnTo>
                <a:lnTo>
                  <a:pt x="25717" y="0"/>
                </a:lnTo>
                <a:lnTo>
                  <a:pt x="22412" y="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54141" y="3535921"/>
            <a:ext cx="61994" cy="59713"/>
          </a:xfrm>
          <a:custGeom>
            <a:avLst/>
            <a:gdLst/>
            <a:ahLst/>
            <a:cxnLst/>
            <a:rect l="l" t="t" r="r" b="b"/>
            <a:pathLst>
              <a:path w="68193" h="67675">
                <a:moveTo>
                  <a:pt x="13301" y="9067"/>
                </a:moveTo>
                <a:lnTo>
                  <a:pt x="14573" y="5307"/>
                </a:lnTo>
                <a:lnTo>
                  <a:pt x="9872" y="0"/>
                </a:lnTo>
                <a:lnTo>
                  <a:pt x="6880" y="4124"/>
                </a:lnTo>
                <a:lnTo>
                  <a:pt x="1720" y="15656"/>
                </a:lnTo>
                <a:lnTo>
                  <a:pt x="0" y="28778"/>
                </a:lnTo>
                <a:lnTo>
                  <a:pt x="96" y="32000"/>
                </a:lnTo>
                <a:lnTo>
                  <a:pt x="2601" y="44661"/>
                </a:lnTo>
                <a:lnTo>
                  <a:pt x="8503" y="55898"/>
                </a:lnTo>
                <a:lnTo>
                  <a:pt x="19424" y="65035"/>
                </a:lnTo>
                <a:lnTo>
                  <a:pt x="32603" y="67675"/>
                </a:lnTo>
                <a:lnTo>
                  <a:pt x="41618" y="67675"/>
                </a:lnTo>
                <a:lnTo>
                  <a:pt x="49237" y="64689"/>
                </a:lnTo>
                <a:lnTo>
                  <a:pt x="55459" y="58718"/>
                </a:lnTo>
                <a:lnTo>
                  <a:pt x="61681" y="52746"/>
                </a:lnTo>
                <a:lnTo>
                  <a:pt x="65926" y="46250"/>
                </a:lnTo>
                <a:lnTo>
                  <a:pt x="68193" y="39228"/>
                </a:lnTo>
                <a:lnTo>
                  <a:pt x="65290" y="38233"/>
                </a:lnTo>
                <a:lnTo>
                  <a:pt x="61916" y="43817"/>
                </a:lnTo>
                <a:lnTo>
                  <a:pt x="58238" y="48129"/>
                </a:lnTo>
                <a:lnTo>
                  <a:pt x="54256" y="51171"/>
                </a:lnTo>
                <a:lnTo>
                  <a:pt x="50274" y="54212"/>
                </a:lnTo>
                <a:lnTo>
                  <a:pt x="45379" y="55732"/>
                </a:lnTo>
                <a:lnTo>
                  <a:pt x="32382" y="55732"/>
                </a:lnTo>
                <a:lnTo>
                  <a:pt x="26160" y="52802"/>
                </a:lnTo>
                <a:lnTo>
                  <a:pt x="20906" y="46941"/>
                </a:lnTo>
                <a:lnTo>
                  <a:pt x="18910" y="44383"/>
                </a:lnTo>
                <a:lnTo>
                  <a:pt x="14232" y="33602"/>
                </a:lnTo>
                <a:lnTo>
                  <a:pt x="12195" y="18909"/>
                </a:lnTo>
                <a:lnTo>
                  <a:pt x="12527" y="13601"/>
                </a:lnTo>
                <a:lnTo>
                  <a:pt x="13301" y="9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67089" y="3524724"/>
            <a:ext cx="45930" cy="70543"/>
          </a:xfrm>
          <a:custGeom>
            <a:avLst/>
            <a:gdLst/>
            <a:ahLst/>
            <a:cxnLst/>
            <a:rect l="l" t="t" r="r" b="b"/>
            <a:pathLst>
              <a:path w="50523" h="79949">
                <a:moveTo>
                  <a:pt x="165" y="52249"/>
                </a:moveTo>
                <a:lnTo>
                  <a:pt x="165" y="79037"/>
                </a:lnTo>
                <a:lnTo>
                  <a:pt x="2322" y="79037"/>
                </a:lnTo>
                <a:lnTo>
                  <a:pt x="2599" y="78373"/>
                </a:lnTo>
                <a:lnTo>
                  <a:pt x="3982" y="76867"/>
                </a:lnTo>
                <a:lnTo>
                  <a:pt x="6000" y="76632"/>
                </a:lnTo>
                <a:lnTo>
                  <a:pt x="8489" y="77185"/>
                </a:lnTo>
                <a:lnTo>
                  <a:pt x="12692" y="78290"/>
                </a:lnTo>
                <a:lnTo>
                  <a:pt x="16896" y="79396"/>
                </a:lnTo>
                <a:lnTo>
                  <a:pt x="20657" y="79949"/>
                </a:lnTo>
                <a:lnTo>
                  <a:pt x="31884" y="79949"/>
                </a:lnTo>
                <a:lnTo>
                  <a:pt x="38286" y="77876"/>
                </a:lnTo>
                <a:lnTo>
                  <a:pt x="43181" y="73729"/>
                </a:lnTo>
                <a:lnTo>
                  <a:pt x="48075" y="69582"/>
                </a:lnTo>
                <a:lnTo>
                  <a:pt x="50523" y="64247"/>
                </a:lnTo>
                <a:lnTo>
                  <a:pt x="50523" y="57722"/>
                </a:lnTo>
                <a:lnTo>
                  <a:pt x="50310" y="54962"/>
                </a:lnTo>
                <a:lnTo>
                  <a:pt x="45084" y="44521"/>
                </a:lnTo>
                <a:lnTo>
                  <a:pt x="32852" y="35330"/>
                </a:lnTo>
                <a:lnTo>
                  <a:pt x="21901" y="29442"/>
                </a:lnTo>
                <a:lnTo>
                  <a:pt x="14269" y="25461"/>
                </a:lnTo>
                <a:lnTo>
                  <a:pt x="10452" y="20927"/>
                </a:lnTo>
                <a:lnTo>
                  <a:pt x="10452" y="12633"/>
                </a:lnTo>
                <a:lnTo>
                  <a:pt x="11559" y="9841"/>
                </a:lnTo>
                <a:lnTo>
                  <a:pt x="13771" y="7464"/>
                </a:lnTo>
                <a:lnTo>
                  <a:pt x="15983" y="5086"/>
                </a:lnTo>
                <a:lnTo>
                  <a:pt x="19025" y="3897"/>
                </a:lnTo>
                <a:lnTo>
                  <a:pt x="29368" y="3897"/>
                </a:lnTo>
                <a:lnTo>
                  <a:pt x="34317" y="6662"/>
                </a:lnTo>
                <a:lnTo>
                  <a:pt x="37747" y="12191"/>
                </a:lnTo>
                <a:lnTo>
                  <a:pt x="39627" y="15177"/>
                </a:lnTo>
                <a:lnTo>
                  <a:pt x="41120" y="19351"/>
                </a:lnTo>
                <a:lnTo>
                  <a:pt x="42227" y="24714"/>
                </a:lnTo>
                <a:lnTo>
                  <a:pt x="44798" y="24714"/>
                </a:lnTo>
                <a:lnTo>
                  <a:pt x="44217" y="1575"/>
                </a:lnTo>
                <a:lnTo>
                  <a:pt x="42227" y="1575"/>
                </a:lnTo>
                <a:lnTo>
                  <a:pt x="40623" y="3179"/>
                </a:lnTo>
                <a:lnTo>
                  <a:pt x="38466" y="3317"/>
                </a:lnTo>
                <a:lnTo>
                  <a:pt x="36489" y="2764"/>
                </a:lnTo>
                <a:lnTo>
                  <a:pt x="32976" y="1658"/>
                </a:lnTo>
                <a:lnTo>
                  <a:pt x="29464" y="552"/>
                </a:lnTo>
                <a:lnTo>
                  <a:pt x="26243" y="0"/>
                </a:lnTo>
                <a:lnTo>
                  <a:pt x="16619" y="0"/>
                </a:lnTo>
                <a:lnTo>
                  <a:pt x="11061" y="1990"/>
                </a:lnTo>
                <a:lnTo>
                  <a:pt x="6636" y="5971"/>
                </a:lnTo>
                <a:lnTo>
                  <a:pt x="2212" y="9952"/>
                </a:lnTo>
                <a:lnTo>
                  <a:pt x="0" y="15038"/>
                </a:lnTo>
                <a:lnTo>
                  <a:pt x="0" y="26262"/>
                </a:lnTo>
                <a:lnTo>
                  <a:pt x="1603" y="30630"/>
                </a:lnTo>
                <a:lnTo>
                  <a:pt x="4811" y="34335"/>
                </a:lnTo>
                <a:lnTo>
                  <a:pt x="8019" y="38039"/>
                </a:lnTo>
                <a:lnTo>
                  <a:pt x="13024" y="41716"/>
                </a:lnTo>
                <a:lnTo>
                  <a:pt x="19827" y="45365"/>
                </a:lnTo>
                <a:lnTo>
                  <a:pt x="29119" y="50673"/>
                </a:lnTo>
                <a:lnTo>
                  <a:pt x="32603" y="52719"/>
                </a:lnTo>
                <a:lnTo>
                  <a:pt x="35037" y="54820"/>
                </a:lnTo>
                <a:lnTo>
                  <a:pt x="36419" y="56976"/>
                </a:lnTo>
                <a:lnTo>
                  <a:pt x="37802" y="59132"/>
                </a:lnTo>
                <a:lnTo>
                  <a:pt x="38493" y="61372"/>
                </a:lnTo>
                <a:lnTo>
                  <a:pt x="38493" y="67343"/>
                </a:lnTo>
                <a:lnTo>
                  <a:pt x="37290" y="70315"/>
                </a:lnTo>
                <a:lnTo>
                  <a:pt x="34884" y="72609"/>
                </a:lnTo>
                <a:lnTo>
                  <a:pt x="32479" y="74904"/>
                </a:lnTo>
                <a:lnTo>
                  <a:pt x="29202" y="76051"/>
                </a:lnTo>
                <a:lnTo>
                  <a:pt x="17587" y="76051"/>
                </a:lnTo>
                <a:lnTo>
                  <a:pt x="11918" y="72955"/>
                </a:lnTo>
                <a:lnTo>
                  <a:pt x="8047" y="66763"/>
                </a:lnTo>
                <a:lnTo>
                  <a:pt x="5890" y="63390"/>
                </a:lnTo>
                <a:lnTo>
                  <a:pt x="4175" y="58552"/>
                </a:lnTo>
                <a:lnTo>
                  <a:pt x="2903" y="52249"/>
                </a:lnTo>
                <a:lnTo>
                  <a:pt x="165" y="52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718655" y="3507161"/>
            <a:ext cx="41178" cy="88106"/>
          </a:xfrm>
          <a:custGeom>
            <a:avLst/>
            <a:gdLst/>
            <a:ahLst/>
            <a:cxnLst/>
            <a:rect l="l" t="t" r="r" b="b"/>
            <a:pathLst>
              <a:path w="45296" h="99854">
                <a:moveTo>
                  <a:pt x="10508" y="87994"/>
                </a:moveTo>
                <a:lnTo>
                  <a:pt x="11780" y="91145"/>
                </a:lnTo>
                <a:lnTo>
                  <a:pt x="14103" y="96951"/>
                </a:lnTo>
                <a:lnTo>
                  <a:pt x="18527" y="99854"/>
                </a:lnTo>
                <a:lnTo>
                  <a:pt x="28040" y="99854"/>
                </a:lnTo>
                <a:lnTo>
                  <a:pt x="31137" y="99052"/>
                </a:lnTo>
                <a:lnTo>
                  <a:pt x="34345" y="97449"/>
                </a:lnTo>
                <a:lnTo>
                  <a:pt x="37553" y="95845"/>
                </a:lnTo>
                <a:lnTo>
                  <a:pt x="40595" y="93108"/>
                </a:lnTo>
                <a:lnTo>
                  <a:pt x="43471" y="89238"/>
                </a:lnTo>
                <a:lnTo>
                  <a:pt x="45296" y="86750"/>
                </a:lnTo>
                <a:lnTo>
                  <a:pt x="43139" y="84925"/>
                </a:lnTo>
                <a:lnTo>
                  <a:pt x="41259" y="86971"/>
                </a:lnTo>
                <a:lnTo>
                  <a:pt x="39586" y="88464"/>
                </a:lnTo>
                <a:lnTo>
                  <a:pt x="36654" y="90344"/>
                </a:lnTo>
                <a:lnTo>
                  <a:pt x="34926" y="90814"/>
                </a:lnTo>
                <a:lnTo>
                  <a:pt x="29063" y="90814"/>
                </a:lnTo>
                <a:lnTo>
                  <a:pt x="26464" y="88906"/>
                </a:lnTo>
                <a:lnTo>
                  <a:pt x="25136" y="85091"/>
                </a:lnTo>
                <a:lnTo>
                  <a:pt x="24418" y="82935"/>
                </a:lnTo>
                <a:lnTo>
                  <a:pt x="24058" y="79756"/>
                </a:lnTo>
                <a:lnTo>
                  <a:pt x="24058" y="75554"/>
                </a:lnTo>
                <a:lnTo>
                  <a:pt x="24224" y="27783"/>
                </a:lnTo>
                <a:lnTo>
                  <a:pt x="41148" y="27783"/>
                </a:lnTo>
                <a:lnTo>
                  <a:pt x="41148" y="21812"/>
                </a:lnTo>
                <a:lnTo>
                  <a:pt x="24390" y="21812"/>
                </a:lnTo>
                <a:lnTo>
                  <a:pt x="24390" y="691"/>
                </a:lnTo>
                <a:lnTo>
                  <a:pt x="22897" y="0"/>
                </a:lnTo>
                <a:lnTo>
                  <a:pt x="16647" y="8404"/>
                </a:lnTo>
                <a:lnTo>
                  <a:pt x="12679" y="13587"/>
                </a:lnTo>
                <a:lnTo>
                  <a:pt x="10992" y="15550"/>
                </a:lnTo>
                <a:lnTo>
                  <a:pt x="9305" y="17513"/>
                </a:lnTo>
                <a:lnTo>
                  <a:pt x="6553" y="20070"/>
                </a:lnTo>
                <a:lnTo>
                  <a:pt x="2737" y="23222"/>
                </a:lnTo>
                <a:lnTo>
                  <a:pt x="1410" y="24327"/>
                </a:lnTo>
                <a:lnTo>
                  <a:pt x="0" y="26069"/>
                </a:lnTo>
                <a:lnTo>
                  <a:pt x="829" y="27783"/>
                </a:lnTo>
                <a:lnTo>
                  <a:pt x="9872" y="27783"/>
                </a:lnTo>
                <a:lnTo>
                  <a:pt x="9872" y="83626"/>
                </a:lnTo>
                <a:lnTo>
                  <a:pt x="10508" y="87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32112" y="3507161"/>
            <a:ext cx="41178" cy="88106"/>
          </a:xfrm>
          <a:custGeom>
            <a:avLst/>
            <a:gdLst/>
            <a:ahLst/>
            <a:cxnLst/>
            <a:rect l="l" t="t" r="r" b="b"/>
            <a:pathLst>
              <a:path w="45296" h="99853">
                <a:moveTo>
                  <a:pt x="10508" y="87994"/>
                </a:moveTo>
                <a:lnTo>
                  <a:pt x="11780" y="91145"/>
                </a:lnTo>
                <a:lnTo>
                  <a:pt x="14103" y="96951"/>
                </a:lnTo>
                <a:lnTo>
                  <a:pt x="18527" y="99853"/>
                </a:lnTo>
                <a:lnTo>
                  <a:pt x="28040" y="99853"/>
                </a:lnTo>
                <a:lnTo>
                  <a:pt x="31137" y="99052"/>
                </a:lnTo>
                <a:lnTo>
                  <a:pt x="34345" y="97448"/>
                </a:lnTo>
                <a:lnTo>
                  <a:pt x="37553" y="95845"/>
                </a:lnTo>
                <a:lnTo>
                  <a:pt x="40595" y="93108"/>
                </a:lnTo>
                <a:lnTo>
                  <a:pt x="43471" y="89238"/>
                </a:lnTo>
                <a:lnTo>
                  <a:pt x="45296" y="86750"/>
                </a:lnTo>
                <a:lnTo>
                  <a:pt x="43139" y="84925"/>
                </a:lnTo>
                <a:lnTo>
                  <a:pt x="41259" y="86971"/>
                </a:lnTo>
                <a:lnTo>
                  <a:pt x="39586" y="88464"/>
                </a:lnTo>
                <a:lnTo>
                  <a:pt x="36654" y="90344"/>
                </a:lnTo>
                <a:lnTo>
                  <a:pt x="34926" y="90814"/>
                </a:lnTo>
                <a:lnTo>
                  <a:pt x="29063" y="90814"/>
                </a:lnTo>
                <a:lnTo>
                  <a:pt x="26464" y="88906"/>
                </a:lnTo>
                <a:lnTo>
                  <a:pt x="25136" y="85091"/>
                </a:lnTo>
                <a:lnTo>
                  <a:pt x="24417" y="82935"/>
                </a:lnTo>
                <a:lnTo>
                  <a:pt x="24058" y="79756"/>
                </a:lnTo>
                <a:lnTo>
                  <a:pt x="24058" y="75553"/>
                </a:lnTo>
                <a:lnTo>
                  <a:pt x="24224" y="27783"/>
                </a:lnTo>
                <a:lnTo>
                  <a:pt x="41148" y="27783"/>
                </a:lnTo>
                <a:lnTo>
                  <a:pt x="41148" y="21811"/>
                </a:lnTo>
                <a:lnTo>
                  <a:pt x="24390" y="21811"/>
                </a:lnTo>
                <a:lnTo>
                  <a:pt x="24390" y="691"/>
                </a:lnTo>
                <a:lnTo>
                  <a:pt x="22897" y="0"/>
                </a:lnTo>
                <a:lnTo>
                  <a:pt x="16647" y="8404"/>
                </a:lnTo>
                <a:lnTo>
                  <a:pt x="12679" y="13587"/>
                </a:lnTo>
                <a:lnTo>
                  <a:pt x="10992" y="15550"/>
                </a:lnTo>
                <a:lnTo>
                  <a:pt x="9305" y="17513"/>
                </a:lnTo>
                <a:lnTo>
                  <a:pt x="6553" y="20070"/>
                </a:lnTo>
                <a:lnTo>
                  <a:pt x="2737" y="23221"/>
                </a:lnTo>
                <a:lnTo>
                  <a:pt x="1410" y="24327"/>
                </a:lnTo>
                <a:lnTo>
                  <a:pt x="0" y="26069"/>
                </a:lnTo>
                <a:lnTo>
                  <a:pt x="829" y="27783"/>
                </a:lnTo>
                <a:lnTo>
                  <a:pt x="9872" y="27783"/>
                </a:lnTo>
                <a:lnTo>
                  <a:pt x="9872" y="83626"/>
                </a:lnTo>
                <a:lnTo>
                  <a:pt x="10508" y="87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82777" y="3524871"/>
            <a:ext cx="60033" cy="70397"/>
          </a:xfrm>
          <a:custGeom>
            <a:avLst/>
            <a:gdLst/>
            <a:ahLst/>
            <a:cxnLst/>
            <a:rect l="l" t="t" r="r" b="b"/>
            <a:pathLst>
              <a:path w="66036" h="79783">
                <a:moveTo>
                  <a:pt x="0" y="41882"/>
                </a:moveTo>
                <a:lnTo>
                  <a:pt x="187" y="46542"/>
                </a:lnTo>
                <a:lnTo>
                  <a:pt x="3217" y="59421"/>
                </a:lnTo>
                <a:lnTo>
                  <a:pt x="9955" y="69582"/>
                </a:lnTo>
                <a:lnTo>
                  <a:pt x="16592" y="76383"/>
                </a:lnTo>
                <a:lnTo>
                  <a:pt x="24224" y="79783"/>
                </a:lnTo>
                <a:lnTo>
                  <a:pt x="33211" y="79781"/>
                </a:lnTo>
                <a:lnTo>
                  <a:pt x="45413" y="76929"/>
                </a:lnTo>
                <a:lnTo>
                  <a:pt x="56081" y="68670"/>
                </a:lnTo>
                <a:lnTo>
                  <a:pt x="59565" y="64800"/>
                </a:lnTo>
                <a:lnTo>
                  <a:pt x="62884" y="59547"/>
                </a:lnTo>
                <a:lnTo>
                  <a:pt x="66036" y="52912"/>
                </a:lnTo>
                <a:lnTo>
                  <a:pt x="63713" y="51502"/>
                </a:lnTo>
                <a:lnTo>
                  <a:pt x="60505" y="56202"/>
                </a:lnTo>
                <a:lnTo>
                  <a:pt x="57630" y="59630"/>
                </a:lnTo>
                <a:lnTo>
                  <a:pt x="55085" y="61786"/>
                </a:lnTo>
                <a:lnTo>
                  <a:pt x="50606" y="65546"/>
                </a:lnTo>
                <a:lnTo>
                  <a:pt x="45490" y="67426"/>
                </a:lnTo>
                <a:lnTo>
                  <a:pt x="31607" y="67426"/>
                </a:lnTo>
                <a:lnTo>
                  <a:pt x="25150" y="64108"/>
                </a:lnTo>
                <a:lnTo>
                  <a:pt x="20366" y="57474"/>
                </a:lnTo>
                <a:lnTo>
                  <a:pt x="15582" y="50839"/>
                </a:lnTo>
                <a:lnTo>
                  <a:pt x="13190" y="43347"/>
                </a:lnTo>
                <a:lnTo>
                  <a:pt x="13190" y="25875"/>
                </a:lnTo>
                <a:lnTo>
                  <a:pt x="15361" y="18563"/>
                </a:lnTo>
                <a:lnTo>
                  <a:pt x="19703" y="13062"/>
                </a:lnTo>
                <a:lnTo>
                  <a:pt x="24044" y="7560"/>
                </a:lnTo>
                <a:lnTo>
                  <a:pt x="29368" y="4810"/>
                </a:lnTo>
                <a:lnTo>
                  <a:pt x="38659" y="4810"/>
                </a:lnTo>
                <a:lnTo>
                  <a:pt x="41065" y="5390"/>
                </a:lnTo>
                <a:lnTo>
                  <a:pt x="42890" y="6551"/>
                </a:lnTo>
                <a:lnTo>
                  <a:pt x="44660" y="7768"/>
                </a:lnTo>
                <a:lnTo>
                  <a:pt x="45904" y="9841"/>
                </a:lnTo>
                <a:lnTo>
                  <a:pt x="46623" y="12772"/>
                </a:lnTo>
                <a:lnTo>
                  <a:pt x="47619" y="16752"/>
                </a:lnTo>
                <a:lnTo>
                  <a:pt x="48283" y="19296"/>
                </a:lnTo>
                <a:lnTo>
                  <a:pt x="49347" y="21231"/>
                </a:lnTo>
                <a:lnTo>
                  <a:pt x="52279" y="23885"/>
                </a:lnTo>
                <a:lnTo>
                  <a:pt x="58570" y="24548"/>
                </a:lnTo>
                <a:lnTo>
                  <a:pt x="60533" y="23761"/>
                </a:lnTo>
                <a:lnTo>
                  <a:pt x="63077" y="20609"/>
                </a:lnTo>
                <a:lnTo>
                  <a:pt x="63713" y="18909"/>
                </a:lnTo>
                <a:lnTo>
                  <a:pt x="63713" y="12827"/>
                </a:lnTo>
                <a:lnTo>
                  <a:pt x="61211" y="8915"/>
                </a:lnTo>
                <a:lnTo>
                  <a:pt x="56205" y="5349"/>
                </a:lnTo>
                <a:lnTo>
                  <a:pt x="51200" y="1783"/>
                </a:lnTo>
                <a:lnTo>
                  <a:pt x="45241" y="0"/>
                </a:lnTo>
                <a:lnTo>
                  <a:pt x="38327" y="0"/>
                </a:lnTo>
                <a:lnTo>
                  <a:pt x="33274" y="302"/>
                </a:lnTo>
                <a:lnTo>
                  <a:pt x="21053" y="4131"/>
                </a:lnTo>
                <a:lnTo>
                  <a:pt x="10867" y="12357"/>
                </a:lnTo>
                <a:lnTo>
                  <a:pt x="7083" y="17297"/>
                </a:lnTo>
                <a:lnTo>
                  <a:pt x="1770" y="28806"/>
                </a:lnTo>
                <a:lnTo>
                  <a:pt x="0" y="41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050534" y="3524504"/>
            <a:ext cx="62597" cy="70470"/>
          </a:xfrm>
          <a:custGeom>
            <a:avLst/>
            <a:gdLst/>
            <a:ahLst/>
            <a:cxnLst/>
            <a:rect l="l" t="t" r="r" b="b"/>
            <a:pathLst>
              <a:path w="68857" h="79866">
                <a:moveTo>
                  <a:pt x="0" y="62118"/>
                </a:moveTo>
                <a:lnTo>
                  <a:pt x="0" y="67260"/>
                </a:lnTo>
                <a:lnTo>
                  <a:pt x="1742" y="71504"/>
                </a:lnTo>
                <a:lnTo>
                  <a:pt x="5226" y="74849"/>
                </a:lnTo>
                <a:lnTo>
                  <a:pt x="8710" y="78194"/>
                </a:lnTo>
                <a:lnTo>
                  <a:pt x="12831" y="79866"/>
                </a:lnTo>
                <a:lnTo>
                  <a:pt x="17587" y="79866"/>
                </a:lnTo>
                <a:lnTo>
                  <a:pt x="16426" y="65131"/>
                </a:lnTo>
                <a:lnTo>
                  <a:pt x="14767" y="61427"/>
                </a:lnTo>
                <a:lnTo>
                  <a:pt x="14767" y="50148"/>
                </a:lnTo>
                <a:lnTo>
                  <a:pt x="18749" y="44563"/>
                </a:lnTo>
                <a:lnTo>
                  <a:pt x="26713" y="39643"/>
                </a:lnTo>
                <a:lnTo>
                  <a:pt x="30861" y="37099"/>
                </a:lnTo>
                <a:lnTo>
                  <a:pt x="36115" y="34777"/>
                </a:lnTo>
                <a:lnTo>
                  <a:pt x="42475" y="32676"/>
                </a:lnTo>
                <a:lnTo>
                  <a:pt x="42475" y="62118"/>
                </a:lnTo>
                <a:lnTo>
                  <a:pt x="40802" y="64717"/>
                </a:lnTo>
                <a:lnTo>
                  <a:pt x="37456" y="66762"/>
                </a:lnTo>
                <a:lnTo>
                  <a:pt x="34110" y="68808"/>
                </a:lnTo>
                <a:lnTo>
                  <a:pt x="30612" y="69831"/>
                </a:lnTo>
                <a:lnTo>
                  <a:pt x="31939" y="75388"/>
                </a:lnTo>
                <a:lnTo>
                  <a:pt x="34926" y="73618"/>
                </a:lnTo>
                <a:lnTo>
                  <a:pt x="38521" y="70909"/>
                </a:lnTo>
                <a:lnTo>
                  <a:pt x="42724" y="67260"/>
                </a:lnTo>
                <a:lnTo>
                  <a:pt x="42890" y="70633"/>
                </a:lnTo>
                <a:lnTo>
                  <a:pt x="43817" y="73535"/>
                </a:lnTo>
                <a:lnTo>
                  <a:pt x="45504" y="75968"/>
                </a:lnTo>
                <a:lnTo>
                  <a:pt x="47190" y="78401"/>
                </a:lnTo>
                <a:lnTo>
                  <a:pt x="49914" y="79617"/>
                </a:lnTo>
                <a:lnTo>
                  <a:pt x="56883" y="79617"/>
                </a:lnTo>
                <a:lnTo>
                  <a:pt x="60036" y="78567"/>
                </a:lnTo>
                <a:lnTo>
                  <a:pt x="63133" y="76466"/>
                </a:lnTo>
                <a:lnTo>
                  <a:pt x="65179" y="75084"/>
                </a:lnTo>
                <a:lnTo>
                  <a:pt x="67087" y="73314"/>
                </a:lnTo>
                <a:lnTo>
                  <a:pt x="68857" y="71158"/>
                </a:lnTo>
                <a:lnTo>
                  <a:pt x="68857" y="66845"/>
                </a:lnTo>
                <a:lnTo>
                  <a:pt x="66811" y="68338"/>
                </a:lnTo>
                <a:lnTo>
                  <a:pt x="65373" y="69278"/>
                </a:lnTo>
                <a:lnTo>
                  <a:pt x="63713" y="70052"/>
                </a:lnTo>
                <a:lnTo>
                  <a:pt x="61391" y="70246"/>
                </a:lnTo>
                <a:lnTo>
                  <a:pt x="59123" y="70246"/>
                </a:lnTo>
                <a:lnTo>
                  <a:pt x="57630" y="69167"/>
                </a:lnTo>
                <a:lnTo>
                  <a:pt x="56911" y="67011"/>
                </a:lnTo>
                <a:lnTo>
                  <a:pt x="56468" y="65795"/>
                </a:lnTo>
                <a:lnTo>
                  <a:pt x="56247" y="63583"/>
                </a:lnTo>
                <a:lnTo>
                  <a:pt x="56247" y="19821"/>
                </a:lnTo>
                <a:lnTo>
                  <a:pt x="55224" y="14264"/>
                </a:lnTo>
                <a:lnTo>
                  <a:pt x="53177" y="10449"/>
                </a:lnTo>
                <a:lnTo>
                  <a:pt x="49361" y="3483"/>
                </a:lnTo>
                <a:lnTo>
                  <a:pt x="42088" y="0"/>
                </a:lnTo>
                <a:lnTo>
                  <a:pt x="22122" y="0"/>
                </a:lnTo>
                <a:lnTo>
                  <a:pt x="15112" y="2114"/>
                </a:lnTo>
                <a:lnTo>
                  <a:pt x="10328" y="6344"/>
                </a:lnTo>
                <a:lnTo>
                  <a:pt x="5544" y="10574"/>
                </a:lnTo>
                <a:lnTo>
                  <a:pt x="3152" y="14624"/>
                </a:lnTo>
                <a:lnTo>
                  <a:pt x="3152" y="20484"/>
                </a:lnTo>
                <a:lnTo>
                  <a:pt x="3816" y="22295"/>
                </a:lnTo>
                <a:lnTo>
                  <a:pt x="5143" y="23926"/>
                </a:lnTo>
                <a:lnTo>
                  <a:pt x="6470" y="25557"/>
                </a:lnTo>
                <a:lnTo>
                  <a:pt x="8379" y="26373"/>
                </a:lnTo>
                <a:lnTo>
                  <a:pt x="12471" y="26373"/>
                </a:lnTo>
                <a:lnTo>
                  <a:pt x="15015" y="25295"/>
                </a:lnTo>
                <a:lnTo>
                  <a:pt x="17062" y="24078"/>
                </a:lnTo>
                <a:lnTo>
                  <a:pt x="18085" y="21922"/>
                </a:lnTo>
                <a:lnTo>
                  <a:pt x="18085" y="18826"/>
                </a:lnTo>
                <a:lnTo>
                  <a:pt x="17947" y="17374"/>
                </a:lnTo>
                <a:lnTo>
                  <a:pt x="17670" y="15799"/>
                </a:lnTo>
                <a:lnTo>
                  <a:pt x="17394" y="14223"/>
                </a:lnTo>
                <a:lnTo>
                  <a:pt x="17255" y="12440"/>
                </a:lnTo>
                <a:lnTo>
                  <a:pt x="17255" y="9841"/>
                </a:lnTo>
                <a:lnTo>
                  <a:pt x="18528" y="7796"/>
                </a:lnTo>
                <a:lnTo>
                  <a:pt x="21072" y="6303"/>
                </a:lnTo>
                <a:lnTo>
                  <a:pt x="23616" y="4865"/>
                </a:lnTo>
                <a:lnTo>
                  <a:pt x="26298" y="4146"/>
                </a:lnTo>
                <a:lnTo>
                  <a:pt x="35037" y="4146"/>
                </a:lnTo>
                <a:lnTo>
                  <a:pt x="38936" y="5998"/>
                </a:lnTo>
                <a:lnTo>
                  <a:pt x="40816" y="9703"/>
                </a:lnTo>
                <a:lnTo>
                  <a:pt x="41922" y="11915"/>
                </a:lnTo>
                <a:lnTo>
                  <a:pt x="42475" y="15840"/>
                </a:lnTo>
                <a:lnTo>
                  <a:pt x="42475" y="28529"/>
                </a:lnTo>
                <a:lnTo>
                  <a:pt x="32494" y="32386"/>
                </a:lnTo>
                <a:lnTo>
                  <a:pt x="20055" y="37735"/>
                </a:lnTo>
                <a:lnTo>
                  <a:pt x="12029" y="42048"/>
                </a:lnTo>
                <a:lnTo>
                  <a:pt x="4009" y="47411"/>
                </a:lnTo>
                <a:lnTo>
                  <a:pt x="0" y="54101"/>
                </a:lnTo>
                <a:lnTo>
                  <a:pt x="0" y="62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65467" y="3581973"/>
            <a:ext cx="14103" cy="13001"/>
          </a:xfrm>
          <a:custGeom>
            <a:avLst/>
            <a:gdLst/>
            <a:ahLst/>
            <a:cxnLst/>
            <a:rect l="l" t="t" r="r" b="b"/>
            <a:pathLst>
              <a:path w="15513" h="14734">
                <a:moveTo>
                  <a:pt x="5475" y="3925"/>
                </a:moveTo>
                <a:lnTo>
                  <a:pt x="3318" y="2377"/>
                </a:lnTo>
                <a:lnTo>
                  <a:pt x="0" y="0"/>
                </a:lnTo>
                <a:lnTo>
                  <a:pt x="1161" y="14734"/>
                </a:lnTo>
                <a:lnTo>
                  <a:pt x="5696" y="14734"/>
                </a:lnTo>
                <a:lnTo>
                  <a:pt x="10480" y="13242"/>
                </a:lnTo>
                <a:lnTo>
                  <a:pt x="15513" y="10256"/>
                </a:lnTo>
                <a:lnTo>
                  <a:pt x="14186" y="4699"/>
                </a:lnTo>
                <a:lnTo>
                  <a:pt x="7881" y="4699"/>
                </a:lnTo>
                <a:lnTo>
                  <a:pt x="5475" y="3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11200" y="3524724"/>
            <a:ext cx="71874" cy="101790"/>
          </a:xfrm>
          <a:custGeom>
            <a:avLst/>
            <a:gdLst/>
            <a:ahLst/>
            <a:cxnLst/>
            <a:rect l="l" t="t" r="r" b="b"/>
            <a:pathLst>
              <a:path w="79061" h="115362">
                <a:moveTo>
                  <a:pt x="41065" y="115362"/>
                </a:moveTo>
                <a:lnTo>
                  <a:pt x="41065" y="112460"/>
                </a:lnTo>
                <a:lnTo>
                  <a:pt x="34926" y="112017"/>
                </a:lnTo>
                <a:lnTo>
                  <a:pt x="30944" y="111160"/>
                </a:lnTo>
                <a:lnTo>
                  <a:pt x="29119" y="109889"/>
                </a:lnTo>
                <a:lnTo>
                  <a:pt x="27294" y="108617"/>
                </a:lnTo>
                <a:lnTo>
                  <a:pt x="26381" y="105189"/>
                </a:lnTo>
                <a:lnTo>
                  <a:pt x="26381" y="72485"/>
                </a:lnTo>
                <a:lnTo>
                  <a:pt x="29368" y="75581"/>
                </a:lnTo>
                <a:lnTo>
                  <a:pt x="26381" y="63113"/>
                </a:lnTo>
                <a:lnTo>
                  <a:pt x="26381" y="18964"/>
                </a:lnTo>
                <a:lnTo>
                  <a:pt x="28068" y="16490"/>
                </a:lnTo>
                <a:lnTo>
                  <a:pt x="31442" y="13974"/>
                </a:lnTo>
                <a:lnTo>
                  <a:pt x="34815" y="11458"/>
                </a:lnTo>
                <a:lnTo>
                  <a:pt x="38549" y="10200"/>
                </a:lnTo>
                <a:lnTo>
                  <a:pt x="48449" y="10200"/>
                </a:lnTo>
                <a:lnTo>
                  <a:pt x="53551" y="12716"/>
                </a:lnTo>
                <a:lnTo>
                  <a:pt x="57948" y="17748"/>
                </a:lnTo>
                <a:lnTo>
                  <a:pt x="62345" y="22779"/>
                </a:lnTo>
                <a:lnTo>
                  <a:pt x="64543" y="30381"/>
                </a:lnTo>
                <a:lnTo>
                  <a:pt x="64542" y="40849"/>
                </a:lnTo>
                <a:lnTo>
                  <a:pt x="62927" y="54841"/>
                </a:lnTo>
                <a:lnTo>
                  <a:pt x="58196" y="65394"/>
                </a:lnTo>
                <a:lnTo>
                  <a:pt x="53965" y="71338"/>
                </a:lnTo>
                <a:lnTo>
                  <a:pt x="48863" y="74309"/>
                </a:lnTo>
                <a:lnTo>
                  <a:pt x="39019" y="74309"/>
                </a:lnTo>
                <a:lnTo>
                  <a:pt x="36170" y="78871"/>
                </a:lnTo>
                <a:lnTo>
                  <a:pt x="38438" y="79645"/>
                </a:lnTo>
                <a:lnTo>
                  <a:pt x="41120" y="80032"/>
                </a:lnTo>
                <a:lnTo>
                  <a:pt x="44218" y="80032"/>
                </a:lnTo>
                <a:lnTo>
                  <a:pt x="47296" y="79885"/>
                </a:lnTo>
                <a:lnTo>
                  <a:pt x="59245" y="75910"/>
                </a:lnTo>
                <a:lnTo>
                  <a:pt x="69147" y="66514"/>
                </a:lnTo>
                <a:lnTo>
                  <a:pt x="72695" y="61022"/>
                </a:lnTo>
                <a:lnTo>
                  <a:pt x="77469" y="49208"/>
                </a:lnTo>
                <a:lnTo>
                  <a:pt x="79061" y="36408"/>
                </a:lnTo>
                <a:lnTo>
                  <a:pt x="78994" y="33421"/>
                </a:lnTo>
                <a:lnTo>
                  <a:pt x="76609" y="20097"/>
                </a:lnTo>
                <a:lnTo>
                  <a:pt x="70806" y="9744"/>
                </a:lnTo>
                <a:lnTo>
                  <a:pt x="65303" y="3248"/>
                </a:lnTo>
                <a:lnTo>
                  <a:pt x="58736" y="0"/>
                </a:lnTo>
                <a:lnTo>
                  <a:pt x="45849" y="0"/>
                </a:lnTo>
                <a:lnTo>
                  <a:pt x="40733" y="1548"/>
                </a:lnTo>
                <a:lnTo>
                  <a:pt x="35756" y="4644"/>
                </a:lnTo>
                <a:lnTo>
                  <a:pt x="32990" y="6413"/>
                </a:lnTo>
                <a:lnTo>
                  <a:pt x="29782" y="9122"/>
                </a:lnTo>
                <a:lnTo>
                  <a:pt x="26132" y="12771"/>
                </a:lnTo>
                <a:lnTo>
                  <a:pt x="26132" y="1575"/>
                </a:lnTo>
                <a:lnTo>
                  <a:pt x="25302" y="331"/>
                </a:lnTo>
                <a:lnTo>
                  <a:pt x="14462" y="4091"/>
                </a:lnTo>
                <a:lnTo>
                  <a:pt x="8904" y="5999"/>
                </a:lnTo>
                <a:lnTo>
                  <a:pt x="8627" y="6054"/>
                </a:lnTo>
                <a:lnTo>
                  <a:pt x="746" y="8625"/>
                </a:lnTo>
                <a:lnTo>
                  <a:pt x="746" y="11362"/>
                </a:lnTo>
                <a:lnTo>
                  <a:pt x="3028" y="11030"/>
                </a:lnTo>
                <a:lnTo>
                  <a:pt x="4728" y="10947"/>
                </a:lnTo>
                <a:lnTo>
                  <a:pt x="7549" y="10947"/>
                </a:lnTo>
                <a:lnTo>
                  <a:pt x="9471" y="11541"/>
                </a:lnTo>
                <a:lnTo>
                  <a:pt x="11517" y="13919"/>
                </a:lnTo>
                <a:lnTo>
                  <a:pt x="12029" y="16614"/>
                </a:lnTo>
                <a:lnTo>
                  <a:pt x="12029" y="104470"/>
                </a:lnTo>
                <a:lnTo>
                  <a:pt x="9913" y="109308"/>
                </a:lnTo>
                <a:lnTo>
                  <a:pt x="5198" y="112294"/>
                </a:lnTo>
                <a:lnTo>
                  <a:pt x="0" y="112626"/>
                </a:lnTo>
                <a:lnTo>
                  <a:pt x="0" y="115362"/>
                </a:lnTo>
                <a:lnTo>
                  <a:pt x="41065" y="115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35184" y="3580412"/>
            <a:ext cx="11488" cy="13903"/>
          </a:xfrm>
          <a:custGeom>
            <a:avLst/>
            <a:gdLst/>
            <a:ahLst/>
            <a:cxnLst/>
            <a:rect l="l" t="t" r="r" b="b"/>
            <a:pathLst>
              <a:path w="12637" h="15757">
                <a:moveTo>
                  <a:pt x="12637" y="11196"/>
                </a:moveTo>
                <a:lnTo>
                  <a:pt x="9277" y="10270"/>
                </a:lnTo>
                <a:lnTo>
                  <a:pt x="6429" y="8418"/>
                </a:lnTo>
                <a:lnTo>
                  <a:pt x="3581" y="6565"/>
                </a:lnTo>
                <a:lnTo>
                  <a:pt x="1438" y="3759"/>
                </a:lnTo>
                <a:lnTo>
                  <a:pt x="0" y="0"/>
                </a:lnTo>
                <a:lnTo>
                  <a:pt x="2986" y="12468"/>
                </a:lnTo>
                <a:lnTo>
                  <a:pt x="6249" y="14596"/>
                </a:lnTo>
                <a:lnTo>
                  <a:pt x="9789" y="15757"/>
                </a:lnTo>
                <a:lnTo>
                  <a:pt x="12637" y="11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00422" y="3491721"/>
            <a:ext cx="15686" cy="15294"/>
          </a:xfrm>
          <a:custGeom>
            <a:avLst/>
            <a:gdLst/>
            <a:ahLst/>
            <a:cxnLst/>
            <a:rect l="l" t="t" r="r" b="b"/>
            <a:pathLst>
              <a:path w="17255" h="17333">
                <a:moveTo>
                  <a:pt x="17255" y="8708"/>
                </a:moveTo>
                <a:lnTo>
                  <a:pt x="17255" y="6275"/>
                </a:lnTo>
                <a:lnTo>
                  <a:pt x="16412" y="4216"/>
                </a:lnTo>
                <a:lnTo>
                  <a:pt x="14725" y="2529"/>
                </a:lnTo>
                <a:lnTo>
                  <a:pt x="13038" y="843"/>
                </a:lnTo>
                <a:lnTo>
                  <a:pt x="11006" y="0"/>
                </a:lnTo>
                <a:lnTo>
                  <a:pt x="6194" y="0"/>
                </a:lnTo>
                <a:lnTo>
                  <a:pt x="4147" y="857"/>
                </a:lnTo>
                <a:lnTo>
                  <a:pt x="2488" y="2571"/>
                </a:lnTo>
                <a:lnTo>
                  <a:pt x="829" y="4285"/>
                </a:lnTo>
                <a:lnTo>
                  <a:pt x="0" y="6330"/>
                </a:lnTo>
                <a:lnTo>
                  <a:pt x="0" y="11085"/>
                </a:lnTo>
                <a:lnTo>
                  <a:pt x="829" y="13117"/>
                </a:lnTo>
                <a:lnTo>
                  <a:pt x="2488" y="14803"/>
                </a:lnTo>
                <a:lnTo>
                  <a:pt x="4147" y="16490"/>
                </a:lnTo>
                <a:lnTo>
                  <a:pt x="6194" y="17333"/>
                </a:lnTo>
                <a:lnTo>
                  <a:pt x="11006" y="17333"/>
                </a:lnTo>
                <a:lnTo>
                  <a:pt x="13038" y="16490"/>
                </a:lnTo>
                <a:lnTo>
                  <a:pt x="14725" y="14803"/>
                </a:lnTo>
                <a:lnTo>
                  <a:pt x="16412" y="13117"/>
                </a:lnTo>
                <a:lnTo>
                  <a:pt x="17255" y="11085"/>
                </a:lnTo>
                <a:lnTo>
                  <a:pt x="17255" y="8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90767" y="3525309"/>
            <a:ext cx="36653" cy="68568"/>
          </a:xfrm>
          <a:custGeom>
            <a:avLst/>
            <a:gdLst/>
            <a:ahLst/>
            <a:cxnLst/>
            <a:rect l="l" t="t" r="r" b="b"/>
            <a:pathLst>
              <a:path w="40318" h="77710">
                <a:moveTo>
                  <a:pt x="13992" y="4644"/>
                </a:moveTo>
                <a:lnTo>
                  <a:pt x="4313" y="7795"/>
                </a:lnTo>
                <a:lnTo>
                  <a:pt x="746" y="8957"/>
                </a:lnTo>
                <a:lnTo>
                  <a:pt x="746" y="11528"/>
                </a:lnTo>
                <a:lnTo>
                  <a:pt x="3512" y="10754"/>
                </a:lnTo>
                <a:lnTo>
                  <a:pt x="5184" y="10311"/>
                </a:lnTo>
                <a:lnTo>
                  <a:pt x="5765" y="10201"/>
                </a:lnTo>
                <a:lnTo>
                  <a:pt x="7549" y="10035"/>
                </a:lnTo>
                <a:lnTo>
                  <a:pt x="10204" y="10035"/>
                </a:lnTo>
                <a:lnTo>
                  <a:pt x="11946" y="11168"/>
                </a:lnTo>
                <a:lnTo>
                  <a:pt x="12775" y="13435"/>
                </a:lnTo>
                <a:lnTo>
                  <a:pt x="13273" y="14817"/>
                </a:lnTo>
                <a:lnTo>
                  <a:pt x="13522" y="17305"/>
                </a:lnTo>
                <a:lnTo>
                  <a:pt x="13522" y="66928"/>
                </a:lnTo>
                <a:lnTo>
                  <a:pt x="12748" y="70895"/>
                </a:lnTo>
                <a:lnTo>
                  <a:pt x="11199" y="72361"/>
                </a:lnTo>
                <a:lnTo>
                  <a:pt x="9651" y="73826"/>
                </a:lnTo>
                <a:lnTo>
                  <a:pt x="5917" y="74835"/>
                </a:lnTo>
                <a:lnTo>
                  <a:pt x="0" y="75388"/>
                </a:lnTo>
                <a:lnTo>
                  <a:pt x="0" y="77710"/>
                </a:lnTo>
                <a:lnTo>
                  <a:pt x="40318" y="77710"/>
                </a:lnTo>
                <a:lnTo>
                  <a:pt x="40318" y="75388"/>
                </a:lnTo>
                <a:lnTo>
                  <a:pt x="34954" y="74945"/>
                </a:lnTo>
                <a:lnTo>
                  <a:pt x="31511" y="73923"/>
                </a:lnTo>
                <a:lnTo>
                  <a:pt x="29990" y="72319"/>
                </a:lnTo>
                <a:lnTo>
                  <a:pt x="28469" y="70716"/>
                </a:lnTo>
                <a:lnTo>
                  <a:pt x="27708" y="66763"/>
                </a:lnTo>
                <a:lnTo>
                  <a:pt x="27653" y="55"/>
                </a:lnTo>
                <a:lnTo>
                  <a:pt x="26105" y="0"/>
                </a:lnTo>
                <a:lnTo>
                  <a:pt x="24556" y="663"/>
                </a:lnTo>
                <a:lnTo>
                  <a:pt x="20740" y="2266"/>
                </a:lnTo>
                <a:lnTo>
                  <a:pt x="13992" y="4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78360" y="3524504"/>
            <a:ext cx="62597" cy="70470"/>
          </a:xfrm>
          <a:custGeom>
            <a:avLst/>
            <a:gdLst/>
            <a:ahLst/>
            <a:cxnLst/>
            <a:rect l="l" t="t" r="r" b="b"/>
            <a:pathLst>
              <a:path w="68857" h="79866">
                <a:moveTo>
                  <a:pt x="0" y="62118"/>
                </a:moveTo>
                <a:lnTo>
                  <a:pt x="0" y="67260"/>
                </a:lnTo>
                <a:lnTo>
                  <a:pt x="1742" y="71504"/>
                </a:lnTo>
                <a:lnTo>
                  <a:pt x="5226" y="74849"/>
                </a:lnTo>
                <a:lnTo>
                  <a:pt x="8710" y="78194"/>
                </a:lnTo>
                <a:lnTo>
                  <a:pt x="12831" y="79866"/>
                </a:lnTo>
                <a:lnTo>
                  <a:pt x="17587" y="79866"/>
                </a:lnTo>
                <a:lnTo>
                  <a:pt x="16426" y="65131"/>
                </a:lnTo>
                <a:lnTo>
                  <a:pt x="14767" y="61427"/>
                </a:lnTo>
                <a:lnTo>
                  <a:pt x="14767" y="50148"/>
                </a:lnTo>
                <a:lnTo>
                  <a:pt x="18749" y="44563"/>
                </a:lnTo>
                <a:lnTo>
                  <a:pt x="26713" y="39643"/>
                </a:lnTo>
                <a:lnTo>
                  <a:pt x="30861" y="37099"/>
                </a:lnTo>
                <a:lnTo>
                  <a:pt x="36115" y="34777"/>
                </a:lnTo>
                <a:lnTo>
                  <a:pt x="42475" y="32676"/>
                </a:lnTo>
                <a:lnTo>
                  <a:pt x="42475" y="62118"/>
                </a:lnTo>
                <a:lnTo>
                  <a:pt x="40802" y="64717"/>
                </a:lnTo>
                <a:lnTo>
                  <a:pt x="37456" y="66762"/>
                </a:lnTo>
                <a:lnTo>
                  <a:pt x="34110" y="68808"/>
                </a:lnTo>
                <a:lnTo>
                  <a:pt x="30612" y="69831"/>
                </a:lnTo>
                <a:lnTo>
                  <a:pt x="31939" y="75388"/>
                </a:lnTo>
                <a:lnTo>
                  <a:pt x="34926" y="73618"/>
                </a:lnTo>
                <a:lnTo>
                  <a:pt x="38521" y="70909"/>
                </a:lnTo>
                <a:lnTo>
                  <a:pt x="42724" y="67260"/>
                </a:lnTo>
                <a:lnTo>
                  <a:pt x="42890" y="70633"/>
                </a:lnTo>
                <a:lnTo>
                  <a:pt x="43817" y="73535"/>
                </a:lnTo>
                <a:lnTo>
                  <a:pt x="45504" y="75968"/>
                </a:lnTo>
                <a:lnTo>
                  <a:pt x="47190" y="78401"/>
                </a:lnTo>
                <a:lnTo>
                  <a:pt x="49914" y="79617"/>
                </a:lnTo>
                <a:lnTo>
                  <a:pt x="56883" y="79617"/>
                </a:lnTo>
                <a:lnTo>
                  <a:pt x="60035" y="78567"/>
                </a:lnTo>
                <a:lnTo>
                  <a:pt x="63133" y="76466"/>
                </a:lnTo>
                <a:lnTo>
                  <a:pt x="65179" y="75084"/>
                </a:lnTo>
                <a:lnTo>
                  <a:pt x="67087" y="73314"/>
                </a:lnTo>
                <a:lnTo>
                  <a:pt x="68857" y="71158"/>
                </a:lnTo>
                <a:lnTo>
                  <a:pt x="68857" y="66846"/>
                </a:lnTo>
                <a:lnTo>
                  <a:pt x="66811" y="68338"/>
                </a:lnTo>
                <a:lnTo>
                  <a:pt x="65372" y="69278"/>
                </a:lnTo>
                <a:lnTo>
                  <a:pt x="63713" y="70052"/>
                </a:lnTo>
                <a:lnTo>
                  <a:pt x="61391" y="70246"/>
                </a:lnTo>
                <a:lnTo>
                  <a:pt x="59123" y="70246"/>
                </a:lnTo>
                <a:lnTo>
                  <a:pt x="57630" y="69168"/>
                </a:lnTo>
                <a:lnTo>
                  <a:pt x="56911" y="67011"/>
                </a:lnTo>
                <a:lnTo>
                  <a:pt x="56468" y="65795"/>
                </a:lnTo>
                <a:lnTo>
                  <a:pt x="56247" y="63583"/>
                </a:lnTo>
                <a:lnTo>
                  <a:pt x="56247" y="19821"/>
                </a:lnTo>
                <a:lnTo>
                  <a:pt x="55224" y="14265"/>
                </a:lnTo>
                <a:lnTo>
                  <a:pt x="53177" y="10449"/>
                </a:lnTo>
                <a:lnTo>
                  <a:pt x="49361" y="3483"/>
                </a:lnTo>
                <a:lnTo>
                  <a:pt x="42088" y="0"/>
                </a:lnTo>
                <a:lnTo>
                  <a:pt x="22122" y="0"/>
                </a:lnTo>
                <a:lnTo>
                  <a:pt x="15112" y="2114"/>
                </a:lnTo>
                <a:lnTo>
                  <a:pt x="10328" y="6344"/>
                </a:lnTo>
                <a:lnTo>
                  <a:pt x="5544" y="10574"/>
                </a:lnTo>
                <a:lnTo>
                  <a:pt x="3152" y="14624"/>
                </a:lnTo>
                <a:lnTo>
                  <a:pt x="3152" y="20484"/>
                </a:lnTo>
                <a:lnTo>
                  <a:pt x="3816" y="22295"/>
                </a:lnTo>
                <a:lnTo>
                  <a:pt x="5143" y="23926"/>
                </a:lnTo>
                <a:lnTo>
                  <a:pt x="6470" y="25557"/>
                </a:lnTo>
                <a:lnTo>
                  <a:pt x="8379" y="26373"/>
                </a:lnTo>
                <a:lnTo>
                  <a:pt x="12471" y="26373"/>
                </a:lnTo>
                <a:lnTo>
                  <a:pt x="15015" y="25295"/>
                </a:lnTo>
                <a:lnTo>
                  <a:pt x="17062" y="24078"/>
                </a:lnTo>
                <a:lnTo>
                  <a:pt x="18085" y="21922"/>
                </a:lnTo>
                <a:lnTo>
                  <a:pt x="18085" y="18826"/>
                </a:lnTo>
                <a:lnTo>
                  <a:pt x="17947" y="17375"/>
                </a:lnTo>
                <a:lnTo>
                  <a:pt x="17670" y="15799"/>
                </a:lnTo>
                <a:lnTo>
                  <a:pt x="17394" y="14223"/>
                </a:lnTo>
                <a:lnTo>
                  <a:pt x="17255" y="12440"/>
                </a:lnTo>
                <a:lnTo>
                  <a:pt x="17255" y="9841"/>
                </a:lnTo>
                <a:lnTo>
                  <a:pt x="18527" y="7796"/>
                </a:lnTo>
                <a:lnTo>
                  <a:pt x="21072" y="6303"/>
                </a:lnTo>
                <a:lnTo>
                  <a:pt x="23616" y="4865"/>
                </a:lnTo>
                <a:lnTo>
                  <a:pt x="26298" y="4146"/>
                </a:lnTo>
                <a:lnTo>
                  <a:pt x="35037" y="4146"/>
                </a:lnTo>
                <a:lnTo>
                  <a:pt x="38936" y="5999"/>
                </a:lnTo>
                <a:lnTo>
                  <a:pt x="40816" y="9703"/>
                </a:lnTo>
                <a:lnTo>
                  <a:pt x="41922" y="11915"/>
                </a:lnTo>
                <a:lnTo>
                  <a:pt x="42475" y="15840"/>
                </a:lnTo>
                <a:lnTo>
                  <a:pt x="42475" y="28529"/>
                </a:lnTo>
                <a:lnTo>
                  <a:pt x="32494" y="32386"/>
                </a:lnTo>
                <a:lnTo>
                  <a:pt x="20055" y="37735"/>
                </a:lnTo>
                <a:lnTo>
                  <a:pt x="12029" y="42048"/>
                </a:lnTo>
                <a:lnTo>
                  <a:pt x="4009" y="47411"/>
                </a:lnTo>
                <a:lnTo>
                  <a:pt x="0" y="54101"/>
                </a:lnTo>
                <a:lnTo>
                  <a:pt x="0" y="62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293292" y="3581973"/>
            <a:ext cx="14103" cy="13001"/>
          </a:xfrm>
          <a:custGeom>
            <a:avLst/>
            <a:gdLst/>
            <a:ahLst/>
            <a:cxnLst/>
            <a:rect l="l" t="t" r="r" b="b"/>
            <a:pathLst>
              <a:path w="15513" h="14734">
                <a:moveTo>
                  <a:pt x="5475" y="3925"/>
                </a:moveTo>
                <a:lnTo>
                  <a:pt x="3318" y="2377"/>
                </a:lnTo>
                <a:lnTo>
                  <a:pt x="0" y="0"/>
                </a:lnTo>
                <a:lnTo>
                  <a:pt x="1161" y="14734"/>
                </a:lnTo>
                <a:lnTo>
                  <a:pt x="5696" y="14734"/>
                </a:lnTo>
                <a:lnTo>
                  <a:pt x="10480" y="13242"/>
                </a:lnTo>
                <a:lnTo>
                  <a:pt x="15513" y="10256"/>
                </a:lnTo>
                <a:lnTo>
                  <a:pt x="14186" y="4699"/>
                </a:lnTo>
                <a:lnTo>
                  <a:pt x="7881" y="4699"/>
                </a:lnTo>
                <a:lnTo>
                  <a:pt x="5475" y="3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341138" y="3491136"/>
            <a:ext cx="36879" cy="102742"/>
          </a:xfrm>
          <a:custGeom>
            <a:avLst/>
            <a:gdLst/>
            <a:ahLst/>
            <a:cxnLst/>
            <a:rect l="l" t="t" r="r" b="b"/>
            <a:pathLst>
              <a:path w="40567" h="116441">
                <a:moveTo>
                  <a:pt x="40567" y="116441"/>
                </a:moveTo>
                <a:lnTo>
                  <a:pt x="40567" y="114118"/>
                </a:lnTo>
                <a:lnTo>
                  <a:pt x="35368" y="113731"/>
                </a:lnTo>
                <a:lnTo>
                  <a:pt x="31939" y="112833"/>
                </a:lnTo>
                <a:lnTo>
                  <a:pt x="30280" y="111423"/>
                </a:lnTo>
                <a:lnTo>
                  <a:pt x="28621" y="110013"/>
                </a:lnTo>
                <a:lnTo>
                  <a:pt x="27791" y="106903"/>
                </a:lnTo>
                <a:lnTo>
                  <a:pt x="27791" y="1547"/>
                </a:lnTo>
                <a:lnTo>
                  <a:pt x="26962" y="0"/>
                </a:lnTo>
                <a:lnTo>
                  <a:pt x="23962" y="941"/>
                </a:lnTo>
                <a:lnTo>
                  <a:pt x="11050" y="4857"/>
                </a:lnTo>
                <a:lnTo>
                  <a:pt x="0" y="7961"/>
                </a:lnTo>
                <a:lnTo>
                  <a:pt x="0" y="10698"/>
                </a:lnTo>
                <a:lnTo>
                  <a:pt x="2530" y="10118"/>
                </a:lnTo>
                <a:lnTo>
                  <a:pt x="4355" y="9786"/>
                </a:lnTo>
                <a:lnTo>
                  <a:pt x="5973" y="9703"/>
                </a:lnTo>
                <a:lnTo>
                  <a:pt x="9346" y="9703"/>
                </a:lnTo>
                <a:lnTo>
                  <a:pt x="11586" y="10864"/>
                </a:lnTo>
                <a:lnTo>
                  <a:pt x="12693" y="13186"/>
                </a:lnTo>
                <a:lnTo>
                  <a:pt x="13301" y="14568"/>
                </a:lnTo>
                <a:lnTo>
                  <a:pt x="13605" y="17084"/>
                </a:lnTo>
                <a:lnTo>
                  <a:pt x="13605" y="106350"/>
                </a:lnTo>
                <a:lnTo>
                  <a:pt x="10867" y="111008"/>
                </a:lnTo>
                <a:lnTo>
                  <a:pt x="5558" y="113621"/>
                </a:lnTo>
                <a:lnTo>
                  <a:pt x="414" y="114118"/>
                </a:lnTo>
                <a:lnTo>
                  <a:pt x="414" y="116441"/>
                </a:lnTo>
                <a:lnTo>
                  <a:pt x="40567" y="116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384896" y="3492599"/>
            <a:ext cx="39896" cy="127988"/>
          </a:xfrm>
          <a:custGeom>
            <a:avLst/>
            <a:gdLst/>
            <a:ahLst/>
            <a:cxnLst/>
            <a:rect l="l" t="t" r="r" b="b"/>
            <a:pathLst>
              <a:path w="43886" h="145053">
                <a:moveTo>
                  <a:pt x="10420" y="133174"/>
                </a:moveTo>
                <a:lnTo>
                  <a:pt x="0" y="142316"/>
                </a:lnTo>
                <a:lnTo>
                  <a:pt x="1576" y="145053"/>
                </a:lnTo>
                <a:lnTo>
                  <a:pt x="4839" y="143450"/>
                </a:lnTo>
                <a:lnTo>
                  <a:pt x="8876" y="140658"/>
                </a:lnTo>
                <a:lnTo>
                  <a:pt x="13688" y="136677"/>
                </a:lnTo>
                <a:lnTo>
                  <a:pt x="23805" y="126988"/>
                </a:lnTo>
                <a:lnTo>
                  <a:pt x="31193" y="117187"/>
                </a:lnTo>
                <a:lnTo>
                  <a:pt x="35341" y="110663"/>
                </a:lnTo>
                <a:lnTo>
                  <a:pt x="38493" y="103724"/>
                </a:lnTo>
                <a:lnTo>
                  <a:pt x="40650" y="96370"/>
                </a:lnTo>
                <a:lnTo>
                  <a:pt x="42807" y="89017"/>
                </a:lnTo>
                <a:lnTo>
                  <a:pt x="43886" y="81221"/>
                </a:lnTo>
                <a:lnTo>
                  <a:pt x="43832" y="69861"/>
                </a:lnTo>
                <a:lnTo>
                  <a:pt x="42410" y="56996"/>
                </a:lnTo>
                <a:lnTo>
                  <a:pt x="39055" y="44740"/>
                </a:lnTo>
                <a:lnTo>
                  <a:pt x="33767" y="33095"/>
                </a:lnTo>
                <a:lnTo>
                  <a:pt x="26547" y="22060"/>
                </a:lnTo>
                <a:lnTo>
                  <a:pt x="21315" y="15725"/>
                </a:lnTo>
                <a:lnTo>
                  <a:pt x="12008" y="6749"/>
                </a:lnTo>
                <a:lnTo>
                  <a:pt x="2156" y="0"/>
                </a:lnTo>
                <a:lnTo>
                  <a:pt x="0" y="2736"/>
                </a:lnTo>
                <a:lnTo>
                  <a:pt x="2730" y="4735"/>
                </a:lnTo>
                <a:lnTo>
                  <a:pt x="11968" y="13520"/>
                </a:lnTo>
                <a:lnTo>
                  <a:pt x="19161" y="24022"/>
                </a:lnTo>
                <a:lnTo>
                  <a:pt x="24307" y="36242"/>
                </a:lnTo>
                <a:lnTo>
                  <a:pt x="27098" y="47945"/>
                </a:lnTo>
                <a:lnTo>
                  <a:pt x="28614" y="60627"/>
                </a:lnTo>
                <a:lnTo>
                  <a:pt x="29119" y="75139"/>
                </a:lnTo>
                <a:lnTo>
                  <a:pt x="28638" y="87232"/>
                </a:lnTo>
                <a:lnTo>
                  <a:pt x="26748" y="100567"/>
                </a:lnTo>
                <a:lnTo>
                  <a:pt x="23424" y="112322"/>
                </a:lnTo>
                <a:lnTo>
                  <a:pt x="18666" y="122495"/>
                </a:lnTo>
                <a:lnTo>
                  <a:pt x="17844" y="123851"/>
                </a:lnTo>
                <a:lnTo>
                  <a:pt x="10420" y="133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475293" y="3524504"/>
            <a:ext cx="62597" cy="70470"/>
          </a:xfrm>
          <a:custGeom>
            <a:avLst/>
            <a:gdLst/>
            <a:ahLst/>
            <a:cxnLst/>
            <a:rect l="l" t="t" r="r" b="b"/>
            <a:pathLst>
              <a:path w="68857" h="79866">
                <a:moveTo>
                  <a:pt x="0" y="62118"/>
                </a:moveTo>
                <a:lnTo>
                  <a:pt x="0" y="67260"/>
                </a:lnTo>
                <a:lnTo>
                  <a:pt x="1742" y="71503"/>
                </a:lnTo>
                <a:lnTo>
                  <a:pt x="5226" y="74849"/>
                </a:lnTo>
                <a:lnTo>
                  <a:pt x="8710" y="78194"/>
                </a:lnTo>
                <a:lnTo>
                  <a:pt x="12831" y="79866"/>
                </a:lnTo>
                <a:lnTo>
                  <a:pt x="17587" y="79866"/>
                </a:lnTo>
                <a:lnTo>
                  <a:pt x="16426" y="65131"/>
                </a:lnTo>
                <a:lnTo>
                  <a:pt x="14767" y="61427"/>
                </a:lnTo>
                <a:lnTo>
                  <a:pt x="14767" y="50148"/>
                </a:lnTo>
                <a:lnTo>
                  <a:pt x="18748" y="44563"/>
                </a:lnTo>
                <a:lnTo>
                  <a:pt x="26713" y="39643"/>
                </a:lnTo>
                <a:lnTo>
                  <a:pt x="30861" y="37099"/>
                </a:lnTo>
                <a:lnTo>
                  <a:pt x="36115" y="34777"/>
                </a:lnTo>
                <a:lnTo>
                  <a:pt x="42475" y="32676"/>
                </a:lnTo>
                <a:lnTo>
                  <a:pt x="42475" y="62118"/>
                </a:lnTo>
                <a:lnTo>
                  <a:pt x="40802" y="64717"/>
                </a:lnTo>
                <a:lnTo>
                  <a:pt x="37456" y="66762"/>
                </a:lnTo>
                <a:lnTo>
                  <a:pt x="34110" y="68808"/>
                </a:lnTo>
                <a:lnTo>
                  <a:pt x="30612" y="69831"/>
                </a:lnTo>
                <a:lnTo>
                  <a:pt x="31939" y="75388"/>
                </a:lnTo>
                <a:lnTo>
                  <a:pt x="34926" y="73618"/>
                </a:lnTo>
                <a:lnTo>
                  <a:pt x="38521" y="70909"/>
                </a:lnTo>
                <a:lnTo>
                  <a:pt x="42724" y="67260"/>
                </a:lnTo>
                <a:lnTo>
                  <a:pt x="42890" y="70633"/>
                </a:lnTo>
                <a:lnTo>
                  <a:pt x="43817" y="73535"/>
                </a:lnTo>
                <a:lnTo>
                  <a:pt x="45504" y="75968"/>
                </a:lnTo>
                <a:lnTo>
                  <a:pt x="47190" y="78401"/>
                </a:lnTo>
                <a:lnTo>
                  <a:pt x="49914" y="79617"/>
                </a:lnTo>
                <a:lnTo>
                  <a:pt x="56883" y="79617"/>
                </a:lnTo>
                <a:lnTo>
                  <a:pt x="60035" y="78567"/>
                </a:lnTo>
                <a:lnTo>
                  <a:pt x="63133" y="76466"/>
                </a:lnTo>
                <a:lnTo>
                  <a:pt x="65179" y="75084"/>
                </a:lnTo>
                <a:lnTo>
                  <a:pt x="67087" y="73314"/>
                </a:lnTo>
                <a:lnTo>
                  <a:pt x="68857" y="71158"/>
                </a:lnTo>
                <a:lnTo>
                  <a:pt x="68857" y="66845"/>
                </a:lnTo>
                <a:lnTo>
                  <a:pt x="66811" y="68338"/>
                </a:lnTo>
                <a:lnTo>
                  <a:pt x="65373" y="69278"/>
                </a:lnTo>
                <a:lnTo>
                  <a:pt x="63713" y="70052"/>
                </a:lnTo>
                <a:lnTo>
                  <a:pt x="61391" y="70246"/>
                </a:lnTo>
                <a:lnTo>
                  <a:pt x="59123" y="70246"/>
                </a:lnTo>
                <a:lnTo>
                  <a:pt x="57629" y="69167"/>
                </a:lnTo>
                <a:lnTo>
                  <a:pt x="56911" y="67011"/>
                </a:lnTo>
                <a:lnTo>
                  <a:pt x="56468" y="65795"/>
                </a:lnTo>
                <a:lnTo>
                  <a:pt x="56247" y="63583"/>
                </a:lnTo>
                <a:lnTo>
                  <a:pt x="56247" y="19821"/>
                </a:lnTo>
                <a:lnTo>
                  <a:pt x="55224" y="14264"/>
                </a:lnTo>
                <a:lnTo>
                  <a:pt x="53177" y="10449"/>
                </a:lnTo>
                <a:lnTo>
                  <a:pt x="49361" y="3483"/>
                </a:lnTo>
                <a:lnTo>
                  <a:pt x="42088" y="0"/>
                </a:lnTo>
                <a:lnTo>
                  <a:pt x="22122" y="0"/>
                </a:lnTo>
                <a:lnTo>
                  <a:pt x="15112" y="2114"/>
                </a:lnTo>
                <a:lnTo>
                  <a:pt x="10328" y="6344"/>
                </a:lnTo>
                <a:lnTo>
                  <a:pt x="5544" y="10574"/>
                </a:lnTo>
                <a:lnTo>
                  <a:pt x="3152" y="14624"/>
                </a:lnTo>
                <a:lnTo>
                  <a:pt x="3152" y="20485"/>
                </a:lnTo>
                <a:lnTo>
                  <a:pt x="3816" y="22295"/>
                </a:lnTo>
                <a:lnTo>
                  <a:pt x="5143" y="23926"/>
                </a:lnTo>
                <a:lnTo>
                  <a:pt x="6470" y="25557"/>
                </a:lnTo>
                <a:lnTo>
                  <a:pt x="8379" y="26373"/>
                </a:lnTo>
                <a:lnTo>
                  <a:pt x="12471" y="26373"/>
                </a:lnTo>
                <a:lnTo>
                  <a:pt x="15015" y="25295"/>
                </a:lnTo>
                <a:lnTo>
                  <a:pt x="17062" y="24078"/>
                </a:lnTo>
                <a:lnTo>
                  <a:pt x="18085" y="21922"/>
                </a:lnTo>
                <a:lnTo>
                  <a:pt x="18085" y="18826"/>
                </a:lnTo>
                <a:lnTo>
                  <a:pt x="17947" y="17375"/>
                </a:lnTo>
                <a:lnTo>
                  <a:pt x="17670" y="15799"/>
                </a:lnTo>
                <a:lnTo>
                  <a:pt x="17394" y="14223"/>
                </a:lnTo>
                <a:lnTo>
                  <a:pt x="17255" y="12440"/>
                </a:lnTo>
                <a:lnTo>
                  <a:pt x="17255" y="9841"/>
                </a:lnTo>
                <a:lnTo>
                  <a:pt x="18527" y="7795"/>
                </a:lnTo>
                <a:lnTo>
                  <a:pt x="21072" y="6303"/>
                </a:lnTo>
                <a:lnTo>
                  <a:pt x="23616" y="4865"/>
                </a:lnTo>
                <a:lnTo>
                  <a:pt x="26298" y="4146"/>
                </a:lnTo>
                <a:lnTo>
                  <a:pt x="35037" y="4146"/>
                </a:lnTo>
                <a:lnTo>
                  <a:pt x="38936" y="5998"/>
                </a:lnTo>
                <a:lnTo>
                  <a:pt x="40816" y="9703"/>
                </a:lnTo>
                <a:lnTo>
                  <a:pt x="41922" y="11915"/>
                </a:lnTo>
                <a:lnTo>
                  <a:pt x="42475" y="15840"/>
                </a:lnTo>
                <a:lnTo>
                  <a:pt x="42475" y="28529"/>
                </a:lnTo>
                <a:lnTo>
                  <a:pt x="32494" y="32386"/>
                </a:lnTo>
                <a:lnTo>
                  <a:pt x="20055" y="37735"/>
                </a:lnTo>
                <a:lnTo>
                  <a:pt x="12029" y="42048"/>
                </a:lnTo>
                <a:lnTo>
                  <a:pt x="4009" y="47411"/>
                </a:lnTo>
                <a:lnTo>
                  <a:pt x="0" y="54101"/>
                </a:lnTo>
                <a:lnTo>
                  <a:pt x="0" y="62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09871" y="3910768"/>
            <a:ext cx="1681222" cy="135379"/>
          </a:xfrm>
          <a:custGeom>
            <a:avLst/>
            <a:gdLst/>
            <a:ahLst/>
            <a:cxnLst/>
            <a:rect l="l" t="t" r="r" b="b"/>
            <a:pathLst>
              <a:path w="1849344" h="153430">
                <a:moveTo>
                  <a:pt x="1019136" y="38784"/>
                </a:moveTo>
                <a:lnTo>
                  <a:pt x="1006737" y="42353"/>
                </a:lnTo>
                <a:lnTo>
                  <a:pt x="996723" y="50756"/>
                </a:lnTo>
                <a:lnTo>
                  <a:pt x="1001424" y="56064"/>
                </a:lnTo>
                <a:lnTo>
                  <a:pt x="1003194" y="53078"/>
                </a:lnTo>
                <a:lnTo>
                  <a:pt x="1006513" y="47494"/>
                </a:lnTo>
                <a:lnTo>
                  <a:pt x="1011324" y="44702"/>
                </a:lnTo>
                <a:lnTo>
                  <a:pt x="1023990" y="44702"/>
                </a:lnTo>
                <a:lnTo>
                  <a:pt x="1028525" y="47134"/>
                </a:lnTo>
                <a:lnTo>
                  <a:pt x="1031235" y="52000"/>
                </a:lnTo>
                <a:lnTo>
                  <a:pt x="1032728" y="54709"/>
                </a:lnTo>
                <a:lnTo>
                  <a:pt x="1033779" y="58828"/>
                </a:lnTo>
                <a:lnTo>
                  <a:pt x="1034388" y="64357"/>
                </a:lnTo>
                <a:lnTo>
                  <a:pt x="999378" y="64357"/>
                </a:lnTo>
                <a:lnTo>
                  <a:pt x="999046" y="69665"/>
                </a:lnTo>
                <a:lnTo>
                  <a:pt x="1051726" y="69665"/>
                </a:lnTo>
                <a:lnTo>
                  <a:pt x="1051726" y="59768"/>
                </a:lnTo>
                <a:lnTo>
                  <a:pt x="1048795" y="52124"/>
                </a:lnTo>
                <a:lnTo>
                  <a:pt x="1042933" y="46733"/>
                </a:lnTo>
                <a:lnTo>
                  <a:pt x="1037070" y="41343"/>
                </a:lnTo>
                <a:lnTo>
                  <a:pt x="1030240" y="38647"/>
                </a:lnTo>
                <a:lnTo>
                  <a:pt x="1022441" y="38647"/>
                </a:lnTo>
                <a:lnTo>
                  <a:pt x="1019136" y="38784"/>
                </a:lnTo>
                <a:close/>
              </a:path>
              <a:path w="1849344" h="153430">
                <a:moveTo>
                  <a:pt x="1000153" y="59823"/>
                </a:moveTo>
                <a:lnTo>
                  <a:pt x="1001424" y="56064"/>
                </a:lnTo>
                <a:lnTo>
                  <a:pt x="996723" y="50756"/>
                </a:lnTo>
                <a:lnTo>
                  <a:pt x="993732" y="54880"/>
                </a:lnTo>
                <a:lnTo>
                  <a:pt x="988571" y="66412"/>
                </a:lnTo>
                <a:lnTo>
                  <a:pt x="986851" y="79534"/>
                </a:lnTo>
                <a:lnTo>
                  <a:pt x="986947" y="82757"/>
                </a:lnTo>
                <a:lnTo>
                  <a:pt x="989453" y="95417"/>
                </a:lnTo>
                <a:lnTo>
                  <a:pt x="995354" y="106654"/>
                </a:lnTo>
                <a:lnTo>
                  <a:pt x="1006276" y="115791"/>
                </a:lnTo>
                <a:lnTo>
                  <a:pt x="1019455" y="118431"/>
                </a:lnTo>
                <a:lnTo>
                  <a:pt x="1028470" y="118431"/>
                </a:lnTo>
                <a:lnTo>
                  <a:pt x="1036088" y="115446"/>
                </a:lnTo>
                <a:lnTo>
                  <a:pt x="1042310" y="109474"/>
                </a:lnTo>
                <a:lnTo>
                  <a:pt x="1048532" y="103503"/>
                </a:lnTo>
                <a:lnTo>
                  <a:pt x="1052777" y="97006"/>
                </a:lnTo>
                <a:lnTo>
                  <a:pt x="1055045" y="89984"/>
                </a:lnTo>
                <a:lnTo>
                  <a:pt x="1052141" y="88989"/>
                </a:lnTo>
                <a:lnTo>
                  <a:pt x="1048767" y="94573"/>
                </a:lnTo>
                <a:lnTo>
                  <a:pt x="1045090" y="98886"/>
                </a:lnTo>
                <a:lnTo>
                  <a:pt x="1041107" y="101927"/>
                </a:lnTo>
                <a:lnTo>
                  <a:pt x="1037125" y="104968"/>
                </a:lnTo>
                <a:lnTo>
                  <a:pt x="1032231" y="106488"/>
                </a:lnTo>
                <a:lnTo>
                  <a:pt x="1019233" y="106488"/>
                </a:lnTo>
                <a:lnTo>
                  <a:pt x="1013011" y="103558"/>
                </a:lnTo>
                <a:lnTo>
                  <a:pt x="1007757" y="97697"/>
                </a:lnTo>
                <a:lnTo>
                  <a:pt x="1005762" y="95139"/>
                </a:lnTo>
                <a:lnTo>
                  <a:pt x="1001084" y="84358"/>
                </a:lnTo>
                <a:lnTo>
                  <a:pt x="999046" y="69665"/>
                </a:lnTo>
                <a:lnTo>
                  <a:pt x="999378" y="64357"/>
                </a:lnTo>
                <a:lnTo>
                  <a:pt x="1000153" y="59823"/>
                </a:lnTo>
                <a:close/>
              </a:path>
              <a:path w="1849344" h="153430">
                <a:moveTo>
                  <a:pt x="1227653" y="116441"/>
                </a:moveTo>
                <a:lnTo>
                  <a:pt x="1227653" y="114119"/>
                </a:lnTo>
                <a:lnTo>
                  <a:pt x="1223450" y="113566"/>
                </a:lnTo>
                <a:lnTo>
                  <a:pt x="1220670" y="112404"/>
                </a:lnTo>
                <a:lnTo>
                  <a:pt x="1219315" y="110635"/>
                </a:lnTo>
                <a:lnTo>
                  <a:pt x="1217960" y="108866"/>
                </a:lnTo>
                <a:lnTo>
                  <a:pt x="1217283" y="105051"/>
                </a:lnTo>
                <a:lnTo>
                  <a:pt x="1217283" y="58883"/>
                </a:lnTo>
                <a:lnTo>
                  <a:pt x="1216398" y="53659"/>
                </a:lnTo>
                <a:lnTo>
                  <a:pt x="1214628" y="49678"/>
                </a:lnTo>
                <a:lnTo>
                  <a:pt x="1211365" y="42158"/>
                </a:lnTo>
                <a:lnTo>
                  <a:pt x="1205254" y="38399"/>
                </a:lnTo>
                <a:lnTo>
                  <a:pt x="1190652" y="38399"/>
                </a:lnTo>
                <a:lnTo>
                  <a:pt x="1185398" y="40057"/>
                </a:lnTo>
                <a:lnTo>
                  <a:pt x="1180531" y="43375"/>
                </a:lnTo>
                <a:lnTo>
                  <a:pt x="1177821" y="45255"/>
                </a:lnTo>
                <a:lnTo>
                  <a:pt x="1174724" y="48185"/>
                </a:lnTo>
                <a:lnTo>
                  <a:pt x="1171240" y="52166"/>
                </a:lnTo>
                <a:lnTo>
                  <a:pt x="1171240" y="1244"/>
                </a:lnTo>
                <a:lnTo>
                  <a:pt x="1171074" y="663"/>
                </a:lnTo>
                <a:lnTo>
                  <a:pt x="1163110" y="3151"/>
                </a:lnTo>
                <a:lnTo>
                  <a:pt x="1161727" y="3593"/>
                </a:lnTo>
                <a:lnTo>
                  <a:pt x="1159252" y="4326"/>
                </a:lnTo>
                <a:lnTo>
                  <a:pt x="1155685" y="5349"/>
                </a:lnTo>
                <a:lnTo>
                  <a:pt x="1152117" y="6372"/>
                </a:lnTo>
                <a:lnTo>
                  <a:pt x="1149117" y="7243"/>
                </a:lnTo>
                <a:lnTo>
                  <a:pt x="1146683" y="7961"/>
                </a:lnTo>
                <a:lnTo>
                  <a:pt x="1146683" y="10947"/>
                </a:lnTo>
                <a:lnTo>
                  <a:pt x="1148633" y="10657"/>
                </a:lnTo>
                <a:lnTo>
                  <a:pt x="1150416" y="10532"/>
                </a:lnTo>
                <a:lnTo>
                  <a:pt x="1153514" y="10532"/>
                </a:lnTo>
                <a:lnTo>
                  <a:pt x="1155463" y="11265"/>
                </a:lnTo>
                <a:lnTo>
                  <a:pt x="1157067" y="14195"/>
                </a:lnTo>
                <a:lnTo>
                  <a:pt x="1157468" y="16476"/>
                </a:lnTo>
                <a:lnTo>
                  <a:pt x="1157468" y="105272"/>
                </a:lnTo>
                <a:lnTo>
                  <a:pt x="1156763" y="109128"/>
                </a:lnTo>
                <a:lnTo>
                  <a:pt x="1153942" y="112391"/>
                </a:lnTo>
                <a:lnTo>
                  <a:pt x="1146435" y="114119"/>
                </a:lnTo>
                <a:lnTo>
                  <a:pt x="1146435" y="116441"/>
                </a:lnTo>
                <a:lnTo>
                  <a:pt x="1183020" y="116441"/>
                </a:lnTo>
                <a:lnTo>
                  <a:pt x="1183020" y="114119"/>
                </a:lnTo>
                <a:lnTo>
                  <a:pt x="1178319" y="113455"/>
                </a:lnTo>
                <a:lnTo>
                  <a:pt x="1175249" y="112349"/>
                </a:lnTo>
                <a:lnTo>
                  <a:pt x="1173811" y="110801"/>
                </a:lnTo>
                <a:lnTo>
                  <a:pt x="1172373" y="109253"/>
                </a:lnTo>
                <a:lnTo>
                  <a:pt x="1171654" y="105383"/>
                </a:lnTo>
                <a:lnTo>
                  <a:pt x="1171654" y="57363"/>
                </a:lnTo>
                <a:lnTo>
                  <a:pt x="1173673" y="55345"/>
                </a:lnTo>
                <a:lnTo>
                  <a:pt x="1177711" y="52249"/>
                </a:lnTo>
                <a:lnTo>
                  <a:pt x="1181748" y="49152"/>
                </a:lnTo>
                <a:lnTo>
                  <a:pt x="1185924" y="47604"/>
                </a:lnTo>
                <a:lnTo>
                  <a:pt x="1195215" y="47604"/>
                </a:lnTo>
                <a:lnTo>
                  <a:pt x="1198603" y="49263"/>
                </a:lnTo>
                <a:lnTo>
                  <a:pt x="1200400" y="52581"/>
                </a:lnTo>
                <a:lnTo>
                  <a:pt x="1202198" y="55898"/>
                </a:lnTo>
                <a:lnTo>
                  <a:pt x="1203097" y="60238"/>
                </a:lnTo>
                <a:lnTo>
                  <a:pt x="1203097" y="105272"/>
                </a:lnTo>
                <a:lnTo>
                  <a:pt x="1202405" y="109115"/>
                </a:lnTo>
                <a:lnTo>
                  <a:pt x="1201023" y="110718"/>
                </a:lnTo>
                <a:lnTo>
                  <a:pt x="1199640" y="112321"/>
                </a:lnTo>
                <a:lnTo>
                  <a:pt x="1196543" y="113455"/>
                </a:lnTo>
                <a:lnTo>
                  <a:pt x="1191731" y="114119"/>
                </a:lnTo>
                <a:lnTo>
                  <a:pt x="1191731" y="116441"/>
                </a:lnTo>
                <a:lnTo>
                  <a:pt x="1227653" y="116441"/>
                </a:lnTo>
                <a:close/>
              </a:path>
              <a:path w="1849344" h="153430">
                <a:moveTo>
                  <a:pt x="1236115" y="99937"/>
                </a:moveTo>
                <a:lnTo>
                  <a:pt x="1236115" y="105079"/>
                </a:lnTo>
                <a:lnTo>
                  <a:pt x="1237857" y="109322"/>
                </a:lnTo>
                <a:lnTo>
                  <a:pt x="1241341" y="112667"/>
                </a:lnTo>
                <a:lnTo>
                  <a:pt x="1244826" y="116012"/>
                </a:lnTo>
                <a:lnTo>
                  <a:pt x="1248946" y="117685"/>
                </a:lnTo>
                <a:lnTo>
                  <a:pt x="1253703" y="117685"/>
                </a:lnTo>
                <a:lnTo>
                  <a:pt x="1252541" y="102950"/>
                </a:lnTo>
                <a:lnTo>
                  <a:pt x="1250882" y="99245"/>
                </a:lnTo>
                <a:lnTo>
                  <a:pt x="1250882" y="87966"/>
                </a:lnTo>
                <a:lnTo>
                  <a:pt x="1254864" y="82382"/>
                </a:lnTo>
                <a:lnTo>
                  <a:pt x="1262828" y="77461"/>
                </a:lnTo>
                <a:lnTo>
                  <a:pt x="1266976" y="74918"/>
                </a:lnTo>
                <a:lnTo>
                  <a:pt x="1272230" y="72596"/>
                </a:lnTo>
                <a:lnTo>
                  <a:pt x="1278591" y="70495"/>
                </a:lnTo>
                <a:lnTo>
                  <a:pt x="1278591" y="99937"/>
                </a:lnTo>
                <a:lnTo>
                  <a:pt x="1276918" y="102535"/>
                </a:lnTo>
                <a:lnTo>
                  <a:pt x="1273572" y="104581"/>
                </a:lnTo>
                <a:lnTo>
                  <a:pt x="1270226" y="106627"/>
                </a:lnTo>
                <a:lnTo>
                  <a:pt x="1266728" y="107650"/>
                </a:lnTo>
                <a:lnTo>
                  <a:pt x="1268055" y="113206"/>
                </a:lnTo>
                <a:lnTo>
                  <a:pt x="1271041" y="111437"/>
                </a:lnTo>
                <a:lnTo>
                  <a:pt x="1274636" y="108728"/>
                </a:lnTo>
                <a:lnTo>
                  <a:pt x="1278840" y="105079"/>
                </a:lnTo>
                <a:lnTo>
                  <a:pt x="1279006" y="108451"/>
                </a:lnTo>
                <a:lnTo>
                  <a:pt x="1279932" y="111354"/>
                </a:lnTo>
                <a:lnTo>
                  <a:pt x="1281619" y="113787"/>
                </a:lnTo>
                <a:lnTo>
                  <a:pt x="1283306" y="116219"/>
                </a:lnTo>
                <a:lnTo>
                  <a:pt x="1286030" y="117436"/>
                </a:lnTo>
                <a:lnTo>
                  <a:pt x="1292998" y="117436"/>
                </a:lnTo>
                <a:lnTo>
                  <a:pt x="1296151" y="116385"/>
                </a:lnTo>
                <a:lnTo>
                  <a:pt x="1299248" y="114284"/>
                </a:lnTo>
                <a:lnTo>
                  <a:pt x="1301294" y="112902"/>
                </a:lnTo>
                <a:lnTo>
                  <a:pt x="1303203" y="111133"/>
                </a:lnTo>
                <a:lnTo>
                  <a:pt x="1304972" y="108977"/>
                </a:lnTo>
                <a:lnTo>
                  <a:pt x="1304972" y="104664"/>
                </a:lnTo>
                <a:lnTo>
                  <a:pt x="1302926" y="106157"/>
                </a:lnTo>
                <a:lnTo>
                  <a:pt x="1301488" y="107097"/>
                </a:lnTo>
                <a:lnTo>
                  <a:pt x="1299829" y="107871"/>
                </a:lnTo>
                <a:lnTo>
                  <a:pt x="1297506" y="108064"/>
                </a:lnTo>
                <a:lnTo>
                  <a:pt x="1295238" y="108064"/>
                </a:lnTo>
                <a:lnTo>
                  <a:pt x="1293745" y="106986"/>
                </a:lnTo>
                <a:lnTo>
                  <a:pt x="1293026" y="104830"/>
                </a:lnTo>
                <a:lnTo>
                  <a:pt x="1292584" y="103613"/>
                </a:lnTo>
                <a:lnTo>
                  <a:pt x="1292362" y="101402"/>
                </a:lnTo>
                <a:lnTo>
                  <a:pt x="1292362" y="57639"/>
                </a:lnTo>
                <a:lnTo>
                  <a:pt x="1291339" y="52083"/>
                </a:lnTo>
                <a:lnTo>
                  <a:pt x="1289293" y="48268"/>
                </a:lnTo>
                <a:lnTo>
                  <a:pt x="1285477" y="41301"/>
                </a:lnTo>
                <a:lnTo>
                  <a:pt x="1278204" y="37818"/>
                </a:lnTo>
                <a:lnTo>
                  <a:pt x="1258238" y="37818"/>
                </a:lnTo>
                <a:lnTo>
                  <a:pt x="1251228" y="39933"/>
                </a:lnTo>
                <a:lnTo>
                  <a:pt x="1246444" y="44163"/>
                </a:lnTo>
                <a:lnTo>
                  <a:pt x="1241659" y="48392"/>
                </a:lnTo>
                <a:lnTo>
                  <a:pt x="1239268" y="52442"/>
                </a:lnTo>
                <a:lnTo>
                  <a:pt x="1239268" y="58303"/>
                </a:lnTo>
                <a:lnTo>
                  <a:pt x="1239931" y="60114"/>
                </a:lnTo>
                <a:lnTo>
                  <a:pt x="1241259" y="61745"/>
                </a:lnTo>
                <a:lnTo>
                  <a:pt x="1242586" y="63376"/>
                </a:lnTo>
                <a:lnTo>
                  <a:pt x="1244494" y="64191"/>
                </a:lnTo>
                <a:lnTo>
                  <a:pt x="1248587" y="64191"/>
                </a:lnTo>
                <a:lnTo>
                  <a:pt x="1251131" y="63113"/>
                </a:lnTo>
                <a:lnTo>
                  <a:pt x="1253177" y="61897"/>
                </a:lnTo>
                <a:lnTo>
                  <a:pt x="1254200" y="59740"/>
                </a:lnTo>
                <a:lnTo>
                  <a:pt x="1254200" y="56644"/>
                </a:lnTo>
                <a:lnTo>
                  <a:pt x="1254062" y="55193"/>
                </a:lnTo>
                <a:lnTo>
                  <a:pt x="1253786" y="53617"/>
                </a:lnTo>
                <a:lnTo>
                  <a:pt x="1253509" y="52041"/>
                </a:lnTo>
                <a:lnTo>
                  <a:pt x="1253371" y="50258"/>
                </a:lnTo>
                <a:lnTo>
                  <a:pt x="1253371" y="47660"/>
                </a:lnTo>
                <a:lnTo>
                  <a:pt x="1254643" y="45614"/>
                </a:lnTo>
                <a:lnTo>
                  <a:pt x="1257187" y="44121"/>
                </a:lnTo>
                <a:lnTo>
                  <a:pt x="1259731" y="42683"/>
                </a:lnTo>
                <a:lnTo>
                  <a:pt x="1262414" y="41965"/>
                </a:lnTo>
                <a:lnTo>
                  <a:pt x="1271152" y="41965"/>
                </a:lnTo>
                <a:lnTo>
                  <a:pt x="1275051" y="43817"/>
                </a:lnTo>
                <a:lnTo>
                  <a:pt x="1276932" y="47521"/>
                </a:lnTo>
                <a:lnTo>
                  <a:pt x="1278038" y="49733"/>
                </a:lnTo>
                <a:lnTo>
                  <a:pt x="1278591" y="53659"/>
                </a:lnTo>
                <a:lnTo>
                  <a:pt x="1278591" y="66348"/>
                </a:lnTo>
                <a:lnTo>
                  <a:pt x="1268609" y="70205"/>
                </a:lnTo>
                <a:lnTo>
                  <a:pt x="1256170" y="75554"/>
                </a:lnTo>
                <a:lnTo>
                  <a:pt x="1248144" y="79866"/>
                </a:lnTo>
                <a:lnTo>
                  <a:pt x="1240125" y="85229"/>
                </a:lnTo>
                <a:lnTo>
                  <a:pt x="1236115" y="91919"/>
                </a:lnTo>
                <a:lnTo>
                  <a:pt x="1236115" y="99937"/>
                </a:lnTo>
                <a:close/>
              </a:path>
              <a:path w="1849344" h="153430">
                <a:moveTo>
                  <a:pt x="1258017" y="106875"/>
                </a:moveTo>
                <a:lnTo>
                  <a:pt x="1255860" y="105327"/>
                </a:lnTo>
                <a:lnTo>
                  <a:pt x="1252541" y="102950"/>
                </a:lnTo>
                <a:lnTo>
                  <a:pt x="1253703" y="117685"/>
                </a:lnTo>
                <a:lnTo>
                  <a:pt x="1258238" y="117685"/>
                </a:lnTo>
                <a:lnTo>
                  <a:pt x="1263022" y="116192"/>
                </a:lnTo>
                <a:lnTo>
                  <a:pt x="1268055" y="113206"/>
                </a:lnTo>
                <a:lnTo>
                  <a:pt x="1266728" y="107650"/>
                </a:lnTo>
                <a:lnTo>
                  <a:pt x="1260422" y="107650"/>
                </a:lnTo>
                <a:lnTo>
                  <a:pt x="1258017" y="106875"/>
                </a:lnTo>
                <a:close/>
              </a:path>
              <a:path w="1849344" h="153430">
                <a:moveTo>
                  <a:pt x="1502137" y="51254"/>
                </a:moveTo>
                <a:lnTo>
                  <a:pt x="1503741" y="47328"/>
                </a:lnTo>
                <a:lnTo>
                  <a:pt x="1504985" y="44840"/>
                </a:lnTo>
                <a:lnTo>
                  <a:pt x="1506755" y="42739"/>
                </a:lnTo>
                <a:lnTo>
                  <a:pt x="1509272" y="41799"/>
                </a:lnTo>
                <a:lnTo>
                  <a:pt x="1509272" y="39394"/>
                </a:lnTo>
                <a:lnTo>
                  <a:pt x="1488200" y="39394"/>
                </a:lnTo>
                <a:lnTo>
                  <a:pt x="1488200" y="41799"/>
                </a:lnTo>
                <a:lnTo>
                  <a:pt x="1490633" y="42131"/>
                </a:lnTo>
                <a:lnTo>
                  <a:pt x="1492486" y="42656"/>
                </a:lnTo>
                <a:lnTo>
                  <a:pt x="1493758" y="43375"/>
                </a:lnTo>
                <a:lnTo>
                  <a:pt x="1495666" y="45476"/>
                </a:lnTo>
                <a:lnTo>
                  <a:pt x="1495666" y="48793"/>
                </a:lnTo>
                <a:lnTo>
                  <a:pt x="1495279" y="50687"/>
                </a:lnTo>
                <a:lnTo>
                  <a:pt x="1494505" y="53203"/>
                </a:lnTo>
                <a:lnTo>
                  <a:pt x="1493730" y="55718"/>
                </a:lnTo>
                <a:lnTo>
                  <a:pt x="1493011" y="57750"/>
                </a:lnTo>
                <a:lnTo>
                  <a:pt x="1492348" y="59298"/>
                </a:lnTo>
                <a:lnTo>
                  <a:pt x="1477580" y="95292"/>
                </a:lnTo>
                <a:lnTo>
                  <a:pt x="1462482" y="55898"/>
                </a:lnTo>
                <a:lnTo>
                  <a:pt x="1461873" y="54239"/>
                </a:lnTo>
                <a:lnTo>
                  <a:pt x="1460670" y="50300"/>
                </a:lnTo>
                <a:lnTo>
                  <a:pt x="1460491" y="47936"/>
                </a:lnTo>
                <a:lnTo>
                  <a:pt x="1460491" y="45780"/>
                </a:lnTo>
                <a:lnTo>
                  <a:pt x="1461293" y="44342"/>
                </a:lnTo>
                <a:lnTo>
                  <a:pt x="1462897" y="43624"/>
                </a:lnTo>
                <a:lnTo>
                  <a:pt x="1464500" y="42905"/>
                </a:lnTo>
                <a:lnTo>
                  <a:pt x="1466961" y="42352"/>
                </a:lnTo>
                <a:lnTo>
                  <a:pt x="1470280" y="41965"/>
                </a:lnTo>
                <a:lnTo>
                  <a:pt x="1470280" y="39394"/>
                </a:lnTo>
                <a:lnTo>
                  <a:pt x="1435685" y="39394"/>
                </a:lnTo>
                <a:lnTo>
                  <a:pt x="1435685" y="41965"/>
                </a:lnTo>
                <a:lnTo>
                  <a:pt x="1438230" y="42186"/>
                </a:lnTo>
                <a:lnTo>
                  <a:pt x="1440207" y="42780"/>
                </a:lnTo>
                <a:lnTo>
                  <a:pt x="1443027" y="44716"/>
                </a:lnTo>
                <a:lnTo>
                  <a:pt x="1444286" y="46443"/>
                </a:lnTo>
                <a:lnTo>
                  <a:pt x="1445392" y="48931"/>
                </a:lnTo>
                <a:lnTo>
                  <a:pt x="1446498" y="51309"/>
                </a:lnTo>
                <a:lnTo>
                  <a:pt x="1447646" y="54004"/>
                </a:lnTo>
                <a:lnTo>
                  <a:pt x="1448835" y="57018"/>
                </a:lnTo>
                <a:lnTo>
                  <a:pt x="1450024" y="60031"/>
                </a:lnTo>
                <a:lnTo>
                  <a:pt x="1450618" y="62090"/>
                </a:lnTo>
                <a:lnTo>
                  <a:pt x="1450452" y="64191"/>
                </a:lnTo>
                <a:lnTo>
                  <a:pt x="1435519" y="96204"/>
                </a:lnTo>
                <a:lnTo>
                  <a:pt x="1426062" y="72651"/>
                </a:lnTo>
                <a:lnTo>
                  <a:pt x="1424016" y="67509"/>
                </a:lnTo>
                <a:lnTo>
                  <a:pt x="1422329" y="63141"/>
                </a:lnTo>
                <a:lnTo>
                  <a:pt x="1421001" y="59547"/>
                </a:lnTo>
                <a:lnTo>
                  <a:pt x="1418734" y="53299"/>
                </a:lnTo>
                <a:lnTo>
                  <a:pt x="1417600" y="49374"/>
                </a:lnTo>
                <a:lnTo>
                  <a:pt x="1417600" y="45503"/>
                </a:lnTo>
                <a:lnTo>
                  <a:pt x="1418278" y="44024"/>
                </a:lnTo>
                <a:lnTo>
                  <a:pt x="1420987" y="42642"/>
                </a:lnTo>
                <a:lnTo>
                  <a:pt x="1422937" y="42186"/>
                </a:lnTo>
                <a:lnTo>
                  <a:pt x="1425481" y="41965"/>
                </a:lnTo>
                <a:lnTo>
                  <a:pt x="1425481" y="39394"/>
                </a:lnTo>
                <a:lnTo>
                  <a:pt x="1394786" y="39394"/>
                </a:lnTo>
                <a:lnTo>
                  <a:pt x="1394786" y="41965"/>
                </a:lnTo>
                <a:lnTo>
                  <a:pt x="1397385" y="42352"/>
                </a:lnTo>
                <a:lnTo>
                  <a:pt x="1399127" y="43140"/>
                </a:lnTo>
                <a:lnTo>
                  <a:pt x="1400897" y="45517"/>
                </a:lnTo>
                <a:lnTo>
                  <a:pt x="1402695" y="49456"/>
                </a:lnTo>
                <a:lnTo>
                  <a:pt x="1405405" y="56147"/>
                </a:lnTo>
                <a:lnTo>
                  <a:pt x="1430210" y="117270"/>
                </a:lnTo>
                <a:lnTo>
                  <a:pt x="1430708" y="117768"/>
                </a:lnTo>
                <a:lnTo>
                  <a:pt x="1432533" y="117104"/>
                </a:lnTo>
                <a:lnTo>
                  <a:pt x="1454352" y="70909"/>
                </a:lnTo>
                <a:lnTo>
                  <a:pt x="1473101" y="117270"/>
                </a:lnTo>
                <a:lnTo>
                  <a:pt x="1473598" y="117768"/>
                </a:lnTo>
                <a:lnTo>
                  <a:pt x="1475590" y="116690"/>
                </a:lnTo>
                <a:lnTo>
                  <a:pt x="1502137" y="51254"/>
                </a:lnTo>
                <a:close/>
              </a:path>
              <a:path w="1849344" h="153430">
                <a:moveTo>
                  <a:pt x="1541427" y="9371"/>
                </a:moveTo>
                <a:lnTo>
                  <a:pt x="1541427" y="6938"/>
                </a:lnTo>
                <a:lnTo>
                  <a:pt x="1540584" y="4879"/>
                </a:lnTo>
                <a:lnTo>
                  <a:pt x="1538897" y="3193"/>
                </a:lnTo>
                <a:lnTo>
                  <a:pt x="1537210" y="1506"/>
                </a:lnTo>
                <a:lnTo>
                  <a:pt x="1535177" y="663"/>
                </a:lnTo>
                <a:lnTo>
                  <a:pt x="1530366" y="663"/>
                </a:lnTo>
                <a:lnTo>
                  <a:pt x="1528319" y="1520"/>
                </a:lnTo>
                <a:lnTo>
                  <a:pt x="1526660" y="3234"/>
                </a:lnTo>
                <a:lnTo>
                  <a:pt x="1525001" y="4948"/>
                </a:lnTo>
                <a:lnTo>
                  <a:pt x="1524171" y="6994"/>
                </a:lnTo>
                <a:lnTo>
                  <a:pt x="1524171" y="11749"/>
                </a:lnTo>
                <a:lnTo>
                  <a:pt x="1525001" y="13781"/>
                </a:lnTo>
                <a:lnTo>
                  <a:pt x="1526660" y="15467"/>
                </a:lnTo>
                <a:lnTo>
                  <a:pt x="1528319" y="17153"/>
                </a:lnTo>
                <a:lnTo>
                  <a:pt x="1530366" y="17997"/>
                </a:lnTo>
                <a:lnTo>
                  <a:pt x="1535177" y="17997"/>
                </a:lnTo>
                <a:lnTo>
                  <a:pt x="1537210" y="17153"/>
                </a:lnTo>
                <a:lnTo>
                  <a:pt x="1538897" y="15467"/>
                </a:lnTo>
                <a:lnTo>
                  <a:pt x="1540584" y="13781"/>
                </a:lnTo>
                <a:lnTo>
                  <a:pt x="1541427" y="11749"/>
                </a:lnTo>
                <a:lnTo>
                  <a:pt x="1541427" y="9371"/>
                </a:lnTo>
                <a:close/>
              </a:path>
              <a:path w="1849344" h="153430">
                <a:moveTo>
                  <a:pt x="1527545" y="43375"/>
                </a:moveTo>
                <a:lnTo>
                  <a:pt x="1517866" y="46526"/>
                </a:lnTo>
                <a:lnTo>
                  <a:pt x="1514299" y="47687"/>
                </a:lnTo>
                <a:lnTo>
                  <a:pt x="1514299" y="50258"/>
                </a:lnTo>
                <a:lnTo>
                  <a:pt x="1517064" y="49484"/>
                </a:lnTo>
                <a:lnTo>
                  <a:pt x="1518737" y="49042"/>
                </a:lnTo>
                <a:lnTo>
                  <a:pt x="1519318" y="48931"/>
                </a:lnTo>
                <a:lnTo>
                  <a:pt x="1521102" y="48766"/>
                </a:lnTo>
                <a:lnTo>
                  <a:pt x="1523757" y="48766"/>
                </a:lnTo>
                <a:lnTo>
                  <a:pt x="1525499" y="49899"/>
                </a:lnTo>
                <a:lnTo>
                  <a:pt x="1526328" y="52166"/>
                </a:lnTo>
                <a:lnTo>
                  <a:pt x="1526826" y="53548"/>
                </a:lnTo>
                <a:lnTo>
                  <a:pt x="1527075" y="56036"/>
                </a:lnTo>
                <a:lnTo>
                  <a:pt x="1527075" y="105659"/>
                </a:lnTo>
                <a:lnTo>
                  <a:pt x="1526301" y="109626"/>
                </a:lnTo>
                <a:lnTo>
                  <a:pt x="1523203" y="112557"/>
                </a:lnTo>
                <a:lnTo>
                  <a:pt x="1519470" y="113566"/>
                </a:lnTo>
                <a:lnTo>
                  <a:pt x="1513552" y="114119"/>
                </a:lnTo>
                <a:lnTo>
                  <a:pt x="1513552" y="116441"/>
                </a:lnTo>
                <a:lnTo>
                  <a:pt x="1553871" y="116441"/>
                </a:lnTo>
                <a:lnTo>
                  <a:pt x="1553871" y="114119"/>
                </a:lnTo>
                <a:lnTo>
                  <a:pt x="1548506" y="113676"/>
                </a:lnTo>
                <a:lnTo>
                  <a:pt x="1545064" y="112653"/>
                </a:lnTo>
                <a:lnTo>
                  <a:pt x="1543543" y="111050"/>
                </a:lnTo>
                <a:lnTo>
                  <a:pt x="1542022" y="109446"/>
                </a:lnTo>
                <a:lnTo>
                  <a:pt x="1541261" y="105493"/>
                </a:lnTo>
                <a:lnTo>
                  <a:pt x="1541206" y="38786"/>
                </a:lnTo>
                <a:lnTo>
                  <a:pt x="1539657" y="38730"/>
                </a:lnTo>
                <a:lnTo>
                  <a:pt x="1538109" y="39394"/>
                </a:lnTo>
                <a:lnTo>
                  <a:pt x="1534293" y="40997"/>
                </a:lnTo>
                <a:lnTo>
                  <a:pt x="1527545" y="43375"/>
                </a:lnTo>
                <a:close/>
              </a:path>
              <a:path w="1849344" h="153430">
                <a:moveTo>
                  <a:pt x="1600595" y="116441"/>
                </a:moveTo>
                <a:lnTo>
                  <a:pt x="1600595" y="114119"/>
                </a:lnTo>
                <a:lnTo>
                  <a:pt x="1595396" y="113731"/>
                </a:lnTo>
                <a:lnTo>
                  <a:pt x="1591967" y="112833"/>
                </a:lnTo>
                <a:lnTo>
                  <a:pt x="1590308" y="111423"/>
                </a:lnTo>
                <a:lnTo>
                  <a:pt x="1588648" y="110013"/>
                </a:lnTo>
                <a:lnTo>
                  <a:pt x="1587819" y="106903"/>
                </a:lnTo>
                <a:lnTo>
                  <a:pt x="1587819" y="1548"/>
                </a:lnTo>
                <a:lnTo>
                  <a:pt x="1586989" y="0"/>
                </a:lnTo>
                <a:lnTo>
                  <a:pt x="1583989" y="942"/>
                </a:lnTo>
                <a:lnTo>
                  <a:pt x="1571077" y="4858"/>
                </a:lnTo>
                <a:lnTo>
                  <a:pt x="1560027" y="7961"/>
                </a:lnTo>
                <a:lnTo>
                  <a:pt x="1560027" y="10698"/>
                </a:lnTo>
                <a:lnTo>
                  <a:pt x="1562557" y="10118"/>
                </a:lnTo>
                <a:lnTo>
                  <a:pt x="1564382" y="9786"/>
                </a:lnTo>
                <a:lnTo>
                  <a:pt x="1566000" y="9703"/>
                </a:lnTo>
                <a:lnTo>
                  <a:pt x="1569374" y="9703"/>
                </a:lnTo>
                <a:lnTo>
                  <a:pt x="1571614" y="10864"/>
                </a:lnTo>
                <a:lnTo>
                  <a:pt x="1572720" y="13186"/>
                </a:lnTo>
                <a:lnTo>
                  <a:pt x="1573328" y="14569"/>
                </a:lnTo>
                <a:lnTo>
                  <a:pt x="1573633" y="17084"/>
                </a:lnTo>
                <a:lnTo>
                  <a:pt x="1573633" y="106350"/>
                </a:lnTo>
                <a:lnTo>
                  <a:pt x="1570895" y="111008"/>
                </a:lnTo>
                <a:lnTo>
                  <a:pt x="1565585" y="113621"/>
                </a:lnTo>
                <a:lnTo>
                  <a:pt x="1560442" y="114119"/>
                </a:lnTo>
                <a:lnTo>
                  <a:pt x="1560442" y="116441"/>
                </a:lnTo>
                <a:lnTo>
                  <a:pt x="1600595" y="116441"/>
                </a:lnTo>
                <a:close/>
              </a:path>
              <a:path w="1849344" h="153430">
                <a:moveTo>
                  <a:pt x="1647318" y="116441"/>
                </a:moveTo>
                <a:lnTo>
                  <a:pt x="1647318" y="114119"/>
                </a:lnTo>
                <a:lnTo>
                  <a:pt x="1642119" y="113732"/>
                </a:lnTo>
                <a:lnTo>
                  <a:pt x="1638690" y="112833"/>
                </a:lnTo>
                <a:lnTo>
                  <a:pt x="1637031" y="111423"/>
                </a:lnTo>
                <a:lnTo>
                  <a:pt x="1635372" y="110013"/>
                </a:lnTo>
                <a:lnTo>
                  <a:pt x="1634542" y="106903"/>
                </a:lnTo>
                <a:lnTo>
                  <a:pt x="1634542" y="1548"/>
                </a:lnTo>
                <a:lnTo>
                  <a:pt x="1633713" y="0"/>
                </a:lnTo>
                <a:lnTo>
                  <a:pt x="1630713" y="941"/>
                </a:lnTo>
                <a:lnTo>
                  <a:pt x="1617800" y="4858"/>
                </a:lnTo>
                <a:lnTo>
                  <a:pt x="1606750" y="7961"/>
                </a:lnTo>
                <a:lnTo>
                  <a:pt x="1606750" y="10698"/>
                </a:lnTo>
                <a:lnTo>
                  <a:pt x="1609281" y="10118"/>
                </a:lnTo>
                <a:lnTo>
                  <a:pt x="1611106" y="9786"/>
                </a:lnTo>
                <a:lnTo>
                  <a:pt x="1612724" y="9703"/>
                </a:lnTo>
                <a:lnTo>
                  <a:pt x="1616098" y="9703"/>
                </a:lnTo>
                <a:lnTo>
                  <a:pt x="1618337" y="10864"/>
                </a:lnTo>
                <a:lnTo>
                  <a:pt x="1619443" y="13186"/>
                </a:lnTo>
                <a:lnTo>
                  <a:pt x="1620052" y="14569"/>
                </a:lnTo>
                <a:lnTo>
                  <a:pt x="1620356" y="17084"/>
                </a:lnTo>
                <a:lnTo>
                  <a:pt x="1620356" y="106350"/>
                </a:lnTo>
                <a:lnTo>
                  <a:pt x="1619443" y="109433"/>
                </a:lnTo>
                <a:lnTo>
                  <a:pt x="1617618" y="111008"/>
                </a:lnTo>
                <a:lnTo>
                  <a:pt x="1615793" y="112584"/>
                </a:lnTo>
                <a:lnTo>
                  <a:pt x="1612309" y="113621"/>
                </a:lnTo>
                <a:lnTo>
                  <a:pt x="1607165" y="114119"/>
                </a:lnTo>
                <a:lnTo>
                  <a:pt x="1607165" y="116441"/>
                </a:lnTo>
                <a:lnTo>
                  <a:pt x="1647318" y="116441"/>
                </a:lnTo>
                <a:close/>
              </a:path>
              <a:path w="1849344" h="153430">
                <a:moveTo>
                  <a:pt x="1752156" y="103669"/>
                </a:moveTo>
                <a:lnTo>
                  <a:pt x="1748422" y="109474"/>
                </a:lnTo>
                <a:lnTo>
                  <a:pt x="1742685" y="112377"/>
                </a:lnTo>
                <a:lnTo>
                  <a:pt x="1732066" y="112377"/>
                </a:lnTo>
                <a:lnTo>
                  <a:pt x="1728719" y="111755"/>
                </a:lnTo>
                <a:lnTo>
                  <a:pt x="1724903" y="110511"/>
                </a:lnTo>
                <a:lnTo>
                  <a:pt x="1721087" y="109267"/>
                </a:lnTo>
                <a:lnTo>
                  <a:pt x="1725484" y="118016"/>
                </a:lnTo>
                <a:lnTo>
                  <a:pt x="1731623" y="118016"/>
                </a:lnTo>
                <a:lnTo>
                  <a:pt x="1738854" y="117483"/>
                </a:lnTo>
                <a:lnTo>
                  <a:pt x="1751075" y="113460"/>
                </a:lnTo>
                <a:lnTo>
                  <a:pt x="1761074" y="105493"/>
                </a:lnTo>
                <a:lnTo>
                  <a:pt x="1765271" y="100031"/>
                </a:lnTo>
                <a:lnTo>
                  <a:pt x="1770523" y="88500"/>
                </a:lnTo>
                <a:lnTo>
                  <a:pt x="1772274" y="75388"/>
                </a:lnTo>
                <a:lnTo>
                  <a:pt x="1772196" y="72325"/>
                </a:lnTo>
                <a:lnTo>
                  <a:pt x="1769688" y="59247"/>
                </a:lnTo>
                <a:lnTo>
                  <a:pt x="1763646" y="48682"/>
                </a:lnTo>
                <a:lnTo>
                  <a:pt x="1757894" y="41827"/>
                </a:lnTo>
                <a:lnTo>
                  <a:pt x="1750953" y="38399"/>
                </a:lnTo>
                <a:lnTo>
                  <a:pt x="1736186" y="38399"/>
                </a:lnTo>
                <a:lnTo>
                  <a:pt x="1730323" y="40472"/>
                </a:lnTo>
                <a:lnTo>
                  <a:pt x="1725235" y="44619"/>
                </a:lnTo>
                <a:lnTo>
                  <a:pt x="1722359" y="46996"/>
                </a:lnTo>
                <a:lnTo>
                  <a:pt x="1720202" y="49512"/>
                </a:lnTo>
                <a:lnTo>
                  <a:pt x="1720313" y="55276"/>
                </a:lnTo>
                <a:lnTo>
                  <a:pt x="1724074" y="52871"/>
                </a:lnTo>
                <a:lnTo>
                  <a:pt x="1727834" y="50466"/>
                </a:lnTo>
                <a:lnTo>
                  <a:pt x="1731678" y="49263"/>
                </a:lnTo>
                <a:lnTo>
                  <a:pt x="1743403" y="49263"/>
                </a:lnTo>
                <a:lnTo>
                  <a:pt x="1749045" y="52760"/>
                </a:lnTo>
                <a:lnTo>
                  <a:pt x="1752529" y="59754"/>
                </a:lnTo>
                <a:lnTo>
                  <a:pt x="1756013" y="66749"/>
                </a:lnTo>
                <a:lnTo>
                  <a:pt x="1757755" y="74365"/>
                </a:lnTo>
                <a:lnTo>
                  <a:pt x="1757755" y="90841"/>
                </a:lnTo>
                <a:lnTo>
                  <a:pt x="1755889" y="97863"/>
                </a:lnTo>
                <a:lnTo>
                  <a:pt x="1752156" y="103669"/>
                </a:lnTo>
                <a:close/>
              </a:path>
              <a:path w="1849344" h="153430">
                <a:moveTo>
                  <a:pt x="1813435" y="38785"/>
                </a:moveTo>
                <a:lnTo>
                  <a:pt x="1801037" y="42353"/>
                </a:lnTo>
                <a:lnTo>
                  <a:pt x="1791023" y="50756"/>
                </a:lnTo>
                <a:lnTo>
                  <a:pt x="1795724" y="56064"/>
                </a:lnTo>
                <a:lnTo>
                  <a:pt x="1797494" y="53078"/>
                </a:lnTo>
                <a:lnTo>
                  <a:pt x="1800812" y="47494"/>
                </a:lnTo>
                <a:lnTo>
                  <a:pt x="1805624" y="44702"/>
                </a:lnTo>
                <a:lnTo>
                  <a:pt x="1818290" y="44702"/>
                </a:lnTo>
                <a:lnTo>
                  <a:pt x="1822825" y="47135"/>
                </a:lnTo>
                <a:lnTo>
                  <a:pt x="1825535" y="52000"/>
                </a:lnTo>
                <a:lnTo>
                  <a:pt x="1827028" y="54709"/>
                </a:lnTo>
                <a:lnTo>
                  <a:pt x="1828079" y="58828"/>
                </a:lnTo>
                <a:lnTo>
                  <a:pt x="1828687" y="64357"/>
                </a:lnTo>
                <a:lnTo>
                  <a:pt x="1793678" y="64357"/>
                </a:lnTo>
                <a:lnTo>
                  <a:pt x="1793346" y="69665"/>
                </a:lnTo>
                <a:lnTo>
                  <a:pt x="1846026" y="69665"/>
                </a:lnTo>
                <a:lnTo>
                  <a:pt x="1846026" y="59768"/>
                </a:lnTo>
                <a:lnTo>
                  <a:pt x="1843095" y="52124"/>
                </a:lnTo>
                <a:lnTo>
                  <a:pt x="1837232" y="46734"/>
                </a:lnTo>
                <a:lnTo>
                  <a:pt x="1831369" y="41343"/>
                </a:lnTo>
                <a:lnTo>
                  <a:pt x="1824539" y="38647"/>
                </a:lnTo>
                <a:lnTo>
                  <a:pt x="1816741" y="38647"/>
                </a:lnTo>
                <a:lnTo>
                  <a:pt x="1813435" y="38785"/>
                </a:lnTo>
                <a:close/>
              </a:path>
              <a:path w="1849344" h="153430">
                <a:moveTo>
                  <a:pt x="1794452" y="59824"/>
                </a:moveTo>
                <a:lnTo>
                  <a:pt x="1795724" y="56064"/>
                </a:lnTo>
                <a:lnTo>
                  <a:pt x="1791023" y="50756"/>
                </a:lnTo>
                <a:lnTo>
                  <a:pt x="1788031" y="54880"/>
                </a:lnTo>
                <a:lnTo>
                  <a:pt x="1782871" y="66412"/>
                </a:lnTo>
                <a:lnTo>
                  <a:pt x="1781151" y="79535"/>
                </a:lnTo>
                <a:lnTo>
                  <a:pt x="1781247" y="82757"/>
                </a:lnTo>
                <a:lnTo>
                  <a:pt x="1783753" y="95418"/>
                </a:lnTo>
                <a:lnTo>
                  <a:pt x="1789654" y="106654"/>
                </a:lnTo>
                <a:lnTo>
                  <a:pt x="1800575" y="115791"/>
                </a:lnTo>
                <a:lnTo>
                  <a:pt x="1813754" y="118431"/>
                </a:lnTo>
                <a:lnTo>
                  <a:pt x="1822769" y="118431"/>
                </a:lnTo>
                <a:lnTo>
                  <a:pt x="1830388" y="115446"/>
                </a:lnTo>
                <a:lnTo>
                  <a:pt x="1836610" y="109474"/>
                </a:lnTo>
                <a:lnTo>
                  <a:pt x="1842832" y="103503"/>
                </a:lnTo>
                <a:lnTo>
                  <a:pt x="1847077" y="97006"/>
                </a:lnTo>
                <a:lnTo>
                  <a:pt x="1849344" y="89984"/>
                </a:lnTo>
                <a:lnTo>
                  <a:pt x="1846441" y="88989"/>
                </a:lnTo>
                <a:lnTo>
                  <a:pt x="1843067" y="94573"/>
                </a:lnTo>
                <a:lnTo>
                  <a:pt x="1839389" y="98886"/>
                </a:lnTo>
                <a:lnTo>
                  <a:pt x="1835407" y="101927"/>
                </a:lnTo>
                <a:lnTo>
                  <a:pt x="1831425" y="104968"/>
                </a:lnTo>
                <a:lnTo>
                  <a:pt x="1826530" y="106488"/>
                </a:lnTo>
                <a:lnTo>
                  <a:pt x="1813533" y="106488"/>
                </a:lnTo>
                <a:lnTo>
                  <a:pt x="1807311" y="103558"/>
                </a:lnTo>
                <a:lnTo>
                  <a:pt x="1802057" y="97697"/>
                </a:lnTo>
                <a:lnTo>
                  <a:pt x="1800061" y="95139"/>
                </a:lnTo>
                <a:lnTo>
                  <a:pt x="1795384" y="84358"/>
                </a:lnTo>
                <a:lnTo>
                  <a:pt x="1793346" y="69665"/>
                </a:lnTo>
                <a:lnTo>
                  <a:pt x="1793678" y="64357"/>
                </a:lnTo>
                <a:lnTo>
                  <a:pt x="1794452" y="59824"/>
                </a:lnTo>
                <a:close/>
              </a:path>
              <a:path w="1849344" h="153430">
                <a:moveTo>
                  <a:pt x="1697194" y="10532"/>
                </a:moveTo>
                <a:lnTo>
                  <a:pt x="1700402" y="10532"/>
                </a:lnTo>
                <a:lnTo>
                  <a:pt x="1702448" y="11210"/>
                </a:lnTo>
                <a:lnTo>
                  <a:pt x="1704218" y="13919"/>
                </a:lnTo>
                <a:lnTo>
                  <a:pt x="1704661" y="16200"/>
                </a:lnTo>
                <a:lnTo>
                  <a:pt x="1704661" y="109502"/>
                </a:lnTo>
                <a:lnTo>
                  <a:pt x="1707620" y="111935"/>
                </a:lnTo>
                <a:lnTo>
                  <a:pt x="1713538" y="114367"/>
                </a:lnTo>
                <a:lnTo>
                  <a:pt x="1719455" y="116800"/>
                </a:lnTo>
                <a:lnTo>
                  <a:pt x="1725484" y="118016"/>
                </a:lnTo>
                <a:lnTo>
                  <a:pt x="1721087" y="109267"/>
                </a:lnTo>
                <a:lnTo>
                  <a:pt x="1718930" y="107207"/>
                </a:lnTo>
                <a:lnTo>
                  <a:pt x="1718432" y="104332"/>
                </a:lnTo>
                <a:lnTo>
                  <a:pt x="1718432" y="58331"/>
                </a:lnTo>
                <a:lnTo>
                  <a:pt x="1720313" y="55276"/>
                </a:lnTo>
                <a:lnTo>
                  <a:pt x="1720202" y="49512"/>
                </a:lnTo>
                <a:lnTo>
                  <a:pt x="1718764" y="52166"/>
                </a:lnTo>
                <a:lnTo>
                  <a:pt x="1718764" y="1658"/>
                </a:lnTo>
                <a:lnTo>
                  <a:pt x="1718211" y="663"/>
                </a:lnTo>
                <a:lnTo>
                  <a:pt x="1715501" y="1548"/>
                </a:lnTo>
                <a:lnTo>
                  <a:pt x="1710468" y="3317"/>
                </a:lnTo>
                <a:lnTo>
                  <a:pt x="1705435" y="5086"/>
                </a:lnTo>
                <a:lnTo>
                  <a:pt x="1699766" y="6690"/>
                </a:lnTo>
                <a:lnTo>
                  <a:pt x="1693461" y="8127"/>
                </a:lnTo>
                <a:lnTo>
                  <a:pt x="1693461" y="10947"/>
                </a:lnTo>
                <a:lnTo>
                  <a:pt x="1697194" y="10532"/>
                </a:lnTo>
                <a:close/>
              </a:path>
              <a:path w="1849344" h="153430">
                <a:moveTo>
                  <a:pt x="1314684" y="106157"/>
                </a:moveTo>
                <a:lnTo>
                  <a:pt x="1315956" y="109308"/>
                </a:lnTo>
                <a:lnTo>
                  <a:pt x="1318279" y="115114"/>
                </a:lnTo>
                <a:lnTo>
                  <a:pt x="1322704" y="118016"/>
                </a:lnTo>
                <a:lnTo>
                  <a:pt x="1332217" y="118016"/>
                </a:lnTo>
                <a:lnTo>
                  <a:pt x="1335314" y="117215"/>
                </a:lnTo>
                <a:lnTo>
                  <a:pt x="1338522" y="115611"/>
                </a:lnTo>
                <a:lnTo>
                  <a:pt x="1341730" y="114008"/>
                </a:lnTo>
                <a:lnTo>
                  <a:pt x="1344771" y="111271"/>
                </a:lnTo>
                <a:lnTo>
                  <a:pt x="1347647" y="107401"/>
                </a:lnTo>
                <a:lnTo>
                  <a:pt x="1349473" y="104913"/>
                </a:lnTo>
                <a:lnTo>
                  <a:pt x="1347316" y="103088"/>
                </a:lnTo>
                <a:lnTo>
                  <a:pt x="1345435" y="105134"/>
                </a:lnTo>
                <a:lnTo>
                  <a:pt x="1343762" y="106627"/>
                </a:lnTo>
                <a:lnTo>
                  <a:pt x="1340831" y="108506"/>
                </a:lnTo>
                <a:lnTo>
                  <a:pt x="1339103" y="108977"/>
                </a:lnTo>
                <a:lnTo>
                  <a:pt x="1333240" y="108977"/>
                </a:lnTo>
                <a:lnTo>
                  <a:pt x="1330641" y="107069"/>
                </a:lnTo>
                <a:lnTo>
                  <a:pt x="1329313" y="103254"/>
                </a:lnTo>
                <a:lnTo>
                  <a:pt x="1328594" y="101098"/>
                </a:lnTo>
                <a:lnTo>
                  <a:pt x="1328235" y="97919"/>
                </a:lnTo>
                <a:lnTo>
                  <a:pt x="1328235" y="93716"/>
                </a:lnTo>
                <a:lnTo>
                  <a:pt x="1328400" y="45946"/>
                </a:lnTo>
                <a:lnTo>
                  <a:pt x="1345325" y="45946"/>
                </a:lnTo>
                <a:lnTo>
                  <a:pt x="1345325" y="39974"/>
                </a:lnTo>
                <a:lnTo>
                  <a:pt x="1328566" y="39974"/>
                </a:lnTo>
                <a:lnTo>
                  <a:pt x="1328566" y="18853"/>
                </a:lnTo>
                <a:lnTo>
                  <a:pt x="1327073" y="18162"/>
                </a:lnTo>
                <a:lnTo>
                  <a:pt x="1320823" y="26567"/>
                </a:lnTo>
                <a:lnTo>
                  <a:pt x="1316855" y="31750"/>
                </a:lnTo>
                <a:lnTo>
                  <a:pt x="1315168" y="33713"/>
                </a:lnTo>
                <a:lnTo>
                  <a:pt x="1313482" y="35675"/>
                </a:lnTo>
                <a:lnTo>
                  <a:pt x="1310730" y="38233"/>
                </a:lnTo>
                <a:lnTo>
                  <a:pt x="1306914" y="41384"/>
                </a:lnTo>
                <a:lnTo>
                  <a:pt x="1305586" y="42490"/>
                </a:lnTo>
                <a:lnTo>
                  <a:pt x="1304176" y="44232"/>
                </a:lnTo>
                <a:lnTo>
                  <a:pt x="1305006" y="45946"/>
                </a:lnTo>
                <a:lnTo>
                  <a:pt x="1314048" y="45946"/>
                </a:lnTo>
                <a:lnTo>
                  <a:pt x="1314048" y="101789"/>
                </a:lnTo>
                <a:lnTo>
                  <a:pt x="1314684" y="106157"/>
                </a:lnTo>
                <a:close/>
              </a:path>
              <a:path w="1849344" h="153430">
                <a:moveTo>
                  <a:pt x="1110800" y="106157"/>
                </a:moveTo>
                <a:lnTo>
                  <a:pt x="1112072" y="109308"/>
                </a:lnTo>
                <a:lnTo>
                  <a:pt x="1114395" y="115114"/>
                </a:lnTo>
                <a:lnTo>
                  <a:pt x="1118819" y="118016"/>
                </a:lnTo>
                <a:lnTo>
                  <a:pt x="1128332" y="118016"/>
                </a:lnTo>
                <a:lnTo>
                  <a:pt x="1131429" y="117215"/>
                </a:lnTo>
                <a:lnTo>
                  <a:pt x="1134637" y="115611"/>
                </a:lnTo>
                <a:lnTo>
                  <a:pt x="1137845" y="114008"/>
                </a:lnTo>
                <a:lnTo>
                  <a:pt x="1140887" y="111271"/>
                </a:lnTo>
                <a:lnTo>
                  <a:pt x="1143763" y="107401"/>
                </a:lnTo>
                <a:lnTo>
                  <a:pt x="1145588" y="104913"/>
                </a:lnTo>
                <a:lnTo>
                  <a:pt x="1143431" y="103088"/>
                </a:lnTo>
                <a:lnTo>
                  <a:pt x="1141551" y="105134"/>
                </a:lnTo>
                <a:lnTo>
                  <a:pt x="1139878" y="106627"/>
                </a:lnTo>
                <a:lnTo>
                  <a:pt x="1136946" y="108506"/>
                </a:lnTo>
                <a:lnTo>
                  <a:pt x="1135218" y="108977"/>
                </a:lnTo>
                <a:lnTo>
                  <a:pt x="1129355" y="108977"/>
                </a:lnTo>
                <a:lnTo>
                  <a:pt x="1126756" y="107069"/>
                </a:lnTo>
                <a:lnTo>
                  <a:pt x="1125429" y="103254"/>
                </a:lnTo>
                <a:lnTo>
                  <a:pt x="1124710" y="101098"/>
                </a:lnTo>
                <a:lnTo>
                  <a:pt x="1124350" y="97918"/>
                </a:lnTo>
                <a:lnTo>
                  <a:pt x="1124350" y="93716"/>
                </a:lnTo>
                <a:lnTo>
                  <a:pt x="1124516" y="45946"/>
                </a:lnTo>
                <a:lnTo>
                  <a:pt x="1141440" y="45946"/>
                </a:lnTo>
                <a:lnTo>
                  <a:pt x="1141440" y="39974"/>
                </a:lnTo>
                <a:lnTo>
                  <a:pt x="1124682" y="39974"/>
                </a:lnTo>
                <a:lnTo>
                  <a:pt x="1124682" y="18853"/>
                </a:lnTo>
                <a:lnTo>
                  <a:pt x="1123189" y="18162"/>
                </a:lnTo>
                <a:lnTo>
                  <a:pt x="1116939" y="26566"/>
                </a:lnTo>
                <a:lnTo>
                  <a:pt x="1112971" y="31750"/>
                </a:lnTo>
                <a:lnTo>
                  <a:pt x="1111284" y="33713"/>
                </a:lnTo>
                <a:lnTo>
                  <a:pt x="1109597" y="35675"/>
                </a:lnTo>
                <a:lnTo>
                  <a:pt x="1106845" y="38233"/>
                </a:lnTo>
                <a:lnTo>
                  <a:pt x="1103029" y="41384"/>
                </a:lnTo>
                <a:lnTo>
                  <a:pt x="1101702" y="42490"/>
                </a:lnTo>
                <a:lnTo>
                  <a:pt x="1100292" y="44232"/>
                </a:lnTo>
                <a:lnTo>
                  <a:pt x="1101121" y="45946"/>
                </a:lnTo>
                <a:lnTo>
                  <a:pt x="1110164" y="45946"/>
                </a:lnTo>
                <a:lnTo>
                  <a:pt x="1110164" y="101789"/>
                </a:lnTo>
                <a:lnTo>
                  <a:pt x="1110800" y="106157"/>
                </a:lnTo>
                <a:close/>
              </a:path>
              <a:path w="1849344" h="153430">
                <a:moveTo>
                  <a:pt x="426938" y="106156"/>
                </a:moveTo>
                <a:lnTo>
                  <a:pt x="428210" y="109308"/>
                </a:lnTo>
                <a:lnTo>
                  <a:pt x="430533" y="115114"/>
                </a:lnTo>
                <a:lnTo>
                  <a:pt x="434957" y="118016"/>
                </a:lnTo>
                <a:lnTo>
                  <a:pt x="444470" y="118016"/>
                </a:lnTo>
                <a:lnTo>
                  <a:pt x="447567" y="117215"/>
                </a:lnTo>
                <a:lnTo>
                  <a:pt x="450775" y="115611"/>
                </a:lnTo>
                <a:lnTo>
                  <a:pt x="453983" y="114008"/>
                </a:lnTo>
                <a:lnTo>
                  <a:pt x="457025" y="111271"/>
                </a:lnTo>
                <a:lnTo>
                  <a:pt x="459901" y="107401"/>
                </a:lnTo>
                <a:lnTo>
                  <a:pt x="461726" y="104913"/>
                </a:lnTo>
                <a:lnTo>
                  <a:pt x="459569" y="103088"/>
                </a:lnTo>
                <a:lnTo>
                  <a:pt x="457689" y="105134"/>
                </a:lnTo>
                <a:lnTo>
                  <a:pt x="456016" y="106626"/>
                </a:lnTo>
                <a:lnTo>
                  <a:pt x="453084" y="108506"/>
                </a:lnTo>
                <a:lnTo>
                  <a:pt x="451356" y="108976"/>
                </a:lnTo>
                <a:lnTo>
                  <a:pt x="445493" y="108976"/>
                </a:lnTo>
                <a:lnTo>
                  <a:pt x="442894" y="107069"/>
                </a:lnTo>
                <a:lnTo>
                  <a:pt x="441567" y="103254"/>
                </a:lnTo>
                <a:lnTo>
                  <a:pt x="440847" y="101098"/>
                </a:lnTo>
                <a:lnTo>
                  <a:pt x="440488" y="97918"/>
                </a:lnTo>
                <a:lnTo>
                  <a:pt x="440488" y="93716"/>
                </a:lnTo>
                <a:lnTo>
                  <a:pt x="440654" y="45945"/>
                </a:lnTo>
                <a:lnTo>
                  <a:pt x="457578" y="45945"/>
                </a:lnTo>
                <a:lnTo>
                  <a:pt x="457578" y="39974"/>
                </a:lnTo>
                <a:lnTo>
                  <a:pt x="440820" y="39974"/>
                </a:lnTo>
                <a:lnTo>
                  <a:pt x="440820" y="18853"/>
                </a:lnTo>
                <a:lnTo>
                  <a:pt x="439327" y="18162"/>
                </a:lnTo>
                <a:lnTo>
                  <a:pt x="433077" y="26566"/>
                </a:lnTo>
                <a:lnTo>
                  <a:pt x="429109" y="31750"/>
                </a:lnTo>
                <a:lnTo>
                  <a:pt x="427422" y="33713"/>
                </a:lnTo>
                <a:lnTo>
                  <a:pt x="425735" y="35675"/>
                </a:lnTo>
                <a:lnTo>
                  <a:pt x="422983" y="38232"/>
                </a:lnTo>
                <a:lnTo>
                  <a:pt x="419167" y="41384"/>
                </a:lnTo>
                <a:lnTo>
                  <a:pt x="417840" y="42490"/>
                </a:lnTo>
                <a:lnTo>
                  <a:pt x="416429" y="44232"/>
                </a:lnTo>
                <a:lnTo>
                  <a:pt x="417259" y="45945"/>
                </a:lnTo>
                <a:lnTo>
                  <a:pt x="426302" y="45945"/>
                </a:lnTo>
                <a:lnTo>
                  <a:pt x="426302" y="101789"/>
                </a:lnTo>
                <a:lnTo>
                  <a:pt x="426938" y="106156"/>
                </a:lnTo>
                <a:close/>
              </a:path>
              <a:path w="1849344" h="153430">
                <a:moveTo>
                  <a:pt x="33336" y="108285"/>
                </a:moveTo>
                <a:lnTo>
                  <a:pt x="32271" y="106295"/>
                </a:lnTo>
                <a:lnTo>
                  <a:pt x="32271" y="60874"/>
                </a:lnTo>
                <a:lnTo>
                  <a:pt x="65594" y="60874"/>
                </a:lnTo>
                <a:lnTo>
                  <a:pt x="70184" y="61938"/>
                </a:lnTo>
                <a:lnTo>
                  <a:pt x="72175" y="64067"/>
                </a:lnTo>
                <a:lnTo>
                  <a:pt x="74166" y="66195"/>
                </a:lnTo>
                <a:lnTo>
                  <a:pt x="75798" y="70550"/>
                </a:lnTo>
                <a:lnTo>
                  <a:pt x="77070" y="77129"/>
                </a:lnTo>
                <a:lnTo>
                  <a:pt x="81052" y="77129"/>
                </a:lnTo>
                <a:lnTo>
                  <a:pt x="81052" y="37818"/>
                </a:lnTo>
                <a:lnTo>
                  <a:pt x="77070" y="37818"/>
                </a:lnTo>
                <a:lnTo>
                  <a:pt x="75853" y="44397"/>
                </a:lnTo>
                <a:lnTo>
                  <a:pt x="74249" y="48765"/>
                </a:lnTo>
                <a:lnTo>
                  <a:pt x="72258" y="50922"/>
                </a:lnTo>
                <a:lnTo>
                  <a:pt x="70267" y="53078"/>
                </a:lnTo>
                <a:lnTo>
                  <a:pt x="65649" y="54156"/>
                </a:lnTo>
                <a:lnTo>
                  <a:pt x="32271" y="54156"/>
                </a:lnTo>
                <a:lnTo>
                  <a:pt x="32271" y="14043"/>
                </a:lnTo>
                <a:lnTo>
                  <a:pt x="32562" y="12536"/>
                </a:lnTo>
                <a:lnTo>
                  <a:pt x="33723" y="10933"/>
                </a:lnTo>
                <a:lnTo>
                  <a:pt x="35258" y="10532"/>
                </a:lnTo>
                <a:lnTo>
                  <a:pt x="70765" y="10532"/>
                </a:lnTo>
                <a:lnTo>
                  <a:pt x="77181" y="11638"/>
                </a:lnTo>
                <a:lnTo>
                  <a:pt x="80057" y="13849"/>
                </a:lnTo>
                <a:lnTo>
                  <a:pt x="82933" y="16061"/>
                </a:lnTo>
                <a:lnTo>
                  <a:pt x="85090" y="20927"/>
                </a:lnTo>
                <a:lnTo>
                  <a:pt x="86528" y="28446"/>
                </a:lnTo>
                <a:lnTo>
                  <a:pt x="90842" y="28446"/>
                </a:lnTo>
                <a:lnTo>
                  <a:pt x="90261" y="4063"/>
                </a:lnTo>
                <a:lnTo>
                  <a:pt x="0" y="4063"/>
                </a:lnTo>
                <a:lnTo>
                  <a:pt x="0" y="7215"/>
                </a:lnTo>
                <a:lnTo>
                  <a:pt x="6305" y="7657"/>
                </a:lnTo>
                <a:lnTo>
                  <a:pt x="10370" y="8804"/>
                </a:lnTo>
                <a:lnTo>
                  <a:pt x="12195" y="10656"/>
                </a:lnTo>
                <a:lnTo>
                  <a:pt x="14020" y="12509"/>
                </a:lnTo>
                <a:lnTo>
                  <a:pt x="14932" y="16448"/>
                </a:lnTo>
                <a:lnTo>
                  <a:pt x="14932" y="104443"/>
                </a:lnTo>
                <a:lnTo>
                  <a:pt x="14006" y="108437"/>
                </a:lnTo>
                <a:lnTo>
                  <a:pt x="10300" y="111589"/>
                </a:lnTo>
                <a:lnTo>
                  <a:pt x="6249" y="112708"/>
                </a:lnTo>
                <a:lnTo>
                  <a:pt x="0" y="113372"/>
                </a:lnTo>
                <a:lnTo>
                  <a:pt x="0" y="116440"/>
                </a:lnTo>
                <a:lnTo>
                  <a:pt x="91837" y="116440"/>
                </a:lnTo>
                <a:lnTo>
                  <a:pt x="99552" y="87745"/>
                </a:lnTo>
                <a:lnTo>
                  <a:pt x="94824" y="87745"/>
                </a:lnTo>
                <a:lnTo>
                  <a:pt x="90454" y="97421"/>
                </a:lnTo>
                <a:lnTo>
                  <a:pt x="85532" y="103516"/>
                </a:lnTo>
                <a:lnTo>
                  <a:pt x="80057" y="106032"/>
                </a:lnTo>
                <a:lnTo>
                  <a:pt x="79834" y="106133"/>
                </a:lnTo>
                <a:lnTo>
                  <a:pt x="69411" y="108887"/>
                </a:lnTo>
                <a:lnTo>
                  <a:pt x="54588" y="109806"/>
                </a:lnTo>
                <a:lnTo>
                  <a:pt x="43969" y="109806"/>
                </a:lnTo>
                <a:lnTo>
                  <a:pt x="37595" y="109501"/>
                </a:lnTo>
                <a:lnTo>
                  <a:pt x="35465" y="108893"/>
                </a:lnTo>
                <a:lnTo>
                  <a:pt x="33336" y="108285"/>
                </a:lnTo>
                <a:close/>
              </a:path>
              <a:path w="1849344" h="153430">
                <a:moveTo>
                  <a:pt x="134628" y="77129"/>
                </a:moveTo>
                <a:lnTo>
                  <a:pt x="115298" y="105244"/>
                </a:lnTo>
                <a:lnTo>
                  <a:pt x="112920" y="108672"/>
                </a:lnTo>
                <a:lnTo>
                  <a:pt x="111012" y="110856"/>
                </a:lnTo>
                <a:lnTo>
                  <a:pt x="108136" y="112736"/>
                </a:lnTo>
                <a:lnTo>
                  <a:pt x="105924" y="113510"/>
                </a:lnTo>
                <a:lnTo>
                  <a:pt x="102937" y="114118"/>
                </a:lnTo>
                <a:lnTo>
                  <a:pt x="102937" y="116440"/>
                </a:lnTo>
                <a:lnTo>
                  <a:pt x="127494" y="116440"/>
                </a:lnTo>
                <a:lnTo>
                  <a:pt x="127494" y="114118"/>
                </a:lnTo>
                <a:lnTo>
                  <a:pt x="124618" y="113731"/>
                </a:lnTo>
                <a:lnTo>
                  <a:pt x="122751" y="113372"/>
                </a:lnTo>
                <a:lnTo>
                  <a:pt x="120608" y="112017"/>
                </a:lnTo>
                <a:lnTo>
                  <a:pt x="120801" y="109723"/>
                </a:lnTo>
                <a:lnTo>
                  <a:pt x="121576" y="108064"/>
                </a:lnTo>
                <a:lnTo>
                  <a:pt x="122571" y="106405"/>
                </a:lnTo>
                <a:lnTo>
                  <a:pt x="124175" y="103917"/>
                </a:lnTo>
                <a:lnTo>
                  <a:pt x="137532" y="83100"/>
                </a:lnTo>
                <a:lnTo>
                  <a:pt x="138804" y="84980"/>
                </a:lnTo>
                <a:lnTo>
                  <a:pt x="140366" y="87247"/>
                </a:lnTo>
                <a:lnTo>
                  <a:pt x="142219" y="89901"/>
                </a:lnTo>
                <a:lnTo>
                  <a:pt x="144072" y="92555"/>
                </a:lnTo>
                <a:lnTo>
                  <a:pt x="145468" y="94628"/>
                </a:lnTo>
                <a:lnTo>
                  <a:pt x="146409" y="96121"/>
                </a:lnTo>
                <a:lnTo>
                  <a:pt x="148400" y="99162"/>
                </a:lnTo>
                <a:lnTo>
                  <a:pt x="149893" y="101567"/>
                </a:lnTo>
                <a:lnTo>
                  <a:pt x="150889" y="103337"/>
                </a:lnTo>
                <a:lnTo>
                  <a:pt x="152990" y="106931"/>
                </a:lnTo>
                <a:lnTo>
                  <a:pt x="154041" y="109253"/>
                </a:lnTo>
                <a:lnTo>
                  <a:pt x="154041" y="110303"/>
                </a:lnTo>
                <a:lnTo>
                  <a:pt x="153612" y="112128"/>
                </a:lnTo>
                <a:lnTo>
                  <a:pt x="151898" y="113455"/>
                </a:lnTo>
                <a:lnTo>
                  <a:pt x="149561" y="113952"/>
                </a:lnTo>
                <a:lnTo>
                  <a:pt x="147155" y="114118"/>
                </a:lnTo>
                <a:lnTo>
                  <a:pt x="147155" y="116440"/>
                </a:lnTo>
                <a:lnTo>
                  <a:pt x="181418" y="116440"/>
                </a:lnTo>
                <a:lnTo>
                  <a:pt x="181418" y="114118"/>
                </a:lnTo>
                <a:lnTo>
                  <a:pt x="178874" y="114008"/>
                </a:lnTo>
                <a:lnTo>
                  <a:pt x="176620" y="113317"/>
                </a:lnTo>
                <a:lnTo>
                  <a:pt x="174657" y="112045"/>
                </a:lnTo>
                <a:lnTo>
                  <a:pt x="172693" y="110773"/>
                </a:lnTo>
                <a:lnTo>
                  <a:pt x="170301" y="107981"/>
                </a:lnTo>
                <a:lnTo>
                  <a:pt x="167481" y="103668"/>
                </a:lnTo>
                <a:lnTo>
                  <a:pt x="145579" y="70494"/>
                </a:lnTo>
                <a:lnTo>
                  <a:pt x="159765" y="50009"/>
                </a:lnTo>
                <a:lnTo>
                  <a:pt x="161259" y="47853"/>
                </a:lnTo>
                <a:lnTo>
                  <a:pt x="163222" y="46125"/>
                </a:lnTo>
                <a:lnTo>
                  <a:pt x="165656" y="44826"/>
                </a:lnTo>
                <a:lnTo>
                  <a:pt x="168089" y="43526"/>
                </a:lnTo>
                <a:lnTo>
                  <a:pt x="170716" y="42766"/>
                </a:lnTo>
                <a:lnTo>
                  <a:pt x="173537" y="42545"/>
                </a:lnTo>
                <a:lnTo>
                  <a:pt x="173537" y="40223"/>
                </a:lnTo>
                <a:lnTo>
                  <a:pt x="146823" y="40223"/>
                </a:lnTo>
                <a:lnTo>
                  <a:pt x="146823" y="42545"/>
                </a:lnTo>
                <a:lnTo>
                  <a:pt x="148925" y="42711"/>
                </a:lnTo>
                <a:lnTo>
                  <a:pt x="150557" y="43043"/>
                </a:lnTo>
                <a:lnTo>
                  <a:pt x="151718" y="43540"/>
                </a:lnTo>
                <a:lnTo>
                  <a:pt x="153460" y="45006"/>
                </a:lnTo>
                <a:lnTo>
                  <a:pt x="153460" y="47659"/>
                </a:lnTo>
                <a:lnTo>
                  <a:pt x="152105" y="50313"/>
                </a:lnTo>
                <a:lnTo>
                  <a:pt x="149395" y="54405"/>
                </a:lnTo>
                <a:lnTo>
                  <a:pt x="147791" y="56948"/>
                </a:lnTo>
                <a:lnTo>
                  <a:pt x="145358" y="60459"/>
                </a:lnTo>
                <a:lnTo>
                  <a:pt x="142095" y="64938"/>
                </a:lnTo>
                <a:lnTo>
                  <a:pt x="139717" y="61233"/>
                </a:lnTo>
                <a:lnTo>
                  <a:pt x="137753" y="58109"/>
                </a:lnTo>
                <a:lnTo>
                  <a:pt x="136205" y="55566"/>
                </a:lnTo>
                <a:lnTo>
                  <a:pt x="133273" y="50700"/>
                </a:lnTo>
                <a:lnTo>
                  <a:pt x="131808" y="47742"/>
                </a:lnTo>
                <a:lnTo>
                  <a:pt x="131808" y="45033"/>
                </a:lnTo>
                <a:lnTo>
                  <a:pt x="132540" y="43941"/>
                </a:lnTo>
                <a:lnTo>
                  <a:pt x="135472" y="42891"/>
                </a:lnTo>
                <a:lnTo>
                  <a:pt x="137255" y="42600"/>
                </a:lnTo>
                <a:lnTo>
                  <a:pt x="139357" y="42545"/>
                </a:lnTo>
                <a:lnTo>
                  <a:pt x="139357" y="40223"/>
                </a:lnTo>
                <a:lnTo>
                  <a:pt x="104099" y="40223"/>
                </a:lnTo>
                <a:lnTo>
                  <a:pt x="104099" y="42545"/>
                </a:lnTo>
                <a:lnTo>
                  <a:pt x="108191" y="42932"/>
                </a:lnTo>
                <a:lnTo>
                  <a:pt x="110846" y="43568"/>
                </a:lnTo>
                <a:lnTo>
                  <a:pt x="113280" y="45337"/>
                </a:lnTo>
                <a:lnTo>
                  <a:pt x="115492" y="48185"/>
                </a:lnTo>
                <a:lnTo>
                  <a:pt x="118700" y="52995"/>
                </a:lnTo>
                <a:lnTo>
                  <a:pt x="134628" y="77129"/>
                </a:lnTo>
                <a:close/>
              </a:path>
              <a:path w="1849344" h="153430">
                <a:moveTo>
                  <a:pt x="226798" y="153430"/>
                </a:moveTo>
                <a:lnTo>
                  <a:pt x="226798" y="150527"/>
                </a:lnTo>
                <a:lnTo>
                  <a:pt x="220659" y="150085"/>
                </a:lnTo>
                <a:lnTo>
                  <a:pt x="216676" y="149228"/>
                </a:lnTo>
                <a:lnTo>
                  <a:pt x="214851" y="147956"/>
                </a:lnTo>
                <a:lnTo>
                  <a:pt x="213026" y="146684"/>
                </a:lnTo>
                <a:lnTo>
                  <a:pt x="212114" y="143256"/>
                </a:lnTo>
                <a:lnTo>
                  <a:pt x="212114" y="110552"/>
                </a:lnTo>
                <a:lnTo>
                  <a:pt x="215100" y="113648"/>
                </a:lnTo>
                <a:lnTo>
                  <a:pt x="212114" y="101180"/>
                </a:lnTo>
                <a:lnTo>
                  <a:pt x="212114" y="57031"/>
                </a:lnTo>
                <a:lnTo>
                  <a:pt x="213801" y="54557"/>
                </a:lnTo>
                <a:lnTo>
                  <a:pt x="217174" y="52041"/>
                </a:lnTo>
                <a:lnTo>
                  <a:pt x="220548" y="49526"/>
                </a:lnTo>
                <a:lnTo>
                  <a:pt x="224281" y="48268"/>
                </a:lnTo>
                <a:lnTo>
                  <a:pt x="234181" y="48268"/>
                </a:lnTo>
                <a:lnTo>
                  <a:pt x="239283" y="50783"/>
                </a:lnTo>
                <a:lnTo>
                  <a:pt x="243680" y="55815"/>
                </a:lnTo>
                <a:lnTo>
                  <a:pt x="248077" y="60846"/>
                </a:lnTo>
                <a:lnTo>
                  <a:pt x="250276" y="68449"/>
                </a:lnTo>
                <a:lnTo>
                  <a:pt x="250275" y="78916"/>
                </a:lnTo>
                <a:lnTo>
                  <a:pt x="248659" y="92908"/>
                </a:lnTo>
                <a:lnTo>
                  <a:pt x="243929" y="103461"/>
                </a:lnTo>
                <a:lnTo>
                  <a:pt x="239698" y="109405"/>
                </a:lnTo>
                <a:lnTo>
                  <a:pt x="234596" y="112377"/>
                </a:lnTo>
                <a:lnTo>
                  <a:pt x="224751" y="112377"/>
                </a:lnTo>
                <a:lnTo>
                  <a:pt x="221903" y="116938"/>
                </a:lnTo>
                <a:lnTo>
                  <a:pt x="224171" y="117712"/>
                </a:lnTo>
                <a:lnTo>
                  <a:pt x="226853" y="118099"/>
                </a:lnTo>
                <a:lnTo>
                  <a:pt x="229950" y="118099"/>
                </a:lnTo>
                <a:lnTo>
                  <a:pt x="233028" y="117952"/>
                </a:lnTo>
                <a:lnTo>
                  <a:pt x="244977" y="113977"/>
                </a:lnTo>
                <a:lnTo>
                  <a:pt x="254880" y="104581"/>
                </a:lnTo>
                <a:lnTo>
                  <a:pt x="258427" y="99089"/>
                </a:lnTo>
                <a:lnTo>
                  <a:pt x="263202" y="87275"/>
                </a:lnTo>
                <a:lnTo>
                  <a:pt x="264794" y="74475"/>
                </a:lnTo>
                <a:lnTo>
                  <a:pt x="264727" y="71488"/>
                </a:lnTo>
                <a:lnTo>
                  <a:pt x="262342" y="58164"/>
                </a:lnTo>
                <a:lnTo>
                  <a:pt x="256539" y="47811"/>
                </a:lnTo>
                <a:lnTo>
                  <a:pt x="251036" y="41315"/>
                </a:lnTo>
                <a:lnTo>
                  <a:pt x="244468" y="38067"/>
                </a:lnTo>
                <a:lnTo>
                  <a:pt x="231582" y="38067"/>
                </a:lnTo>
                <a:lnTo>
                  <a:pt x="226466" y="39615"/>
                </a:lnTo>
                <a:lnTo>
                  <a:pt x="221488" y="42711"/>
                </a:lnTo>
                <a:lnTo>
                  <a:pt x="218723" y="44480"/>
                </a:lnTo>
                <a:lnTo>
                  <a:pt x="215515" y="47189"/>
                </a:lnTo>
                <a:lnTo>
                  <a:pt x="211865" y="50839"/>
                </a:lnTo>
                <a:lnTo>
                  <a:pt x="211865" y="39642"/>
                </a:lnTo>
                <a:lnTo>
                  <a:pt x="211035" y="38398"/>
                </a:lnTo>
                <a:lnTo>
                  <a:pt x="200195" y="42158"/>
                </a:lnTo>
                <a:lnTo>
                  <a:pt x="194637" y="44066"/>
                </a:lnTo>
                <a:lnTo>
                  <a:pt x="194360" y="44121"/>
                </a:lnTo>
                <a:lnTo>
                  <a:pt x="186479" y="46692"/>
                </a:lnTo>
                <a:lnTo>
                  <a:pt x="186479" y="49429"/>
                </a:lnTo>
                <a:lnTo>
                  <a:pt x="188760" y="49097"/>
                </a:lnTo>
                <a:lnTo>
                  <a:pt x="190461" y="49014"/>
                </a:lnTo>
                <a:lnTo>
                  <a:pt x="193282" y="49014"/>
                </a:lnTo>
                <a:lnTo>
                  <a:pt x="195203" y="49608"/>
                </a:lnTo>
                <a:lnTo>
                  <a:pt x="197250" y="51986"/>
                </a:lnTo>
                <a:lnTo>
                  <a:pt x="197761" y="54681"/>
                </a:lnTo>
                <a:lnTo>
                  <a:pt x="197761" y="142537"/>
                </a:lnTo>
                <a:lnTo>
                  <a:pt x="195646" y="147375"/>
                </a:lnTo>
                <a:lnTo>
                  <a:pt x="190931" y="150361"/>
                </a:lnTo>
                <a:lnTo>
                  <a:pt x="185732" y="150693"/>
                </a:lnTo>
                <a:lnTo>
                  <a:pt x="185732" y="153430"/>
                </a:lnTo>
                <a:lnTo>
                  <a:pt x="226798" y="153430"/>
                </a:lnTo>
                <a:close/>
              </a:path>
              <a:path w="1849344" h="153430">
                <a:moveTo>
                  <a:pt x="224751" y="112377"/>
                </a:moveTo>
                <a:lnTo>
                  <a:pt x="221391" y="111451"/>
                </a:lnTo>
                <a:lnTo>
                  <a:pt x="218543" y="109598"/>
                </a:lnTo>
                <a:lnTo>
                  <a:pt x="215695" y="107746"/>
                </a:lnTo>
                <a:lnTo>
                  <a:pt x="213552" y="104940"/>
                </a:lnTo>
                <a:lnTo>
                  <a:pt x="212114" y="101180"/>
                </a:lnTo>
                <a:lnTo>
                  <a:pt x="215100" y="113648"/>
                </a:lnTo>
                <a:lnTo>
                  <a:pt x="218363" y="115777"/>
                </a:lnTo>
                <a:lnTo>
                  <a:pt x="221903" y="116938"/>
                </a:lnTo>
                <a:lnTo>
                  <a:pt x="224751" y="112377"/>
                </a:lnTo>
                <a:close/>
              </a:path>
              <a:path w="1849344" h="153430">
                <a:moveTo>
                  <a:pt x="305540" y="38784"/>
                </a:moveTo>
                <a:lnTo>
                  <a:pt x="293142" y="42353"/>
                </a:lnTo>
                <a:lnTo>
                  <a:pt x="283128" y="50756"/>
                </a:lnTo>
                <a:lnTo>
                  <a:pt x="287829" y="56064"/>
                </a:lnTo>
                <a:lnTo>
                  <a:pt x="289599" y="53078"/>
                </a:lnTo>
                <a:lnTo>
                  <a:pt x="292917" y="47494"/>
                </a:lnTo>
                <a:lnTo>
                  <a:pt x="297729" y="44701"/>
                </a:lnTo>
                <a:lnTo>
                  <a:pt x="310394" y="44701"/>
                </a:lnTo>
                <a:lnTo>
                  <a:pt x="314930" y="47134"/>
                </a:lnTo>
                <a:lnTo>
                  <a:pt x="317640" y="52000"/>
                </a:lnTo>
                <a:lnTo>
                  <a:pt x="319133" y="54709"/>
                </a:lnTo>
                <a:lnTo>
                  <a:pt x="320184" y="58828"/>
                </a:lnTo>
                <a:lnTo>
                  <a:pt x="320792" y="64357"/>
                </a:lnTo>
                <a:lnTo>
                  <a:pt x="285783" y="64357"/>
                </a:lnTo>
                <a:lnTo>
                  <a:pt x="285451" y="69665"/>
                </a:lnTo>
                <a:lnTo>
                  <a:pt x="338131" y="69665"/>
                </a:lnTo>
                <a:lnTo>
                  <a:pt x="338131" y="59768"/>
                </a:lnTo>
                <a:lnTo>
                  <a:pt x="335200" y="52124"/>
                </a:lnTo>
                <a:lnTo>
                  <a:pt x="329337" y="46733"/>
                </a:lnTo>
                <a:lnTo>
                  <a:pt x="323475" y="41342"/>
                </a:lnTo>
                <a:lnTo>
                  <a:pt x="316644" y="38647"/>
                </a:lnTo>
                <a:lnTo>
                  <a:pt x="308846" y="38647"/>
                </a:lnTo>
                <a:lnTo>
                  <a:pt x="305540" y="38784"/>
                </a:lnTo>
                <a:close/>
              </a:path>
              <a:path w="1849344" h="153430">
                <a:moveTo>
                  <a:pt x="286557" y="59823"/>
                </a:moveTo>
                <a:lnTo>
                  <a:pt x="287829" y="56064"/>
                </a:lnTo>
                <a:lnTo>
                  <a:pt x="283128" y="50756"/>
                </a:lnTo>
                <a:lnTo>
                  <a:pt x="280136" y="54880"/>
                </a:lnTo>
                <a:lnTo>
                  <a:pt x="274976" y="66412"/>
                </a:lnTo>
                <a:lnTo>
                  <a:pt x="273256" y="79534"/>
                </a:lnTo>
                <a:lnTo>
                  <a:pt x="273352" y="82756"/>
                </a:lnTo>
                <a:lnTo>
                  <a:pt x="275858" y="95417"/>
                </a:lnTo>
                <a:lnTo>
                  <a:pt x="281759" y="106654"/>
                </a:lnTo>
                <a:lnTo>
                  <a:pt x="292680" y="115791"/>
                </a:lnTo>
                <a:lnTo>
                  <a:pt x="305859" y="118431"/>
                </a:lnTo>
                <a:lnTo>
                  <a:pt x="314874" y="118431"/>
                </a:lnTo>
                <a:lnTo>
                  <a:pt x="322493" y="115445"/>
                </a:lnTo>
                <a:lnTo>
                  <a:pt x="328715" y="109474"/>
                </a:lnTo>
                <a:lnTo>
                  <a:pt x="334937" y="103503"/>
                </a:lnTo>
                <a:lnTo>
                  <a:pt x="339182" y="97006"/>
                </a:lnTo>
                <a:lnTo>
                  <a:pt x="341449" y="89984"/>
                </a:lnTo>
                <a:lnTo>
                  <a:pt x="338546" y="88989"/>
                </a:lnTo>
                <a:lnTo>
                  <a:pt x="335172" y="94573"/>
                </a:lnTo>
                <a:lnTo>
                  <a:pt x="331494" y="98886"/>
                </a:lnTo>
                <a:lnTo>
                  <a:pt x="327512" y="101927"/>
                </a:lnTo>
                <a:lnTo>
                  <a:pt x="323530" y="104968"/>
                </a:lnTo>
                <a:lnTo>
                  <a:pt x="318635" y="106488"/>
                </a:lnTo>
                <a:lnTo>
                  <a:pt x="305638" y="106488"/>
                </a:lnTo>
                <a:lnTo>
                  <a:pt x="299416" y="103558"/>
                </a:lnTo>
                <a:lnTo>
                  <a:pt x="294162" y="97697"/>
                </a:lnTo>
                <a:lnTo>
                  <a:pt x="292166" y="95139"/>
                </a:lnTo>
                <a:lnTo>
                  <a:pt x="287489" y="84358"/>
                </a:lnTo>
                <a:lnTo>
                  <a:pt x="285451" y="69665"/>
                </a:lnTo>
                <a:lnTo>
                  <a:pt x="285783" y="64357"/>
                </a:lnTo>
                <a:lnTo>
                  <a:pt x="286557" y="59823"/>
                </a:lnTo>
                <a:close/>
              </a:path>
              <a:path w="1849344" h="153430">
                <a:moveTo>
                  <a:pt x="346045" y="80115"/>
                </a:moveTo>
                <a:lnTo>
                  <a:pt x="346233" y="84775"/>
                </a:lnTo>
                <a:lnTo>
                  <a:pt x="349263" y="97654"/>
                </a:lnTo>
                <a:lnTo>
                  <a:pt x="356001" y="107815"/>
                </a:lnTo>
                <a:lnTo>
                  <a:pt x="362638" y="114616"/>
                </a:lnTo>
                <a:lnTo>
                  <a:pt x="370270" y="118016"/>
                </a:lnTo>
                <a:lnTo>
                  <a:pt x="379257" y="118014"/>
                </a:lnTo>
                <a:lnTo>
                  <a:pt x="391459" y="115162"/>
                </a:lnTo>
                <a:lnTo>
                  <a:pt x="402127" y="106903"/>
                </a:lnTo>
                <a:lnTo>
                  <a:pt x="405611" y="103033"/>
                </a:lnTo>
                <a:lnTo>
                  <a:pt x="408930" y="97780"/>
                </a:lnTo>
                <a:lnTo>
                  <a:pt x="412082" y="91145"/>
                </a:lnTo>
                <a:lnTo>
                  <a:pt x="409759" y="89735"/>
                </a:lnTo>
                <a:lnTo>
                  <a:pt x="406551" y="94435"/>
                </a:lnTo>
                <a:lnTo>
                  <a:pt x="403676" y="97863"/>
                </a:lnTo>
                <a:lnTo>
                  <a:pt x="401131" y="100019"/>
                </a:lnTo>
                <a:lnTo>
                  <a:pt x="396652" y="103779"/>
                </a:lnTo>
                <a:lnTo>
                  <a:pt x="391536" y="105659"/>
                </a:lnTo>
                <a:lnTo>
                  <a:pt x="377654" y="105659"/>
                </a:lnTo>
                <a:lnTo>
                  <a:pt x="371197" y="102342"/>
                </a:lnTo>
                <a:lnTo>
                  <a:pt x="366412" y="95707"/>
                </a:lnTo>
                <a:lnTo>
                  <a:pt x="361628" y="89072"/>
                </a:lnTo>
                <a:lnTo>
                  <a:pt x="359236" y="81580"/>
                </a:lnTo>
                <a:lnTo>
                  <a:pt x="359236" y="64108"/>
                </a:lnTo>
                <a:lnTo>
                  <a:pt x="361407" y="56796"/>
                </a:lnTo>
                <a:lnTo>
                  <a:pt x="365749" y="51295"/>
                </a:lnTo>
                <a:lnTo>
                  <a:pt x="370090" y="45793"/>
                </a:lnTo>
                <a:lnTo>
                  <a:pt x="375414" y="43043"/>
                </a:lnTo>
                <a:lnTo>
                  <a:pt x="384705" y="43043"/>
                </a:lnTo>
                <a:lnTo>
                  <a:pt x="387111" y="43623"/>
                </a:lnTo>
                <a:lnTo>
                  <a:pt x="388936" y="44784"/>
                </a:lnTo>
                <a:lnTo>
                  <a:pt x="390706" y="46001"/>
                </a:lnTo>
                <a:lnTo>
                  <a:pt x="391950" y="48074"/>
                </a:lnTo>
                <a:lnTo>
                  <a:pt x="392669" y="51005"/>
                </a:lnTo>
                <a:lnTo>
                  <a:pt x="393665" y="54986"/>
                </a:lnTo>
                <a:lnTo>
                  <a:pt x="394329" y="57529"/>
                </a:lnTo>
                <a:lnTo>
                  <a:pt x="395393" y="59464"/>
                </a:lnTo>
                <a:lnTo>
                  <a:pt x="398325" y="62118"/>
                </a:lnTo>
                <a:lnTo>
                  <a:pt x="400025" y="62781"/>
                </a:lnTo>
                <a:lnTo>
                  <a:pt x="404616" y="62781"/>
                </a:lnTo>
                <a:lnTo>
                  <a:pt x="406579" y="61994"/>
                </a:lnTo>
                <a:lnTo>
                  <a:pt x="407851" y="60418"/>
                </a:lnTo>
                <a:lnTo>
                  <a:pt x="409123" y="58842"/>
                </a:lnTo>
                <a:lnTo>
                  <a:pt x="409759" y="57142"/>
                </a:lnTo>
                <a:lnTo>
                  <a:pt x="409759" y="51060"/>
                </a:lnTo>
                <a:lnTo>
                  <a:pt x="407257" y="47148"/>
                </a:lnTo>
                <a:lnTo>
                  <a:pt x="402251" y="43582"/>
                </a:lnTo>
                <a:lnTo>
                  <a:pt x="397246" y="40016"/>
                </a:lnTo>
                <a:lnTo>
                  <a:pt x="391287" y="38232"/>
                </a:lnTo>
                <a:lnTo>
                  <a:pt x="384373" y="38232"/>
                </a:lnTo>
                <a:lnTo>
                  <a:pt x="379320" y="38535"/>
                </a:lnTo>
                <a:lnTo>
                  <a:pt x="367099" y="42364"/>
                </a:lnTo>
                <a:lnTo>
                  <a:pt x="356913" y="50590"/>
                </a:lnTo>
                <a:lnTo>
                  <a:pt x="353129" y="55530"/>
                </a:lnTo>
                <a:lnTo>
                  <a:pt x="347816" y="67039"/>
                </a:lnTo>
                <a:lnTo>
                  <a:pt x="346045" y="80115"/>
                </a:lnTo>
                <a:close/>
              </a:path>
              <a:path w="1849344" h="153430">
                <a:moveTo>
                  <a:pt x="496682" y="38784"/>
                </a:moveTo>
                <a:lnTo>
                  <a:pt x="484283" y="42353"/>
                </a:lnTo>
                <a:lnTo>
                  <a:pt x="474270" y="50756"/>
                </a:lnTo>
                <a:lnTo>
                  <a:pt x="478971" y="56064"/>
                </a:lnTo>
                <a:lnTo>
                  <a:pt x="480741" y="53078"/>
                </a:lnTo>
                <a:lnTo>
                  <a:pt x="484059" y="47494"/>
                </a:lnTo>
                <a:lnTo>
                  <a:pt x="488871" y="44702"/>
                </a:lnTo>
                <a:lnTo>
                  <a:pt x="501536" y="44702"/>
                </a:lnTo>
                <a:lnTo>
                  <a:pt x="506071" y="47134"/>
                </a:lnTo>
                <a:lnTo>
                  <a:pt x="508781" y="52000"/>
                </a:lnTo>
                <a:lnTo>
                  <a:pt x="510275" y="54709"/>
                </a:lnTo>
                <a:lnTo>
                  <a:pt x="511325" y="58828"/>
                </a:lnTo>
                <a:lnTo>
                  <a:pt x="511934" y="64357"/>
                </a:lnTo>
                <a:lnTo>
                  <a:pt x="476924" y="64357"/>
                </a:lnTo>
                <a:lnTo>
                  <a:pt x="476593" y="69665"/>
                </a:lnTo>
                <a:lnTo>
                  <a:pt x="529273" y="69665"/>
                </a:lnTo>
                <a:lnTo>
                  <a:pt x="529273" y="59768"/>
                </a:lnTo>
                <a:lnTo>
                  <a:pt x="526341" y="52124"/>
                </a:lnTo>
                <a:lnTo>
                  <a:pt x="520479" y="46733"/>
                </a:lnTo>
                <a:lnTo>
                  <a:pt x="514616" y="41342"/>
                </a:lnTo>
                <a:lnTo>
                  <a:pt x="507786" y="38647"/>
                </a:lnTo>
                <a:lnTo>
                  <a:pt x="499987" y="38647"/>
                </a:lnTo>
                <a:lnTo>
                  <a:pt x="496682" y="38784"/>
                </a:lnTo>
                <a:close/>
              </a:path>
              <a:path w="1849344" h="153430">
                <a:moveTo>
                  <a:pt x="477699" y="59823"/>
                </a:moveTo>
                <a:lnTo>
                  <a:pt x="478971" y="56064"/>
                </a:lnTo>
                <a:lnTo>
                  <a:pt x="474270" y="50756"/>
                </a:lnTo>
                <a:lnTo>
                  <a:pt x="471278" y="54880"/>
                </a:lnTo>
                <a:lnTo>
                  <a:pt x="466117" y="66412"/>
                </a:lnTo>
                <a:lnTo>
                  <a:pt x="464397" y="79534"/>
                </a:lnTo>
                <a:lnTo>
                  <a:pt x="464493" y="82757"/>
                </a:lnTo>
                <a:lnTo>
                  <a:pt x="466999" y="95417"/>
                </a:lnTo>
                <a:lnTo>
                  <a:pt x="472901" y="106654"/>
                </a:lnTo>
                <a:lnTo>
                  <a:pt x="483822" y="115791"/>
                </a:lnTo>
                <a:lnTo>
                  <a:pt x="497001" y="118431"/>
                </a:lnTo>
                <a:lnTo>
                  <a:pt x="506016" y="118431"/>
                </a:lnTo>
                <a:lnTo>
                  <a:pt x="513635" y="115445"/>
                </a:lnTo>
                <a:lnTo>
                  <a:pt x="519857" y="109474"/>
                </a:lnTo>
                <a:lnTo>
                  <a:pt x="526079" y="103503"/>
                </a:lnTo>
                <a:lnTo>
                  <a:pt x="530323" y="97006"/>
                </a:lnTo>
                <a:lnTo>
                  <a:pt x="532591" y="89984"/>
                </a:lnTo>
                <a:lnTo>
                  <a:pt x="529687" y="88989"/>
                </a:lnTo>
                <a:lnTo>
                  <a:pt x="526314" y="94573"/>
                </a:lnTo>
                <a:lnTo>
                  <a:pt x="522636" y="98886"/>
                </a:lnTo>
                <a:lnTo>
                  <a:pt x="518654" y="101927"/>
                </a:lnTo>
                <a:lnTo>
                  <a:pt x="514672" y="104968"/>
                </a:lnTo>
                <a:lnTo>
                  <a:pt x="509777" y="106488"/>
                </a:lnTo>
                <a:lnTo>
                  <a:pt x="496780" y="106488"/>
                </a:lnTo>
                <a:lnTo>
                  <a:pt x="490558" y="103558"/>
                </a:lnTo>
                <a:lnTo>
                  <a:pt x="485303" y="97697"/>
                </a:lnTo>
                <a:lnTo>
                  <a:pt x="483308" y="95139"/>
                </a:lnTo>
                <a:lnTo>
                  <a:pt x="478630" y="84358"/>
                </a:lnTo>
                <a:lnTo>
                  <a:pt x="476593" y="69665"/>
                </a:lnTo>
                <a:lnTo>
                  <a:pt x="476924" y="64357"/>
                </a:lnTo>
                <a:lnTo>
                  <a:pt x="477699" y="59823"/>
                </a:lnTo>
                <a:close/>
              </a:path>
              <a:path w="1849344" h="153430">
                <a:moveTo>
                  <a:pt x="570065" y="38240"/>
                </a:moveTo>
                <a:lnTo>
                  <a:pt x="558040" y="42082"/>
                </a:lnTo>
                <a:lnTo>
                  <a:pt x="561633" y="45876"/>
                </a:lnTo>
                <a:lnTo>
                  <a:pt x="567053" y="42794"/>
                </a:lnTo>
                <a:lnTo>
                  <a:pt x="574022" y="42794"/>
                </a:lnTo>
                <a:lnTo>
                  <a:pt x="570065" y="38240"/>
                </a:lnTo>
                <a:close/>
              </a:path>
              <a:path w="1849344" h="153430">
                <a:moveTo>
                  <a:pt x="591029" y="19157"/>
                </a:moveTo>
                <a:lnTo>
                  <a:pt x="591029" y="45531"/>
                </a:lnTo>
                <a:lnTo>
                  <a:pt x="588982" y="43485"/>
                </a:lnTo>
                <a:lnTo>
                  <a:pt x="586853" y="41882"/>
                </a:lnTo>
                <a:lnTo>
                  <a:pt x="584641" y="40721"/>
                </a:lnTo>
                <a:lnTo>
                  <a:pt x="581267" y="38951"/>
                </a:lnTo>
                <a:lnTo>
                  <a:pt x="577561" y="38067"/>
                </a:lnTo>
                <a:lnTo>
                  <a:pt x="573524" y="38067"/>
                </a:lnTo>
                <a:lnTo>
                  <a:pt x="570065" y="38240"/>
                </a:lnTo>
                <a:lnTo>
                  <a:pt x="574022" y="42794"/>
                </a:lnTo>
                <a:lnTo>
                  <a:pt x="577672" y="42794"/>
                </a:lnTo>
                <a:lnTo>
                  <a:pt x="581419" y="44273"/>
                </a:lnTo>
                <a:lnTo>
                  <a:pt x="585263" y="47231"/>
                </a:lnTo>
                <a:lnTo>
                  <a:pt x="589107" y="50189"/>
                </a:lnTo>
                <a:lnTo>
                  <a:pt x="591029" y="55262"/>
                </a:lnTo>
                <a:lnTo>
                  <a:pt x="591029" y="100296"/>
                </a:lnTo>
                <a:lnTo>
                  <a:pt x="589701" y="102701"/>
                </a:lnTo>
                <a:lnTo>
                  <a:pt x="587047" y="105244"/>
                </a:lnTo>
                <a:lnTo>
                  <a:pt x="584392" y="107788"/>
                </a:lnTo>
                <a:lnTo>
                  <a:pt x="580907" y="109059"/>
                </a:lnTo>
                <a:lnTo>
                  <a:pt x="568408" y="109059"/>
                </a:lnTo>
                <a:lnTo>
                  <a:pt x="562255" y="105576"/>
                </a:lnTo>
                <a:lnTo>
                  <a:pt x="558135" y="98609"/>
                </a:lnTo>
                <a:lnTo>
                  <a:pt x="554014" y="91643"/>
                </a:lnTo>
                <a:lnTo>
                  <a:pt x="551954" y="83709"/>
                </a:lnTo>
                <a:lnTo>
                  <a:pt x="551954" y="65795"/>
                </a:lnTo>
                <a:lnTo>
                  <a:pt x="553890" y="58206"/>
                </a:lnTo>
                <a:lnTo>
                  <a:pt x="557761" y="52041"/>
                </a:lnTo>
                <a:lnTo>
                  <a:pt x="561633" y="45876"/>
                </a:lnTo>
                <a:lnTo>
                  <a:pt x="558040" y="42082"/>
                </a:lnTo>
                <a:lnTo>
                  <a:pt x="547848" y="50963"/>
                </a:lnTo>
                <a:lnTo>
                  <a:pt x="543713" y="56927"/>
                </a:lnTo>
                <a:lnTo>
                  <a:pt x="538943" y="68619"/>
                </a:lnTo>
                <a:lnTo>
                  <a:pt x="537353" y="81856"/>
                </a:lnTo>
                <a:lnTo>
                  <a:pt x="537375" y="83273"/>
                </a:lnTo>
                <a:lnTo>
                  <a:pt x="539764" y="95969"/>
                </a:lnTo>
                <a:lnTo>
                  <a:pt x="546105" y="107110"/>
                </a:lnTo>
                <a:lnTo>
                  <a:pt x="551940" y="114381"/>
                </a:lnTo>
                <a:lnTo>
                  <a:pt x="559559" y="118016"/>
                </a:lnTo>
                <a:lnTo>
                  <a:pt x="574271" y="118016"/>
                </a:lnTo>
                <a:lnTo>
                  <a:pt x="578944" y="116772"/>
                </a:lnTo>
                <a:lnTo>
                  <a:pt x="582981" y="114284"/>
                </a:lnTo>
                <a:lnTo>
                  <a:pt x="585249" y="112847"/>
                </a:lnTo>
                <a:lnTo>
                  <a:pt x="587931" y="110442"/>
                </a:lnTo>
                <a:lnTo>
                  <a:pt x="591029" y="107069"/>
                </a:lnTo>
                <a:lnTo>
                  <a:pt x="591029" y="117270"/>
                </a:lnTo>
                <a:lnTo>
                  <a:pt x="591609" y="118016"/>
                </a:lnTo>
                <a:lnTo>
                  <a:pt x="604634" y="113123"/>
                </a:lnTo>
                <a:lnTo>
                  <a:pt x="612322" y="110469"/>
                </a:lnTo>
                <a:lnTo>
                  <a:pt x="616332" y="109087"/>
                </a:lnTo>
                <a:lnTo>
                  <a:pt x="616664" y="108976"/>
                </a:lnTo>
                <a:lnTo>
                  <a:pt x="616664" y="106240"/>
                </a:lnTo>
                <a:lnTo>
                  <a:pt x="614838" y="106447"/>
                </a:lnTo>
                <a:lnTo>
                  <a:pt x="609197" y="106488"/>
                </a:lnTo>
                <a:lnTo>
                  <a:pt x="606846" y="105770"/>
                </a:lnTo>
                <a:lnTo>
                  <a:pt x="605077" y="102894"/>
                </a:lnTo>
                <a:lnTo>
                  <a:pt x="604634" y="100379"/>
                </a:lnTo>
                <a:lnTo>
                  <a:pt x="604634" y="96785"/>
                </a:lnTo>
                <a:lnTo>
                  <a:pt x="604800" y="29027"/>
                </a:lnTo>
                <a:lnTo>
                  <a:pt x="604883" y="19116"/>
                </a:lnTo>
                <a:lnTo>
                  <a:pt x="604994" y="12523"/>
                </a:lnTo>
                <a:lnTo>
                  <a:pt x="605215" y="663"/>
                </a:lnTo>
                <a:lnTo>
                  <a:pt x="604717" y="497"/>
                </a:lnTo>
                <a:lnTo>
                  <a:pt x="602671" y="1271"/>
                </a:lnTo>
                <a:lnTo>
                  <a:pt x="600320" y="2073"/>
                </a:lnTo>
                <a:lnTo>
                  <a:pt x="598440" y="2736"/>
                </a:lnTo>
                <a:lnTo>
                  <a:pt x="596255" y="3427"/>
                </a:lnTo>
                <a:lnTo>
                  <a:pt x="593766" y="4146"/>
                </a:lnTo>
                <a:lnTo>
                  <a:pt x="591278" y="4865"/>
                </a:lnTo>
                <a:lnTo>
                  <a:pt x="588789" y="5556"/>
                </a:lnTo>
                <a:lnTo>
                  <a:pt x="586300" y="6220"/>
                </a:lnTo>
                <a:lnTo>
                  <a:pt x="579497" y="7961"/>
                </a:lnTo>
                <a:lnTo>
                  <a:pt x="579497" y="10698"/>
                </a:lnTo>
                <a:lnTo>
                  <a:pt x="581212" y="10532"/>
                </a:lnTo>
                <a:lnTo>
                  <a:pt x="582816" y="10366"/>
                </a:lnTo>
                <a:lnTo>
                  <a:pt x="584558" y="10283"/>
                </a:lnTo>
                <a:lnTo>
                  <a:pt x="587378" y="10283"/>
                </a:lnTo>
                <a:lnTo>
                  <a:pt x="589162" y="10919"/>
                </a:lnTo>
                <a:lnTo>
                  <a:pt x="590655" y="13462"/>
                </a:lnTo>
                <a:lnTo>
                  <a:pt x="591029" y="15785"/>
                </a:lnTo>
                <a:lnTo>
                  <a:pt x="591029" y="19157"/>
                </a:lnTo>
                <a:close/>
              </a:path>
              <a:path w="1849344" h="153430">
                <a:moveTo>
                  <a:pt x="763338" y="22890"/>
                </a:moveTo>
                <a:lnTo>
                  <a:pt x="765882" y="16365"/>
                </a:lnTo>
                <a:lnTo>
                  <a:pt x="768454" y="12025"/>
                </a:lnTo>
                <a:lnTo>
                  <a:pt x="771054" y="9869"/>
                </a:lnTo>
                <a:lnTo>
                  <a:pt x="772768" y="8431"/>
                </a:lnTo>
                <a:lnTo>
                  <a:pt x="775423" y="7464"/>
                </a:lnTo>
                <a:lnTo>
                  <a:pt x="779018" y="6966"/>
                </a:lnTo>
                <a:lnTo>
                  <a:pt x="779018" y="4063"/>
                </a:lnTo>
                <a:lnTo>
                  <a:pt x="744257" y="4063"/>
                </a:lnTo>
                <a:lnTo>
                  <a:pt x="744257" y="7215"/>
                </a:lnTo>
                <a:lnTo>
                  <a:pt x="748073" y="7325"/>
                </a:lnTo>
                <a:lnTo>
                  <a:pt x="750811" y="7712"/>
                </a:lnTo>
                <a:lnTo>
                  <a:pt x="752470" y="8376"/>
                </a:lnTo>
                <a:lnTo>
                  <a:pt x="755291" y="9537"/>
                </a:lnTo>
                <a:lnTo>
                  <a:pt x="756701" y="11749"/>
                </a:lnTo>
                <a:lnTo>
                  <a:pt x="756701" y="16227"/>
                </a:lnTo>
                <a:lnTo>
                  <a:pt x="756425" y="17803"/>
                </a:lnTo>
                <a:lnTo>
                  <a:pt x="755872" y="19738"/>
                </a:lnTo>
                <a:lnTo>
                  <a:pt x="755319" y="21673"/>
                </a:lnTo>
                <a:lnTo>
                  <a:pt x="754517" y="24051"/>
                </a:lnTo>
                <a:lnTo>
                  <a:pt x="753466" y="26870"/>
                </a:lnTo>
                <a:lnTo>
                  <a:pt x="729324" y="90897"/>
                </a:lnTo>
                <a:lnTo>
                  <a:pt x="702777" y="31764"/>
                </a:lnTo>
                <a:lnTo>
                  <a:pt x="700122" y="25903"/>
                </a:lnTo>
                <a:lnTo>
                  <a:pt x="698311" y="21728"/>
                </a:lnTo>
                <a:lnTo>
                  <a:pt x="697343" y="19240"/>
                </a:lnTo>
                <a:lnTo>
                  <a:pt x="696375" y="16752"/>
                </a:lnTo>
                <a:lnTo>
                  <a:pt x="695891" y="14817"/>
                </a:lnTo>
                <a:lnTo>
                  <a:pt x="695891" y="10726"/>
                </a:lnTo>
                <a:lnTo>
                  <a:pt x="697246" y="8929"/>
                </a:lnTo>
                <a:lnTo>
                  <a:pt x="699956" y="8044"/>
                </a:lnTo>
                <a:lnTo>
                  <a:pt x="701505" y="7547"/>
                </a:lnTo>
                <a:lnTo>
                  <a:pt x="704408" y="7270"/>
                </a:lnTo>
                <a:lnTo>
                  <a:pt x="708667" y="7215"/>
                </a:lnTo>
                <a:lnTo>
                  <a:pt x="708667" y="4063"/>
                </a:lnTo>
                <a:lnTo>
                  <a:pt x="663453" y="4063"/>
                </a:lnTo>
                <a:lnTo>
                  <a:pt x="663453" y="6966"/>
                </a:lnTo>
                <a:lnTo>
                  <a:pt x="667546" y="7242"/>
                </a:lnTo>
                <a:lnTo>
                  <a:pt x="670657" y="8348"/>
                </a:lnTo>
                <a:lnTo>
                  <a:pt x="672787" y="10283"/>
                </a:lnTo>
                <a:lnTo>
                  <a:pt x="674916" y="12218"/>
                </a:lnTo>
                <a:lnTo>
                  <a:pt x="677750" y="17139"/>
                </a:lnTo>
                <a:lnTo>
                  <a:pt x="681290" y="25046"/>
                </a:lnTo>
                <a:lnTo>
                  <a:pt x="723185" y="118431"/>
                </a:lnTo>
                <a:lnTo>
                  <a:pt x="725757" y="118431"/>
                </a:lnTo>
                <a:lnTo>
                  <a:pt x="763338" y="22890"/>
                </a:lnTo>
                <a:close/>
              </a:path>
              <a:path w="1849344" h="153430">
                <a:moveTo>
                  <a:pt x="785870" y="99936"/>
                </a:moveTo>
                <a:lnTo>
                  <a:pt x="785870" y="105078"/>
                </a:lnTo>
                <a:lnTo>
                  <a:pt x="787612" y="109322"/>
                </a:lnTo>
                <a:lnTo>
                  <a:pt x="791097" y="112667"/>
                </a:lnTo>
                <a:lnTo>
                  <a:pt x="794581" y="116012"/>
                </a:lnTo>
                <a:lnTo>
                  <a:pt x="798702" y="117685"/>
                </a:lnTo>
                <a:lnTo>
                  <a:pt x="803458" y="117685"/>
                </a:lnTo>
                <a:lnTo>
                  <a:pt x="802297" y="102950"/>
                </a:lnTo>
                <a:lnTo>
                  <a:pt x="800637" y="99245"/>
                </a:lnTo>
                <a:lnTo>
                  <a:pt x="800637" y="87966"/>
                </a:lnTo>
                <a:lnTo>
                  <a:pt x="804619" y="82382"/>
                </a:lnTo>
                <a:lnTo>
                  <a:pt x="812584" y="77461"/>
                </a:lnTo>
                <a:lnTo>
                  <a:pt x="816732" y="74918"/>
                </a:lnTo>
                <a:lnTo>
                  <a:pt x="821986" y="72596"/>
                </a:lnTo>
                <a:lnTo>
                  <a:pt x="828346" y="70494"/>
                </a:lnTo>
                <a:lnTo>
                  <a:pt x="828346" y="99936"/>
                </a:lnTo>
                <a:lnTo>
                  <a:pt x="826673" y="102535"/>
                </a:lnTo>
                <a:lnTo>
                  <a:pt x="823327" y="104581"/>
                </a:lnTo>
                <a:lnTo>
                  <a:pt x="819981" y="106627"/>
                </a:lnTo>
                <a:lnTo>
                  <a:pt x="816483" y="107649"/>
                </a:lnTo>
                <a:lnTo>
                  <a:pt x="817810" y="113206"/>
                </a:lnTo>
                <a:lnTo>
                  <a:pt x="820797" y="111437"/>
                </a:lnTo>
                <a:lnTo>
                  <a:pt x="824392" y="108728"/>
                </a:lnTo>
                <a:lnTo>
                  <a:pt x="828595" y="105078"/>
                </a:lnTo>
                <a:lnTo>
                  <a:pt x="828761" y="108451"/>
                </a:lnTo>
                <a:lnTo>
                  <a:pt x="829687" y="111354"/>
                </a:lnTo>
                <a:lnTo>
                  <a:pt x="831374" y="113787"/>
                </a:lnTo>
                <a:lnTo>
                  <a:pt x="833061" y="116219"/>
                </a:lnTo>
                <a:lnTo>
                  <a:pt x="835785" y="117436"/>
                </a:lnTo>
                <a:lnTo>
                  <a:pt x="842754" y="117436"/>
                </a:lnTo>
                <a:lnTo>
                  <a:pt x="845906" y="116385"/>
                </a:lnTo>
                <a:lnTo>
                  <a:pt x="849003" y="114284"/>
                </a:lnTo>
                <a:lnTo>
                  <a:pt x="851050" y="112902"/>
                </a:lnTo>
                <a:lnTo>
                  <a:pt x="852958" y="111133"/>
                </a:lnTo>
                <a:lnTo>
                  <a:pt x="854728" y="108976"/>
                </a:lnTo>
                <a:lnTo>
                  <a:pt x="854728" y="104664"/>
                </a:lnTo>
                <a:lnTo>
                  <a:pt x="852681" y="106157"/>
                </a:lnTo>
                <a:lnTo>
                  <a:pt x="851243" y="107096"/>
                </a:lnTo>
                <a:lnTo>
                  <a:pt x="849584" y="107871"/>
                </a:lnTo>
                <a:lnTo>
                  <a:pt x="847261" y="108064"/>
                </a:lnTo>
                <a:lnTo>
                  <a:pt x="844994" y="108064"/>
                </a:lnTo>
                <a:lnTo>
                  <a:pt x="843500" y="106986"/>
                </a:lnTo>
                <a:lnTo>
                  <a:pt x="842781" y="104830"/>
                </a:lnTo>
                <a:lnTo>
                  <a:pt x="842339" y="103613"/>
                </a:lnTo>
                <a:lnTo>
                  <a:pt x="842118" y="101402"/>
                </a:lnTo>
                <a:lnTo>
                  <a:pt x="842118" y="57639"/>
                </a:lnTo>
                <a:lnTo>
                  <a:pt x="841094" y="52083"/>
                </a:lnTo>
                <a:lnTo>
                  <a:pt x="839048" y="48268"/>
                </a:lnTo>
                <a:lnTo>
                  <a:pt x="835232" y="41301"/>
                </a:lnTo>
                <a:lnTo>
                  <a:pt x="827959" y="37818"/>
                </a:lnTo>
                <a:lnTo>
                  <a:pt x="807993" y="37818"/>
                </a:lnTo>
                <a:lnTo>
                  <a:pt x="800983" y="39933"/>
                </a:lnTo>
                <a:lnTo>
                  <a:pt x="796199" y="44162"/>
                </a:lnTo>
                <a:lnTo>
                  <a:pt x="791415" y="48392"/>
                </a:lnTo>
                <a:lnTo>
                  <a:pt x="789023" y="52442"/>
                </a:lnTo>
                <a:lnTo>
                  <a:pt x="789023" y="58303"/>
                </a:lnTo>
                <a:lnTo>
                  <a:pt x="789686" y="60114"/>
                </a:lnTo>
                <a:lnTo>
                  <a:pt x="791014" y="61745"/>
                </a:lnTo>
                <a:lnTo>
                  <a:pt x="792341" y="63376"/>
                </a:lnTo>
                <a:lnTo>
                  <a:pt x="794249" y="64191"/>
                </a:lnTo>
                <a:lnTo>
                  <a:pt x="798342" y="64191"/>
                </a:lnTo>
                <a:lnTo>
                  <a:pt x="800886" y="63113"/>
                </a:lnTo>
                <a:lnTo>
                  <a:pt x="802933" y="61897"/>
                </a:lnTo>
                <a:lnTo>
                  <a:pt x="803956" y="59740"/>
                </a:lnTo>
                <a:lnTo>
                  <a:pt x="803956" y="56644"/>
                </a:lnTo>
                <a:lnTo>
                  <a:pt x="803818" y="55193"/>
                </a:lnTo>
                <a:lnTo>
                  <a:pt x="803541" y="53617"/>
                </a:lnTo>
                <a:lnTo>
                  <a:pt x="803264" y="52041"/>
                </a:lnTo>
                <a:lnTo>
                  <a:pt x="803126" y="50258"/>
                </a:lnTo>
                <a:lnTo>
                  <a:pt x="803126" y="47660"/>
                </a:lnTo>
                <a:lnTo>
                  <a:pt x="804398" y="45614"/>
                </a:lnTo>
                <a:lnTo>
                  <a:pt x="806942" y="44121"/>
                </a:lnTo>
                <a:lnTo>
                  <a:pt x="809487" y="42683"/>
                </a:lnTo>
                <a:lnTo>
                  <a:pt x="812169" y="41965"/>
                </a:lnTo>
                <a:lnTo>
                  <a:pt x="820907" y="41965"/>
                </a:lnTo>
                <a:lnTo>
                  <a:pt x="824807" y="43817"/>
                </a:lnTo>
                <a:lnTo>
                  <a:pt x="826687" y="47521"/>
                </a:lnTo>
                <a:lnTo>
                  <a:pt x="827793" y="49733"/>
                </a:lnTo>
                <a:lnTo>
                  <a:pt x="828346" y="53659"/>
                </a:lnTo>
                <a:lnTo>
                  <a:pt x="828346" y="66348"/>
                </a:lnTo>
                <a:lnTo>
                  <a:pt x="818365" y="70205"/>
                </a:lnTo>
                <a:lnTo>
                  <a:pt x="805926" y="75554"/>
                </a:lnTo>
                <a:lnTo>
                  <a:pt x="797900" y="79866"/>
                </a:lnTo>
                <a:lnTo>
                  <a:pt x="789880" y="85229"/>
                </a:lnTo>
                <a:lnTo>
                  <a:pt x="785870" y="91919"/>
                </a:lnTo>
                <a:lnTo>
                  <a:pt x="785870" y="99936"/>
                </a:lnTo>
                <a:close/>
              </a:path>
              <a:path w="1849344" h="153430">
                <a:moveTo>
                  <a:pt x="807772" y="106875"/>
                </a:moveTo>
                <a:lnTo>
                  <a:pt x="805615" y="105327"/>
                </a:lnTo>
                <a:lnTo>
                  <a:pt x="802297" y="102950"/>
                </a:lnTo>
                <a:lnTo>
                  <a:pt x="803458" y="117685"/>
                </a:lnTo>
                <a:lnTo>
                  <a:pt x="807993" y="117685"/>
                </a:lnTo>
                <a:lnTo>
                  <a:pt x="812777" y="116192"/>
                </a:lnTo>
                <a:lnTo>
                  <a:pt x="817810" y="113206"/>
                </a:lnTo>
                <a:lnTo>
                  <a:pt x="816483" y="107649"/>
                </a:lnTo>
                <a:lnTo>
                  <a:pt x="810178" y="107649"/>
                </a:lnTo>
                <a:lnTo>
                  <a:pt x="807772" y="106875"/>
                </a:lnTo>
                <a:close/>
              </a:path>
              <a:path w="1849344" h="153430">
                <a:moveTo>
                  <a:pt x="895495" y="116440"/>
                </a:moveTo>
                <a:lnTo>
                  <a:pt x="895495" y="114118"/>
                </a:lnTo>
                <a:lnTo>
                  <a:pt x="890296" y="113731"/>
                </a:lnTo>
                <a:lnTo>
                  <a:pt x="886867" y="112833"/>
                </a:lnTo>
                <a:lnTo>
                  <a:pt x="885208" y="111423"/>
                </a:lnTo>
                <a:lnTo>
                  <a:pt x="883548" y="110013"/>
                </a:lnTo>
                <a:lnTo>
                  <a:pt x="882719" y="106903"/>
                </a:lnTo>
                <a:lnTo>
                  <a:pt x="882719" y="1548"/>
                </a:lnTo>
                <a:lnTo>
                  <a:pt x="881889" y="0"/>
                </a:lnTo>
                <a:lnTo>
                  <a:pt x="878889" y="941"/>
                </a:lnTo>
                <a:lnTo>
                  <a:pt x="865977" y="4857"/>
                </a:lnTo>
                <a:lnTo>
                  <a:pt x="854927" y="7961"/>
                </a:lnTo>
                <a:lnTo>
                  <a:pt x="854927" y="10698"/>
                </a:lnTo>
                <a:lnTo>
                  <a:pt x="857457" y="10118"/>
                </a:lnTo>
                <a:lnTo>
                  <a:pt x="859282" y="9786"/>
                </a:lnTo>
                <a:lnTo>
                  <a:pt x="860900" y="9703"/>
                </a:lnTo>
                <a:lnTo>
                  <a:pt x="864274" y="9703"/>
                </a:lnTo>
                <a:lnTo>
                  <a:pt x="866514" y="10864"/>
                </a:lnTo>
                <a:lnTo>
                  <a:pt x="867620" y="13186"/>
                </a:lnTo>
                <a:lnTo>
                  <a:pt x="868228" y="14568"/>
                </a:lnTo>
                <a:lnTo>
                  <a:pt x="868532" y="17084"/>
                </a:lnTo>
                <a:lnTo>
                  <a:pt x="868532" y="106350"/>
                </a:lnTo>
                <a:lnTo>
                  <a:pt x="865795" y="111008"/>
                </a:lnTo>
                <a:lnTo>
                  <a:pt x="860485" y="113621"/>
                </a:lnTo>
                <a:lnTo>
                  <a:pt x="855342" y="114118"/>
                </a:lnTo>
                <a:lnTo>
                  <a:pt x="855342" y="116440"/>
                </a:lnTo>
                <a:lnTo>
                  <a:pt x="895495" y="116440"/>
                </a:lnTo>
                <a:close/>
              </a:path>
              <a:path w="1849344" h="153430">
                <a:moveTo>
                  <a:pt x="926456" y="101761"/>
                </a:moveTo>
                <a:lnTo>
                  <a:pt x="925405" y="99494"/>
                </a:lnTo>
                <a:lnTo>
                  <a:pt x="924879" y="96481"/>
                </a:lnTo>
                <a:lnTo>
                  <a:pt x="924879" y="39642"/>
                </a:lnTo>
                <a:lnTo>
                  <a:pt x="900074" y="39642"/>
                </a:lnTo>
                <a:lnTo>
                  <a:pt x="900074" y="41965"/>
                </a:lnTo>
                <a:lnTo>
                  <a:pt x="904056" y="42352"/>
                </a:lnTo>
                <a:lnTo>
                  <a:pt x="906656" y="43015"/>
                </a:lnTo>
                <a:lnTo>
                  <a:pt x="907872" y="43955"/>
                </a:lnTo>
                <a:lnTo>
                  <a:pt x="909753" y="45448"/>
                </a:lnTo>
                <a:lnTo>
                  <a:pt x="910693" y="48406"/>
                </a:lnTo>
                <a:lnTo>
                  <a:pt x="910693" y="103835"/>
                </a:lnTo>
                <a:lnTo>
                  <a:pt x="912850" y="109502"/>
                </a:lnTo>
                <a:lnTo>
                  <a:pt x="917164" y="112874"/>
                </a:lnTo>
                <a:lnTo>
                  <a:pt x="921423" y="116302"/>
                </a:lnTo>
                <a:lnTo>
                  <a:pt x="925958" y="118016"/>
                </a:lnTo>
                <a:lnTo>
                  <a:pt x="936024" y="118016"/>
                </a:lnTo>
                <a:lnTo>
                  <a:pt x="941001" y="116358"/>
                </a:lnTo>
                <a:lnTo>
                  <a:pt x="945703" y="113040"/>
                </a:lnTo>
                <a:lnTo>
                  <a:pt x="948800" y="110884"/>
                </a:lnTo>
                <a:lnTo>
                  <a:pt x="952229" y="107566"/>
                </a:lnTo>
                <a:lnTo>
                  <a:pt x="955990" y="103088"/>
                </a:lnTo>
                <a:lnTo>
                  <a:pt x="955990" y="116440"/>
                </a:lnTo>
                <a:lnTo>
                  <a:pt x="956570" y="117685"/>
                </a:lnTo>
                <a:lnTo>
                  <a:pt x="961437" y="115805"/>
                </a:lnTo>
                <a:lnTo>
                  <a:pt x="964590" y="114616"/>
                </a:lnTo>
                <a:lnTo>
                  <a:pt x="966028" y="114118"/>
                </a:lnTo>
                <a:lnTo>
                  <a:pt x="969402" y="113013"/>
                </a:lnTo>
                <a:lnTo>
                  <a:pt x="971807" y="112252"/>
                </a:lnTo>
                <a:lnTo>
                  <a:pt x="974684" y="111423"/>
                </a:lnTo>
                <a:lnTo>
                  <a:pt x="976923" y="110801"/>
                </a:lnTo>
                <a:lnTo>
                  <a:pt x="979965" y="109972"/>
                </a:lnTo>
                <a:lnTo>
                  <a:pt x="979965" y="107649"/>
                </a:lnTo>
                <a:lnTo>
                  <a:pt x="975596" y="107815"/>
                </a:lnTo>
                <a:lnTo>
                  <a:pt x="972734" y="107193"/>
                </a:lnTo>
                <a:lnTo>
                  <a:pt x="970024" y="104374"/>
                </a:lnTo>
                <a:lnTo>
                  <a:pt x="969346" y="101789"/>
                </a:lnTo>
                <a:lnTo>
                  <a:pt x="969346" y="39642"/>
                </a:lnTo>
                <a:lnTo>
                  <a:pt x="942550" y="39642"/>
                </a:lnTo>
                <a:lnTo>
                  <a:pt x="942550" y="42379"/>
                </a:lnTo>
                <a:lnTo>
                  <a:pt x="947528" y="42656"/>
                </a:lnTo>
                <a:lnTo>
                  <a:pt x="950846" y="43457"/>
                </a:lnTo>
                <a:lnTo>
                  <a:pt x="952505" y="44784"/>
                </a:lnTo>
                <a:lnTo>
                  <a:pt x="954165" y="46111"/>
                </a:lnTo>
                <a:lnTo>
                  <a:pt x="954994" y="48904"/>
                </a:lnTo>
                <a:lnTo>
                  <a:pt x="954994" y="98609"/>
                </a:lnTo>
                <a:lnTo>
                  <a:pt x="952892" y="101042"/>
                </a:lnTo>
                <a:lnTo>
                  <a:pt x="950818" y="102950"/>
                </a:lnTo>
                <a:lnTo>
                  <a:pt x="948772" y="104332"/>
                </a:lnTo>
                <a:lnTo>
                  <a:pt x="945177" y="106820"/>
                </a:lnTo>
                <a:lnTo>
                  <a:pt x="941499" y="108064"/>
                </a:lnTo>
                <a:lnTo>
                  <a:pt x="932263" y="108064"/>
                </a:lnTo>
                <a:lnTo>
                  <a:pt x="928502" y="105963"/>
                </a:lnTo>
                <a:lnTo>
                  <a:pt x="926456" y="101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11681" y="4061076"/>
            <a:ext cx="1784018" cy="135086"/>
          </a:xfrm>
          <a:custGeom>
            <a:avLst/>
            <a:gdLst/>
            <a:ahLst/>
            <a:cxnLst/>
            <a:rect l="l" t="t" r="r" b="b"/>
            <a:pathLst>
              <a:path w="1962420" h="153098">
                <a:moveTo>
                  <a:pt x="331289" y="59326"/>
                </a:moveTo>
                <a:lnTo>
                  <a:pt x="332562" y="55566"/>
                </a:lnTo>
                <a:lnTo>
                  <a:pt x="327860" y="50258"/>
                </a:lnTo>
                <a:lnTo>
                  <a:pt x="324869" y="54382"/>
                </a:lnTo>
                <a:lnTo>
                  <a:pt x="319708" y="65915"/>
                </a:lnTo>
                <a:lnTo>
                  <a:pt x="317988" y="79037"/>
                </a:lnTo>
                <a:lnTo>
                  <a:pt x="318084" y="82259"/>
                </a:lnTo>
                <a:lnTo>
                  <a:pt x="320590" y="94920"/>
                </a:lnTo>
                <a:lnTo>
                  <a:pt x="326492" y="106157"/>
                </a:lnTo>
                <a:lnTo>
                  <a:pt x="337413" y="115293"/>
                </a:lnTo>
                <a:lnTo>
                  <a:pt x="350592" y="117933"/>
                </a:lnTo>
                <a:lnTo>
                  <a:pt x="359607" y="117933"/>
                </a:lnTo>
                <a:lnTo>
                  <a:pt x="367225" y="114948"/>
                </a:lnTo>
                <a:lnTo>
                  <a:pt x="373447" y="108977"/>
                </a:lnTo>
                <a:lnTo>
                  <a:pt x="379669" y="103005"/>
                </a:lnTo>
                <a:lnTo>
                  <a:pt x="383914" y="96509"/>
                </a:lnTo>
                <a:lnTo>
                  <a:pt x="386182" y="89487"/>
                </a:lnTo>
                <a:lnTo>
                  <a:pt x="383278" y="88491"/>
                </a:lnTo>
                <a:lnTo>
                  <a:pt x="379904" y="94076"/>
                </a:lnTo>
                <a:lnTo>
                  <a:pt x="376227" y="98388"/>
                </a:lnTo>
                <a:lnTo>
                  <a:pt x="372245" y="101429"/>
                </a:lnTo>
                <a:lnTo>
                  <a:pt x="368262" y="104470"/>
                </a:lnTo>
                <a:lnTo>
                  <a:pt x="363368" y="105991"/>
                </a:lnTo>
                <a:lnTo>
                  <a:pt x="350370" y="105991"/>
                </a:lnTo>
                <a:lnTo>
                  <a:pt x="344148" y="103060"/>
                </a:lnTo>
                <a:lnTo>
                  <a:pt x="338894" y="97200"/>
                </a:lnTo>
                <a:lnTo>
                  <a:pt x="336899" y="94641"/>
                </a:lnTo>
                <a:lnTo>
                  <a:pt x="332221" y="83860"/>
                </a:lnTo>
                <a:lnTo>
                  <a:pt x="330183" y="69167"/>
                </a:lnTo>
                <a:lnTo>
                  <a:pt x="330515" y="63860"/>
                </a:lnTo>
                <a:lnTo>
                  <a:pt x="331289" y="59326"/>
                </a:lnTo>
                <a:close/>
              </a:path>
              <a:path w="1962420" h="153098">
                <a:moveTo>
                  <a:pt x="423655" y="37743"/>
                </a:moveTo>
                <a:lnTo>
                  <a:pt x="411631" y="41585"/>
                </a:lnTo>
                <a:lnTo>
                  <a:pt x="415224" y="45379"/>
                </a:lnTo>
                <a:lnTo>
                  <a:pt x="420644" y="42297"/>
                </a:lnTo>
                <a:lnTo>
                  <a:pt x="427612" y="42297"/>
                </a:lnTo>
                <a:lnTo>
                  <a:pt x="423655" y="37743"/>
                </a:lnTo>
                <a:close/>
              </a:path>
              <a:path w="1962420" h="153098">
                <a:moveTo>
                  <a:pt x="444619" y="18660"/>
                </a:moveTo>
                <a:lnTo>
                  <a:pt x="444619" y="45033"/>
                </a:lnTo>
                <a:lnTo>
                  <a:pt x="442573" y="42988"/>
                </a:lnTo>
                <a:lnTo>
                  <a:pt x="440444" y="41384"/>
                </a:lnTo>
                <a:lnTo>
                  <a:pt x="438231" y="40223"/>
                </a:lnTo>
                <a:lnTo>
                  <a:pt x="434858" y="38454"/>
                </a:lnTo>
                <a:lnTo>
                  <a:pt x="431152" y="37569"/>
                </a:lnTo>
                <a:lnTo>
                  <a:pt x="427115" y="37569"/>
                </a:lnTo>
                <a:lnTo>
                  <a:pt x="423655" y="37743"/>
                </a:lnTo>
                <a:lnTo>
                  <a:pt x="427612" y="42297"/>
                </a:lnTo>
                <a:lnTo>
                  <a:pt x="431263" y="42297"/>
                </a:lnTo>
                <a:lnTo>
                  <a:pt x="435010" y="43776"/>
                </a:lnTo>
                <a:lnTo>
                  <a:pt x="438854" y="46734"/>
                </a:lnTo>
                <a:lnTo>
                  <a:pt x="442698" y="49691"/>
                </a:lnTo>
                <a:lnTo>
                  <a:pt x="444619" y="54764"/>
                </a:lnTo>
                <a:lnTo>
                  <a:pt x="444619" y="99798"/>
                </a:lnTo>
                <a:lnTo>
                  <a:pt x="443292" y="102203"/>
                </a:lnTo>
                <a:lnTo>
                  <a:pt x="440637" y="104747"/>
                </a:lnTo>
                <a:lnTo>
                  <a:pt x="437983" y="107290"/>
                </a:lnTo>
                <a:lnTo>
                  <a:pt x="434498" y="108562"/>
                </a:lnTo>
                <a:lnTo>
                  <a:pt x="421999" y="108562"/>
                </a:lnTo>
                <a:lnTo>
                  <a:pt x="415846" y="105078"/>
                </a:lnTo>
                <a:lnTo>
                  <a:pt x="411725" y="98112"/>
                </a:lnTo>
                <a:lnTo>
                  <a:pt x="407605" y="91145"/>
                </a:lnTo>
                <a:lnTo>
                  <a:pt x="405545" y="83211"/>
                </a:lnTo>
                <a:lnTo>
                  <a:pt x="405545" y="65297"/>
                </a:lnTo>
                <a:lnTo>
                  <a:pt x="407481" y="57709"/>
                </a:lnTo>
                <a:lnTo>
                  <a:pt x="411352" y="51544"/>
                </a:lnTo>
                <a:lnTo>
                  <a:pt x="415224" y="45379"/>
                </a:lnTo>
                <a:lnTo>
                  <a:pt x="411631" y="41585"/>
                </a:lnTo>
                <a:lnTo>
                  <a:pt x="401438" y="50466"/>
                </a:lnTo>
                <a:lnTo>
                  <a:pt x="397304" y="56429"/>
                </a:lnTo>
                <a:lnTo>
                  <a:pt x="392534" y="68121"/>
                </a:lnTo>
                <a:lnTo>
                  <a:pt x="390944" y="81359"/>
                </a:lnTo>
                <a:lnTo>
                  <a:pt x="390965" y="82776"/>
                </a:lnTo>
                <a:lnTo>
                  <a:pt x="393355" y="95471"/>
                </a:lnTo>
                <a:lnTo>
                  <a:pt x="399696" y="106613"/>
                </a:lnTo>
                <a:lnTo>
                  <a:pt x="405531" y="113884"/>
                </a:lnTo>
                <a:lnTo>
                  <a:pt x="413150" y="117519"/>
                </a:lnTo>
                <a:lnTo>
                  <a:pt x="427861" y="117519"/>
                </a:lnTo>
                <a:lnTo>
                  <a:pt x="432535" y="116275"/>
                </a:lnTo>
                <a:lnTo>
                  <a:pt x="436572" y="113787"/>
                </a:lnTo>
                <a:lnTo>
                  <a:pt x="438840" y="112349"/>
                </a:lnTo>
                <a:lnTo>
                  <a:pt x="441522" y="109944"/>
                </a:lnTo>
                <a:lnTo>
                  <a:pt x="444619" y="106571"/>
                </a:lnTo>
                <a:lnTo>
                  <a:pt x="444619" y="116772"/>
                </a:lnTo>
                <a:lnTo>
                  <a:pt x="445200" y="117519"/>
                </a:lnTo>
                <a:lnTo>
                  <a:pt x="458225" y="112626"/>
                </a:lnTo>
                <a:lnTo>
                  <a:pt x="465913" y="109972"/>
                </a:lnTo>
                <a:lnTo>
                  <a:pt x="469923" y="108589"/>
                </a:lnTo>
                <a:lnTo>
                  <a:pt x="470254" y="108479"/>
                </a:lnTo>
                <a:lnTo>
                  <a:pt x="470254" y="105742"/>
                </a:lnTo>
                <a:lnTo>
                  <a:pt x="468429" y="105949"/>
                </a:lnTo>
                <a:lnTo>
                  <a:pt x="462788" y="105991"/>
                </a:lnTo>
                <a:lnTo>
                  <a:pt x="460437" y="105272"/>
                </a:lnTo>
                <a:lnTo>
                  <a:pt x="458667" y="102397"/>
                </a:lnTo>
                <a:lnTo>
                  <a:pt x="458225" y="99881"/>
                </a:lnTo>
                <a:lnTo>
                  <a:pt x="458225" y="96287"/>
                </a:lnTo>
                <a:lnTo>
                  <a:pt x="458391" y="28529"/>
                </a:lnTo>
                <a:lnTo>
                  <a:pt x="458474" y="18618"/>
                </a:lnTo>
                <a:lnTo>
                  <a:pt x="458585" y="12025"/>
                </a:lnTo>
                <a:lnTo>
                  <a:pt x="458806" y="165"/>
                </a:lnTo>
                <a:lnTo>
                  <a:pt x="458308" y="0"/>
                </a:lnTo>
                <a:lnTo>
                  <a:pt x="456262" y="774"/>
                </a:lnTo>
                <a:lnTo>
                  <a:pt x="453911" y="1575"/>
                </a:lnTo>
                <a:lnTo>
                  <a:pt x="452031" y="2239"/>
                </a:lnTo>
                <a:lnTo>
                  <a:pt x="449846" y="2930"/>
                </a:lnTo>
                <a:lnTo>
                  <a:pt x="447357" y="3649"/>
                </a:lnTo>
                <a:lnTo>
                  <a:pt x="444868" y="4367"/>
                </a:lnTo>
                <a:lnTo>
                  <a:pt x="442380" y="5059"/>
                </a:lnTo>
                <a:lnTo>
                  <a:pt x="439891" y="5722"/>
                </a:lnTo>
                <a:lnTo>
                  <a:pt x="433088" y="7464"/>
                </a:lnTo>
                <a:lnTo>
                  <a:pt x="433088" y="10201"/>
                </a:lnTo>
                <a:lnTo>
                  <a:pt x="434802" y="10035"/>
                </a:lnTo>
                <a:lnTo>
                  <a:pt x="436406" y="9869"/>
                </a:lnTo>
                <a:lnTo>
                  <a:pt x="438149" y="9786"/>
                </a:lnTo>
                <a:lnTo>
                  <a:pt x="440969" y="9786"/>
                </a:lnTo>
                <a:lnTo>
                  <a:pt x="442753" y="10422"/>
                </a:lnTo>
                <a:lnTo>
                  <a:pt x="444246" y="12965"/>
                </a:lnTo>
                <a:lnTo>
                  <a:pt x="444619" y="15287"/>
                </a:lnTo>
                <a:lnTo>
                  <a:pt x="444619" y="18660"/>
                </a:lnTo>
                <a:close/>
              </a:path>
              <a:path w="1962420" h="153098">
                <a:moveTo>
                  <a:pt x="573582" y="103171"/>
                </a:moveTo>
                <a:lnTo>
                  <a:pt x="569849" y="108977"/>
                </a:lnTo>
                <a:lnTo>
                  <a:pt x="564111" y="111879"/>
                </a:lnTo>
                <a:lnTo>
                  <a:pt x="553492" y="111879"/>
                </a:lnTo>
                <a:lnTo>
                  <a:pt x="550146" y="111257"/>
                </a:lnTo>
                <a:lnTo>
                  <a:pt x="546329" y="110013"/>
                </a:lnTo>
                <a:lnTo>
                  <a:pt x="542513" y="108769"/>
                </a:lnTo>
                <a:lnTo>
                  <a:pt x="546910" y="117519"/>
                </a:lnTo>
                <a:lnTo>
                  <a:pt x="553049" y="117519"/>
                </a:lnTo>
                <a:lnTo>
                  <a:pt x="560281" y="116986"/>
                </a:lnTo>
                <a:lnTo>
                  <a:pt x="572501" y="112963"/>
                </a:lnTo>
                <a:lnTo>
                  <a:pt x="582500" y="104996"/>
                </a:lnTo>
                <a:lnTo>
                  <a:pt x="586697" y="99533"/>
                </a:lnTo>
                <a:lnTo>
                  <a:pt x="591949" y="88003"/>
                </a:lnTo>
                <a:lnTo>
                  <a:pt x="593700" y="74890"/>
                </a:lnTo>
                <a:lnTo>
                  <a:pt x="593622" y="71827"/>
                </a:lnTo>
                <a:lnTo>
                  <a:pt x="591114" y="58749"/>
                </a:lnTo>
                <a:lnTo>
                  <a:pt x="585072" y="48185"/>
                </a:lnTo>
                <a:lnTo>
                  <a:pt x="579320" y="41329"/>
                </a:lnTo>
                <a:lnTo>
                  <a:pt x="572379" y="37901"/>
                </a:lnTo>
                <a:lnTo>
                  <a:pt x="557612" y="37901"/>
                </a:lnTo>
                <a:lnTo>
                  <a:pt x="551749" y="39974"/>
                </a:lnTo>
                <a:lnTo>
                  <a:pt x="546661" y="44121"/>
                </a:lnTo>
                <a:lnTo>
                  <a:pt x="543785" y="46499"/>
                </a:lnTo>
                <a:lnTo>
                  <a:pt x="541628" y="49014"/>
                </a:lnTo>
                <a:lnTo>
                  <a:pt x="541739" y="54778"/>
                </a:lnTo>
                <a:lnTo>
                  <a:pt x="545500" y="52373"/>
                </a:lnTo>
                <a:lnTo>
                  <a:pt x="549261" y="49968"/>
                </a:lnTo>
                <a:lnTo>
                  <a:pt x="553104" y="48766"/>
                </a:lnTo>
                <a:lnTo>
                  <a:pt x="564830" y="48766"/>
                </a:lnTo>
                <a:lnTo>
                  <a:pt x="570471" y="52263"/>
                </a:lnTo>
                <a:lnTo>
                  <a:pt x="573955" y="59257"/>
                </a:lnTo>
                <a:lnTo>
                  <a:pt x="577440" y="66251"/>
                </a:lnTo>
                <a:lnTo>
                  <a:pt x="579182" y="73867"/>
                </a:lnTo>
                <a:lnTo>
                  <a:pt x="579182" y="90344"/>
                </a:lnTo>
                <a:lnTo>
                  <a:pt x="577315" y="97366"/>
                </a:lnTo>
                <a:lnTo>
                  <a:pt x="573582" y="103171"/>
                </a:lnTo>
                <a:close/>
              </a:path>
              <a:path w="1962420" h="153098">
                <a:moveTo>
                  <a:pt x="604886" y="139372"/>
                </a:moveTo>
                <a:lnTo>
                  <a:pt x="604070" y="141183"/>
                </a:lnTo>
                <a:lnTo>
                  <a:pt x="604070" y="146767"/>
                </a:lnTo>
                <a:lnTo>
                  <a:pt x="605425" y="149228"/>
                </a:lnTo>
                <a:lnTo>
                  <a:pt x="608135" y="150776"/>
                </a:lnTo>
                <a:lnTo>
                  <a:pt x="610845" y="152324"/>
                </a:lnTo>
                <a:lnTo>
                  <a:pt x="613749" y="153098"/>
                </a:lnTo>
                <a:lnTo>
                  <a:pt x="623206" y="153098"/>
                </a:lnTo>
                <a:lnTo>
                  <a:pt x="628460" y="150417"/>
                </a:lnTo>
                <a:lnTo>
                  <a:pt x="632609" y="145053"/>
                </a:lnTo>
                <a:lnTo>
                  <a:pt x="639795" y="132874"/>
                </a:lnTo>
                <a:lnTo>
                  <a:pt x="645633" y="119095"/>
                </a:lnTo>
                <a:lnTo>
                  <a:pt x="671766" y="49927"/>
                </a:lnTo>
                <a:lnTo>
                  <a:pt x="672596" y="47660"/>
                </a:lnTo>
                <a:lnTo>
                  <a:pt x="673577" y="45890"/>
                </a:lnTo>
                <a:lnTo>
                  <a:pt x="675845" y="43347"/>
                </a:lnTo>
                <a:lnTo>
                  <a:pt x="677546" y="42573"/>
                </a:lnTo>
                <a:lnTo>
                  <a:pt x="679813" y="42297"/>
                </a:lnTo>
                <a:lnTo>
                  <a:pt x="679813" y="39725"/>
                </a:lnTo>
                <a:lnTo>
                  <a:pt x="656999" y="39725"/>
                </a:lnTo>
                <a:lnTo>
                  <a:pt x="656999" y="42297"/>
                </a:lnTo>
                <a:lnTo>
                  <a:pt x="659571" y="42462"/>
                </a:lnTo>
                <a:lnTo>
                  <a:pt x="661119" y="42573"/>
                </a:lnTo>
                <a:lnTo>
                  <a:pt x="662391" y="42960"/>
                </a:lnTo>
                <a:lnTo>
                  <a:pt x="664383" y="44287"/>
                </a:lnTo>
                <a:lnTo>
                  <a:pt x="664880" y="46775"/>
                </a:lnTo>
                <a:lnTo>
                  <a:pt x="664701" y="48378"/>
                </a:lnTo>
                <a:lnTo>
                  <a:pt x="664341" y="49927"/>
                </a:lnTo>
                <a:lnTo>
                  <a:pt x="663982" y="51475"/>
                </a:lnTo>
                <a:lnTo>
                  <a:pt x="663553" y="52912"/>
                </a:lnTo>
                <a:lnTo>
                  <a:pt x="647956" y="96287"/>
                </a:lnTo>
                <a:lnTo>
                  <a:pt x="628544" y="53244"/>
                </a:lnTo>
                <a:lnTo>
                  <a:pt x="627825" y="51640"/>
                </a:lnTo>
                <a:lnTo>
                  <a:pt x="627327" y="50438"/>
                </a:lnTo>
                <a:lnTo>
                  <a:pt x="626774" y="48835"/>
                </a:lnTo>
                <a:lnTo>
                  <a:pt x="626635" y="47273"/>
                </a:lnTo>
                <a:lnTo>
                  <a:pt x="626635" y="45171"/>
                </a:lnTo>
                <a:lnTo>
                  <a:pt x="627907" y="43762"/>
                </a:lnTo>
                <a:lnTo>
                  <a:pt x="630452" y="43043"/>
                </a:lnTo>
                <a:lnTo>
                  <a:pt x="631779" y="42601"/>
                </a:lnTo>
                <a:lnTo>
                  <a:pt x="633825" y="42352"/>
                </a:lnTo>
                <a:lnTo>
                  <a:pt x="636591" y="42297"/>
                </a:lnTo>
                <a:lnTo>
                  <a:pt x="636591" y="39725"/>
                </a:lnTo>
                <a:lnTo>
                  <a:pt x="601581" y="39725"/>
                </a:lnTo>
                <a:lnTo>
                  <a:pt x="601581" y="42048"/>
                </a:lnTo>
                <a:lnTo>
                  <a:pt x="604347" y="42435"/>
                </a:lnTo>
                <a:lnTo>
                  <a:pt x="606434" y="43278"/>
                </a:lnTo>
                <a:lnTo>
                  <a:pt x="609255" y="45877"/>
                </a:lnTo>
                <a:lnTo>
                  <a:pt x="610901" y="48572"/>
                </a:lnTo>
                <a:lnTo>
                  <a:pt x="612781" y="52663"/>
                </a:lnTo>
                <a:lnTo>
                  <a:pt x="639328" y="110055"/>
                </a:lnTo>
                <a:lnTo>
                  <a:pt x="639909" y="111962"/>
                </a:lnTo>
                <a:lnTo>
                  <a:pt x="640158" y="113787"/>
                </a:lnTo>
                <a:lnTo>
                  <a:pt x="640158" y="116220"/>
                </a:lnTo>
                <a:lnTo>
                  <a:pt x="638444" y="121030"/>
                </a:lnTo>
                <a:lnTo>
                  <a:pt x="635014" y="128217"/>
                </a:lnTo>
                <a:lnTo>
                  <a:pt x="631585" y="135405"/>
                </a:lnTo>
                <a:lnTo>
                  <a:pt x="628322" y="138999"/>
                </a:lnTo>
                <a:lnTo>
                  <a:pt x="624008" y="138999"/>
                </a:lnTo>
                <a:lnTo>
                  <a:pt x="621976" y="138474"/>
                </a:lnTo>
                <a:lnTo>
                  <a:pt x="619127" y="137423"/>
                </a:lnTo>
                <a:lnTo>
                  <a:pt x="616279" y="136373"/>
                </a:lnTo>
                <a:lnTo>
                  <a:pt x="614136" y="135847"/>
                </a:lnTo>
                <a:lnTo>
                  <a:pt x="610209" y="135847"/>
                </a:lnTo>
                <a:lnTo>
                  <a:pt x="608149" y="136553"/>
                </a:lnTo>
                <a:lnTo>
                  <a:pt x="606517" y="137962"/>
                </a:lnTo>
                <a:lnTo>
                  <a:pt x="604886" y="139372"/>
                </a:lnTo>
                <a:close/>
              </a:path>
              <a:path w="1962420" h="153098">
                <a:moveTo>
                  <a:pt x="809780" y="101263"/>
                </a:moveTo>
                <a:lnTo>
                  <a:pt x="808729" y="98997"/>
                </a:lnTo>
                <a:lnTo>
                  <a:pt x="808203" y="95983"/>
                </a:lnTo>
                <a:lnTo>
                  <a:pt x="808203" y="39145"/>
                </a:lnTo>
                <a:lnTo>
                  <a:pt x="783398" y="39145"/>
                </a:lnTo>
                <a:lnTo>
                  <a:pt x="783398" y="41467"/>
                </a:lnTo>
                <a:lnTo>
                  <a:pt x="787380" y="41854"/>
                </a:lnTo>
                <a:lnTo>
                  <a:pt x="789980" y="42518"/>
                </a:lnTo>
                <a:lnTo>
                  <a:pt x="791196" y="43458"/>
                </a:lnTo>
                <a:lnTo>
                  <a:pt x="793077" y="44950"/>
                </a:lnTo>
                <a:lnTo>
                  <a:pt x="794017" y="47908"/>
                </a:lnTo>
                <a:lnTo>
                  <a:pt x="794017" y="103337"/>
                </a:lnTo>
                <a:lnTo>
                  <a:pt x="796174" y="109004"/>
                </a:lnTo>
                <a:lnTo>
                  <a:pt x="800488" y="112377"/>
                </a:lnTo>
                <a:lnTo>
                  <a:pt x="804747" y="115805"/>
                </a:lnTo>
                <a:lnTo>
                  <a:pt x="809282" y="117519"/>
                </a:lnTo>
                <a:lnTo>
                  <a:pt x="819348" y="117519"/>
                </a:lnTo>
                <a:lnTo>
                  <a:pt x="824325" y="115860"/>
                </a:lnTo>
                <a:lnTo>
                  <a:pt x="829027" y="112543"/>
                </a:lnTo>
                <a:lnTo>
                  <a:pt x="832124" y="110386"/>
                </a:lnTo>
                <a:lnTo>
                  <a:pt x="835553" y="107069"/>
                </a:lnTo>
                <a:lnTo>
                  <a:pt x="839314" y="102590"/>
                </a:lnTo>
                <a:lnTo>
                  <a:pt x="839314" y="115943"/>
                </a:lnTo>
                <a:lnTo>
                  <a:pt x="839894" y="117187"/>
                </a:lnTo>
                <a:lnTo>
                  <a:pt x="844761" y="115307"/>
                </a:lnTo>
                <a:lnTo>
                  <a:pt x="847914" y="114119"/>
                </a:lnTo>
                <a:lnTo>
                  <a:pt x="849352" y="113621"/>
                </a:lnTo>
                <a:lnTo>
                  <a:pt x="852726" y="112515"/>
                </a:lnTo>
                <a:lnTo>
                  <a:pt x="855131" y="111755"/>
                </a:lnTo>
                <a:lnTo>
                  <a:pt x="858007" y="110925"/>
                </a:lnTo>
                <a:lnTo>
                  <a:pt x="860247" y="110304"/>
                </a:lnTo>
                <a:lnTo>
                  <a:pt x="863289" y="109474"/>
                </a:lnTo>
                <a:lnTo>
                  <a:pt x="863289" y="107152"/>
                </a:lnTo>
                <a:lnTo>
                  <a:pt x="858920" y="107318"/>
                </a:lnTo>
                <a:lnTo>
                  <a:pt x="856058" y="106696"/>
                </a:lnTo>
                <a:lnTo>
                  <a:pt x="853348" y="103876"/>
                </a:lnTo>
                <a:lnTo>
                  <a:pt x="852670" y="101291"/>
                </a:lnTo>
                <a:lnTo>
                  <a:pt x="852670" y="39145"/>
                </a:lnTo>
                <a:lnTo>
                  <a:pt x="825874" y="39145"/>
                </a:lnTo>
                <a:lnTo>
                  <a:pt x="825874" y="41882"/>
                </a:lnTo>
                <a:lnTo>
                  <a:pt x="830852" y="42158"/>
                </a:lnTo>
                <a:lnTo>
                  <a:pt x="834170" y="42960"/>
                </a:lnTo>
                <a:lnTo>
                  <a:pt x="835829" y="44287"/>
                </a:lnTo>
                <a:lnTo>
                  <a:pt x="837488" y="45614"/>
                </a:lnTo>
                <a:lnTo>
                  <a:pt x="838318" y="48406"/>
                </a:lnTo>
                <a:lnTo>
                  <a:pt x="838318" y="98112"/>
                </a:lnTo>
                <a:lnTo>
                  <a:pt x="836216" y="100545"/>
                </a:lnTo>
                <a:lnTo>
                  <a:pt x="834142" y="102452"/>
                </a:lnTo>
                <a:lnTo>
                  <a:pt x="832096" y="103835"/>
                </a:lnTo>
                <a:lnTo>
                  <a:pt x="828501" y="106323"/>
                </a:lnTo>
                <a:lnTo>
                  <a:pt x="824823" y="107567"/>
                </a:lnTo>
                <a:lnTo>
                  <a:pt x="815587" y="107567"/>
                </a:lnTo>
                <a:lnTo>
                  <a:pt x="811826" y="105466"/>
                </a:lnTo>
                <a:lnTo>
                  <a:pt x="809780" y="101263"/>
                </a:lnTo>
                <a:close/>
              </a:path>
              <a:path w="1962420" h="153098">
                <a:moveTo>
                  <a:pt x="893155" y="45448"/>
                </a:moveTo>
                <a:lnTo>
                  <a:pt x="910079" y="45448"/>
                </a:lnTo>
                <a:lnTo>
                  <a:pt x="910079" y="39477"/>
                </a:lnTo>
                <a:lnTo>
                  <a:pt x="893321" y="39477"/>
                </a:lnTo>
                <a:lnTo>
                  <a:pt x="893321" y="19075"/>
                </a:lnTo>
                <a:lnTo>
                  <a:pt x="891828" y="17665"/>
                </a:lnTo>
                <a:lnTo>
                  <a:pt x="885578" y="26069"/>
                </a:lnTo>
                <a:lnTo>
                  <a:pt x="881610" y="31252"/>
                </a:lnTo>
                <a:lnTo>
                  <a:pt x="879923" y="33215"/>
                </a:lnTo>
                <a:lnTo>
                  <a:pt x="878236" y="35178"/>
                </a:lnTo>
                <a:lnTo>
                  <a:pt x="875484" y="37735"/>
                </a:lnTo>
                <a:lnTo>
                  <a:pt x="871668" y="40887"/>
                </a:lnTo>
                <a:lnTo>
                  <a:pt x="870341" y="41993"/>
                </a:lnTo>
                <a:lnTo>
                  <a:pt x="868931" y="43734"/>
                </a:lnTo>
                <a:lnTo>
                  <a:pt x="869760" y="45448"/>
                </a:lnTo>
                <a:lnTo>
                  <a:pt x="878803" y="45448"/>
                </a:lnTo>
                <a:lnTo>
                  <a:pt x="878803" y="101291"/>
                </a:lnTo>
                <a:lnTo>
                  <a:pt x="879439" y="105659"/>
                </a:lnTo>
                <a:lnTo>
                  <a:pt x="880711" y="108811"/>
                </a:lnTo>
                <a:lnTo>
                  <a:pt x="883034" y="114616"/>
                </a:lnTo>
                <a:lnTo>
                  <a:pt x="887458" y="117519"/>
                </a:lnTo>
                <a:lnTo>
                  <a:pt x="896971" y="117519"/>
                </a:lnTo>
                <a:lnTo>
                  <a:pt x="900068" y="116717"/>
                </a:lnTo>
                <a:lnTo>
                  <a:pt x="903276" y="115114"/>
                </a:lnTo>
                <a:lnTo>
                  <a:pt x="906484" y="113510"/>
                </a:lnTo>
                <a:lnTo>
                  <a:pt x="909526" y="110773"/>
                </a:lnTo>
                <a:lnTo>
                  <a:pt x="912402" y="106903"/>
                </a:lnTo>
                <a:lnTo>
                  <a:pt x="914227" y="104415"/>
                </a:lnTo>
                <a:lnTo>
                  <a:pt x="912070" y="102590"/>
                </a:lnTo>
                <a:lnTo>
                  <a:pt x="910190" y="104636"/>
                </a:lnTo>
                <a:lnTo>
                  <a:pt x="908517" y="106129"/>
                </a:lnTo>
                <a:lnTo>
                  <a:pt x="905586" y="108009"/>
                </a:lnTo>
                <a:lnTo>
                  <a:pt x="903857" y="108479"/>
                </a:lnTo>
                <a:lnTo>
                  <a:pt x="897995" y="108479"/>
                </a:lnTo>
                <a:lnTo>
                  <a:pt x="895395" y="106571"/>
                </a:lnTo>
                <a:lnTo>
                  <a:pt x="894068" y="102756"/>
                </a:lnTo>
                <a:lnTo>
                  <a:pt x="893349" y="100600"/>
                </a:lnTo>
                <a:lnTo>
                  <a:pt x="892989" y="97421"/>
                </a:lnTo>
                <a:lnTo>
                  <a:pt x="892989" y="93219"/>
                </a:lnTo>
                <a:lnTo>
                  <a:pt x="893155" y="45448"/>
                </a:lnTo>
                <a:close/>
              </a:path>
              <a:path w="1962420" h="153098">
                <a:moveTo>
                  <a:pt x="941455" y="101263"/>
                </a:moveTo>
                <a:lnTo>
                  <a:pt x="940404" y="98997"/>
                </a:lnTo>
                <a:lnTo>
                  <a:pt x="939879" y="95983"/>
                </a:lnTo>
                <a:lnTo>
                  <a:pt x="939879" y="39145"/>
                </a:lnTo>
                <a:lnTo>
                  <a:pt x="915073" y="39145"/>
                </a:lnTo>
                <a:lnTo>
                  <a:pt x="915073" y="41467"/>
                </a:lnTo>
                <a:lnTo>
                  <a:pt x="919055" y="41854"/>
                </a:lnTo>
                <a:lnTo>
                  <a:pt x="921655" y="42518"/>
                </a:lnTo>
                <a:lnTo>
                  <a:pt x="922872" y="43458"/>
                </a:lnTo>
                <a:lnTo>
                  <a:pt x="924752" y="44950"/>
                </a:lnTo>
                <a:lnTo>
                  <a:pt x="925692" y="47908"/>
                </a:lnTo>
                <a:lnTo>
                  <a:pt x="925692" y="103337"/>
                </a:lnTo>
                <a:lnTo>
                  <a:pt x="927849" y="109004"/>
                </a:lnTo>
                <a:lnTo>
                  <a:pt x="932163" y="112377"/>
                </a:lnTo>
                <a:lnTo>
                  <a:pt x="936422" y="115805"/>
                </a:lnTo>
                <a:lnTo>
                  <a:pt x="940957" y="117519"/>
                </a:lnTo>
                <a:lnTo>
                  <a:pt x="951023" y="117519"/>
                </a:lnTo>
                <a:lnTo>
                  <a:pt x="956001" y="115860"/>
                </a:lnTo>
                <a:lnTo>
                  <a:pt x="960702" y="112543"/>
                </a:lnTo>
                <a:lnTo>
                  <a:pt x="963799" y="110386"/>
                </a:lnTo>
                <a:lnTo>
                  <a:pt x="967228" y="107069"/>
                </a:lnTo>
                <a:lnTo>
                  <a:pt x="970989" y="102590"/>
                </a:lnTo>
                <a:lnTo>
                  <a:pt x="970989" y="115943"/>
                </a:lnTo>
                <a:lnTo>
                  <a:pt x="971570" y="117187"/>
                </a:lnTo>
                <a:lnTo>
                  <a:pt x="976437" y="115307"/>
                </a:lnTo>
                <a:lnTo>
                  <a:pt x="979589" y="114119"/>
                </a:lnTo>
                <a:lnTo>
                  <a:pt x="981027" y="113621"/>
                </a:lnTo>
                <a:lnTo>
                  <a:pt x="984401" y="112515"/>
                </a:lnTo>
                <a:lnTo>
                  <a:pt x="986807" y="111755"/>
                </a:lnTo>
                <a:lnTo>
                  <a:pt x="989683" y="110925"/>
                </a:lnTo>
                <a:lnTo>
                  <a:pt x="991923" y="110304"/>
                </a:lnTo>
                <a:lnTo>
                  <a:pt x="994965" y="109474"/>
                </a:lnTo>
                <a:lnTo>
                  <a:pt x="994965" y="107152"/>
                </a:lnTo>
                <a:lnTo>
                  <a:pt x="990595" y="107318"/>
                </a:lnTo>
                <a:lnTo>
                  <a:pt x="987733" y="106696"/>
                </a:lnTo>
                <a:lnTo>
                  <a:pt x="985023" y="103876"/>
                </a:lnTo>
                <a:lnTo>
                  <a:pt x="984346" y="101291"/>
                </a:lnTo>
                <a:lnTo>
                  <a:pt x="984346" y="39145"/>
                </a:lnTo>
                <a:lnTo>
                  <a:pt x="957549" y="39145"/>
                </a:lnTo>
                <a:lnTo>
                  <a:pt x="957549" y="41882"/>
                </a:lnTo>
                <a:lnTo>
                  <a:pt x="962527" y="42158"/>
                </a:lnTo>
                <a:lnTo>
                  <a:pt x="965845" y="42960"/>
                </a:lnTo>
                <a:lnTo>
                  <a:pt x="967505" y="44287"/>
                </a:lnTo>
                <a:lnTo>
                  <a:pt x="969164" y="45614"/>
                </a:lnTo>
                <a:lnTo>
                  <a:pt x="969993" y="48406"/>
                </a:lnTo>
                <a:lnTo>
                  <a:pt x="969993" y="98112"/>
                </a:lnTo>
                <a:lnTo>
                  <a:pt x="967892" y="100545"/>
                </a:lnTo>
                <a:lnTo>
                  <a:pt x="965818" y="102452"/>
                </a:lnTo>
                <a:lnTo>
                  <a:pt x="963771" y="103835"/>
                </a:lnTo>
                <a:lnTo>
                  <a:pt x="960176" y="106323"/>
                </a:lnTo>
                <a:lnTo>
                  <a:pt x="956499" y="107567"/>
                </a:lnTo>
                <a:lnTo>
                  <a:pt x="947262" y="107567"/>
                </a:lnTo>
                <a:lnTo>
                  <a:pt x="943501" y="105466"/>
                </a:lnTo>
                <a:lnTo>
                  <a:pt x="941455" y="101263"/>
                </a:lnTo>
                <a:close/>
              </a:path>
              <a:path w="1962420" h="153098">
                <a:moveTo>
                  <a:pt x="1089353" y="38287"/>
                </a:moveTo>
                <a:lnTo>
                  <a:pt x="1076955" y="41856"/>
                </a:lnTo>
                <a:lnTo>
                  <a:pt x="1066941" y="50258"/>
                </a:lnTo>
                <a:lnTo>
                  <a:pt x="1071642" y="55566"/>
                </a:lnTo>
                <a:lnTo>
                  <a:pt x="1073412" y="52581"/>
                </a:lnTo>
                <a:lnTo>
                  <a:pt x="1076731" y="46996"/>
                </a:lnTo>
                <a:lnTo>
                  <a:pt x="1081542" y="44204"/>
                </a:lnTo>
                <a:lnTo>
                  <a:pt x="1094208" y="44204"/>
                </a:lnTo>
                <a:lnTo>
                  <a:pt x="1098743" y="46637"/>
                </a:lnTo>
                <a:lnTo>
                  <a:pt x="1101453" y="51503"/>
                </a:lnTo>
                <a:lnTo>
                  <a:pt x="1102946" y="54212"/>
                </a:lnTo>
                <a:lnTo>
                  <a:pt x="1103997" y="58331"/>
                </a:lnTo>
                <a:lnTo>
                  <a:pt x="1104606" y="63860"/>
                </a:lnTo>
                <a:lnTo>
                  <a:pt x="1069596" y="63860"/>
                </a:lnTo>
                <a:lnTo>
                  <a:pt x="1069264" y="69168"/>
                </a:lnTo>
                <a:lnTo>
                  <a:pt x="1121944" y="69168"/>
                </a:lnTo>
                <a:lnTo>
                  <a:pt x="1121944" y="59271"/>
                </a:lnTo>
                <a:lnTo>
                  <a:pt x="1119013" y="51627"/>
                </a:lnTo>
                <a:lnTo>
                  <a:pt x="1113151" y="46236"/>
                </a:lnTo>
                <a:lnTo>
                  <a:pt x="1107288" y="40845"/>
                </a:lnTo>
                <a:lnTo>
                  <a:pt x="1100458" y="38150"/>
                </a:lnTo>
                <a:lnTo>
                  <a:pt x="1092659" y="38150"/>
                </a:lnTo>
                <a:lnTo>
                  <a:pt x="1089353" y="38287"/>
                </a:lnTo>
                <a:close/>
              </a:path>
              <a:path w="1962420" h="153098">
                <a:moveTo>
                  <a:pt x="1070371" y="59326"/>
                </a:moveTo>
                <a:lnTo>
                  <a:pt x="1071642" y="55566"/>
                </a:lnTo>
                <a:lnTo>
                  <a:pt x="1066941" y="50258"/>
                </a:lnTo>
                <a:lnTo>
                  <a:pt x="1063950" y="54382"/>
                </a:lnTo>
                <a:lnTo>
                  <a:pt x="1058789" y="65915"/>
                </a:lnTo>
                <a:lnTo>
                  <a:pt x="1057069" y="79037"/>
                </a:lnTo>
                <a:lnTo>
                  <a:pt x="1057165" y="82259"/>
                </a:lnTo>
                <a:lnTo>
                  <a:pt x="1059671" y="94920"/>
                </a:lnTo>
                <a:lnTo>
                  <a:pt x="1065573" y="106157"/>
                </a:lnTo>
                <a:lnTo>
                  <a:pt x="1076494" y="115294"/>
                </a:lnTo>
                <a:lnTo>
                  <a:pt x="1089673" y="117934"/>
                </a:lnTo>
                <a:lnTo>
                  <a:pt x="1098688" y="117934"/>
                </a:lnTo>
                <a:lnTo>
                  <a:pt x="1106306" y="114948"/>
                </a:lnTo>
                <a:lnTo>
                  <a:pt x="1112528" y="108977"/>
                </a:lnTo>
                <a:lnTo>
                  <a:pt x="1118750" y="103005"/>
                </a:lnTo>
                <a:lnTo>
                  <a:pt x="1122995" y="96509"/>
                </a:lnTo>
                <a:lnTo>
                  <a:pt x="1125263" y="89487"/>
                </a:lnTo>
                <a:lnTo>
                  <a:pt x="1122359" y="88492"/>
                </a:lnTo>
                <a:lnTo>
                  <a:pt x="1118985" y="94076"/>
                </a:lnTo>
                <a:lnTo>
                  <a:pt x="1115307" y="98388"/>
                </a:lnTo>
                <a:lnTo>
                  <a:pt x="1111325" y="101430"/>
                </a:lnTo>
                <a:lnTo>
                  <a:pt x="1107343" y="104470"/>
                </a:lnTo>
                <a:lnTo>
                  <a:pt x="1102448" y="105991"/>
                </a:lnTo>
                <a:lnTo>
                  <a:pt x="1089451" y="105991"/>
                </a:lnTo>
                <a:lnTo>
                  <a:pt x="1083229" y="103061"/>
                </a:lnTo>
                <a:lnTo>
                  <a:pt x="1077975" y="97200"/>
                </a:lnTo>
                <a:lnTo>
                  <a:pt x="1075980" y="94642"/>
                </a:lnTo>
                <a:lnTo>
                  <a:pt x="1071302" y="83861"/>
                </a:lnTo>
                <a:lnTo>
                  <a:pt x="1069264" y="69168"/>
                </a:lnTo>
                <a:lnTo>
                  <a:pt x="1069596" y="63860"/>
                </a:lnTo>
                <a:lnTo>
                  <a:pt x="1070371" y="59326"/>
                </a:lnTo>
                <a:close/>
              </a:path>
              <a:path w="1962420" h="153098">
                <a:moveTo>
                  <a:pt x="1199629" y="8874"/>
                </a:moveTo>
                <a:lnTo>
                  <a:pt x="1199629" y="6441"/>
                </a:lnTo>
                <a:lnTo>
                  <a:pt x="1198785" y="4381"/>
                </a:lnTo>
                <a:lnTo>
                  <a:pt x="1197098" y="2695"/>
                </a:lnTo>
                <a:lnTo>
                  <a:pt x="1195412" y="1009"/>
                </a:lnTo>
                <a:lnTo>
                  <a:pt x="1193379" y="166"/>
                </a:lnTo>
                <a:lnTo>
                  <a:pt x="1188567" y="166"/>
                </a:lnTo>
                <a:lnTo>
                  <a:pt x="1186521" y="1023"/>
                </a:lnTo>
                <a:lnTo>
                  <a:pt x="1184862" y="2736"/>
                </a:lnTo>
                <a:lnTo>
                  <a:pt x="1183202" y="4450"/>
                </a:lnTo>
                <a:lnTo>
                  <a:pt x="1182373" y="6496"/>
                </a:lnTo>
                <a:lnTo>
                  <a:pt x="1182373" y="11251"/>
                </a:lnTo>
                <a:lnTo>
                  <a:pt x="1183202" y="13283"/>
                </a:lnTo>
                <a:lnTo>
                  <a:pt x="1184862" y="14969"/>
                </a:lnTo>
                <a:lnTo>
                  <a:pt x="1186521" y="16656"/>
                </a:lnTo>
                <a:lnTo>
                  <a:pt x="1188567" y="17499"/>
                </a:lnTo>
                <a:lnTo>
                  <a:pt x="1193379" y="17499"/>
                </a:lnTo>
                <a:lnTo>
                  <a:pt x="1195412" y="16656"/>
                </a:lnTo>
                <a:lnTo>
                  <a:pt x="1197098" y="14969"/>
                </a:lnTo>
                <a:lnTo>
                  <a:pt x="1198785" y="13283"/>
                </a:lnTo>
                <a:lnTo>
                  <a:pt x="1199629" y="11251"/>
                </a:lnTo>
                <a:lnTo>
                  <a:pt x="1199629" y="8874"/>
                </a:lnTo>
                <a:close/>
              </a:path>
              <a:path w="1962420" h="153098">
                <a:moveTo>
                  <a:pt x="1185747" y="42877"/>
                </a:moveTo>
                <a:lnTo>
                  <a:pt x="1176068" y="46029"/>
                </a:lnTo>
                <a:lnTo>
                  <a:pt x="1172501" y="47190"/>
                </a:lnTo>
                <a:lnTo>
                  <a:pt x="1172501" y="49761"/>
                </a:lnTo>
                <a:lnTo>
                  <a:pt x="1175266" y="48987"/>
                </a:lnTo>
                <a:lnTo>
                  <a:pt x="1176939" y="48544"/>
                </a:lnTo>
                <a:lnTo>
                  <a:pt x="1177520" y="48434"/>
                </a:lnTo>
                <a:lnTo>
                  <a:pt x="1179303" y="48268"/>
                </a:lnTo>
                <a:lnTo>
                  <a:pt x="1181958" y="48268"/>
                </a:lnTo>
                <a:lnTo>
                  <a:pt x="1183700" y="49401"/>
                </a:lnTo>
                <a:lnTo>
                  <a:pt x="1184530" y="51668"/>
                </a:lnTo>
                <a:lnTo>
                  <a:pt x="1185028" y="53051"/>
                </a:lnTo>
                <a:lnTo>
                  <a:pt x="1185277" y="55539"/>
                </a:lnTo>
                <a:lnTo>
                  <a:pt x="1185277" y="105162"/>
                </a:lnTo>
                <a:lnTo>
                  <a:pt x="1184502" y="109129"/>
                </a:lnTo>
                <a:lnTo>
                  <a:pt x="1181405" y="112059"/>
                </a:lnTo>
                <a:lnTo>
                  <a:pt x="1177672" y="113068"/>
                </a:lnTo>
                <a:lnTo>
                  <a:pt x="1171754" y="113621"/>
                </a:lnTo>
                <a:lnTo>
                  <a:pt x="1171754" y="115943"/>
                </a:lnTo>
                <a:lnTo>
                  <a:pt x="1212073" y="115943"/>
                </a:lnTo>
                <a:lnTo>
                  <a:pt x="1212073" y="113621"/>
                </a:lnTo>
                <a:lnTo>
                  <a:pt x="1206708" y="113179"/>
                </a:lnTo>
                <a:lnTo>
                  <a:pt x="1203265" y="112156"/>
                </a:lnTo>
                <a:lnTo>
                  <a:pt x="1201744" y="110552"/>
                </a:lnTo>
                <a:lnTo>
                  <a:pt x="1200223" y="108949"/>
                </a:lnTo>
                <a:lnTo>
                  <a:pt x="1199463" y="104996"/>
                </a:lnTo>
                <a:lnTo>
                  <a:pt x="1199407" y="38288"/>
                </a:lnTo>
                <a:lnTo>
                  <a:pt x="1197859" y="38233"/>
                </a:lnTo>
                <a:lnTo>
                  <a:pt x="1196310" y="38896"/>
                </a:lnTo>
                <a:lnTo>
                  <a:pt x="1192494" y="40500"/>
                </a:lnTo>
                <a:lnTo>
                  <a:pt x="1185747" y="42877"/>
                </a:lnTo>
                <a:close/>
              </a:path>
              <a:path w="1962420" h="153098">
                <a:moveTo>
                  <a:pt x="1297705" y="115943"/>
                </a:moveTo>
                <a:lnTo>
                  <a:pt x="1297705" y="113621"/>
                </a:lnTo>
                <a:lnTo>
                  <a:pt x="1293944" y="113566"/>
                </a:lnTo>
                <a:lnTo>
                  <a:pt x="1291262" y="112653"/>
                </a:lnTo>
                <a:lnTo>
                  <a:pt x="1289658" y="110884"/>
                </a:lnTo>
                <a:lnTo>
                  <a:pt x="1288054" y="109115"/>
                </a:lnTo>
                <a:lnTo>
                  <a:pt x="1287252" y="106240"/>
                </a:lnTo>
                <a:lnTo>
                  <a:pt x="1287252" y="52746"/>
                </a:lnTo>
                <a:lnTo>
                  <a:pt x="1284265" y="45255"/>
                </a:lnTo>
                <a:lnTo>
                  <a:pt x="1278292" y="41053"/>
                </a:lnTo>
                <a:lnTo>
                  <a:pt x="1275195" y="38896"/>
                </a:lnTo>
                <a:lnTo>
                  <a:pt x="1271766" y="37818"/>
                </a:lnTo>
                <a:lnTo>
                  <a:pt x="1263359" y="37818"/>
                </a:lnTo>
                <a:lnTo>
                  <a:pt x="1258879" y="39173"/>
                </a:lnTo>
                <a:lnTo>
                  <a:pt x="1254565" y="41882"/>
                </a:lnTo>
                <a:lnTo>
                  <a:pt x="1251689" y="43651"/>
                </a:lnTo>
                <a:lnTo>
                  <a:pt x="1247707" y="46913"/>
                </a:lnTo>
                <a:lnTo>
                  <a:pt x="1242619" y="51668"/>
                </a:lnTo>
                <a:lnTo>
                  <a:pt x="1242619" y="39477"/>
                </a:lnTo>
                <a:lnTo>
                  <a:pt x="1241789" y="37901"/>
                </a:lnTo>
                <a:lnTo>
                  <a:pt x="1233991" y="40472"/>
                </a:lnTo>
                <a:lnTo>
                  <a:pt x="1225529" y="43237"/>
                </a:lnTo>
                <a:lnTo>
                  <a:pt x="1220165" y="44951"/>
                </a:lnTo>
                <a:lnTo>
                  <a:pt x="1217897" y="45614"/>
                </a:lnTo>
                <a:lnTo>
                  <a:pt x="1217897" y="48517"/>
                </a:lnTo>
                <a:lnTo>
                  <a:pt x="1219846" y="48268"/>
                </a:lnTo>
                <a:lnTo>
                  <a:pt x="1221381" y="48185"/>
                </a:lnTo>
                <a:lnTo>
                  <a:pt x="1224644" y="48185"/>
                </a:lnTo>
                <a:lnTo>
                  <a:pt x="1226801" y="49235"/>
                </a:lnTo>
                <a:lnTo>
                  <a:pt x="1227852" y="51337"/>
                </a:lnTo>
                <a:lnTo>
                  <a:pt x="1228516" y="52774"/>
                </a:lnTo>
                <a:lnTo>
                  <a:pt x="1228848" y="55262"/>
                </a:lnTo>
                <a:lnTo>
                  <a:pt x="1228848" y="105936"/>
                </a:lnTo>
                <a:lnTo>
                  <a:pt x="1228059" y="109212"/>
                </a:lnTo>
                <a:lnTo>
                  <a:pt x="1226483" y="110677"/>
                </a:lnTo>
                <a:lnTo>
                  <a:pt x="1224907" y="112142"/>
                </a:lnTo>
                <a:lnTo>
                  <a:pt x="1222155" y="113123"/>
                </a:lnTo>
                <a:lnTo>
                  <a:pt x="1218229" y="113621"/>
                </a:lnTo>
                <a:lnTo>
                  <a:pt x="1218229" y="115943"/>
                </a:lnTo>
                <a:lnTo>
                  <a:pt x="1254482" y="115943"/>
                </a:lnTo>
                <a:lnTo>
                  <a:pt x="1254482" y="113621"/>
                </a:lnTo>
                <a:lnTo>
                  <a:pt x="1250666" y="113510"/>
                </a:lnTo>
                <a:lnTo>
                  <a:pt x="1247873" y="112778"/>
                </a:lnTo>
                <a:lnTo>
                  <a:pt x="1246103" y="111423"/>
                </a:lnTo>
                <a:lnTo>
                  <a:pt x="1244334" y="110069"/>
                </a:lnTo>
                <a:lnTo>
                  <a:pt x="1243449" y="107401"/>
                </a:lnTo>
                <a:lnTo>
                  <a:pt x="1243449" y="56976"/>
                </a:lnTo>
                <a:lnTo>
                  <a:pt x="1246435" y="54046"/>
                </a:lnTo>
                <a:lnTo>
                  <a:pt x="1248869" y="51945"/>
                </a:lnTo>
                <a:lnTo>
                  <a:pt x="1250749" y="50673"/>
                </a:lnTo>
                <a:lnTo>
                  <a:pt x="1254123" y="48461"/>
                </a:lnTo>
                <a:lnTo>
                  <a:pt x="1257441" y="47356"/>
                </a:lnTo>
                <a:lnTo>
                  <a:pt x="1265461" y="47356"/>
                </a:lnTo>
                <a:lnTo>
                  <a:pt x="1268724" y="48918"/>
                </a:lnTo>
                <a:lnTo>
                  <a:pt x="1270494" y="52042"/>
                </a:lnTo>
                <a:lnTo>
                  <a:pt x="1272264" y="55165"/>
                </a:lnTo>
                <a:lnTo>
                  <a:pt x="1273149" y="59105"/>
                </a:lnTo>
                <a:lnTo>
                  <a:pt x="1273149" y="104913"/>
                </a:lnTo>
                <a:lnTo>
                  <a:pt x="1272347" y="108576"/>
                </a:lnTo>
                <a:lnTo>
                  <a:pt x="1270743" y="110262"/>
                </a:lnTo>
                <a:lnTo>
                  <a:pt x="1269139" y="111948"/>
                </a:lnTo>
                <a:lnTo>
                  <a:pt x="1266318" y="113068"/>
                </a:lnTo>
                <a:lnTo>
                  <a:pt x="1262281" y="113621"/>
                </a:lnTo>
                <a:lnTo>
                  <a:pt x="1262281" y="115943"/>
                </a:lnTo>
                <a:lnTo>
                  <a:pt x="1297705" y="115943"/>
                </a:lnTo>
                <a:close/>
              </a:path>
              <a:path w="1962420" h="153098">
                <a:moveTo>
                  <a:pt x="1341177" y="114202"/>
                </a:moveTo>
                <a:lnTo>
                  <a:pt x="1342034" y="115929"/>
                </a:lnTo>
                <a:lnTo>
                  <a:pt x="1343278" y="117519"/>
                </a:lnTo>
                <a:lnTo>
                  <a:pt x="1345269" y="116551"/>
                </a:lnTo>
                <a:lnTo>
                  <a:pt x="1346071" y="114782"/>
                </a:lnTo>
                <a:lnTo>
                  <a:pt x="1370047" y="55069"/>
                </a:lnTo>
                <a:lnTo>
                  <a:pt x="1372314" y="49374"/>
                </a:lnTo>
                <a:lnTo>
                  <a:pt x="1374043" y="45738"/>
                </a:lnTo>
                <a:lnTo>
                  <a:pt x="1375232" y="44163"/>
                </a:lnTo>
                <a:lnTo>
                  <a:pt x="1376421" y="42587"/>
                </a:lnTo>
                <a:lnTo>
                  <a:pt x="1378371" y="41688"/>
                </a:lnTo>
                <a:lnTo>
                  <a:pt x="1381081" y="41467"/>
                </a:lnTo>
                <a:lnTo>
                  <a:pt x="1381081" y="38896"/>
                </a:lnTo>
                <a:lnTo>
                  <a:pt x="1357520" y="38896"/>
                </a:lnTo>
                <a:lnTo>
                  <a:pt x="1357520" y="41467"/>
                </a:lnTo>
                <a:lnTo>
                  <a:pt x="1359621" y="41633"/>
                </a:lnTo>
                <a:lnTo>
                  <a:pt x="1361281" y="41965"/>
                </a:lnTo>
                <a:lnTo>
                  <a:pt x="1362497" y="42462"/>
                </a:lnTo>
                <a:lnTo>
                  <a:pt x="1364544" y="43402"/>
                </a:lnTo>
                <a:lnTo>
                  <a:pt x="1365567" y="44951"/>
                </a:lnTo>
                <a:lnTo>
                  <a:pt x="1365567" y="48157"/>
                </a:lnTo>
                <a:lnTo>
                  <a:pt x="1365249" y="49678"/>
                </a:lnTo>
                <a:lnTo>
                  <a:pt x="1364613" y="51668"/>
                </a:lnTo>
                <a:lnTo>
                  <a:pt x="1363977" y="53659"/>
                </a:lnTo>
                <a:lnTo>
                  <a:pt x="1363299" y="55566"/>
                </a:lnTo>
                <a:lnTo>
                  <a:pt x="1362580" y="57391"/>
                </a:lnTo>
                <a:lnTo>
                  <a:pt x="1347647" y="95375"/>
                </a:lnTo>
                <a:lnTo>
                  <a:pt x="1330392" y="52498"/>
                </a:lnTo>
                <a:lnTo>
                  <a:pt x="1329354" y="49774"/>
                </a:lnTo>
                <a:lnTo>
                  <a:pt x="1328732" y="46443"/>
                </a:lnTo>
                <a:lnTo>
                  <a:pt x="1328732" y="44563"/>
                </a:lnTo>
                <a:lnTo>
                  <a:pt x="1329327" y="43347"/>
                </a:lnTo>
                <a:lnTo>
                  <a:pt x="1331705" y="42241"/>
                </a:lnTo>
                <a:lnTo>
                  <a:pt x="1333738" y="41799"/>
                </a:lnTo>
                <a:lnTo>
                  <a:pt x="1336614" y="41467"/>
                </a:lnTo>
                <a:lnTo>
                  <a:pt x="1336614" y="38896"/>
                </a:lnTo>
                <a:lnTo>
                  <a:pt x="1303180" y="38896"/>
                </a:lnTo>
                <a:lnTo>
                  <a:pt x="1303180" y="41467"/>
                </a:lnTo>
                <a:lnTo>
                  <a:pt x="1305835" y="41799"/>
                </a:lnTo>
                <a:lnTo>
                  <a:pt x="1307854" y="42462"/>
                </a:lnTo>
                <a:lnTo>
                  <a:pt x="1309236" y="43458"/>
                </a:lnTo>
                <a:lnTo>
                  <a:pt x="1311559" y="45227"/>
                </a:lnTo>
                <a:lnTo>
                  <a:pt x="1313744" y="48572"/>
                </a:lnTo>
                <a:lnTo>
                  <a:pt x="1315790" y="53493"/>
                </a:lnTo>
                <a:lnTo>
                  <a:pt x="1341177" y="114202"/>
                </a:lnTo>
                <a:close/>
              </a:path>
              <a:path w="1962420" h="153098">
                <a:moveTo>
                  <a:pt x="1420666" y="38287"/>
                </a:moveTo>
                <a:lnTo>
                  <a:pt x="1408267" y="41856"/>
                </a:lnTo>
                <a:lnTo>
                  <a:pt x="1398254" y="50258"/>
                </a:lnTo>
                <a:lnTo>
                  <a:pt x="1402955" y="55566"/>
                </a:lnTo>
                <a:lnTo>
                  <a:pt x="1404725" y="52581"/>
                </a:lnTo>
                <a:lnTo>
                  <a:pt x="1408043" y="46996"/>
                </a:lnTo>
                <a:lnTo>
                  <a:pt x="1412855" y="44204"/>
                </a:lnTo>
                <a:lnTo>
                  <a:pt x="1425520" y="44204"/>
                </a:lnTo>
                <a:lnTo>
                  <a:pt x="1430055" y="46637"/>
                </a:lnTo>
                <a:lnTo>
                  <a:pt x="1432765" y="51503"/>
                </a:lnTo>
                <a:lnTo>
                  <a:pt x="1434258" y="54212"/>
                </a:lnTo>
                <a:lnTo>
                  <a:pt x="1435309" y="58331"/>
                </a:lnTo>
                <a:lnTo>
                  <a:pt x="1435918" y="63860"/>
                </a:lnTo>
                <a:lnTo>
                  <a:pt x="1400908" y="63860"/>
                </a:lnTo>
                <a:lnTo>
                  <a:pt x="1400576" y="69168"/>
                </a:lnTo>
                <a:lnTo>
                  <a:pt x="1453257" y="69168"/>
                </a:lnTo>
                <a:lnTo>
                  <a:pt x="1453257" y="59271"/>
                </a:lnTo>
                <a:lnTo>
                  <a:pt x="1450325" y="51627"/>
                </a:lnTo>
                <a:lnTo>
                  <a:pt x="1444463" y="46236"/>
                </a:lnTo>
                <a:lnTo>
                  <a:pt x="1438600" y="40845"/>
                </a:lnTo>
                <a:lnTo>
                  <a:pt x="1431770" y="38150"/>
                </a:lnTo>
                <a:lnTo>
                  <a:pt x="1423971" y="38150"/>
                </a:lnTo>
                <a:lnTo>
                  <a:pt x="1420666" y="38287"/>
                </a:lnTo>
                <a:close/>
              </a:path>
              <a:path w="1962420" h="153098">
                <a:moveTo>
                  <a:pt x="1401683" y="59326"/>
                </a:moveTo>
                <a:lnTo>
                  <a:pt x="1402955" y="55566"/>
                </a:lnTo>
                <a:lnTo>
                  <a:pt x="1398254" y="50258"/>
                </a:lnTo>
                <a:lnTo>
                  <a:pt x="1395262" y="54382"/>
                </a:lnTo>
                <a:lnTo>
                  <a:pt x="1390101" y="65915"/>
                </a:lnTo>
                <a:lnTo>
                  <a:pt x="1388381" y="79037"/>
                </a:lnTo>
                <a:lnTo>
                  <a:pt x="1388477" y="82259"/>
                </a:lnTo>
                <a:lnTo>
                  <a:pt x="1390983" y="94920"/>
                </a:lnTo>
                <a:lnTo>
                  <a:pt x="1396885" y="106157"/>
                </a:lnTo>
                <a:lnTo>
                  <a:pt x="1407806" y="115294"/>
                </a:lnTo>
                <a:lnTo>
                  <a:pt x="1420985" y="117934"/>
                </a:lnTo>
                <a:lnTo>
                  <a:pt x="1430000" y="117934"/>
                </a:lnTo>
                <a:lnTo>
                  <a:pt x="1437618" y="114948"/>
                </a:lnTo>
                <a:lnTo>
                  <a:pt x="1443841" y="108977"/>
                </a:lnTo>
                <a:lnTo>
                  <a:pt x="1450062" y="103005"/>
                </a:lnTo>
                <a:lnTo>
                  <a:pt x="1454307" y="96509"/>
                </a:lnTo>
                <a:lnTo>
                  <a:pt x="1456575" y="89487"/>
                </a:lnTo>
                <a:lnTo>
                  <a:pt x="1453671" y="88492"/>
                </a:lnTo>
                <a:lnTo>
                  <a:pt x="1450297" y="94076"/>
                </a:lnTo>
                <a:lnTo>
                  <a:pt x="1446620" y="98388"/>
                </a:lnTo>
                <a:lnTo>
                  <a:pt x="1442638" y="101430"/>
                </a:lnTo>
                <a:lnTo>
                  <a:pt x="1438655" y="104471"/>
                </a:lnTo>
                <a:lnTo>
                  <a:pt x="1433761" y="105991"/>
                </a:lnTo>
                <a:lnTo>
                  <a:pt x="1420763" y="105991"/>
                </a:lnTo>
                <a:lnTo>
                  <a:pt x="1414541" y="103061"/>
                </a:lnTo>
                <a:lnTo>
                  <a:pt x="1409287" y="97200"/>
                </a:lnTo>
                <a:lnTo>
                  <a:pt x="1407292" y="94642"/>
                </a:lnTo>
                <a:lnTo>
                  <a:pt x="1402614" y="83861"/>
                </a:lnTo>
                <a:lnTo>
                  <a:pt x="1400576" y="69168"/>
                </a:lnTo>
                <a:lnTo>
                  <a:pt x="1400908" y="63860"/>
                </a:lnTo>
                <a:lnTo>
                  <a:pt x="1401683" y="59326"/>
                </a:lnTo>
                <a:close/>
              </a:path>
              <a:path w="1962420" h="153098">
                <a:moveTo>
                  <a:pt x="1466065" y="89819"/>
                </a:moveTo>
                <a:lnTo>
                  <a:pt x="1466065" y="116607"/>
                </a:lnTo>
                <a:lnTo>
                  <a:pt x="1468223" y="116607"/>
                </a:lnTo>
                <a:lnTo>
                  <a:pt x="1468499" y="115943"/>
                </a:lnTo>
                <a:lnTo>
                  <a:pt x="1469882" y="114436"/>
                </a:lnTo>
                <a:lnTo>
                  <a:pt x="1471900" y="114202"/>
                </a:lnTo>
                <a:lnTo>
                  <a:pt x="1474389" y="114754"/>
                </a:lnTo>
                <a:lnTo>
                  <a:pt x="1478593" y="115860"/>
                </a:lnTo>
                <a:lnTo>
                  <a:pt x="1482796" y="116966"/>
                </a:lnTo>
                <a:lnTo>
                  <a:pt x="1486557" y="117519"/>
                </a:lnTo>
                <a:lnTo>
                  <a:pt x="1497784" y="117519"/>
                </a:lnTo>
                <a:lnTo>
                  <a:pt x="1504186" y="115446"/>
                </a:lnTo>
                <a:lnTo>
                  <a:pt x="1509081" y="111299"/>
                </a:lnTo>
                <a:lnTo>
                  <a:pt x="1513975" y="107152"/>
                </a:lnTo>
                <a:lnTo>
                  <a:pt x="1516423" y="101817"/>
                </a:lnTo>
                <a:lnTo>
                  <a:pt x="1516423" y="95292"/>
                </a:lnTo>
                <a:lnTo>
                  <a:pt x="1516211" y="92532"/>
                </a:lnTo>
                <a:lnTo>
                  <a:pt x="1510984" y="82091"/>
                </a:lnTo>
                <a:lnTo>
                  <a:pt x="1498752" y="72900"/>
                </a:lnTo>
                <a:lnTo>
                  <a:pt x="1487801" y="67011"/>
                </a:lnTo>
                <a:lnTo>
                  <a:pt x="1480169" y="63030"/>
                </a:lnTo>
                <a:lnTo>
                  <a:pt x="1476353" y="58497"/>
                </a:lnTo>
                <a:lnTo>
                  <a:pt x="1476353" y="50203"/>
                </a:lnTo>
                <a:lnTo>
                  <a:pt x="1477459" y="47411"/>
                </a:lnTo>
                <a:lnTo>
                  <a:pt x="1479671" y="45034"/>
                </a:lnTo>
                <a:lnTo>
                  <a:pt x="1481883" y="42656"/>
                </a:lnTo>
                <a:lnTo>
                  <a:pt x="1484925" y="41467"/>
                </a:lnTo>
                <a:lnTo>
                  <a:pt x="1495268" y="41467"/>
                </a:lnTo>
                <a:lnTo>
                  <a:pt x="1500218" y="44232"/>
                </a:lnTo>
                <a:lnTo>
                  <a:pt x="1503647" y="49761"/>
                </a:lnTo>
                <a:lnTo>
                  <a:pt x="1505527" y="52746"/>
                </a:lnTo>
                <a:lnTo>
                  <a:pt x="1507021" y="56921"/>
                </a:lnTo>
                <a:lnTo>
                  <a:pt x="1508127" y="62284"/>
                </a:lnTo>
                <a:lnTo>
                  <a:pt x="1510699" y="62284"/>
                </a:lnTo>
                <a:lnTo>
                  <a:pt x="1510118" y="39145"/>
                </a:lnTo>
                <a:lnTo>
                  <a:pt x="1508127" y="39145"/>
                </a:lnTo>
                <a:lnTo>
                  <a:pt x="1506523" y="40748"/>
                </a:lnTo>
                <a:lnTo>
                  <a:pt x="1504366" y="40887"/>
                </a:lnTo>
                <a:lnTo>
                  <a:pt x="1502389" y="40334"/>
                </a:lnTo>
                <a:lnTo>
                  <a:pt x="1498877" y="39228"/>
                </a:lnTo>
                <a:lnTo>
                  <a:pt x="1495365" y="38122"/>
                </a:lnTo>
                <a:lnTo>
                  <a:pt x="1492143" y="37569"/>
                </a:lnTo>
                <a:lnTo>
                  <a:pt x="1482520" y="37569"/>
                </a:lnTo>
                <a:lnTo>
                  <a:pt x="1476961" y="39560"/>
                </a:lnTo>
                <a:lnTo>
                  <a:pt x="1472537" y="43541"/>
                </a:lnTo>
                <a:lnTo>
                  <a:pt x="1468112" y="47522"/>
                </a:lnTo>
                <a:lnTo>
                  <a:pt x="1465900" y="52608"/>
                </a:lnTo>
                <a:lnTo>
                  <a:pt x="1465900" y="63832"/>
                </a:lnTo>
                <a:lnTo>
                  <a:pt x="1467503" y="68200"/>
                </a:lnTo>
                <a:lnTo>
                  <a:pt x="1470711" y="71904"/>
                </a:lnTo>
                <a:lnTo>
                  <a:pt x="1473919" y="75609"/>
                </a:lnTo>
                <a:lnTo>
                  <a:pt x="1478925" y="79286"/>
                </a:lnTo>
                <a:lnTo>
                  <a:pt x="1485727" y="82935"/>
                </a:lnTo>
                <a:lnTo>
                  <a:pt x="1495019" y="88243"/>
                </a:lnTo>
                <a:lnTo>
                  <a:pt x="1498503" y="90289"/>
                </a:lnTo>
                <a:lnTo>
                  <a:pt x="1500937" y="92390"/>
                </a:lnTo>
                <a:lnTo>
                  <a:pt x="1502319" y="94546"/>
                </a:lnTo>
                <a:lnTo>
                  <a:pt x="1503702" y="96702"/>
                </a:lnTo>
                <a:lnTo>
                  <a:pt x="1504394" y="98941"/>
                </a:lnTo>
                <a:lnTo>
                  <a:pt x="1504394" y="104913"/>
                </a:lnTo>
                <a:lnTo>
                  <a:pt x="1503191" y="107885"/>
                </a:lnTo>
                <a:lnTo>
                  <a:pt x="1500785" y="110179"/>
                </a:lnTo>
                <a:lnTo>
                  <a:pt x="1498379" y="112474"/>
                </a:lnTo>
                <a:lnTo>
                  <a:pt x="1495102" y="113621"/>
                </a:lnTo>
                <a:lnTo>
                  <a:pt x="1483487" y="113621"/>
                </a:lnTo>
                <a:lnTo>
                  <a:pt x="1477818" y="110525"/>
                </a:lnTo>
                <a:lnTo>
                  <a:pt x="1473947" y="104332"/>
                </a:lnTo>
                <a:lnTo>
                  <a:pt x="1471790" y="100959"/>
                </a:lnTo>
                <a:lnTo>
                  <a:pt x="1470075" y="96122"/>
                </a:lnTo>
                <a:lnTo>
                  <a:pt x="1468803" y="89819"/>
                </a:lnTo>
                <a:lnTo>
                  <a:pt x="1466065" y="89819"/>
                </a:lnTo>
                <a:close/>
              </a:path>
              <a:path w="1962420" h="153098">
                <a:moveTo>
                  <a:pt x="1734987" y="38287"/>
                </a:moveTo>
                <a:lnTo>
                  <a:pt x="1722589" y="41856"/>
                </a:lnTo>
                <a:lnTo>
                  <a:pt x="1712575" y="50258"/>
                </a:lnTo>
                <a:lnTo>
                  <a:pt x="1717276" y="55566"/>
                </a:lnTo>
                <a:lnTo>
                  <a:pt x="1719046" y="52581"/>
                </a:lnTo>
                <a:lnTo>
                  <a:pt x="1722365" y="46996"/>
                </a:lnTo>
                <a:lnTo>
                  <a:pt x="1727176" y="44204"/>
                </a:lnTo>
                <a:lnTo>
                  <a:pt x="1739842" y="44204"/>
                </a:lnTo>
                <a:lnTo>
                  <a:pt x="1744377" y="46637"/>
                </a:lnTo>
                <a:lnTo>
                  <a:pt x="1747087" y="51503"/>
                </a:lnTo>
                <a:lnTo>
                  <a:pt x="1748580" y="54212"/>
                </a:lnTo>
                <a:lnTo>
                  <a:pt x="1749631" y="58331"/>
                </a:lnTo>
                <a:lnTo>
                  <a:pt x="1750239" y="63860"/>
                </a:lnTo>
                <a:lnTo>
                  <a:pt x="1715230" y="63860"/>
                </a:lnTo>
                <a:lnTo>
                  <a:pt x="1714898" y="69168"/>
                </a:lnTo>
                <a:lnTo>
                  <a:pt x="1767578" y="69168"/>
                </a:lnTo>
                <a:lnTo>
                  <a:pt x="1767578" y="59271"/>
                </a:lnTo>
                <a:lnTo>
                  <a:pt x="1764647" y="51627"/>
                </a:lnTo>
                <a:lnTo>
                  <a:pt x="1758784" y="46236"/>
                </a:lnTo>
                <a:lnTo>
                  <a:pt x="1752922" y="40845"/>
                </a:lnTo>
                <a:lnTo>
                  <a:pt x="1746091" y="38150"/>
                </a:lnTo>
                <a:lnTo>
                  <a:pt x="1738293" y="38150"/>
                </a:lnTo>
                <a:lnTo>
                  <a:pt x="1734987" y="38287"/>
                </a:lnTo>
                <a:close/>
              </a:path>
              <a:path w="1962420" h="153098">
                <a:moveTo>
                  <a:pt x="1716004" y="59326"/>
                </a:moveTo>
                <a:lnTo>
                  <a:pt x="1717276" y="55566"/>
                </a:lnTo>
                <a:lnTo>
                  <a:pt x="1712575" y="50258"/>
                </a:lnTo>
                <a:lnTo>
                  <a:pt x="1709584" y="54382"/>
                </a:lnTo>
                <a:lnTo>
                  <a:pt x="1704423" y="65915"/>
                </a:lnTo>
                <a:lnTo>
                  <a:pt x="1702703" y="79037"/>
                </a:lnTo>
                <a:lnTo>
                  <a:pt x="1702799" y="82259"/>
                </a:lnTo>
                <a:lnTo>
                  <a:pt x="1705305" y="94920"/>
                </a:lnTo>
                <a:lnTo>
                  <a:pt x="1711206" y="106157"/>
                </a:lnTo>
                <a:lnTo>
                  <a:pt x="1722128" y="115294"/>
                </a:lnTo>
                <a:lnTo>
                  <a:pt x="1735306" y="117934"/>
                </a:lnTo>
                <a:lnTo>
                  <a:pt x="1744322" y="117934"/>
                </a:lnTo>
                <a:lnTo>
                  <a:pt x="1751940" y="114948"/>
                </a:lnTo>
                <a:lnTo>
                  <a:pt x="1758162" y="108977"/>
                </a:lnTo>
                <a:lnTo>
                  <a:pt x="1764384" y="103005"/>
                </a:lnTo>
                <a:lnTo>
                  <a:pt x="1768629" y="96509"/>
                </a:lnTo>
                <a:lnTo>
                  <a:pt x="1770897" y="89487"/>
                </a:lnTo>
                <a:lnTo>
                  <a:pt x="1767993" y="88492"/>
                </a:lnTo>
                <a:lnTo>
                  <a:pt x="1764619" y="94076"/>
                </a:lnTo>
                <a:lnTo>
                  <a:pt x="1760941" y="98389"/>
                </a:lnTo>
                <a:lnTo>
                  <a:pt x="1756959" y="101430"/>
                </a:lnTo>
                <a:lnTo>
                  <a:pt x="1752977" y="104471"/>
                </a:lnTo>
                <a:lnTo>
                  <a:pt x="1748083" y="105991"/>
                </a:lnTo>
                <a:lnTo>
                  <a:pt x="1735085" y="105991"/>
                </a:lnTo>
                <a:lnTo>
                  <a:pt x="1728863" y="103061"/>
                </a:lnTo>
                <a:lnTo>
                  <a:pt x="1723609" y="97200"/>
                </a:lnTo>
                <a:lnTo>
                  <a:pt x="1721614" y="94642"/>
                </a:lnTo>
                <a:lnTo>
                  <a:pt x="1716936" y="83861"/>
                </a:lnTo>
                <a:lnTo>
                  <a:pt x="1714898" y="69168"/>
                </a:lnTo>
                <a:lnTo>
                  <a:pt x="1715230" y="63860"/>
                </a:lnTo>
                <a:lnTo>
                  <a:pt x="1716004" y="59326"/>
                </a:lnTo>
                <a:close/>
              </a:path>
              <a:path w="1962420" h="153098">
                <a:moveTo>
                  <a:pt x="1854140" y="115943"/>
                </a:moveTo>
                <a:lnTo>
                  <a:pt x="1854140" y="113621"/>
                </a:lnTo>
                <a:lnTo>
                  <a:pt x="1850379" y="113566"/>
                </a:lnTo>
                <a:lnTo>
                  <a:pt x="1847696" y="112653"/>
                </a:lnTo>
                <a:lnTo>
                  <a:pt x="1846092" y="110884"/>
                </a:lnTo>
                <a:lnTo>
                  <a:pt x="1844488" y="109115"/>
                </a:lnTo>
                <a:lnTo>
                  <a:pt x="1843687" y="106240"/>
                </a:lnTo>
                <a:lnTo>
                  <a:pt x="1843687" y="52746"/>
                </a:lnTo>
                <a:lnTo>
                  <a:pt x="1840700" y="45255"/>
                </a:lnTo>
                <a:lnTo>
                  <a:pt x="1834727" y="41053"/>
                </a:lnTo>
                <a:lnTo>
                  <a:pt x="1831630" y="38896"/>
                </a:lnTo>
                <a:lnTo>
                  <a:pt x="1828200" y="37818"/>
                </a:lnTo>
                <a:lnTo>
                  <a:pt x="1819794" y="37818"/>
                </a:lnTo>
                <a:lnTo>
                  <a:pt x="1815314" y="39173"/>
                </a:lnTo>
                <a:lnTo>
                  <a:pt x="1811000" y="41882"/>
                </a:lnTo>
                <a:lnTo>
                  <a:pt x="1808124" y="43651"/>
                </a:lnTo>
                <a:lnTo>
                  <a:pt x="1804142" y="46913"/>
                </a:lnTo>
                <a:lnTo>
                  <a:pt x="1799054" y="51668"/>
                </a:lnTo>
                <a:lnTo>
                  <a:pt x="1799054" y="39477"/>
                </a:lnTo>
                <a:lnTo>
                  <a:pt x="1798224" y="37901"/>
                </a:lnTo>
                <a:lnTo>
                  <a:pt x="1790426" y="40472"/>
                </a:lnTo>
                <a:lnTo>
                  <a:pt x="1781964" y="43237"/>
                </a:lnTo>
                <a:lnTo>
                  <a:pt x="1776599" y="44951"/>
                </a:lnTo>
                <a:lnTo>
                  <a:pt x="1774331" y="45614"/>
                </a:lnTo>
                <a:lnTo>
                  <a:pt x="1774331" y="48517"/>
                </a:lnTo>
                <a:lnTo>
                  <a:pt x="1776281" y="48268"/>
                </a:lnTo>
                <a:lnTo>
                  <a:pt x="1777816" y="48185"/>
                </a:lnTo>
                <a:lnTo>
                  <a:pt x="1781079" y="48185"/>
                </a:lnTo>
                <a:lnTo>
                  <a:pt x="1783236" y="49236"/>
                </a:lnTo>
                <a:lnTo>
                  <a:pt x="1784287" y="51337"/>
                </a:lnTo>
                <a:lnTo>
                  <a:pt x="1784950" y="52774"/>
                </a:lnTo>
                <a:lnTo>
                  <a:pt x="1785282" y="55262"/>
                </a:lnTo>
                <a:lnTo>
                  <a:pt x="1785282" y="105936"/>
                </a:lnTo>
                <a:lnTo>
                  <a:pt x="1784494" y="109212"/>
                </a:lnTo>
                <a:lnTo>
                  <a:pt x="1782918" y="110677"/>
                </a:lnTo>
                <a:lnTo>
                  <a:pt x="1781341" y="112142"/>
                </a:lnTo>
                <a:lnTo>
                  <a:pt x="1778590" y="113123"/>
                </a:lnTo>
                <a:lnTo>
                  <a:pt x="1774663" y="113621"/>
                </a:lnTo>
                <a:lnTo>
                  <a:pt x="1774663" y="115943"/>
                </a:lnTo>
                <a:lnTo>
                  <a:pt x="1810917" y="115943"/>
                </a:lnTo>
                <a:lnTo>
                  <a:pt x="1810917" y="113621"/>
                </a:lnTo>
                <a:lnTo>
                  <a:pt x="1807101" y="113510"/>
                </a:lnTo>
                <a:lnTo>
                  <a:pt x="1804308" y="112778"/>
                </a:lnTo>
                <a:lnTo>
                  <a:pt x="1802538" y="111423"/>
                </a:lnTo>
                <a:lnTo>
                  <a:pt x="1800768" y="110069"/>
                </a:lnTo>
                <a:lnTo>
                  <a:pt x="1799883" y="107401"/>
                </a:lnTo>
                <a:lnTo>
                  <a:pt x="1799883" y="56976"/>
                </a:lnTo>
                <a:lnTo>
                  <a:pt x="1802870" y="54046"/>
                </a:lnTo>
                <a:lnTo>
                  <a:pt x="1805303" y="51945"/>
                </a:lnTo>
                <a:lnTo>
                  <a:pt x="1807184" y="50673"/>
                </a:lnTo>
                <a:lnTo>
                  <a:pt x="1810558" y="48462"/>
                </a:lnTo>
                <a:lnTo>
                  <a:pt x="1813876" y="47356"/>
                </a:lnTo>
                <a:lnTo>
                  <a:pt x="1821896" y="47356"/>
                </a:lnTo>
                <a:lnTo>
                  <a:pt x="1825159" y="48918"/>
                </a:lnTo>
                <a:lnTo>
                  <a:pt x="1826928" y="52042"/>
                </a:lnTo>
                <a:lnTo>
                  <a:pt x="1828698" y="55165"/>
                </a:lnTo>
                <a:lnTo>
                  <a:pt x="1829583" y="59105"/>
                </a:lnTo>
                <a:lnTo>
                  <a:pt x="1829583" y="104913"/>
                </a:lnTo>
                <a:lnTo>
                  <a:pt x="1828781" y="108576"/>
                </a:lnTo>
                <a:lnTo>
                  <a:pt x="1827177" y="110262"/>
                </a:lnTo>
                <a:lnTo>
                  <a:pt x="1825573" y="111949"/>
                </a:lnTo>
                <a:lnTo>
                  <a:pt x="1822753" y="113068"/>
                </a:lnTo>
                <a:lnTo>
                  <a:pt x="1818715" y="113621"/>
                </a:lnTo>
                <a:lnTo>
                  <a:pt x="1818715" y="115943"/>
                </a:lnTo>
                <a:lnTo>
                  <a:pt x="1854140" y="115943"/>
                </a:lnTo>
                <a:close/>
              </a:path>
              <a:path w="1962420" h="153098">
                <a:moveTo>
                  <a:pt x="1882844" y="45448"/>
                </a:moveTo>
                <a:lnTo>
                  <a:pt x="1899768" y="45448"/>
                </a:lnTo>
                <a:lnTo>
                  <a:pt x="1899768" y="39477"/>
                </a:lnTo>
                <a:lnTo>
                  <a:pt x="1883010" y="39477"/>
                </a:lnTo>
                <a:lnTo>
                  <a:pt x="1883010" y="19075"/>
                </a:lnTo>
                <a:lnTo>
                  <a:pt x="1881517" y="17665"/>
                </a:lnTo>
                <a:lnTo>
                  <a:pt x="1875267" y="26069"/>
                </a:lnTo>
                <a:lnTo>
                  <a:pt x="1871298" y="31253"/>
                </a:lnTo>
                <a:lnTo>
                  <a:pt x="1869612" y="33215"/>
                </a:lnTo>
                <a:lnTo>
                  <a:pt x="1867925" y="35178"/>
                </a:lnTo>
                <a:lnTo>
                  <a:pt x="1865173" y="37735"/>
                </a:lnTo>
                <a:lnTo>
                  <a:pt x="1861357" y="40887"/>
                </a:lnTo>
                <a:lnTo>
                  <a:pt x="1860030" y="41993"/>
                </a:lnTo>
                <a:lnTo>
                  <a:pt x="1858620" y="43734"/>
                </a:lnTo>
                <a:lnTo>
                  <a:pt x="1859449" y="45448"/>
                </a:lnTo>
                <a:lnTo>
                  <a:pt x="1868492" y="45448"/>
                </a:lnTo>
                <a:lnTo>
                  <a:pt x="1868492" y="101291"/>
                </a:lnTo>
                <a:lnTo>
                  <a:pt x="1869128" y="105659"/>
                </a:lnTo>
                <a:lnTo>
                  <a:pt x="1870400" y="108811"/>
                </a:lnTo>
                <a:lnTo>
                  <a:pt x="1872723" y="114616"/>
                </a:lnTo>
                <a:lnTo>
                  <a:pt x="1877147" y="117519"/>
                </a:lnTo>
                <a:lnTo>
                  <a:pt x="1886660" y="117519"/>
                </a:lnTo>
                <a:lnTo>
                  <a:pt x="1889757" y="116717"/>
                </a:lnTo>
                <a:lnTo>
                  <a:pt x="1892965" y="115114"/>
                </a:lnTo>
                <a:lnTo>
                  <a:pt x="1896173" y="113510"/>
                </a:lnTo>
                <a:lnTo>
                  <a:pt x="1899215" y="110774"/>
                </a:lnTo>
                <a:lnTo>
                  <a:pt x="1902091" y="106903"/>
                </a:lnTo>
                <a:lnTo>
                  <a:pt x="1903916" y="104415"/>
                </a:lnTo>
                <a:lnTo>
                  <a:pt x="1901759" y="102591"/>
                </a:lnTo>
                <a:lnTo>
                  <a:pt x="1899879" y="104636"/>
                </a:lnTo>
                <a:lnTo>
                  <a:pt x="1898206" y="106129"/>
                </a:lnTo>
                <a:lnTo>
                  <a:pt x="1895274" y="108009"/>
                </a:lnTo>
                <a:lnTo>
                  <a:pt x="1893546" y="108479"/>
                </a:lnTo>
                <a:lnTo>
                  <a:pt x="1887683" y="108479"/>
                </a:lnTo>
                <a:lnTo>
                  <a:pt x="1885084" y="106572"/>
                </a:lnTo>
                <a:lnTo>
                  <a:pt x="1883757" y="102757"/>
                </a:lnTo>
                <a:lnTo>
                  <a:pt x="1883037" y="100600"/>
                </a:lnTo>
                <a:lnTo>
                  <a:pt x="1882678" y="97421"/>
                </a:lnTo>
                <a:lnTo>
                  <a:pt x="1882678" y="93219"/>
                </a:lnTo>
                <a:lnTo>
                  <a:pt x="1882844" y="45448"/>
                </a:lnTo>
                <a:close/>
              </a:path>
              <a:path w="1962420" h="153098">
                <a:moveTo>
                  <a:pt x="1912063" y="89819"/>
                </a:moveTo>
                <a:lnTo>
                  <a:pt x="1912063" y="116607"/>
                </a:lnTo>
                <a:lnTo>
                  <a:pt x="1914220" y="116607"/>
                </a:lnTo>
                <a:lnTo>
                  <a:pt x="1914496" y="115943"/>
                </a:lnTo>
                <a:lnTo>
                  <a:pt x="1915879" y="114437"/>
                </a:lnTo>
                <a:lnTo>
                  <a:pt x="1917898" y="114202"/>
                </a:lnTo>
                <a:lnTo>
                  <a:pt x="1920386" y="114754"/>
                </a:lnTo>
                <a:lnTo>
                  <a:pt x="1924590" y="115860"/>
                </a:lnTo>
                <a:lnTo>
                  <a:pt x="1928793" y="116966"/>
                </a:lnTo>
                <a:lnTo>
                  <a:pt x="1932554" y="117519"/>
                </a:lnTo>
                <a:lnTo>
                  <a:pt x="1943781" y="117519"/>
                </a:lnTo>
                <a:lnTo>
                  <a:pt x="1950183" y="115446"/>
                </a:lnTo>
                <a:lnTo>
                  <a:pt x="1955078" y="111299"/>
                </a:lnTo>
                <a:lnTo>
                  <a:pt x="1959973" y="107152"/>
                </a:lnTo>
                <a:lnTo>
                  <a:pt x="1962420" y="101817"/>
                </a:lnTo>
                <a:lnTo>
                  <a:pt x="1962420" y="95292"/>
                </a:lnTo>
                <a:lnTo>
                  <a:pt x="1962208" y="92532"/>
                </a:lnTo>
                <a:lnTo>
                  <a:pt x="1956981" y="82091"/>
                </a:lnTo>
                <a:lnTo>
                  <a:pt x="1944749" y="72900"/>
                </a:lnTo>
                <a:lnTo>
                  <a:pt x="1933798" y="67011"/>
                </a:lnTo>
                <a:lnTo>
                  <a:pt x="1926166" y="63030"/>
                </a:lnTo>
                <a:lnTo>
                  <a:pt x="1922350" y="58497"/>
                </a:lnTo>
                <a:lnTo>
                  <a:pt x="1922350" y="50203"/>
                </a:lnTo>
                <a:lnTo>
                  <a:pt x="1923456" y="47411"/>
                </a:lnTo>
                <a:lnTo>
                  <a:pt x="1925668" y="45034"/>
                </a:lnTo>
                <a:lnTo>
                  <a:pt x="1927880" y="42656"/>
                </a:lnTo>
                <a:lnTo>
                  <a:pt x="1930922" y="41467"/>
                </a:lnTo>
                <a:lnTo>
                  <a:pt x="1941265" y="41467"/>
                </a:lnTo>
                <a:lnTo>
                  <a:pt x="1946215" y="44232"/>
                </a:lnTo>
                <a:lnTo>
                  <a:pt x="1949644" y="49761"/>
                </a:lnTo>
                <a:lnTo>
                  <a:pt x="1951524" y="52747"/>
                </a:lnTo>
                <a:lnTo>
                  <a:pt x="1953017" y="56921"/>
                </a:lnTo>
                <a:lnTo>
                  <a:pt x="1954124" y="62284"/>
                </a:lnTo>
                <a:lnTo>
                  <a:pt x="1956696" y="62284"/>
                </a:lnTo>
                <a:lnTo>
                  <a:pt x="1956115" y="39145"/>
                </a:lnTo>
                <a:lnTo>
                  <a:pt x="1954124" y="39145"/>
                </a:lnTo>
                <a:lnTo>
                  <a:pt x="1952520" y="40749"/>
                </a:lnTo>
                <a:lnTo>
                  <a:pt x="1950363" y="40887"/>
                </a:lnTo>
                <a:lnTo>
                  <a:pt x="1948386" y="40334"/>
                </a:lnTo>
                <a:lnTo>
                  <a:pt x="1944874" y="39228"/>
                </a:lnTo>
                <a:lnTo>
                  <a:pt x="1941362" y="38122"/>
                </a:lnTo>
                <a:lnTo>
                  <a:pt x="1938140" y="37569"/>
                </a:lnTo>
                <a:lnTo>
                  <a:pt x="1928516" y="37569"/>
                </a:lnTo>
                <a:lnTo>
                  <a:pt x="1922958" y="39560"/>
                </a:lnTo>
                <a:lnTo>
                  <a:pt x="1918534" y="43541"/>
                </a:lnTo>
                <a:lnTo>
                  <a:pt x="1914109" y="47522"/>
                </a:lnTo>
                <a:lnTo>
                  <a:pt x="1911897" y="52608"/>
                </a:lnTo>
                <a:lnTo>
                  <a:pt x="1911897" y="63832"/>
                </a:lnTo>
                <a:lnTo>
                  <a:pt x="1913500" y="68200"/>
                </a:lnTo>
                <a:lnTo>
                  <a:pt x="1916709" y="71905"/>
                </a:lnTo>
                <a:lnTo>
                  <a:pt x="1919916" y="75609"/>
                </a:lnTo>
                <a:lnTo>
                  <a:pt x="1924922" y="79286"/>
                </a:lnTo>
                <a:lnTo>
                  <a:pt x="1931725" y="82935"/>
                </a:lnTo>
                <a:lnTo>
                  <a:pt x="1941016" y="88243"/>
                </a:lnTo>
                <a:lnTo>
                  <a:pt x="1944500" y="90289"/>
                </a:lnTo>
                <a:lnTo>
                  <a:pt x="1946934" y="92390"/>
                </a:lnTo>
                <a:lnTo>
                  <a:pt x="1948316" y="94546"/>
                </a:lnTo>
                <a:lnTo>
                  <a:pt x="1949699" y="96702"/>
                </a:lnTo>
                <a:lnTo>
                  <a:pt x="1950391" y="98942"/>
                </a:lnTo>
                <a:lnTo>
                  <a:pt x="1950391" y="104913"/>
                </a:lnTo>
                <a:lnTo>
                  <a:pt x="1949188" y="107885"/>
                </a:lnTo>
                <a:lnTo>
                  <a:pt x="1946782" y="110179"/>
                </a:lnTo>
                <a:lnTo>
                  <a:pt x="1944376" y="112474"/>
                </a:lnTo>
                <a:lnTo>
                  <a:pt x="1941099" y="113621"/>
                </a:lnTo>
                <a:lnTo>
                  <a:pt x="1929484" y="113621"/>
                </a:lnTo>
                <a:lnTo>
                  <a:pt x="1923816" y="110525"/>
                </a:lnTo>
                <a:lnTo>
                  <a:pt x="1919944" y="104332"/>
                </a:lnTo>
                <a:lnTo>
                  <a:pt x="1917787" y="100960"/>
                </a:lnTo>
                <a:lnTo>
                  <a:pt x="1916072" y="96122"/>
                </a:lnTo>
                <a:lnTo>
                  <a:pt x="1914801" y="89819"/>
                </a:lnTo>
                <a:lnTo>
                  <a:pt x="1912063" y="89819"/>
                </a:lnTo>
                <a:close/>
              </a:path>
              <a:path w="1962420" h="153098">
                <a:moveTo>
                  <a:pt x="1687422" y="59741"/>
                </a:moveTo>
                <a:lnTo>
                  <a:pt x="1686564" y="53272"/>
                </a:lnTo>
                <a:lnTo>
                  <a:pt x="1684850" y="49180"/>
                </a:lnTo>
                <a:lnTo>
                  <a:pt x="1681863" y="41937"/>
                </a:lnTo>
                <a:lnTo>
                  <a:pt x="1675918" y="38316"/>
                </a:lnTo>
                <a:lnTo>
                  <a:pt x="1661538" y="38316"/>
                </a:lnTo>
                <a:lnTo>
                  <a:pt x="1656173" y="40030"/>
                </a:lnTo>
                <a:lnTo>
                  <a:pt x="1650919" y="43458"/>
                </a:lnTo>
                <a:lnTo>
                  <a:pt x="1647877" y="45448"/>
                </a:lnTo>
                <a:lnTo>
                  <a:pt x="1644310" y="48517"/>
                </a:lnTo>
                <a:lnTo>
                  <a:pt x="1640217" y="52664"/>
                </a:lnTo>
                <a:lnTo>
                  <a:pt x="1639055" y="49070"/>
                </a:lnTo>
                <a:lnTo>
                  <a:pt x="1637590" y="46222"/>
                </a:lnTo>
                <a:lnTo>
                  <a:pt x="1635820" y="44121"/>
                </a:lnTo>
                <a:lnTo>
                  <a:pt x="1632446" y="40251"/>
                </a:lnTo>
                <a:lnTo>
                  <a:pt x="1627911" y="38316"/>
                </a:lnTo>
                <a:lnTo>
                  <a:pt x="1618011" y="38316"/>
                </a:lnTo>
                <a:lnTo>
                  <a:pt x="1613918" y="39269"/>
                </a:lnTo>
                <a:lnTo>
                  <a:pt x="1609936" y="41177"/>
                </a:lnTo>
                <a:lnTo>
                  <a:pt x="1605954" y="43085"/>
                </a:lnTo>
                <a:lnTo>
                  <a:pt x="1601225" y="46526"/>
                </a:lnTo>
                <a:lnTo>
                  <a:pt x="1595750" y="51503"/>
                </a:lnTo>
                <a:lnTo>
                  <a:pt x="1595750" y="40306"/>
                </a:lnTo>
                <a:lnTo>
                  <a:pt x="1594893" y="38316"/>
                </a:lnTo>
                <a:lnTo>
                  <a:pt x="1592293" y="39256"/>
                </a:lnTo>
                <a:lnTo>
                  <a:pt x="1587371" y="41136"/>
                </a:lnTo>
                <a:lnTo>
                  <a:pt x="1582448" y="43015"/>
                </a:lnTo>
                <a:lnTo>
                  <a:pt x="1578909" y="44315"/>
                </a:lnTo>
                <a:lnTo>
                  <a:pt x="1576752" y="45034"/>
                </a:lnTo>
                <a:lnTo>
                  <a:pt x="1570779" y="47024"/>
                </a:lnTo>
                <a:lnTo>
                  <a:pt x="1570779" y="49927"/>
                </a:lnTo>
                <a:lnTo>
                  <a:pt x="1571553" y="49650"/>
                </a:lnTo>
                <a:lnTo>
                  <a:pt x="1573392" y="49236"/>
                </a:lnTo>
                <a:lnTo>
                  <a:pt x="1577913" y="49180"/>
                </a:lnTo>
                <a:lnTo>
                  <a:pt x="1579697" y="49816"/>
                </a:lnTo>
                <a:lnTo>
                  <a:pt x="1581854" y="52359"/>
                </a:lnTo>
                <a:lnTo>
                  <a:pt x="1582393" y="55041"/>
                </a:lnTo>
                <a:lnTo>
                  <a:pt x="1582393" y="106820"/>
                </a:lnTo>
                <a:lnTo>
                  <a:pt x="1581287" y="110027"/>
                </a:lnTo>
                <a:lnTo>
                  <a:pt x="1579075" y="111631"/>
                </a:lnTo>
                <a:lnTo>
                  <a:pt x="1577637" y="112681"/>
                </a:lnTo>
                <a:lnTo>
                  <a:pt x="1574761" y="113400"/>
                </a:lnTo>
                <a:lnTo>
                  <a:pt x="1570447" y="113787"/>
                </a:lnTo>
                <a:lnTo>
                  <a:pt x="1570447" y="115943"/>
                </a:lnTo>
                <a:lnTo>
                  <a:pt x="1608194" y="115943"/>
                </a:lnTo>
                <a:lnTo>
                  <a:pt x="1608194" y="113787"/>
                </a:lnTo>
                <a:lnTo>
                  <a:pt x="1603272" y="113732"/>
                </a:lnTo>
                <a:lnTo>
                  <a:pt x="1600078" y="112902"/>
                </a:lnTo>
                <a:lnTo>
                  <a:pt x="1598612" y="111299"/>
                </a:lnTo>
                <a:lnTo>
                  <a:pt x="1597146" y="109695"/>
                </a:lnTo>
                <a:lnTo>
                  <a:pt x="1596414" y="106793"/>
                </a:lnTo>
                <a:lnTo>
                  <a:pt x="1596414" y="57225"/>
                </a:lnTo>
                <a:lnTo>
                  <a:pt x="1598902" y="54239"/>
                </a:lnTo>
                <a:lnTo>
                  <a:pt x="1601778" y="51820"/>
                </a:lnTo>
                <a:lnTo>
                  <a:pt x="1605041" y="49968"/>
                </a:lnTo>
                <a:lnTo>
                  <a:pt x="1608305" y="48116"/>
                </a:lnTo>
                <a:lnTo>
                  <a:pt x="1611623" y="47190"/>
                </a:lnTo>
                <a:lnTo>
                  <a:pt x="1620915" y="47190"/>
                </a:lnTo>
                <a:lnTo>
                  <a:pt x="1624786" y="49899"/>
                </a:lnTo>
                <a:lnTo>
                  <a:pt x="1626611" y="55318"/>
                </a:lnTo>
                <a:lnTo>
                  <a:pt x="1627717" y="58524"/>
                </a:lnTo>
                <a:lnTo>
                  <a:pt x="1628271" y="64385"/>
                </a:lnTo>
                <a:lnTo>
                  <a:pt x="1628271" y="103475"/>
                </a:lnTo>
                <a:lnTo>
                  <a:pt x="1627551" y="108092"/>
                </a:lnTo>
                <a:lnTo>
                  <a:pt x="1626113" y="109972"/>
                </a:lnTo>
                <a:lnTo>
                  <a:pt x="1624676" y="111852"/>
                </a:lnTo>
                <a:lnTo>
                  <a:pt x="1621329" y="113123"/>
                </a:lnTo>
                <a:lnTo>
                  <a:pt x="1616075" y="113787"/>
                </a:lnTo>
                <a:lnTo>
                  <a:pt x="1616075" y="115943"/>
                </a:lnTo>
                <a:lnTo>
                  <a:pt x="1654154" y="115943"/>
                </a:lnTo>
                <a:lnTo>
                  <a:pt x="1654154" y="113787"/>
                </a:lnTo>
                <a:lnTo>
                  <a:pt x="1649066" y="113621"/>
                </a:lnTo>
                <a:lnTo>
                  <a:pt x="1645734" y="112377"/>
                </a:lnTo>
                <a:lnTo>
                  <a:pt x="1644157" y="110055"/>
                </a:lnTo>
                <a:lnTo>
                  <a:pt x="1642581" y="107733"/>
                </a:lnTo>
                <a:lnTo>
                  <a:pt x="1641793" y="104332"/>
                </a:lnTo>
                <a:lnTo>
                  <a:pt x="1641793" y="57391"/>
                </a:lnTo>
                <a:lnTo>
                  <a:pt x="1644780" y="54350"/>
                </a:lnTo>
                <a:lnTo>
                  <a:pt x="1647296" y="52138"/>
                </a:lnTo>
                <a:lnTo>
                  <a:pt x="1649342" y="50756"/>
                </a:lnTo>
                <a:lnTo>
                  <a:pt x="1652882" y="48379"/>
                </a:lnTo>
                <a:lnTo>
                  <a:pt x="1656450" y="47190"/>
                </a:lnTo>
                <a:lnTo>
                  <a:pt x="1666018" y="47190"/>
                </a:lnTo>
                <a:lnTo>
                  <a:pt x="1670027" y="49457"/>
                </a:lnTo>
                <a:lnTo>
                  <a:pt x="1672074" y="53991"/>
                </a:lnTo>
                <a:lnTo>
                  <a:pt x="1673235" y="56534"/>
                </a:lnTo>
                <a:lnTo>
                  <a:pt x="1673816" y="60487"/>
                </a:lnTo>
                <a:lnTo>
                  <a:pt x="1673816" y="106185"/>
                </a:lnTo>
                <a:lnTo>
                  <a:pt x="1673055" y="109225"/>
                </a:lnTo>
                <a:lnTo>
                  <a:pt x="1671534" y="110718"/>
                </a:lnTo>
                <a:lnTo>
                  <a:pt x="1670014" y="112211"/>
                </a:lnTo>
                <a:lnTo>
                  <a:pt x="1666847" y="113179"/>
                </a:lnTo>
                <a:lnTo>
                  <a:pt x="1662035" y="113621"/>
                </a:lnTo>
                <a:lnTo>
                  <a:pt x="1662035" y="115943"/>
                </a:lnTo>
                <a:lnTo>
                  <a:pt x="1699451" y="115943"/>
                </a:lnTo>
                <a:lnTo>
                  <a:pt x="1699451" y="113787"/>
                </a:lnTo>
                <a:lnTo>
                  <a:pt x="1694916" y="113345"/>
                </a:lnTo>
                <a:lnTo>
                  <a:pt x="1691777" y="112418"/>
                </a:lnTo>
                <a:lnTo>
                  <a:pt x="1690035" y="111009"/>
                </a:lnTo>
                <a:lnTo>
                  <a:pt x="1688293" y="109599"/>
                </a:lnTo>
                <a:lnTo>
                  <a:pt x="1687422" y="106931"/>
                </a:lnTo>
                <a:lnTo>
                  <a:pt x="1687422" y="59741"/>
                </a:lnTo>
                <a:close/>
              </a:path>
              <a:path w="1962420" h="153098">
                <a:moveTo>
                  <a:pt x="1533568" y="105659"/>
                </a:moveTo>
                <a:lnTo>
                  <a:pt x="1534840" y="108811"/>
                </a:lnTo>
                <a:lnTo>
                  <a:pt x="1537163" y="114616"/>
                </a:lnTo>
                <a:lnTo>
                  <a:pt x="1541588" y="117519"/>
                </a:lnTo>
                <a:lnTo>
                  <a:pt x="1551100" y="117519"/>
                </a:lnTo>
                <a:lnTo>
                  <a:pt x="1554198" y="116717"/>
                </a:lnTo>
                <a:lnTo>
                  <a:pt x="1557405" y="115114"/>
                </a:lnTo>
                <a:lnTo>
                  <a:pt x="1560613" y="113510"/>
                </a:lnTo>
                <a:lnTo>
                  <a:pt x="1563655" y="110774"/>
                </a:lnTo>
                <a:lnTo>
                  <a:pt x="1566531" y="106903"/>
                </a:lnTo>
                <a:lnTo>
                  <a:pt x="1568356" y="104415"/>
                </a:lnTo>
                <a:lnTo>
                  <a:pt x="1566199" y="102591"/>
                </a:lnTo>
                <a:lnTo>
                  <a:pt x="1564319" y="104636"/>
                </a:lnTo>
                <a:lnTo>
                  <a:pt x="1562646" y="106129"/>
                </a:lnTo>
                <a:lnTo>
                  <a:pt x="1559714" y="108009"/>
                </a:lnTo>
                <a:lnTo>
                  <a:pt x="1557986" y="108479"/>
                </a:lnTo>
                <a:lnTo>
                  <a:pt x="1552124" y="108479"/>
                </a:lnTo>
                <a:lnTo>
                  <a:pt x="1549524" y="106572"/>
                </a:lnTo>
                <a:lnTo>
                  <a:pt x="1548197" y="102756"/>
                </a:lnTo>
                <a:lnTo>
                  <a:pt x="1547478" y="100600"/>
                </a:lnTo>
                <a:lnTo>
                  <a:pt x="1547118" y="97421"/>
                </a:lnTo>
                <a:lnTo>
                  <a:pt x="1547118" y="93219"/>
                </a:lnTo>
                <a:lnTo>
                  <a:pt x="1547284" y="45448"/>
                </a:lnTo>
                <a:lnTo>
                  <a:pt x="1564208" y="45448"/>
                </a:lnTo>
                <a:lnTo>
                  <a:pt x="1564208" y="39477"/>
                </a:lnTo>
                <a:lnTo>
                  <a:pt x="1547450" y="39477"/>
                </a:lnTo>
                <a:lnTo>
                  <a:pt x="1547450" y="18356"/>
                </a:lnTo>
                <a:lnTo>
                  <a:pt x="1545957" y="17665"/>
                </a:lnTo>
                <a:lnTo>
                  <a:pt x="1539707" y="26069"/>
                </a:lnTo>
                <a:lnTo>
                  <a:pt x="1535739" y="31252"/>
                </a:lnTo>
                <a:lnTo>
                  <a:pt x="1534052" y="33215"/>
                </a:lnTo>
                <a:lnTo>
                  <a:pt x="1532365" y="35178"/>
                </a:lnTo>
                <a:lnTo>
                  <a:pt x="1529614" y="37735"/>
                </a:lnTo>
                <a:lnTo>
                  <a:pt x="1525797" y="40887"/>
                </a:lnTo>
                <a:lnTo>
                  <a:pt x="1524470" y="41993"/>
                </a:lnTo>
                <a:lnTo>
                  <a:pt x="1523060" y="43734"/>
                </a:lnTo>
                <a:lnTo>
                  <a:pt x="1523889" y="45448"/>
                </a:lnTo>
                <a:lnTo>
                  <a:pt x="1532932" y="45448"/>
                </a:lnTo>
                <a:lnTo>
                  <a:pt x="1532932" y="101291"/>
                </a:lnTo>
                <a:lnTo>
                  <a:pt x="1533568" y="105659"/>
                </a:lnTo>
                <a:close/>
              </a:path>
              <a:path w="1962420" h="153098">
                <a:moveTo>
                  <a:pt x="1025826" y="59962"/>
                </a:moveTo>
                <a:lnTo>
                  <a:pt x="1027236" y="56741"/>
                </a:lnTo>
                <a:lnTo>
                  <a:pt x="1030057" y="53617"/>
                </a:lnTo>
                <a:lnTo>
                  <a:pt x="1032878" y="50493"/>
                </a:lnTo>
                <a:lnTo>
                  <a:pt x="1035256" y="48931"/>
                </a:lnTo>
                <a:lnTo>
                  <a:pt x="1038408" y="48931"/>
                </a:lnTo>
                <a:lnTo>
                  <a:pt x="1040081" y="49899"/>
                </a:lnTo>
                <a:lnTo>
                  <a:pt x="1042211" y="51834"/>
                </a:lnTo>
                <a:lnTo>
                  <a:pt x="1044340" y="53769"/>
                </a:lnTo>
                <a:lnTo>
                  <a:pt x="1046456" y="54737"/>
                </a:lnTo>
                <a:lnTo>
                  <a:pt x="1050603" y="54737"/>
                </a:lnTo>
                <a:lnTo>
                  <a:pt x="1052304" y="53963"/>
                </a:lnTo>
                <a:lnTo>
                  <a:pt x="1053659" y="52415"/>
                </a:lnTo>
                <a:lnTo>
                  <a:pt x="1055014" y="50867"/>
                </a:lnTo>
                <a:lnTo>
                  <a:pt x="1055692" y="48959"/>
                </a:lnTo>
                <a:lnTo>
                  <a:pt x="1055692" y="44149"/>
                </a:lnTo>
                <a:lnTo>
                  <a:pt x="1054807" y="42034"/>
                </a:lnTo>
                <a:lnTo>
                  <a:pt x="1053037" y="40348"/>
                </a:lnTo>
                <a:lnTo>
                  <a:pt x="1051267" y="38661"/>
                </a:lnTo>
                <a:lnTo>
                  <a:pt x="1048972" y="37818"/>
                </a:lnTo>
                <a:lnTo>
                  <a:pt x="1042612" y="37818"/>
                </a:lnTo>
                <a:lnTo>
                  <a:pt x="1039197" y="39200"/>
                </a:lnTo>
                <a:lnTo>
                  <a:pt x="1035906" y="41965"/>
                </a:lnTo>
                <a:lnTo>
                  <a:pt x="1032615" y="44729"/>
                </a:lnTo>
                <a:lnTo>
                  <a:pt x="1029200" y="48572"/>
                </a:lnTo>
                <a:lnTo>
                  <a:pt x="1025660" y="53493"/>
                </a:lnTo>
                <a:lnTo>
                  <a:pt x="1025660" y="39891"/>
                </a:lnTo>
                <a:lnTo>
                  <a:pt x="1024830" y="37735"/>
                </a:lnTo>
                <a:lnTo>
                  <a:pt x="1021899" y="39062"/>
                </a:lnTo>
                <a:lnTo>
                  <a:pt x="1019051" y="40251"/>
                </a:lnTo>
                <a:lnTo>
                  <a:pt x="1016286" y="41301"/>
                </a:lnTo>
                <a:lnTo>
                  <a:pt x="1015013" y="41799"/>
                </a:lnTo>
                <a:lnTo>
                  <a:pt x="1012718" y="42628"/>
                </a:lnTo>
                <a:lnTo>
                  <a:pt x="1009400" y="43789"/>
                </a:lnTo>
                <a:lnTo>
                  <a:pt x="1006081" y="44950"/>
                </a:lnTo>
                <a:lnTo>
                  <a:pt x="1002846" y="46084"/>
                </a:lnTo>
                <a:lnTo>
                  <a:pt x="999693" y="47190"/>
                </a:lnTo>
                <a:lnTo>
                  <a:pt x="999693" y="49927"/>
                </a:lnTo>
                <a:lnTo>
                  <a:pt x="1000689" y="49705"/>
                </a:lnTo>
                <a:lnTo>
                  <a:pt x="1002555" y="49387"/>
                </a:lnTo>
                <a:lnTo>
                  <a:pt x="1004754" y="49180"/>
                </a:lnTo>
                <a:lnTo>
                  <a:pt x="1007464" y="49180"/>
                </a:lnTo>
                <a:lnTo>
                  <a:pt x="1009331" y="50355"/>
                </a:lnTo>
                <a:lnTo>
                  <a:pt x="1010354" y="52705"/>
                </a:lnTo>
                <a:lnTo>
                  <a:pt x="1011377" y="55055"/>
                </a:lnTo>
                <a:lnTo>
                  <a:pt x="1011888" y="58966"/>
                </a:lnTo>
                <a:lnTo>
                  <a:pt x="1011888" y="106267"/>
                </a:lnTo>
                <a:lnTo>
                  <a:pt x="1011059" y="109156"/>
                </a:lnTo>
                <a:lnTo>
                  <a:pt x="1009400" y="110511"/>
                </a:lnTo>
                <a:lnTo>
                  <a:pt x="1007741" y="111865"/>
                </a:lnTo>
                <a:lnTo>
                  <a:pt x="1004367" y="112764"/>
                </a:lnTo>
                <a:lnTo>
                  <a:pt x="999279" y="113206"/>
                </a:lnTo>
                <a:lnTo>
                  <a:pt x="999279" y="115943"/>
                </a:lnTo>
                <a:lnTo>
                  <a:pt x="1040178" y="115943"/>
                </a:lnTo>
                <a:lnTo>
                  <a:pt x="1040178" y="113206"/>
                </a:lnTo>
                <a:lnTo>
                  <a:pt x="1035035" y="113317"/>
                </a:lnTo>
                <a:lnTo>
                  <a:pt x="1031357" y="112446"/>
                </a:lnTo>
                <a:lnTo>
                  <a:pt x="1029144" y="110594"/>
                </a:lnTo>
                <a:lnTo>
                  <a:pt x="1026932" y="108742"/>
                </a:lnTo>
                <a:lnTo>
                  <a:pt x="1025826" y="105438"/>
                </a:lnTo>
                <a:lnTo>
                  <a:pt x="1025826" y="59962"/>
                </a:lnTo>
                <a:close/>
              </a:path>
              <a:path w="1962420" h="153098">
                <a:moveTo>
                  <a:pt x="761032" y="6966"/>
                </a:moveTo>
                <a:lnTo>
                  <a:pt x="763880" y="4893"/>
                </a:lnTo>
                <a:lnTo>
                  <a:pt x="769964" y="4893"/>
                </a:lnTo>
                <a:lnTo>
                  <a:pt x="771430" y="5294"/>
                </a:lnTo>
                <a:lnTo>
                  <a:pt x="773531" y="6897"/>
                </a:lnTo>
                <a:lnTo>
                  <a:pt x="775218" y="9039"/>
                </a:lnTo>
                <a:lnTo>
                  <a:pt x="776628" y="11196"/>
                </a:lnTo>
                <a:lnTo>
                  <a:pt x="778232" y="13629"/>
                </a:lnTo>
                <a:lnTo>
                  <a:pt x="779615" y="15329"/>
                </a:lnTo>
                <a:lnTo>
                  <a:pt x="783321" y="17748"/>
                </a:lnTo>
                <a:lnTo>
                  <a:pt x="786805" y="17748"/>
                </a:lnTo>
                <a:lnTo>
                  <a:pt x="788409" y="17029"/>
                </a:lnTo>
                <a:lnTo>
                  <a:pt x="791064" y="14154"/>
                </a:lnTo>
                <a:lnTo>
                  <a:pt x="791727" y="12523"/>
                </a:lnTo>
                <a:lnTo>
                  <a:pt x="791727" y="7436"/>
                </a:lnTo>
                <a:lnTo>
                  <a:pt x="789805" y="4837"/>
                </a:lnTo>
                <a:lnTo>
                  <a:pt x="785962" y="2902"/>
                </a:lnTo>
                <a:lnTo>
                  <a:pt x="782118" y="967"/>
                </a:lnTo>
                <a:lnTo>
                  <a:pt x="777762" y="0"/>
                </a:lnTo>
                <a:lnTo>
                  <a:pt x="772895" y="0"/>
                </a:lnTo>
                <a:lnTo>
                  <a:pt x="767228" y="468"/>
                </a:lnTo>
                <a:lnTo>
                  <a:pt x="755592" y="5875"/>
                </a:lnTo>
                <a:lnTo>
                  <a:pt x="747924" y="17333"/>
                </a:lnTo>
                <a:lnTo>
                  <a:pt x="745546" y="23360"/>
                </a:lnTo>
                <a:lnTo>
                  <a:pt x="744357" y="30741"/>
                </a:lnTo>
                <a:lnTo>
                  <a:pt x="744357" y="39477"/>
                </a:lnTo>
                <a:lnTo>
                  <a:pt x="730170" y="39477"/>
                </a:lnTo>
                <a:lnTo>
                  <a:pt x="730170" y="45033"/>
                </a:lnTo>
                <a:lnTo>
                  <a:pt x="744357" y="45033"/>
                </a:lnTo>
                <a:lnTo>
                  <a:pt x="744357" y="104415"/>
                </a:lnTo>
                <a:lnTo>
                  <a:pt x="743430" y="108437"/>
                </a:lnTo>
                <a:lnTo>
                  <a:pt x="741578" y="110345"/>
                </a:lnTo>
                <a:lnTo>
                  <a:pt x="739725" y="112252"/>
                </a:lnTo>
                <a:lnTo>
                  <a:pt x="735867" y="113344"/>
                </a:lnTo>
                <a:lnTo>
                  <a:pt x="730005" y="113621"/>
                </a:lnTo>
                <a:lnTo>
                  <a:pt x="730005" y="115943"/>
                </a:lnTo>
                <a:lnTo>
                  <a:pt x="774223" y="115943"/>
                </a:lnTo>
                <a:lnTo>
                  <a:pt x="774223" y="113621"/>
                </a:lnTo>
                <a:lnTo>
                  <a:pt x="767088" y="113123"/>
                </a:lnTo>
                <a:lnTo>
                  <a:pt x="762677" y="112004"/>
                </a:lnTo>
                <a:lnTo>
                  <a:pt x="760990" y="110262"/>
                </a:lnTo>
                <a:lnTo>
                  <a:pt x="759303" y="108520"/>
                </a:lnTo>
                <a:lnTo>
                  <a:pt x="758460" y="104526"/>
                </a:lnTo>
                <a:lnTo>
                  <a:pt x="758460" y="45033"/>
                </a:lnTo>
                <a:lnTo>
                  <a:pt x="779117" y="45033"/>
                </a:lnTo>
                <a:lnTo>
                  <a:pt x="779117" y="39477"/>
                </a:lnTo>
                <a:lnTo>
                  <a:pt x="758294" y="39477"/>
                </a:lnTo>
                <a:lnTo>
                  <a:pt x="758294" y="16227"/>
                </a:lnTo>
                <a:lnTo>
                  <a:pt x="758709" y="13324"/>
                </a:lnTo>
                <a:lnTo>
                  <a:pt x="759539" y="11113"/>
                </a:lnTo>
                <a:lnTo>
                  <a:pt x="761032" y="6966"/>
                </a:lnTo>
                <a:close/>
              </a:path>
              <a:path w="1962420" h="153098">
                <a:moveTo>
                  <a:pt x="518620" y="10035"/>
                </a:moveTo>
                <a:lnTo>
                  <a:pt x="521828" y="10035"/>
                </a:lnTo>
                <a:lnTo>
                  <a:pt x="523875" y="10712"/>
                </a:lnTo>
                <a:lnTo>
                  <a:pt x="525645" y="13421"/>
                </a:lnTo>
                <a:lnTo>
                  <a:pt x="526087" y="15702"/>
                </a:lnTo>
                <a:lnTo>
                  <a:pt x="526087" y="109004"/>
                </a:lnTo>
                <a:lnTo>
                  <a:pt x="529046" y="111437"/>
                </a:lnTo>
                <a:lnTo>
                  <a:pt x="534964" y="113870"/>
                </a:lnTo>
                <a:lnTo>
                  <a:pt x="540882" y="116302"/>
                </a:lnTo>
                <a:lnTo>
                  <a:pt x="546910" y="117519"/>
                </a:lnTo>
                <a:lnTo>
                  <a:pt x="542513" y="108769"/>
                </a:lnTo>
                <a:lnTo>
                  <a:pt x="540356" y="106710"/>
                </a:lnTo>
                <a:lnTo>
                  <a:pt x="539858" y="103835"/>
                </a:lnTo>
                <a:lnTo>
                  <a:pt x="539858" y="57833"/>
                </a:lnTo>
                <a:lnTo>
                  <a:pt x="541739" y="54778"/>
                </a:lnTo>
                <a:lnTo>
                  <a:pt x="541628" y="49014"/>
                </a:lnTo>
                <a:lnTo>
                  <a:pt x="540190" y="51668"/>
                </a:lnTo>
                <a:lnTo>
                  <a:pt x="540190" y="1161"/>
                </a:lnTo>
                <a:lnTo>
                  <a:pt x="539637" y="165"/>
                </a:lnTo>
                <a:lnTo>
                  <a:pt x="536927" y="1050"/>
                </a:lnTo>
                <a:lnTo>
                  <a:pt x="531894" y="2819"/>
                </a:lnTo>
                <a:lnTo>
                  <a:pt x="526861" y="4589"/>
                </a:lnTo>
                <a:lnTo>
                  <a:pt x="521192" y="6192"/>
                </a:lnTo>
                <a:lnTo>
                  <a:pt x="514887" y="7630"/>
                </a:lnTo>
                <a:lnTo>
                  <a:pt x="514887" y="10449"/>
                </a:lnTo>
                <a:lnTo>
                  <a:pt x="518620" y="10035"/>
                </a:lnTo>
                <a:close/>
              </a:path>
              <a:path w="1962420" h="153098">
                <a:moveTo>
                  <a:pt x="280529" y="105659"/>
                </a:moveTo>
                <a:lnTo>
                  <a:pt x="281801" y="108810"/>
                </a:lnTo>
                <a:lnTo>
                  <a:pt x="284124" y="114616"/>
                </a:lnTo>
                <a:lnTo>
                  <a:pt x="288548" y="117519"/>
                </a:lnTo>
                <a:lnTo>
                  <a:pt x="298061" y="117519"/>
                </a:lnTo>
                <a:lnTo>
                  <a:pt x="301158" y="116717"/>
                </a:lnTo>
                <a:lnTo>
                  <a:pt x="304366" y="115114"/>
                </a:lnTo>
                <a:lnTo>
                  <a:pt x="307574" y="113510"/>
                </a:lnTo>
                <a:lnTo>
                  <a:pt x="310616" y="110773"/>
                </a:lnTo>
                <a:lnTo>
                  <a:pt x="313492" y="106903"/>
                </a:lnTo>
                <a:lnTo>
                  <a:pt x="315317" y="104415"/>
                </a:lnTo>
                <a:lnTo>
                  <a:pt x="313160" y="102590"/>
                </a:lnTo>
                <a:lnTo>
                  <a:pt x="311279" y="104636"/>
                </a:lnTo>
                <a:lnTo>
                  <a:pt x="309606" y="106129"/>
                </a:lnTo>
                <a:lnTo>
                  <a:pt x="306675" y="108009"/>
                </a:lnTo>
                <a:lnTo>
                  <a:pt x="304947" y="108479"/>
                </a:lnTo>
                <a:lnTo>
                  <a:pt x="299084" y="108479"/>
                </a:lnTo>
                <a:lnTo>
                  <a:pt x="296485" y="106571"/>
                </a:lnTo>
                <a:lnTo>
                  <a:pt x="295157" y="102756"/>
                </a:lnTo>
                <a:lnTo>
                  <a:pt x="294438" y="100600"/>
                </a:lnTo>
                <a:lnTo>
                  <a:pt x="294079" y="97421"/>
                </a:lnTo>
                <a:lnTo>
                  <a:pt x="294079" y="93219"/>
                </a:lnTo>
                <a:lnTo>
                  <a:pt x="294245" y="45448"/>
                </a:lnTo>
                <a:lnTo>
                  <a:pt x="311169" y="45448"/>
                </a:lnTo>
                <a:lnTo>
                  <a:pt x="311169" y="39477"/>
                </a:lnTo>
                <a:lnTo>
                  <a:pt x="294411" y="39477"/>
                </a:lnTo>
                <a:lnTo>
                  <a:pt x="294411" y="18356"/>
                </a:lnTo>
                <a:lnTo>
                  <a:pt x="292917" y="17665"/>
                </a:lnTo>
                <a:lnTo>
                  <a:pt x="286668" y="26069"/>
                </a:lnTo>
                <a:lnTo>
                  <a:pt x="282699" y="31252"/>
                </a:lnTo>
                <a:lnTo>
                  <a:pt x="281013" y="33215"/>
                </a:lnTo>
                <a:lnTo>
                  <a:pt x="279326" y="35178"/>
                </a:lnTo>
                <a:lnTo>
                  <a:pt x="276574" y="37735"/>
                </a:lnTo>
                <a:lnTo>
                  <a:pt x="272758" y="40887"/>
                </a:lnTo>
                <a:lnTo>
                  <a:pt x="271431" y="41992"/>
                </a:lnTo>
                <a:lnTo>
                  <a:pt x="270020" y="43734"/>
                </a:lnTo>
                <a:lnTo>
                  <a:pt x="270850" y="45448"/>
                </a:lnTo>
                <a:lnTo>
                  <a:pt x="279893" y="45448"/>
                </a:lnTo>
                <a:lnTo>
                  <a:pt x="279893" y="101291"/>
                </a:lnTo>
                <a:lnTo>
                  <a:pt x="280529" y="105659"/>
                </a:lnTo>
                <a:close/>
              </a:path>
              <a:path w="1962420" h="153098">
                <a:moveTo>
                  <a:pt x="95604" y="59962"/>
                </a:moveTo>
                <a:lnTo>
                  <a:pt x="97014" y="56741"/>
                </a:lnTo>
                <a:lnTo>
                  <a:pt x="99835" y="53617"/>
                </a:lnTo>
                <a:lnTo>
                  <a:pt x="102655" y="50493"/>
                </a:lnTo>
                <a:lnTo>
                  <a:pt x="105033" y="48931"/>
                </a:lnTo>
                <a:lnTo>
                  <a:pt x="108186" y="48931"/>
                </a:lnTo>
                <a:lnTo>
                  <a:pt x="109859" y="49899"/>
                </a:lnTo>
                <a:lnTo>
                  <a:pt x="111988" y="51834"/>
                </a:lnTo>
                <a:lnTo>
                  <a:pt x="114118" y="53769"/>
                </a:lnTo>
                <a:lnTo>
                  <a:pt x="116233" y="54737"/>
                </a:lnTo>
                <a:lnTo>
                  <a:pt x="120381" y="54737"/>
                </a:lnTo>
                <a:lnTo>
                  <a:pt x="122082" y="53963"/>
                </a:lnTo>
                <a:lnTo>
                  <a:pt x="123437" y="52414"/>
                </a:lnTo>
                <a:lnTo>
                  <a:pt x="124792" y="50866"/>
                </a:lnTo>
                <a:lnTo>
                  <a:pt x="125469" y="48959"/>
                </a:lnTo>
                <a:lnTo>
                  <a:pt x="125469" y="44149"/>
                </a:lnTo>
                <a:lnTo>
                  <a:pt x="124585" y="42034"/>
                </a:lnTo>
                <a:lnTo>
                  <a:pt x="122815" y="40347"/>
                </a:lnTo>
                <a:lnTo>
                  <a:pt x="121045" y="38661"/>
                </a:lnTo>
                <a:lnTo>
                  <a:pt x="118750" y="37818"/>
                </a:lnTo>
                <a:lnTo>
                  <a:pt x="112389" y="37818"/>
                </a:lnTo>
                <a:lnTo>
                  <a:pt x="108974" y="39200"/>
                </a:lnTo>
                <a:lnTo>
                  <a:pt x="105683" y="41965"/>
                </a:lnTo>
                <a:lnTo>
                  <a:pt x="102392" y="44729"/>
                </a:lnTo>
                <a:lnTo>
                  <a:pt x="98977" y="48572"/>
                </a:lnTo>
                <a:lnTo>
                  <a:pt x="95438" y="53493"/>
                </a:lnTo>
                <a:lnTo>
                  <a:pt x="95438" y="39891"/>
                </a:lnTo>
                <a:lnTo>
                  <a:pt x="94608" y="37735"/>
                </a:lnTo>
                <a:lnTo>
                  <a:pt x="91677" y="39062"/>
                </a:lnTo>
                <a:lnTo>
                  <a:pt x="88828" y="40251"/>
                </a:lnTo>
                <a:lnTo>
                  <a:pt x="86063" y="41301"/>
                </a:lnTo>
                <a:lnTo>
                  <a:pt x="84791" y="41799"/>
                </a:lnTo>
                <a:lnTo>
                  <a:pt x="82496" y="42628"/>
                </a:lnTo>
                <a:lnTo>
                  <a:pt x="79177" y="43789"/>
                </a:lnTo>
                <a:lnTo>
                  <a:pt x="75859" y="44950"/>
                </a:lnTo>
                <a:lnTo>
                  <a:pt x="72623" y="46084"/>
                </a:lnTo>
                <a:lnTo>
                  <a:pt x="69471" y="47190"/>
                </a:lnTo>
                <a:lnTo>
                  <a:pt x="69471" y="49926"/>
                </a:lnTo>
                <a:lnTo>
                  <a:pt x="70466" y="49705"/>
                </a:lnTo>
                <a:lnTo>
                  <a:pt x="72333" y="49387"/>
                </a:lnTo>
                <a:lnTo>
                  <a:pt x="74531" y="49180"/>
                </a:lnTo>
                <a:lnTo>
                  <a:pt x="77242" y="49180"/>
                </a:lnTo>
                <a:lnTo>
                  <a:pt x="79108" y="50355"/>
                </a:lnTo>
                <a:lnTo>
                  <a:pt x="80131" y="52705"/>
                </a:lnTo>
                <a:lnTo>
                  <a:pt x="81155" y="55055"/>
                </a:lnTo>
                <a:lnTo>
                  <a:pt x="81666" y="58966"/>
                </a:lnTo>
                <a:lnTo>
                  <a:pt x="81666" y="106267"/>
                </a:lnTo>
                <a:lnTo>
                  <a:pt x="80836" y="109156"/>
                </a:lnTo>
                <a:lnTo>
                  <a:pt x="79177" y="110511"/>
                </a:lnTo>
                <a:lnTo>
                  <a:pt x="77518" y="111865"/>
                </a:lnTo>
                <a:lnTo>
                  <a:pt x="74144" y="112764"/>
                </a:lnTo>
                <a:lnTo>
                  <a:pt x="69056" y="113206"/>
                </a:lnTo>
                <a:lnTo>
                  <a:pt x="69056" y="115943"/>
                </a:lnTo>
                <a:lnTo>
                  <a:pt x="109956" y="115943"/>
                </a:lnTo>
                <a:lnTo>
                  <a:pt x="109956" y="113206"/>
                </a:lnTo>
                <a:lnTo>
                  <a:pt x="104812" y="113317"/>
                </a:lnTo>
                <a:lnTo>
                  <a:pt x="101134" y="112446"/>
                </a:lnTo>
                <a:lnTo>
                  <a:pt x="98922" y="110594"/>
                </a:lnTo>
                <a:lnTo>
                  <a:pt x="96710" y="108741"/>
                </a:lnTo>
                <a:lnTo>
                  <a:pt x="95604" y="105438"/>
                </a:lnTo>
                <a:lnTo>
                  <a:pt x="95604" y="59962"/>
                </a:lnTo>
                <a:close/>
              </a:path>
              <a:path w="1962420" h="153098">
                <a:moveTo>
                  <a:pt x="1770" y="66541"/>
                </a:moveTo>
                <a:lnTo>
                  <a:pt x="0" y="79617"/>
                </a:lnTo>
                <a:lnTo>
                  <a:pt x="187" y="84278"/>
                </a:lnTo>
                <a:lnTo>
                  <a:pt x="3217" y="97156"/>
                </a:lnTo>
                <a:lnTo>
                  <a:pt x="9955" y="107318"/>
                </a:lnTo>
                <a:lnTo>
                  <a:pt x="16592" y="114118"/>
                </a:lnTo>
                <a:lnTo>
                  <a:pt x="24224" y="117519"/>
                </a:lnTo>
                <a:lnTo>
                  <a:pt x="33211" y="117517"/>
                </a:lnTo>
                <a:lnTo>
                  <a:pt x="45413" y="114664"/>
                </a:lnTo>
                <a:lnTo>
                  <a:pt x="56081" y="106405"/>
                </a:lnTo>
                <a:lnTo>
                  <a:pt x="59565" y="102535"/>
                </a:lnTo>
                <a:lnTo>
                  <a:pt x="62884" y="97282"/>
                </a:lnTo>
                <a:lnTo>
                  <a:pt x="66036" y="90648"/>
                </a:lnTo>
                <a:lnTo>
                  <a:pt x="63713" y="89238"/>
                </a:lnTo>
                <a:lnTo>
                  <a:pt x="60506" y="93938"/>
                </a:lnTo>
                <a:lnTo>
                  <a:pt x="57630" y="97365"/>
                </a:lnTo>
                <a:lnTo>
                  <a:pt x="55085" y="99522"/>
                </a:lnTo>
                <a:lnTo>
                  <a:pt x="50606" y="103282"/>
                </a:lnTo>
                <a:lnTo>
                  <a:pt x="45490" y="105161"/>
                </a:lnTo>
                <a:lnTo>
                  <a:pt x="31608" y="105161"/>
                </a:lnTo>
                <a:lnTo>
                  <a:pt x="25150" y="101844"/>
                </a:lnTo>
                <a:lnTo>
                  <a:pt x="20366" y="95209"/>
                </a:lnTo>
                <a:lnTo>
                  <a:pt x="15582" y="88574"/>
                </a:lnTo>
                <a:lnTo>
                  <a:pt x="13190" y="81082"/>
                </a:lnTo>
                <a:lnTo>
                  <a:pt x="13190" y="63611"/>
                </a:lnTo>
                <a:lnTo>
                  <a:pt x="15361" y="56299"/>
                </a:lnTo>
                <a:lnTo>
                  <a:pt x="19703" y="50797"/>
                </a:lnTo>
                <a:lnTo>
                  <a:pt x="24044" y="45296"/>
                </a:lnTo>
                <a:lnTo>
                  <a:pt x="29368" y="42545"/>
                </a:lnTo>
                <a:lnTo>
                  <a:pt x="38659" y="42545"/>
                </a:lnTo>
                <a:lnTo>
                  <a:pt x="41065" y="43126"/>
                </a:lnTo>
                <a:lnTo>
                  <a:pt x="42890" y="44287"/>
                </a:lnTo>
                <a:lnTo>
                  <a:pt x="44660" y="45503"/>
                </a:lnTo>
                <a:lnTo>
                  <a:pt x="45904" y="47577"/>
                </a:lnTo>
                <a:lnTo>
                  <a:pt x="46623" y="50507"/>
                </a:lnTo>
                <a:lnTo>
                  <a:pt x="47619" y="54488"/>
                </a:lnTo>
                <a:lnTo>
                  <a:pt x="48283" y="57031"/>
                </a:lnTo>
                <a:lnTo>
                  <a:pt x="49347" y="58966"/>
                </a:lnTo>
                <a:lnTo>
                  <a:pt x="52279" y="61620"/>
                </a:lnTo>
                <a:lnTo>
                  <a:pt x="53979" y="62284"/>
                </a:lnTo>
                <a:lnTo>
                  <a:pt x="58570" y="62284"/>
                </a:lnTo>
                <a:lnTo>
                  <a:pt x="60533" y="61496"/>
                </a:lnTo>
                <a:lnTo>
                  <a:pt x="61805" y="59920"/>
                </a:lnTo>
                <a:lnTo>
                  <a:pt x="63077" y="58344"/>
                </a:lnTo>
                <a:lnTo>
                  <a:pt x="63713" y="56644"/>
                </a:lnTo>
                <a:lnTo>
                  <a:pt x="63713" y="50562"/>
                </a:lnTo>
                <a:lnTo>
                  <a:pt x="61211" y="46650"/>
                </a:lnTo>
                <a:lnTo>
                  <a:pt x="56205" y="43084"/>
                </a:lnTo>
                <a:lnTo>
                  <a:pt x="51200" y="39518"/>
                </a:lnTo>
                <a:lnTo>
                  <a:pt x="45241" y="37735"/>
                </a:lnTo>
                <a:lnTo>
                  <a:pt x="38327" y="37735"/>
                </a:lnTo>
                <a:lnTo>
                  <a:pt x="33274" y="38038"/>
                </a:lnTo>
                <a:lnTo>
                  <a:pt x="21053" y="41867"/>
                </a:lnTo>
                <a:lnTo>
                  <a:pt x="10867" y="50092"/>
                </a:lnTo>
                <a:lnTo>
                  <a:pt x="7083" y="55033"/>
                </a:lnTo>
                <a:lnTo>
                  <a:pt x="1770" y="66541"/>
                </a:lnTo>
                <a:close/>
              </a:path>
              <a:path w="1962420" h="153098">
                <a:moveTo>
                  <a:pt x="159131" y="38287"/>
                </a:moveTo>
                <a:lnTo>
                  <a:pt x="146733" y="41856"/>
                </a:lnTo>
                <a:lnTo>
                  <a:pt x="136719" y="50258"/>
                </a:lnTo>
                <a:lnTo>
                  <a:pt x="141420" y="55566"/>
                </a:lnTo>
                <a:lnTo>
                  <a:pt x="143190" y="52580"/>
                </a:lnTo>
                <a:lnTo>
                  <a:pt x="146508" y="46996"/>
                </a:lnTo>
                <a:lnTo>
                  <a:pt x="151320" y="44204"/>
                </a:lnTo>
                <a:lnTo>
                  <a:pt x="163985" y="44204"/>
                </a:lnTo>
                <a:lnTo>
                  <a:pt x="168520" y="46637"/>
                </a:lnTo>
                <a:lnTo>
                  <a:pt x="171231" y="51502"/>
                </a:lnTo>
                <a:lnTo>
                  <a:pt x="172724" y="54211"/>
                </a:lnTo>
                <a:lnTo>
                  <a:pt x="173775" y="58330"/>
                </a:lnTo>
                <a:lnTo>
                  <a:pt x="174383" y="63860"/>
                </a:lnTo>
                <a:lnTo>
                  <a:pt x="139374" y="63860"/>
                </a:lnTo>
                <a:lnTo>
                  <a:pt x="139042" y="69167"/>
                </a:lnTo>
                <a:lnTo>
                  <a:pt x="191722" y="69167"/>
                </a:lnTo>
                <a:lnTo>
                  <a:pt x="191722" y="59270"/>
                </a:lnTo>
                <a:lnTo>
                  <a:pt x="188791" y="51627"/>
                </a:lnTo>
                <a:lnTo>
                  <a:pt x="182928" y="46236"/>
                </a:lnTo>
                <a:lnTo>
                  <a:pt x="177065" y="40845"/>
                </a:lnTo>
                <a:lnTo>
                  <a:pt x="170235" y="38150"/>
                </a:lnTo>
                <a:lnTo>
                  <a:pt x="162437" y="38150"/>
                </a:lnTo>
                <a:lnTo>
                  <a:pt x="159131" y="38287"/>
                </a:lnTo>
                <a:close/>
              </a:path>
              <a:path w="1962420" h="153098">
                <a:moveTo>
                  <a:pt x="140148" y="59326"/>
                </a:moveTo>
                <a:lnTo>
                  <a:pt x="141420" y="55566"/>
                </a:lnTo>
                <a:lnTo>
                  <a:pt x="136719" y="50258"/>
                </a:lnTo>
                <a:lnTo>
                  <a:pt x="133727" y="54382"/>
                </a:lnTo>
                <a:lnTo>
                  <a:pt x="128567" y="65915"/>
                </a:lnTo>
                <a:lnTo>
                  <a:pt x="126847" y="79037"/>
                </a:lnTo>
                <a:lnTo>
                  <a:pt x="126943" y="82259"/>
                </a:lnTo>
                <a:lnTo>
                  <a:pt x="129448" y="94920"/>
                </a:lnTo>
                <a:lnTo>
                  <a:pt x="135350" y="106157"/>
                </a:lnTo>
                <a:lnTo>
                  <a:pt x="146271" y="115293"/>
                </a:lnTo>
                <a:lnTo>
                  <a:pt x="159450" y="117933"/>
                </a:lnTo>
                <a:lnTo>
                  <a:pt x="168465" y="117933"/>
                </a:lnTo>
                <a:lnTo>
                  <a:pt x="176084" y="114948"/>
                </a:lnTo>
                <a:lnTo>
                  <a:pt x="182306" y="108976"/>
                </a:lnTo>
                <a:lnTo>
                  <a:pt x="188528" y="103005"/>
                </a:lnTo>
                <a:lnTo>
                  <a:pt x="192773" y="96509"/>
                </a:lnTo>
                <a:lnTo>
                  <a:pt x="195040" y="89487"/>
                </a:lnTo>
                <a:lnTo>
                  <a:pt x="192137" y="88491"/>
                </a:lnTo>
                <a:lnTo>
                  <a:pt x="188763" y="94076"/>
                </a:lnTo>
                <a:lnTo>
                  <a:pt x="185085" y="98388"/>
                </a:lnTo>
                <a:lnTo>
                  <a:pt x="181103" y="101429"/>
                </a:lnTo>
                <a:lnTo>
                  <a:pt x="177121" y="104470"/>
                </a:lnTo>
                <a:lnTo>
                  <a:pt x="172226" y="105991"/>
                </a:lnTo>
                <a:lnTo>
                  <a:pt x="159229" y="105991"/>
                </a:lnTo>
                <a:lnTo>
                  <a:pt x="153007" y="103060"/>
                </a:lnTo>
                <a:lnTo>
                  <a:pt x="147753" y="97200"/>
                </a:lnTo>
                <a:lnTo>
                  <a:pt x="145757" y="94641"/>
                </a:lnTo>
                <a:lnTo>
                  <a:pt x="141080" y="83860"/>
                </a:lnTo>
                <a:lnTo>
                  <a:pt x="139042" y="69167"/>
                </a:lnTo>
                <a:lnTo>
                  <a:pt x="139374" y="63860"/>
                </a:lnTo>
                <a:lnTo>
                  <a:pt x="140148" y="59326"/>
                </a:lnTo>
                <a:close/>
              </a:path>
              <a:path w="1962420" h="153098">
                <a:moveTo>
                  <a:pt x="201959" y="99439"/>
                </a:moveTo>
                <a:lnTo>
                  <a:pt x="201959" y="104581"/>
                </a:lnTo>
                <a:lnTo>
                  <a:pt x="203701" y="108824"/>
                </a:lnTo>
                <a:lnTo>
                  <a:pt x="207186" y="112169"/>
                </a:lnTo>
                <a:lnTo>
                  <a:pt x="210670" y="115515"/>
                </a:lnTo>
                <a:lnTo>
                  <a:pt x="214790" y="117187"/>
                </a:lnTo>
                <a:lnTo>
                  <a:pt x="219547" y="117187"/>
                </a:lnTo>
                <a:lnTo>
                  <a:pt x="218385" y="102452"/>
                </a:lnTo>
                <a:lnTo>
                  <a:pt x="216726" y="98748"/>
                </a:lnTo>
                <a:lnTo>
                  <a:pt x="216726" y="87468"/>
                </a:lnTo>
                <a:lnTo>
                  <a:pt x="220708" y="81884"/>
                </a:lnTo>
                <a:lnTo>
                  <a:pt x="228673" y="76963"/>
                </a:lnTo>
                <a:lnTo>
                  <a:pt x="232821" y="74420"/>
                </a:lnTo>
                <a:lnTo>
                  <a:pt x="238075" y="72098"/>
                </a:lnTo>
                <a:lnTo>
                  <a:pt x="244435" y="69997"/>
                </a:lnTo>
                <a:lnTo>
                  <a:pt x="244435" y="99439"/>
                </a:lnTo>
                <a:lnTo>
                  <a:pt x="242762" y="102038"/>
                </a:lnTo>
                <a:lnTo>
                  <a:pt x="239416" y="104083"/>
                </a:lnTo>
                <a:lnTo>
                  <a:pt x="236070" y="106129"/>
                </a:lnTo>
                <a:lnTo>
                  <a:pt x="232572" y="107152"/>
                </a:lnTo>
                <a:lnTo>
                  <a:pt x="233899" y="112708"/>
                </a:lnTo>
                <a:lnTo>
                  <a:pt x="236886" y="110939"/>
                </a:lnTo>
                <a:lnTo>
                  <a:pt x="240481" y="108230"/>
                </a:lnTo>
                <a:lnTo>
                  <a:pt x="244684" y="104581"/>
                </a:lnTo>
                <a:lnTo>
                  <a:pt x="244850" y="107954"/>
                </a:lnTo>
                <a:lnTo>
                  <a:pt x="245776" y="110856"/>
                </a:lnTo>
                <a:lnTo>
                  <a:pt x="247463" y="113289"/>
                </a:lnTo>
                <a:lnTo>
                  <a:pt x="249150" y="115722"/>
                </a:lnTo>
                <a:lnTo>
                  <a:pt x="251874" y="116938"/>
                </a:lnTo>
                <a:lnTo>
                  <a:pt x="258843" y="116938"/>
                </a:lnTo>
                <a:lnTo>
                  <a:pt x="261995" y="115888"/>
                </a:lnTo>
                <a:lnTo>
                  <a:pt x="265092" y="113787"/>
                </a:lnTo>
                <a:lnTo>
                  <a:pt x="267139" y="112404"/>
                </a:lnTo>
                <a:lnTo>
                  <a:pt x="269047" y="110635"/>
                </a:lnTo>
                <a:lnTo>
                  <a:pt x="270817" y="108479"/>
                </a:lnTo>
                <a:lnTo>
                  <a:pt x="270817" y="104166"/>
                </a:lnTo>
                <a:lnTo>
                  <a:pt x="268770" y="105659"/>
                </a:lnTo>
                <a:lnTo>
                  <a:pt x="267332" y="106599"/>
                </a:lnTo>
                <a:lnTo>
                  <a:pt x="265673" y="107373"/>
                </a:lnTo>
                <a:lnTo>
                  <a:pt x="263350" y="107567"/>
                </a:lnTo>
                <a:lnTo>
                  <a:pt x="261083" y="107567"/>
                </a:lnTo>
                <a:lnTo>
                  <a:pt x="259589" y="106488"/>
                </a:lnTo>
                <a:lnTo>
                  <a:pt x="258870" y="104332"/>
                </a:lnTo>
                <a:lnTo>
                  <a:pt x="258428" y="103116"/>
                </a:lnTo>
                <a:lnTo>
                  <a:pt x="258207" y="100904"/>
                </a:lnTo>
                <a:lnTo>
                  <a:pt x="258207" y="57142"/>
                </a:lnTo>
                <a:lnTo>
                  <a:pt x="257183" y="51585"/>
                </a:lnTo>
                <a:lnTo>
                  <a:pt x="255137" y="47770"/>
                </a:lnTo>
                <a:lnTo>
                  <a:pt x="251321" y="40804"/>
                </a:lnTo>
                <a:lnTo>
                  <a:pt x="244048" y="37320"/>
                </a:lnTo>
                <a:lnTo>
                  <a:pt x="224082" y="37320"/>
                </a:lnTo>
                <a:lnTo>
                  <a:pt x="217072" y="39435"/>
                </a:lnTo>
                <a:lnTo>
                  <a:pt x="212288" y="43665"/>
                </a:lnTo>
                <a:lnTo>
                  <a:pt x="207504" y="47895"/>
                </a:lnTo>
                <a:lnTo>
                  <a:pt x="205112" y="51945"/>
                </a:lnTo>
                <a:lnTo>
                  <a:pt x="205112" y="57805"/>
                </a:lnTo>
                <a:lnTo>
                  <a:pt x="205775" y="59616"/>
                </a:lnTo>
                <a:lnTo>
                  <a:pt x="207103" y="61247"/>
                </a:lnTo>
                <a:lnTo>
                  <a:pt x="208430" y="62878"/>
                </a:lnTo>
                <a:lnTo>
                  <a:pt x="210338" y="63694"/>
                </a:lnTo>
                <a:lnTo>
                  <a:pt x="214431" y="63694"/>
                </a:lnTo>
                <a:lnTo>
                  <a:pt x="216975" y="62616"/>
                </a:lnTo>
                <a:lnTo>
                  <a:pt x="219022" y="61399"/>
                </a:lnTo>
                <a:lnTo>
                  <a:pt x="220045" y="59243"/>
                </a:lnTo>
                <a:lnTo>
                  <a:pt x="220045" y="56147"/>
                </a:lnTo>
                <a:lnTo>
                  <a:pt x="219906" y="54695"/>
                </a:lnTo>
                <a:lnTo>
                  <a:pt x="219630" y="53119"/>
                </a:lnTo>
                <a:lnTo>
                  <a:pt x="219353" y="51544"/>
                </a:lnTo>
                <a:lnTo>
                  <a:pt x="219215" y="49761"/>
                </a:lnTo>
                <a:lnTo>
                  <a:pt x="219215" y="47162"/>
                </a:lnTo>
                <a:lnTo>
                  <a:pt x="220487" y="45116"/>
                </a:lnTo>
                <a:lnTo>
                  <a:pt x="223031" y="43623"/>
                </a:lnTo>
                <a:lnTo>
                  <a:pt x="225575" y="42186"/>
                </a:lnTo>
                <a:lnTo>
                  <a:pt x="228258" y="41467"/>
                </a:lnTo>
                <a:lnTo>
                  <a:pt x="236996" y="41467"/>
                </a:lnTo>
                <a:lnTo>
                  <a:pt x="240895" y="43319"/>
                </a:lnTo>
                <a:lnTo>
                  <a:pt x="242776" y="47024"/>
                </a:lnTo>
                <a:lnTo>
                  <a:pt x="243882" y="49235"/>
                </a:lnTo>
                <a:lnTo>
                  <a:pt x="244435" y="53161"/>
                </a:lnTo>
                <a:lnTo>
                  <a:pt x="244435" y="65850"/>
                </a:lnTo>
                <a:lnTo>
                  <a:pt x="234454" y="69707"/>
                </a:lnTo>
                <a:lnTo>
                  <a:pt x="222014" y="75056"/>
                </a:lnTo>
                <a:lnTo>
                  <a:pt x="213989" y="79368"/>
                </a:lnTo>
                <a:lnTo>
                  <a:pt x="205969" y="84732"/>
                </a:lnTo>
                <a:lnTo>
                  <a:pt x="201959" y="91422"/>
                </a:lnTo>
                <a:lnTo>
                  <a:pt x="201959" y="99439"/>
                </a:lnTo>
                <a:close/>
              </a:path>
              <a:path w="1962420" h="153098">
                <a:moveTo>
                  <a:pt x="223861" y="106378"/>
                </a:moveTo>
                <a:lnTo>
                  <a:pt x="221704" y="104830"/>
                </a:lnTo>
                <a:lnTo>
                  <a:pt x="218385" y="102452"/>
                </a:lnTo>
                <a:lnTo>
                  <a:pt x="219547" y="117187"/>
                </a:lnTo>
                <a:lnTo>
                  <a:pt x="224082" y="117187"/>
                </a:lnTo>
                <a:lnTo>
                  <a:pt x="228866" y="115694"/>
                </a:lnTo>
                <a:lnTo>
                  <a:pt x="233899" y="112708"/>
                </a:lnTo>
                <a:lnTo>
                  <a:pt x="232572" y="107152"/>
                </a:lnTo>
                <a:lnTo>
                  <a:pt x="226267" y="107152"/>
                </a:lnTo>
                <a:lnTo>
                  <a:pt x="223861" y="106378"/>
                </a:lnTo>
                <a:close/>
              </a:path>
              <a:path w="1962420" h="153098">
                <a:moveTo>
                  <a:pt x="350273" y="38287"/>
                </a:moveTo>
                <a:lnTo>
                  <a:pt x="337874" y="41856"/>
                </a:lnTo>
                <a:lnTo>
                  <a:pt x="327860" y="50258"/>
                </a:lnTo>
                <a:lnTo>
                  <a:pt x="332562" y="55566"/>
                </a:lnTo>
                <a:lnTo>
                  <a:pt x="334331" y="52580"/>
                </a:lnTo>
                <a:lnTo>
                  <a:pt x="337650" y="46996"/>
                </a:lnTo>
                <a:lnTo>
                  <a:pt x="342462" y="44204"/>
                </a:lnTo>
                <a:lnTo>
                  <a:pt x="355127" y="44204"/>
                </a:lnTo>
                <a:lnTo>
                  <a:pt x="359662" y="46637"/>
                </a:lnTo>
                <a:lnTo>
                  <a:pt x="362372" y="51502"/>
                </a:lnTo>
                <a:lnTo>
                  <a:pt x="363865" y="54211"/>
                </a:lnTo>
                <a:lnTo>
                  <a:pt x="364916" y="58331"/>
                </a:lnTo>
                <a:lnTo>
                  <a:pt x="365525" y="63860"/>
                </a:lnTo>
                <a:lnTo>
                  <a:pt x="330515" y="63860"/>
                </a:lnTo>
                <a:lnTo>
                  <a:pt x="330183" y="69167"/>
                </a:lnTo>
                <a:lnTo>
                  <a:pt x="382863" y="69168"/>
                </a:lnTo>
                <a:lnTo>
                  <a:pt x="382863" y="59270"/>
                </a:lnTo>
                <a:lnTo>
                  <a:pt x="379932" y="51627"/>
                </a:lnTo>
                <a:lnTo>
                  <a:pt x="374070" y="46236"/>
                </a:lnTo>
                <a:lnTo>
                  <a:pt x="368207" y="40845"/>
                </a:lnTo>
                <a:lnTo>
                  <a:pt x="361377" y="38150"/>
                </a:lnTo>
                <a:lnTo>
                  <a:pt x="353578" y="38150"/>
                </a:lnTo>
                <a:lnTo>
                  <a:pt x="350273" y="3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69901" y="4457612"/>
            <a:ext cx="509641" cy="432821"/>
          </a:xfrm>
          <a:custGeom>
            <a:avLst/>
            <a:gdLst/>
            <a:ahLst/>
            <a:cxnLst/>
            <a:rect l="l" t="t" r="r" b="b"/>
            <a:pathLst>
              <a:path w="560605" h="490530">
                <a:moveTo>
                  <a:pt x="0" y="490530"/>
                </a:moveTo>
                <a:lnTo>
                  <a:pt x="560605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63424" y="4426324"/>
            <a:ext cx="52962" cy="49169"/>
          </a:xfrm>
          <a:custGeom>
            <a:avLst/>
            <a:gdLst/>
            <a:ahLst/>
            <a:cxnLst/>
            <a:rect l="l" t="t" r="r" b="b"/>
            <a:pathLst>
              <a:path w="58258" h="55725">
                <a:moveTo>
                  <a:pt x="58258" y="0"/>
                </a:moveTo>
                <a:lnTo>
                  <a:pt x="0" y="15197"/>
                </a:lnTo>
                <a:lnTo>
                  <a:pt x="35461" y="55725"/>
                </a:lnTo>
                <a:lnTo>
                  <a:pt x="58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590992" y="2039470"/>
            <a:ext cx="443556" cy="430511"/>
          </a:xfrm>
          <a:custGeom>
            <a:avLst/>
            <a:gdLst/>
            <a:ahLst/>
            <a:cxnLst/>
            <a:rect l="l" t="t" r="r" b="b"/>
            <a:pathLst>
              <a:path w="487912" h="487912">
                <a:moveTo>
                  <a:pt x="0" y="0"/>
                </a:moveTo>
                <a:lnTo>
                  <a:pt x="487912" y="487912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17241" y="2453182"/>
            <a:ext cx="51925" cy="50398"/>
          </a:xfrm>
          <a:custGeom>
            <a:avLst/>
            <a:gdLst/>
            <a:ahLst/>
            <a:cxnLst/>
            <a:rect l="l" t="t" r="r" b="b"/>
            <a:pathLst>
              <a:path w="57117" h="57118">
                <a:moveTo>
                  <a:pt x="57117" y="57118"/>
                </a:moveTo>
                <a:lnTo>
                  <a:pt x="38078" y="0"/>
                </a:lnTo>
                <a:lnTo>
                  <a:pt x="0" y="38078"/>
                </a:lnTo>
                <a:lnTo>
                  <a:pt x="57117" y="57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1402" y="2503580"/>
            <a:ext cx="841795" cy="209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203196" y="2503581"/>
            <a:ext cx="2811133" cy="243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014330" y="2503581"/>
            <a:ext cx="2814995" cy="243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7829325" y="2503580"/>
            <a:ext cx="482680" cy="209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203196" y="2747118"/>
            <a:ext cx="2811133" cy="1854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014330" y="2747118"/>
            <a:ext cx="2814995" cy="1854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181884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b. </a:t>
            </a:r>
            <a:r>
              <a:rPr sz="2500" spc="8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Equity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 versus Firm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999681">
              <a:lnSpc>
                <a:spcPct val="95825"/>
              </a:lnSpc>
              <a:spcBef>
                <a:spcPts val="5190"/>
              </a:spcBef>
            </a:pPr>
            <a:r>
              <a:rPr sz="1600" b="1" dirty="0">
                <a:latin typeface="Times New Roman"/>
                <a:cs typeface="Times New Roman"/>
              </a:rPr>
              <a:t>Firm</a:t>
            </a:r>
            <a:r>
              <a:rPr sz="1600" b="1" spc="11" dirty="0">
                <a:latin typeface="Times New Roman"/>
                <a:cs typeface="Times New Roman"/>
              </a:rPr>
              <a:t> </a:t>
            </a:r>
            <a:r>
              <a:rPr sz="1600" b="1" spc="-147" dirty="0">
                <a:latin typeface="Times New Roman"/>
                <a:cs typeface="Times New Roman"/>
              </a:rPr>
              <a:t>V</a:t>
            </a:r>
            <a:r>
              <a:rPr sz="1600" b="1" dirty="0">
                <a:latin typeface="Times New Roman"/>
                <a:cs typeface="Times New Roman"/>
              </a:rPr>
              <a:t>aluation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entire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</a:t>
            </a:r>
            <a:endParaRPr sz="1600">
              <a:latin typeface="Times New Roman"/>
              <a:cs typeface="Times New Roman"/>
            </a:endParaRPr>
          </a:p>
          <a:p>
            <a:pPr marL="4666303" marR="742003">
              <a:lnSpc>
                <a:spcPts val="1810"/>
              </a:lnSpc>
              <a:spcBef>
                <a:spcPts val="22784"/>
              </a:spcBef>
            </a:pPr>
            <a:r>
              <a:rPr sz="1600" b="1" dirty="0">
                <a:latin typeface="Times New Roman"/>
                <a:cs typeface="Times New Roman"/>
              </a:rPr>
              <a:t>Equity</a:t>
            </a:r>
            <a:r>
              <a:rPr sz="1600" b="1" spc="49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valuation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just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4666303" marR="742003">
              <a:lnSpc>
                <a:spcPts val="1806"/>
              </a:lnSpc>
              <a:spcBef>
                <a:spcPts val="319"/>
              </a:spcBef>
            </a:pP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claim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87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860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8023" y="2380646"/>
            <a:ext cx="6950604" cy="2964228"/>
          </a:xfrm>
          <a:custGeom>
            <a:avLst/>
            <a:gdLst/>
            <a:ahLst/>
            <a:cxnLst/>
            <a:rect l="l" t="t" r="r" b="b"/>
            <a:pathLst>
              <a:path w="7645664" h="3359458">
                <a:moveTo>
                  <a:pt x="0" y="0"/>
                </a:moveTo>
                <a:lnTo>
                  <a:pt x="0" y="3359458"/>
                </a:lnTo>
                <a:lnTo>
                  <a:pt x="7645664" y="3359458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7649" y="4861455"/>
            <a:ext cx="4378880" cy="472177"/>
          </a:xfrm>
          <a:custGeom>
            <a:avLst/>
            <a:gdLst/>
            <a:ahLst/>
            <a:cxnLst/>
            <a:rect l="l" t="t" r="r" b="b"/>
            <a:pathLst>
              <a:path w="4816768" h="535134">
                <a:moveTo>
                  <a:pt x="894" y="289512"/>
                </a:moveTo>
                <a:lnTo>
                  <a:pt x="7838" y="331867"/>
                </a:lnTo>
                <a:lnTo>
                  <a:pt x="21196" y="371716"/>
                </a:lnTo>
                <a:lnTo>
                  <a:pt x="40410" y="408510"/>
                </a:lnTo>
                <a:lnTo>
                  <a:pt x="64926" y="441697"/>
                </a:lnTo>
                <a:lnTo>
                  <a:pt x="94189" y="470726"/>
                </a:lnTo>
                <a:lnTo>
                  <a:pt x="127644" y="495047"/>
                </a:lnTo>
                <a:lnTo>
                  <a:pt x="164734" y="514108"/>
                </a:lnTo>
                <a:lnTo>
                  <a:pt x="204904" y="527358"/>
                </a:lnTo>
                <a:lnTo>
                  <a:pt x="247600" y="534247"/>
                </a:lnTo>
                <a:lnTo>
                  <a:pt x="269722" y="535134"/>
                </a:lnTo>
                <a:lnTo>
                  <a:pt x="4547046" y="535134"/>
                </a:lnTo>
                <a:lnTo>
                  <a:pt x="4590796" y="531632"/>
                </a:lnTo>
                <a:lnTo>
                  <a:pt x="4632299" y="521494"/>
                </a:lnTo>
                <a:lnTo>
                  <a:pt x="4670999" y="505269"/>
                </a:lnTo>
                <a:lnTo>
                  <a:pt x="4706340" y="483509"/>
                </a:lnTo>
                <a:lnTo>
                  <a:pt x="4737768" y="456766"/>
                </a:lnTo>
                <a:lnTo>
                  <a:pt x="4764727" y="425589"/>
                </a:lnTo>
                <a:lnTo>
                  <a:pt x="4786662" y="390530"/>
                </a:lnTo>
                <a:lnTo>
                  <a:pt x="4803017" y="352139"/>
                </a:lnTo>
                <a:lnTo>
                  <a:pt x="4813238" y="310968"/>
                </a:lnTo>
                <a:lnTo>
                  <a:pt x="4816768" y="267567"/>
                </a:lnTo>
                <a:lnTo>
                  <a:pt x="4815874" y="245622"/>
                </a:lnTo>
                <a:lnTo>
                  <a:pt x="4808929" y="203267"/>
                </a:lnTo>
                <a:lnTo>
                  <a:pt x="4795572" y="163418"/>
                </a:lnTo>
                <a:lnTo>
                  <a:pt x="4776357" y="126624"/>
                </a:lnTo>
                <a:lnTo>
                  <a:pt x="4751841" y="93437"/>
                </a:lnTo>
                <a:lnTo>
                  <a:pt x="4722578" y="64408"/>
                </a:lnTo>
                <a:lnTo>
                  <a:pt x="4689124" y="40087"/>
                </a:lnTo>
                <a:lnTo>
                  <a:pt x="4652034" y="21026"/>
                </a:lnTo>
                <a:lnTo>
                  <a:pt x="4611863" y="7776"/>
                </a:lnTo>
                <a:lnTo>
                  <a:pt x="4569168" y="886"/>
                </a:lnTo>
                <a:lnTo>
                  <a:pt x="4547046" y="0"/>
                </a:lnTo>
                <a:lnTo>
                  <a:pt x="269722" y="0"/>
                </a:lnTo>
                <a:lnTo>
                  <a:pt x="225971" y="3502"/>
                </a:lnTo>
                <a:lnTo>
                  <a:pt x="184469" y="13640"/>
                </a:lnTo>
                <a:lnTo>
                  <a:pt x="145769" y="29865"/>
                </a:lnTo>
                <a:lnTo>
                  <a:pt x="110427" y="51624"/>
                </a:lnTo>
                <a:lnTo>
                  <a:pt x="78999" y="78368"/>
                </a:lnTo>
                <a:lnTo>
                  <a:pt x="52040" y="109545"/>
                </a:lnTo>
                <a:lnTo>
                  <a:pt x="30105" y="144604"/>
                </a:lnTo>
                <a:lnTo>
                  <a:pt x="13750" y="182995"/>
                </a:lnTo>
                <a:lnTo>
                  <a:pt x="3530" y="224166"/>
                </a:lnTo>
                <a:lnTo>
                  <a:pt x="0" y="267567"/>
                </a:lnTo>
                <a:lnTo>
                  <a:pt x="894" y="2895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7649" y="4861454"/>
            <a:ext cx="4378880" cy="472177"/>
          </a:xfrm>
          <a:custGeom>
            <a:avLst/>
            <a:gdLst/>
            <a:ahLst/>
            <a:cxnLst/>
            <a:rect l="l" t="t" r="r" b="b"/>
            <a:pathLst>
              <a:path w="4816768" h="535134">
                <a:moveTo>
                  <a:pt x="0" y="267567"/>
                </a:moveTo>
                <a:lnTo>
                  <a:pt x="3530" y="224166"/>
                </a:lnTo>
                <a:lnTo>
                  <a:pt x="13750" y="182995"/>
                </a:lnTo>
                <a:lnTo>
                  <a:pt x="30105" y="144604"/>
                </a:lnTo>
                <a:lnTo>
                  <a:pt x="52040" y="109545"/>
                </a:lnTo>
                <a:lnTo>
                  <a:pt x="78999" y="78368"/>
                </a:lnTo>
                <a:lnTo>
                  <a:pt x="110427" y="51624"/>
                </a:lnTo>
                <a:lnTo>
                  <a:pt x="145769" y="29865"/>
                </a:lnTo>
                <a:lnTo>
                  <a:pt x="184468" y="13640"/>
                </a:lnTo>
                <a:lnTo>
                  <a:pt x="225971" y="3502"/>
                </a:lnTo>
                <a:lnTo>
                  <a:pt x="269722" y="0"/>
                </a:lnTo>
                <a:lnTo>
                  <a:pt x="4547046" y="0"/>
                </a:lnTo>
                <a:lnTo>
                  <a:pt x="4590797" y="3502"/>
                </a:lnTo>
                <a:lnTo>
                  <a:pt x="4632299" y="13640"/>
                </a:lnTo>
                <a:lnTo>
                  <a:pt x="4670999" y="29865"/>
                </a:lnTo>
                <a:lnTo>
                  <a:pt x="4706341" y="51624"/>
                </a:lnTo>
                <a:lnTo>
                  <a:pt x="4737769" y="78368"/>
                </a:lnTo>
                <a:lnTo>
                  <a:pt x="4764728" y="109545"/>
                </a:lnTo>
                <a:lnTo>
                  <a:pt x="4786662" y="144604"/>
                </a:lnTo>
                <a:lnTo>
                  <a:pt x="4803018" y="182995"/>
                </a:lnTo>
                <a:lnTo>
                  <a:pt x="4813238" y="224166"/>
                </a:lnTo>
                <a:lnTo>
                  <a:pt x="4816768" y="267567"/>
                </a:lnTo>
                <a:lnTo>
                  <a:pt x="4813238" y="310968"/>
                </a:lnTo>
                <a:lnTo>
                  <a:pt x="4803018" y="352139"/>
                </a:lnTo>
                <a:lnTo>
                  <a:pt x="4786662" y="390530"/>
                </a:lnTo>
                <a:lnTo>
                  <a:pt x="4764728" y="425589"/>
                </a:lnTo>
                <a:lnTo>
                  <a:pt x="4737769" y="456766"/>
                </a:lnTo>
                <a:lnTo>
                  <a:pt x="4706341" y="483509"/>
                </a:lnTo>
                <a:lnTo>
                  <a:pt x="4670999" y="505269"/>
                </a:lnTo>
                <a:lnTo>
                  <a:pt x="4632299" y="521494"/>
                </a:lnTo>
                <a:lnTo>
                  <a:pt x="4590797" y="531632"/>
                </a:lnTo>
                <a:lnTo>
                  <a:pt x="4547046" y="535134"/>
                </a:lnTo>
                <a:lnTo>
                  <a:pt x="269722" y="535134"/>
                </a:lnTo>
                <a:lnTo>
                  <a:pt x="225971" y="531632"/>
                </a:lnTo>
                <a:lnTo>
                  <a:pt x="184468" y="521494"/>
                </a:lnTo>
                <a:lnTo>
                  <a:pt x="145769" y="505269"/>
                </a:lnTo>
                <a:lnTo>
                  <a:pt x="110427" y="483509"/>
                </a:lnTo>
                <a:lnTo>
                  <a:pt x="78999" y="456766"/>
                </a:lnTo>
                <a:lnTo>
                  <a:pt x="52040" y="425589"/>
                </a:lnTo>
                <a:lnTo>
                  <a:pt x="30105" y="390530"/>
                </a:lnTo>
                <a:lnTo>
                  <a:pt x="13750" y="352139"/>
                </a:lnTo>
                <a:lnTo>
                  <a:pt x="3530" y="310968"/>
                </a:lnTo>
                <a:lnTo>
                  <a:pt x="894" y="289512"/>
                </a:lnTo>
                <a:lnTo>
                  <a:pt x="0" y="267567"/>
                </a:lnTo>
                <a:close/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8023" y="3208832"/>
            <a:ext cx="1946169" cy="1180444"/>
          </a:xfrm>
          <a:custGeom>
            <a:avLst/>
            <a:gdLst/>
            <a:ahLst/>
            <a:cxnLst/>
            <a:rect l="l" t="t" r="r" b="b"/>
            <a:pathLst>
              <a:path w="2140786" h="1337837">
                <a:moveTo>
                  <a:pt x="0" y="269691"/>
                </a:moveTo>
                <a:lnTo>
                  <a:pt x="0" y="1068146"/>
                </a:lnTo>
                <a:lnTo>
                  <a:pt x="894" y="1090265"/>
                </a:lnTo>
                <a:lnTo>
                  <a:pt x="7838" y="1132956"/>
                </a:lnTo>
                <a:lnTo>
                  <a:pt x="21196" y="1173122"/>
                </a:lnTo>
                <a:lnTo>
                  <a:pt x="40410" y="1210208"/>
                </a:lnTo>
                <a:lnTo>
                  <a:pt x="64926" y="1243658"/>
                </a:lnTo>
                <a:lnTo>
                  <a:pt x="94189" y="1272917"/>
                </a:lnTo>
                <a:lnTo>
                  <a:pt x="127643" y="1297431"/>
                </a:lnTo>
                <a:lnTo>
                  <a:pt x="164734" y="1316643"/>
                </a:lnTo>
                <a:lnTo>
                  <a:pt x="204904" y="1329999"/>
                </a:lnTo>
                <a:lnTo>
                  <a:pt x="247600" y="1336943"/>
                </a:lnTo>
                <a:lnTo>
                  <a:pt x="269722" y="1337837"/>
                </a:lnTo>
                <a:lnTo>
                  <a:pt x="1871063" y="1337837"/>
                </a:lnTo>
                <a:lnTo>
                  <a:pt x="1914814" y="1334307"/>
                </a:lnTo>
                <a:lnTo>
                  <a:pt x="1956316" y="1324088"/>
                </a:lnTo>
                <a:lnTo>
                  <a:pt x="1995016" y="1307734"/>
                </a:lnTo>
                <a:lnTo>
                  <a:pt x="2030358" y="1285802"/>
                </a:lnTo>
                <a:lnTo>
                  <a:pt x="2061786" y="1258846"/>
                </a:lnTo>
                <a:lnTo>
                  <a:pt x="2088745" y="1227422"/>
                </a:lnTo>
                <a:lnTo>
                  <a:pt x="2110680" y="1192084"/>
                </a:lnTo>
                <a:lnTo>
                  <a:pt x="2127035" y="1153389"/>
                </a:lnTo>
                <a:lnTo>
                  <a:pt x="2137255" y="1111891"/>
                </a:lnTo>
                <a:lnTo>
                  <a:pt x="2140786" y="1068146"/>
                </a:lnTo>
                <a:lnTo>
                  <a:pt x="2140786" y="269691"/>
                </a:lnTo>
                <a:lnTo>
                  <a:pt x="2137255" y="225945"/>
                </a:lnTo>
                <a:lnTo>
                  <a:pt x="2127035" y="184447"/>
                </a:lnTo>
                <a:lnTo>
                  <a:pt x="2110680" y="145752"/>
                </a:lnTo>
                <a:lnTo>
                  <a:pt x="2088745" y="110415"/>
                </a:lnTo>
                <a:lnTo>
                  <a:pt x="2061786" y="78990"/>
                </a:lnTo>
                <a:lnTo>
                  <a:pt x="2030358" y="52034"/>
                </a:lnTo>
                <a:lnTo>
                  <a:pt x="1995016" y="30102"/>
                </a:lnTo>
                <a:lnTo>
                  <a:pt x="1956316" y="13749"/>
                </a:lnTo>
                <a:lnTo>
                  <a:pt x="1914814" y="3529"/>
                </a:lnTo>
                <a:lnTo>
                  <a:pt x="1871063" y="0"/>
                </a:lnTo>
                <a:lnTo>
                  <a:pt x="269722" y="0"/>
                </a:lnTo>
                <a:lnTo>
                  <a:pt x="225971" y="3529"/>
                </a:lnTo>
                <a:lnTo>
                  <a:pt x="184469" y="13749"/>
                </a:lnTo>
                <a:lnTo>
                  <a:pt x="145769" y="30102"/>
                </a:lnTo>
                <a:lnTo>
                  <a:pt x="110427" y="52034"/>
                </a:lnTo>
                <a:lnTo>
                  <a:pt x="78999" y="78990"/>
                </a:lnTo>
                <a:lnTo>
                  <a:pt x="52040" y="110415"/>
                </a:lnTo>
                <a:lnTo>
                  <a:pt x="30105" y="145752"/>
                </a:lnTo>
                <a:lnTo>
                  <a:pt x="13750" y="184447"/>
                </a:lnTo>
                <a:lnTo>
                  <a:pt x="3530" y="225945"/>
                </a:lnTo>
                <a:lnTo>
                  <a:pt x="0" y="2696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8023" y="3208832"/>
            <a:ext cx="1946169" cy="1180444"/>
          </a:xfrm>
          <a:custGeom>
            <a:avLst/>
            <a:gdLst/>
            <a:ahLst/>
            <a:cxnLst/>
            <a:rect l="l" t="t" r="r" b="b"/>
            <a:pathLst>
              <a:path w="2140786" h="1337837">
                <a:moveTo>
                  <a:pt x="0" y="269691"/>
                </a:moveTo>
                <a:lnTo>
                  <a:pt x="3530" y="225945"/>
                </a:lnTo>
                <a:lnTo>
                  <a:pt x="13750" y="184447"/>
                </a:lnTo>
                <a:lnTo>
                  <a:pt x="30105" y="145752"/>
                </a:lnTo>
                <a:lnTo>
                  <a:pt x="52040" y="110415"/>
                </a:lnTo>
                <a:lnTo>
                  <a:pt x="78999" y="78990"/>
                </a:lnTo>
                <a:lnTo>
                  <a:pt x="110427" y="52034"/>
                </a:lnTo>
                <a:lnTo>
                  <a:pt x="145769" y="30102"/>
                </a:lnTo>
                <a:lnTo>
                  <a:pt x="184469" y="13749"/>
                </a:lnTo>
                <a:lnTo>
                  <a:pt x="225971" y="3529"/>
                </a:lnTo>
                <a:lnTo>
                  <a:pt x="269722" y="0"/>
                </a:lnTo>
                <a:lnTo>
                  <a:pt x="1871064" y="0"/>
                </a:lnTo>
                <a:lnTo>
                  <a:pt x="1914814" y="3529"/>
                </a:lnTo>
                <a:lnTo>
                  <a:pt x="1956317" y="13749"/>
                </a:lnTo>
                <a:lnTo>
                  <a:pt x="1995016" y="30102"/>
                </a:lnTo>
                <a:lnTo>
                  <a:pt x="2030358" y="52034"/>
                </a:lnTo>
                <a:lnTo>
                  <a:pt x="2061786" y="78990"/>
                </a:lnTo>
                <a:lnTo>
                  <a:pt x="2088745" y="110415"/>
                </a:lnTo>
                <a:lnTo>
                  <a:pt x="2110680" y="145752"/>
                </a:lnTo>
                <a:lnTo>
                  <a:pt x="2127035" y="184447"/>
                </a:lnTo>
                <a:lnTo>
                  <a:pt x="2137255" y="225945"/>
                </a:lnTo>
                <a:lnTo>
                  <a:pt x="2140786" y="269691"/>
                </a:lnTo>
                <a:lnTo>
                  <a:pt x="2140786" y="1068146"/>
                </a:lnTo>
                <a:lnTo>
                  <a:pt x="2137255" y="1111891"/>
                </a:lnTo>
                <a:lnTo>
                  <a:pt x="2127035" y="1153389"/>
                </a:lnTo>
                <a:lnTo>
                  <a:pt x="2110680" y="1192084"/>
                </a:lnTo>
                <a:lnTo>
                  <a:pt x="2088745" y="1227422"/>
                </a:lnTo>
                <a:lnTo>
                  <a:pt x="2061786" y="1258846"/>
                </a:lnTo>
                <a:lnTo>
                  <a:pt x="2030358" y="1285802"/>
                </a:lnTo>
                <a:lnTo>
                  <a:pt x="1995016" y="1307735"/>
                </a:lnTo>
                <a:lnTo>
                  <a:pt x="1956317" y="1324088"/>
                </a:lnTo>
                <a:lnTo>
                  <a:pt x="1914814" y="1334307"/>
                </a:lnTo>
                <a:lnTo>
                  <a:pt x="1871064" y="1337837"/>
                </a:lnTo>
                <a:lnTo>
                  <a:pt x="269722" y="1337837"/>
                </a:lnTo>
                <a:lnTo>
                  <a:pt x="225971" y="1334307"/>
                </a:lnTo>
                <a:lnTo>
                  <a:pt x="184469" y="1324088"/>
                </a:lnTo>
                <a:lnTo>
                  <a:pt x="145769" y="1307735"/>
                </a:lnTo>
                <a:lnTo>
                  <a:pt x="110427" y="1285802"/>
                </a:lnTo>
                <a:lnTo>
                  <a:pt x="78999" y="1258846"/>
                </a:lnTo>
                <a:lnTo>
                  <a:pt x="52040" y="1227422"/>
                </a:lnTo>
                <a:lnTo>
                  <a:pt x="30105" y="1192084"/>
                </a:lnTo>
                <a:lnTo>
                  <a:pt x="13750" y="1153389"/>
                </a:lnTo>
                <a:lnTo>
                  <a:pt x="3530" y="1111891"/>
                </a:lnTo>
                <a:lnTo>
                  <a:pt x="0" y="1068146"/>
                </a:lnTo>
                <a:lnTo>
                  <a:pt x="0" y="269691"/>
                </a:lnTo>
                <a:close/>
              </a:path>
            </a:pathLst>
          </a:custGeom>
          <a:ln w="212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20174" y="3797180"/>
            <a:ext cx="2313006" cy="472177"/>
          </a:xfrm>
          <a:custGeom>
            <a:avLst/>
            <a:gdLst/>
            <a:ahLst/>
            <a:cxnLst/>
            <a:rect l="l" t="t" r="r" b="b"/>
            <a:pathLst>
              <a:path w="2544307" h="535134">
                <a:moveTo>
                  <a:pt x="894" y="289512"/>
                </a:moveTo>
                <a:lnTo>
                  <a:pt x="7838" y="331867"/>
                </a:lnTo>
                <a:lnTo>
                  <a:pt x="21196" y="371716"/>
                </a:lnTo>
                <a:lnTo>
                  <a:pt x="40410" y="408510"/>
                </a:lnTo>
                <a:lnTo>
                  <a:pt x="64926" y="441697"/>
                </a:lnTo>
                <a:lnTo>
                  <a:pt x="94189" y="470726"/>
                </a:lnTo>
                <a:lnTo>
                  <a:pt x="127644" y="495047"/>
                </a:lnTo>
                <a:lnTo>
                  <a:pt x="164734" y="514108"/>
                </a:lnTo>
                <a:lnTo>
                  <a:pt x="204905" y="527358"/>
                </a:lnTo>
                <a:lnTo>
                  <a:pt x="247601" y="534247"/>
                </a:lnTo>
                <a:lnTo>
                  <a:pt x="269722" y="535134"/>
                </a:lnTo>
                <a:lnTo>
                  <a:pt x="2274585" y="535134"/>
                </a:lnTo>
                <a:lnTo>
                  <a:pt x="2318335" y="531632"/>
                </a:lnTo>
                <a:lnTo>
                  <a:pt x="2359838" y="521494"/>
                </a:lnTo>
                <a:lnTo>
                  <a:pt x="2398538" y="505269"/>
                </a:lnTo>
                <a:lnTo>
                  <a:pt x="2433879" y="483509"/>
                </a:lnTo>
                <a:lnTo>
                  <a:pt x="2465307" y="456766"/>
                </a:lnTo>
                <a:lnTo>
                  <a:pt x="2492267" y="425589"/>
                </a:lnTo>
                <a:lnTo>
                  <a:pt x="2514201" y="390530"/>
                </a:lnTo>
                <a:lnTo>
                  <a:pt x="2530557" y="352139"/>
                </a:lnTo>
                <a:lnTo>
                  <a:pt x="2540777" y="310968"/>
                </a:lnTo>
                <a:lnTo>
                  <a:pt x="2544307" y="267567"/>
                </a:lnTo>
                <a:lnTo>
                  <a:pt x="2543413" y="245622"/>
                </a:lnTo>
                <a:lnTo>
                  <a:pt x="2536469" y="203267"/>
                </a:lnTo>
                <a:lnTo>
                  <a:pt x="2523111" y="163418"/>
                </a:lnTo>
                <a:lnTo>
                  <a:pt x="2503897" y="126624"/>
                </a:lnTo>
                <a:lnTo>
                  <a:pt x="2479380" y="93437"/>
                </a:lnTo>
                <a:lnTo>
                  <a:pt x="2450117" y="64408"/>
                </a:lnTo>
                <a:lnTo>
                  <a:pt x="2416663" y="40087"/>
                </a:lnTo>
                <a:lnTo>
                  <a:pt x="2379573" y="21026"/>
                </a:lnTo>
                <a:lnTo>
                  <a:pt x="2339402" y="7776"/>
                </a:lnTo>
                <a:lnTo>
                  <a:pt x="2296706" y="886"/>
                </a:lnTo>
                <a:lnTo>
                  <a:pt x="2274585" y="0"/>
                </a:lnTo>
                <a:lnTo>
                  <a:pt x="269722" y="0"/>
                </a:lnTo>
                <a:lnTo>
                  <a:pt x="225972" y="3502"/>
                </a:lnTo>
                <a:lnTo>
                  <a:pt x="184469" y="13640"/>
                </a:lnTo>
                <a:lnTo>
                  <a:pt x="145769" y="29865"/>
                </a:lnTo>
                <a:lnTo>
                  <a:pt x="110427" y="51624"/>
                </a:lnTo>
                <a:lnTo>
                  <a:pt x="78999" y="78368"/>
                </a:lnTo>
                <a:lnTo>
                  <a:pt x="52040" y="109545"/>
                </a:lnTo>
                <a:lnTo>
                  <a:pt x="30105" y="144604"/>
                </a:lnTo>
                <a:lnTo>
                  <a:pt x="13750" y="182995"/>
                </a:lnTo>
                <a:lnTo>
                  <a:pt x="3530" y="224166"/>
                </a:lnTo>
                <a:lnTo>
                  <a:pt x="0" y="267567"/>
                </a:lnTo>
                <a:lnTo>
                  <a:pt x="894" y="2895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0174" y="3797180"/>
            <a:ext cx="2313006" cy="472177"/>
          </a:xfrm>
          <a:custGeom>
            <a:avLst/>
            <a:gdLst/>
            <a:ahLst/>
            <a:cxnLst/>
            <a:rect l="l" t="t" r="r" b="b"/>
            <a:pathLst>
              <a:path w="2544307" h="535134">
                <a:moveTo>
                  <a:pt x="0" y="267567"/>
                </a:moveTo>
                <a:lnTo>
                  <a:pt x="3530" y="224166"/>
                </a:lnTo>
                <a:lnTo>
                  <a:pt x="13750" y="182995"/>
                </a:lnTo>
                <a:lnTo>
                  <a:pt x="30105" y="144604"/>
                </a:lnTo>
                <a:lnTo>
                  <a:pt x="52040" y="109545"/>
                </a:lnTo>
                <a:lnTo>
                  <a:pt x="78999" y="78368"/>
                </a:lnTo>
                <a:lnTo>
                  <a:pt x="110427" y="51624"/>
                </a:lnTo>
                <a:lnTo>
                  <a:pt x="145769" y="29865"/>
                </a:lnTo>
                <a:lnTo>
                  <a:pt x="184468" y="13640"/>
                </a:lnTo>
                <a:lnTo>
                  <a:pt x="225971" y="3502"/>
                </a:lnTo>
                <a:lnTo>
                  <a:pt x="269722" y="0"/>
                </a:lnTo>
                <a:lnTo>
                  <a:pt x="2274585" y="0"/>
                </a:lnTo>
                <a:lnTo>
                  <a:pt x="2318336" y="3502"/>
                </a:lnTo>
                <a:lnTo>
                  <a:pt x="2359838" y="13640"/>
                </a:lnTo>
                <a:lnTo>
                  <a:pt x="2398538" y="29865"/>
                </a:lnTo>
                <a:lnTo>
                  <a:pt x="2433880" y="51624"/>
                </a:lnTo>
                <a:lnTo>
                  <a:pt x="2465308" y="78368"/>
                </a:lnTo>
                <a:lnTo>
                  <a:pt x="2492267" y="109545"/>
                </a:lnTo>
                <a:lnTo>
                  <a:pt x="2514201" y="144604"/>
                </a:lnTo>
                <a:lnTo>
                  <a:pt x="2530557" y="182995"/>
                </a:lnTo>
                <a:lnTo>
                  <a:pt x="2540777" y="224166"/>
                </a:lnTo>
                <a:lnTo>
                  <a:pt x="2544307" y="267567"/>
                </a:lnTo>
                <a:lnTo>
                  <a:pt x="2540777" y="310968"/>
                </a:lnTo>
                <a:lnTo>
                  <a:pt x="2530557" y="352139"/>
                </a:lnTo>
                <a:lnTo>
                  <a:pt x="2514201" y="390530"/>
                </a:lnTo>
                <a:lnTo>
                  <a:pt x="2492267" y="425589"/>
                </a:lnTo>
                <a:lnTo>
                  <a:pt x="2465308" y="456766"/>
                </a:lnTo>
                <a:lnTo>
                  <a:pt x="2433880" y="483509"/>
                </a:lnTo>
                <a:lnTo>
                  <a:pt x="2398538" y="505269"/>
                </a:lnTo>
                <a:lnTo>
                  <a:pt x="2359838" y="521494"/>
                </a:lnTo>
                <a:lnTo>
                  <a:pt x="2318336" y="531632"/>
                </a:lnTo>
                <a:lnTo>
                  <a:pt x="2274585" y="535134"/>
                </a:lnTo>
                <a:lnTo>
                  <a:pt x="269722" y="535134"/>
                </a:lnTo>
                <a:lnTo>
                  <a:pt x="225971" y="531632"/>
                </a:lnTo>
                <a:lnTo>
                  <a:pt x="184468" y="521494"/>
                </a:lnTo>
                <a:lnTo>
                  <a:pt x="145769" y="505269"/>
                </a:lnTo>
                <a:lnTo>
                  <a:pt x="110427" y="483509"/>
                </a:lnTo>
                <a:lnTo>
                  <a:pt x="78999" y="456766"/>
                </a:lnTo>
                <a:lnTo>
                  <a:pt x="52040" y="425589"/>
                </a:lnTo>
                <a:lnTo>
                  <a:pt x="30105" y="390530"/>
                </a:lnTo>
                <a:lnTo>
                  <a:pt x="13750" y="352139"/>
                </a:lnTo>
                <a:lnTo>
                  <a:pt x="3530" y="310968"/>
                </a:lnTo>
                <a:lnTo>
                  <a:pt x="894" y="289512"/>
                </a:lnTo>
                <a:lnTo>
                  <a:pt x="0" y="267567"/>
                </a:lnTo>
                <a:close/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9420" y="2980238"/>
            <a:ext cx="5834645" cy="0"/>
          </a:xfrm>
          <a:custGeom>
            <a:avLst/>
            <a:gdLst/>
            <a:ahLst/>
            <a:cxnLst/>
            <a:rect l="l" t="t" r="r" b="b"/>
            <a:pathLst>
              <a:path w="6418110">
                <a:moveTo>
                  <a:pt x="6418110" y="0"/>
                </a:moveTo>
                <a:lnTo>
                  <a:pt x="0" y="0"/>
                </a:lnTo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4813" y="2744149"/>
            <a:ext cx="0" cy="2121053"/>
          </a:xfrm>
          <a:custGeom>
            <a:avLst/>
            <a:gdLst/>
            <a:ahLst/>
            <a:cxnLst/>
            <a:rect l="l" t="t" r="r" b="b"/>
            <a:pathLst>
              <a:path h="2403860">
                <a:moveTo>
                  <a:pt x="0" y="0"/>
                </a:moveTo>
                <a:lnTo>
                  <a:pt x="0" y="2403860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08201" y="2756204"/>
            <a:ext cx="490077" cy="129200"/>
          </a:xfrm>
          <a:custGeom>
            <a:avLst/>
            <a:gdLst/>
            <a:ahLst/>
            <a:cxnLst/>
            <a:rect l="l" t="t" r="r" b="b"/>
            <a:pathLst>
              <a:path w="539085" h="146427">
                <a:moveTo>
                  <a:pt x="171328" y="61443"/>
                </a:moveTo>
                <a:lnTo>
                  <a:pt x="172463" y="58666"/>
                </a:lnTo>
                <a:lnTo>
                  <a:pt x="174732" y="56091"/>
                </a:lnTo>
                <a:lnTo>
                  <a:pt x="177002" y="53517"/>
                </a:lnTo>
                <a:lnTo>
                  <a:pt x="180441" y="52230"/>
                </a:lnTo>
                <a:lnTo>
                  <a:pt x="191010" y="52230"/>
                </a:lnTo>
                <a:lnTo>
                  <a:pt x="196226" y="54363"/>
                </a:lnTo>
                <a:lnTo>
                  <a:pt x="200698" y="58631"/>
                </a:lnTo>
                <a:lnTo>
                  <a:pt x="205170" y="62899"/>
                </a:lnTo>
                <a:lnTo>
                  <a:pt x="208388" y="68556"/>
                </a:lnTo>
                <a:lnTo>
                  <a:pt x="210353" y="75601"/>
                </a:lnTo>
                <a:lnTo>
                  <a:pt x="215637" y="75601"/>
                </a:lnTo>
                <a:lnTo>
                  <a:pt x="215637" y="45523"/>
                </a:lnTo>
                <a:lnTo>
                  <a:pt x="211064" y="45523"/>
                </a:lnTo>
                <a:lnTo>
                  <a:pt x="210590" y="46810"/>
                </a:lnTo>
                <a:lnTo>
                  <a:pt x="209286" y="48521"/>
                </a:lnTo>
                <a:lnTo>
                  <a:pt x="207372" y="49588"/>
                </a:lnTo>
                <a:lnTo>
                  <a:pt x="204458" y="49588"/>
                </a:lnTo>
                <a:lnTo>
                  <a:pt x="201376" y="48860"/>
                </a:lnTo>
                <a:lnTo>
                  <a:pt x="196430" y="47403"/>
                </a:lnTo>
                <a:lnTo>
                  <a:pt x="191484" y="45946"/>
                </a:lnTo>
                <a:lnTo>
                  <a:pt x="186809" y="45218"/>
                </a:lnTo>
                <a:lnTo>
                  <a:pt x="172310" y="45218"/>
                </a:lnTo>
                <a:lnTo>
                  <a:pt x="164451" y="48148"/>
                </a:lnTo>
                <a:lnTo>
                  <a:pt x="158828" y="54008"/>
                </a:lnTo>
                <a:lnTo>
                  <a:pt x="153205" y="59868"/>
                </a:lnTo>
                <a:lnTo>
                  <a:pt x="150393" y="66828"/>
                </a:lnTo>
                <a:lnTo>
                  <a:pt x="150393" y="81258"/>
                </a:lnTo>
                <a:lnTo>
                  <a:pt x="152188" y="86779"/>
                </a:lnTo>
                <a:lnTo>
                  <a:pt x="155779" y="91453"/>
                </a:lnTo>
                <a:lnTo>
                  <a:pt x="159302" y="96127"/>
                </a:lnTo>
                <a:lnTo>
                  <a:pt x="165129" y="100463"/>
                </a:lnTo>
                <a:lnTo>
                  <a:pt x="173259" y="104460"/>
                </a:lnTo>
                <a:lnTo>
                  <a:pt x="188706" y="111980"/>
                </a:lnTo>
                <a:lnTo>
                  <a:pt x="192026" y="113605"/>
                </a:lnTo>
                <a:lnTo>
                  <a:pt x="194431" y="115130"/>
                </a:lnTo>
                <a:lnTo>
                  <a:pt x="195922" y="116552"/>
                </a:lnTo>
                <a:lnTo>
                  <a:pt x="198632" y="119194"/>
                </a:lnTo>
                <a:lnTo>
                  <a:pt x="199987" y="122378"/>
                </a:lnTo>
                <a:lnTo>
                  <a:pt x="199987" y="130033"/>
                </a:lnTo>
                <a:lnTo>
                  <a:pt x="198734" y="133200"/>
                </a:lnTo>
                <a:lnTo>
                  <a:pt x="196226" y="135605"/>
                </a:lnTo>
                <a:lnTo>
                  <a:pt x="193720" y="138010"/>
                </a:lnTo>
                <a:lnTo>
                  <a:pt x="189790" y="139212"/>
                </a:lnTo>
                <a:lnTo>
                  <a:pt x="178611" y="139212"/>
                </a:lnTo>
                <a:lnTo>
                  <a:pt x="172920" y="137163"/>
                </a:lnTo>
                <a:lnTo>
                  <a:pt x="167365" y="133065"/>
                </a:lnTo>
                <a:lnTo>
                  <a:pt x="161809" y="128966"/>
                </a:lnTo>
                <a:lnTo>
                  <a:pt x="158015" y="121938"/>
                </a:lnTo>
                <a:lnTo>
                  <a:pt x="155982" y="111980"/>
                </a:lnTo>
                <a:lnTo>
                  <a:pt x="150190" y="111980"/>
                </a:lnTo>
                <a:lnTo>
                  <a:pt x="150190" y="146427"/>
                </a:lnTo>
                <a:lnTo>
                  <a:pt x="155169" y="146427"/>
                </a:lnTo>
                <a:lnTo>
                  <a:pt x="156253" y="144259"/>
                </a:lnTo>
                <a:lnTo>
                  <a:pt x="157219" y="142718"/>
                </a:lnTo>
                <a:lnTo>
                  <a:pt x="158066" y="141803"/>
                </a:lnTo>
                <a:lnTo>
                  <a:pt x="159912" y="140432"/>
                </a:lnTo>
                <a:lnTo>
                  <a:pt x="162537" y="140601"/>
                </a:lnTo>
                <a:lnTo>
                  <a:pt x="164621" y="141346"/>
                </a:lnTo>
                <a:lnTo>
                  <a:pt x="168178" y="142566"/>
                </a:lnTo>
                <a:lnTo>
                  <a:pt x="172311" y="143988"/>
                </a:lnTo>
                <a:lnTo>
                  <a:pt x="175783" y="144987"/>
                </a:lnTo>
                <a:lnTo>
                  <a:pt x="178594" y="145563"/>
                </a:lnTo>
                <a:lnTo>
                  <a:pt x="181406" y="146139"/>
                </a:lnTo>
                <a:lnTo>
                  <a:pt x="184201" y="146427"/>
                </a:lnTo>
                <a:lnTo>
                  <a:pt x="189017" y="146389"/>
                </a:lnTo>
                <a:lnTo>
                  <a:pt x="202419" y="143606"/>
                </a:lnTo>
                <a:lnTo>
                  <a:pt x="212131" y="136418"/>
                </a:lnTo>
                <a:lnTo>
                  <a:pt x="217721" y="129745"/>
                </a:lnTo>
                <a:lnTo>
                  <a:pt x="220515" y="122547"/>
                </a:lnTo>
                <a:lnTo>
                  <a:pt x="220515" y="106899"/>
                </a:lnTo>
                <a:lnTo>
                  <a:pt x="217806" y="100226"/>
                </a:lnTo>
                <a:lnTo>
                  <a:pt x="212385" y="94806"/>
                </a:lnTo>
                <a:lnTo>
                  <a:pt x="209133" y="91623"/>
                </a:lnTo>
                <a:lnTo>
                  <a:pt x="203984" y="88337"/>
                </a:lnTo>
                <a:lnTo>
                  <a:pt x="196938" y="84950"/>
                </a:lnTo>
                <a:lnTo>
                  <a:pt x="185556" y="79463"/>
                </a:lnTo>
                <a:lnTo>
                  <a:pt x="180068" y="76820"/>
                </a:lnTo>
                <a:lnTo>
                  <a:pt x="176341" y="74247"/>
                </a:lnTo>
                <a:lnTo>
                  <a:pt x="174377" y="71740"/>
                </a:lnTo>
                <a:lnTo>
                  <a:pt x="172344" y="69301"/>
                </a:lnTo>
                <a:lnTo>
                  <a:pt x="171328" y="66863"/>
                </a:lnTo>
                <a:lnTo>
                  <a:pt x="171328" y="61443"/>
                </a:lnTo>
                <a:close/>
              </a:path>
              <a:path w="539085" h="146427">
                <a:moveTo>
                  <a:pt x="26727" y="124140"/>
                </a:moveTo>
                <a:lnTo>
                  <a:pt x="28557" y="118788"/>
                </a:lnTo>
                <a:lnTo>
                  <a:pt x="29437" y="116281"/>
                </a:lnTo>
                <a:lnTo>
                  <a:pt x="31402" y="110896"/>
                </a:lnTo>
                <a:lnTo>
                  <a:pt x="34451" y="102631"/>
                </a:lnTo>
                <a:lnTo>
                  <a:pt x="37602" y="94400"/>
                </a:lnTo>
                <a:lnTo>
                  <a:pt x="56403" y="46234"/>
                </a:lnTo>
                <a:lnTo>
                  <a:pt x="58130" y="46234"/>
                </a:lnTo>
                <a:lnTo>
                  <a:pt x="78049" y="94400"/>
                </a:lnTo>
                <a:lnTo>
                  <a:pt x="81200" y="102631"/>
                </a:lnTo>
                <a:lnTo>
                  <a:pt x="86484" y="115231"/>
                </a:lnTo>
                <a:lnTo>
                  <a:pt x="87636" y="118009"/>
                </a:lnTo>
                <a:lnTo>
                  <a:pt x="88550" y="120379"/>
                </a:lnTo>
                <a:lnTo>
                  <a:pt x="89228" y="122344"/>
                </a:lnTo>
                <a:lnTo>
                  <a:pt x="90312" y="125664"/>
                </a:lnTo>
                <a:lnTo>
                  <a:pt x="90854" y="128136"/>
                </a:lnTo>
                <a:lnTo>
                  <a:pt x="90854" y="133353"/>
                </a:lnTo>
                <a:lnTo>
                  <a:pt x="89787" y="135588"/>
                </a:lnTo>
                <a:lnTo>
                  <a:pt x="87653" y="136469"/>
                </a:lnTo>
                <a:lnTo>
                  <a:pt x="85518" y="137350"/>
                </a:lnTo>
                <a:lnTo>
                  <a:pt x="81064" y="137925"/>
                </a:lnTo>
                <a:lnTo>
                  <a:pt x="74289" y="138196"/>
                </a:lnTo>
                <a:lnTo>
                  <a:pt x="74289" y="143480"/>
                </a:lnTo>
                <a:lnTo>
                  <a:pt x="141667" y="143480"/>
                </a:lnTo>
                <a:lnTo>
                  <a:pt x="141667" y="138196"/>
                </a:lnTo>
                <a:lnTo>
                  <a:pt x="136925" y="138332"/>
                </a:lnTo>
                <a:lnTo>
                  <a:pt x="133266" y="136621"/>
                </a:lnTo>
                <a:lnTo>
                  <a:pt x="130379" y="132621"/>
                </a:lnTo>
                <a:lnTo>
                  <a:pt x="125606" y="123990"/>
                </a:lnTo>
                <a:lnTo>
                  <a:pt x="119005" y="109337"/>
                </a:lnTo>
                <a:lnTo>
                  <a:pt x="72561" y="0"/>
                </a:lnTo>
                <a:lnTo>
                  <a:pt x="66769" y="0"/>
                </a:lnTo>
                <a:lnTo>
                  <a:pt x="20528" y="113910"/>
                </a:lnTo>
                <a:lnTo>
                  <a:pt x="16869" y="122920"/>
                </a:lnTo>
                <a:lnTo>
                  <a:pt x="14058" y="128746"/>
                </a:lnTo>
                <a:lnTo>
                  <a:pt x="12093" y="131388"/>
                </a:lnTo>
                <a:lnTo>
                  <a:pt x="9044" y="135588"/>
                </a:lnTo>
                <a:lnTo>
                  <a:pt x="5013" y="137857"/>
                </a:lnTo>
                <a:lnTo>
                  <a:pt x="0" y="138196"/>
                </a:lnTo>
                <a:lnTo>
                  <a:pt x="0" y="143480"/>
                </a:lnTo>
                <a:lnTo>
                  <a:pt x="42480" y="143480"/>
                </a:lnTo>
                <a:lnTo>
                  <a:pt x="42480" y="138196"/>
                </a:lnTo>
                <a:lnTo>
                  <a:pt x="37737" y="138128"/>
                </a:lnTo>
                <a:lnTo>
                  <a:pt x="34180" y="137722"/>
                </a:lnTo>
                <a:lnTo>
                  <a:pt x="31809" y="136977"/>
                </a:lnTo>
                <a:lnTo>
                  <a:pt x="27811" y="135622"/>
                </a:lnTo>
                <a:lnTo>
                  <a:pt x="25813" y="133454"/>
                </a:lnTo>
                <a:lnTo>
                  <a:pt x="25813" y="128035"/>
                </a:lnTo>
                <a:lnTo>
                  <a:pt x="26727" y="124140"/>
                </a:lnTo>
                <a:close/>
              </a:path>
              <a:path w="539085" h="146427">
                <a:moveTo>
                  <a:pt x="37602" y="94400"/>
                </a:moveTo>
                <a:lnTo>
                  <a:pt x="34451" y="102631"/>
                </a:lnTo>
                <a:lnTo>
                  <a:pt x="81200" y="102631"/>
                </a:lnTo>
                <a:lnTo>
                  <a:pt x="78049" y="94400"/>
                </a:lnTo>
                <a:lnTo>
                  <a:pt x="37602" y="94400"/>
                </a:lnTo>
                <a:close/>
              </a:path>
              <a:path w="539085" h="146427">
                <a:moveTo>
                  <a:pt x="420208" y="143480"/>
                </a:moveTo>
                <a:lnTo>
                  <a:pt x="423867" y="145309"/>
                </a:lnTo>
                <a:lnTo>
                  <a:pt x="428135" y="146224"/>
                </a:lnTo>
                <a:lnTo>
                  <a:pt x="441618" y="146224"/>
                </a:lnTo>
                <a:lnTo>
                  <a:pt x="448901" y="143074"/>
                </a:lnTo>
                <a:lnTo>
                  <a:pt x="454863" y="136774"/>
                </a:lnTo>
                <a:lnTo>
                  <a:pt x="458251" y="133183"/>
                </a:lnTo>
                <a:lnTo>
                  <a:pt x="461164" y="128543"/>
                </a:lnTo>
                <a:lnTo>
                  <a:pt x="463603" y="122852"/>
                </a:lnTo>
                <a:lnTo>
                  <a:pt x="458623" y="120414"/>
                </a:lnTo>
                <a:lnTo>
                  <a:pt x="456794" y="123801"/>
                </a:lnTo>
                <a:lnTo>
                  <a:pt x="454965" y="126460"/>
                </a:lnTo>
                <a:lnTo>
                  <a:pt x="453135" y="128391"/>
                </a:lnTo>
                <a:lnTo>
                  <a:pt x="451306" y="130321"/>
                </a:lnTo>
                <a:lnTo>
                  <a:pt x="449036" y="131286"/>
                </a:lnTo>
                <a:lnTo>
                  <a:pt x="443210" y="131286"/>
                </a:lnTo>
                <a:lnTo>
                  <a:pt x="440974" y="129762"/>
                </a:lnTo>
                <a:lnTo>
                  <a:pt x="439619" y="126714"/>
                </a:lnTo>
                <a:lnTo>
                  <a:pt x="438738" y="124749"/>
                </a:lnTo>
                <a:lnTo>
                  <a:pt x="438298" y="122310"/>
                </a:lnTo>
                <a:lnTo>
                  <a:pt x="438298" y="56802"/>
                </a:lnTo>
                <a:lnTo>
                  <a:pt x="458115" y="56802"/>
                </a:lnTo>
                <a:lnTo>
                  <a:pt x="458115" y="47657"/>
                </a:lnTo>
                <a:lnTo>
                  <a:pt x="438298" y="47657"/>
                </a:lnTo>
                <a:lnTo>
                  <a:pt x="438298" y="12498"/>
                </a:lnTo>
                <a:lnTo>
                  <a:pt x="433013" y="12498"/>
                </a:lnTo>
                <a:lnTo>
                  <a:pt x="431508" y="14777"/>
                </a:lnTo>
                <a:lnTo>
                  <a:pt x="424026" y="25076"/>
                </a:lnTo>
                <a:lnTo>
                  <a:pt x="415838" y="34752"/>
                </a:lnTo>
                <a:lnTo>
                  <a:pt x="412654" y="38275"/>
                </a:lnTo>
                <a:lnTo>
                  <a:pt x="409267" y="41696"/>
                </a:lnTo>
                <a:lnTo>
                  <a:pt x="405676" y="45015"/>
                </a:lnTo>
                <a:lnTo>
                  <a:pt x="402966" y="47318"/>
                </a:lnTo>
                <a:lnTo>
                  <a:pt x="400696" y="49317"/>
                </a:lnTo>
                <a:lnTo>
                  <a:pt x="398867" y="51010"/>
                </a:lnTo>
                <a:lnTo>
                  <a:pt x="398867" y="56802"/>
                </a:lnTo>
                <a:lnTo>
                  <a:pt x="409639" y="56802"/>
                </a:lnTo>
                <a:lnTo>
                  <a:pt x="409639" y="133556"/>
                </a:lnTo>
                <a:lnTo>
                  <a:pt x="413162" y="139958"/>
                </a:lnTo>
                <a:lnTo>
                  <a:pt x="420208" y="143480"/>
                </a:lnTo>
                <a:close/>
              </a:path>
              <a:path w="539085" h="146427">
                <a:moveTo>
                  <a:pt x="349065" y="51722"/>
                </a:moveTo>
                <a:lnTo>
                  <a:pt x="359769" y="51722"/>
                </a:lnTo>
                <a:lnTo>
                  <a:pt x="363292" y="54160"/>
                </a:lnTo>
                <a:lnTo>
                  <a:pt x="365054" y="59038"/>
                </a:lnTo>
                <a:lnTo>
                  <a:pt x="365148" y="59305"/>
                </a:lnTo>
                <a:lnTo>
                  <a:pt x="367112" y="69356"/>
                </a:lnTo>
                <a:lnTo>
                  <a:pt x="367899" y="84746"/>
                </a:lnTo>
                <a:lnTo>
                  <a:pt x="339952" y="84746"/>
                </a:lnTo>
                <a:lnTo>
                  <a:pt x="340223" y="73975"/>
                </a:lnTo>
                <a:lnTo>
                  <a:pt x="341358" y="65779"/>
                </a:lnTo>
                <a:lnTo>
                  <a:pt x="334172" y="50327"/>
                </a:lnTo>
                <a:lnTo>
                  <a:pt x="323743" y="58479"/>
                </a:lnTo>
                <a:lnTo>
                  <a:pt x="316298" y="69237"/>
                </a:lnTo>
                <a:lnTo>
                  <a:pt x="312316" y="81363"/>
                </a:lnTo>
                <a:lnTo>
                  <a:pt x="310988" y="95721"/>
                </a:lnTo>
                <a:lnTo>
                  <a:pt x="311050" y="99259"/>
                </a:lnTo>
                <a:lnTo>
                  <a:pt x="312911" y="113736"/>
                </a:lnTo>
                <a:lnTo>
                  <a:pt x="317362" y="125428"/>
                </a:lnTo>
                <a:lnTo>
                  <a:pt x="324403" y="134335"/>
                </a:lnTo>
                <a:lnTo>
                  <a:pt x="329457" y="138412"/>
                </a:lnTo>
                <a:lnTo>
                  <a:pt x="340990" y="144423"/>
                </a:lnTo>
                <a:lnTo>
                  <a:pt x="353163" y="146427"/>
                </a:lnTo>
                <a:lnTo>
                  <a:pt x="360277" y="146427"/>
                </a:lnTo>
                <a:lnTo>
                  <a:pt x="366578" y="145106"/>
                </a:lnTo>
                <a:lnTo>
                  <a:pt x="372066" y="142464"/>
                </a:lnTo>
                <a:lnTo>
                  <a:pt x="376811" y="139742"/>
                </a:lnTo>
                <a:lnTo>
                  <a:pt x="386116" y="131657"/>
                </a:lnTo>
                <a:lnTo>
                  <a:pt x="394424" y="120414"/>
                </a:lnTo>
                <a:lnTo>
                  <a:pt x="389648" y="117467"/>
                </a:lnTo>
                <a:lnTo>
                  <a:pt x="385718" y="121802"/>
                </a:lnTo>
                <a:lnTo>
                  <a:pt x="382432" y="124885"/>
                </a:lnTo>
                <a:lnTo>
                  <a:pt x="379790" y="126714"/>
                </a:lnTo>
                <a:lnTo>
                  <a:pt x="375454" y="129762"/>
                </a:lnTo>
                <a:lnTo>
                  <a:pt x="370846" y="131286"/>
                </a:lnTo>
                <a:lnTo>
                  <a:pt x="365968" y="131286"/>
                </a:lnTo>
                <a:lnTo>
                  <a:pt x="363706" y="131189"/>
                </a:lnTo>
                <a:lnTo>
                  <a:pt x="352139" y="126321"/>
                </a:lnTo>
                <a:lnTo>
                  <a:pt x="344525" y="114113"/>
                </a:lnTo>
                <a:lnTo>
                  <a:pt x="342289" y="108016"/>
                </a:lnTo>
                <a:lnTo>
                  <a:pt x="340934" y="100802"/>
                </a:lnTo>
                <a:lnTo>
                  <a:pt x="340460" y="92470"/>
                </a:lnTo>
                <a:lnTo>
                  <a:pt x="393509" y="92470"/>
                </a:lnTo>
                <a:lnTo>
                  <a:pt x="393509" y="90572"/>
                </a:lnTo>
                <a:lnTo>
                  <a:pt x="393272" y="87829"/>
                </a:lnTo>
                <a:lnTo>
                  <a:pt x="392798" y="84238"/>
                </a:lnTo>
                <a:lnTo>
                  <a:pt x="391849" y="76584"/>
                </a:lnTo>
                <a:lnTo>
                  <a:pt x="390156" y="70351"/>
                </a:lnTo>
                <a:lnTo>
                  <a:pt x="387717" y="65541"/>
                </a:lnTo>
                <a:lnTo>
                  <a:pt x="384464" y="59173"/>
                </a:lnTo>
                <a:lnTo>
                  <a:pt x="379824" y="54194"/>
                </a:lnTo>
                <a:lnTo>
                  <a:pt x="373794" y="50604"/>
                </a:lnTo>
                <a:lnTo>
                  <a:pt x="367764" y="47014"/>
                </a:lnTo>
                <a:lnTo>
                  <a:pt x="361328" y="45218"/>
                </a:lnTo>
                <a:lnTo>
                  <a:pt x="354485" y="45218"/>
                </a:lnTo>
                <a:lnTo>
                  <a:pt x="349065" y="51722"/>
                </a:lnTo>
                <a:close/>
              </a:path>
              <a:path w="539085" h="146427">
                <a:moveTo>
                  <a:pt x="346107" y="45991"/>
                </a:moveTo>
                <a:lnTo>
                  <a:pt x="334172" y="50327"/>
                </a:lnTo>
                <a:lnTo>
                  <a:pt x="341358" y="65779"/>
                </a:lnTo>
                <a:lnTo>
                  <a:pt x="343357" y="60156"/>
                </a:lnTo>
                <a:lnTo>
                  <a:pt x="345355" y="54533"/>
                </a:lnTo>
                <a:lnTo>
                  <a:pt x="349065" y="51722"/>
                </a:lnTo>
                <a:lnTo>
                  <a:pt x="354485" y="45218"/>
                </a:lnTo>
                <a:lnTo>
                  <a:pt x="346107" y="45991"/>
                </a:lnTo>
                <a:close/>
              </a:path>
              <a:path w="539085" h="146427">
                <a:moveTo>
                  <a:pt x="489897" y="61443"/>
                </a:moveTo>
                <a:lnTo>
                  <a:pt x="491032" y="58666"/>
                </a:lnTo>
                <a:lnTo>
                  <a:pt x="493302" y="56091"/>
                </a:lnTo>
                <a:lnTo>
                  <a:pt x="495571" y="53517"/>
                </a:lnTo>
                <a:lnTo>
                  <a:pt x="499010" y="52230"/>
                </a:lnTo>
                <a:lnTo>
                  <a:pt x="509579" y="52230"/>
                </a:lnTo>
                <a:lnTo>
                  <a:pt x="514796" y="54363"/>
                </a:lnTo>
                <a:lnTo>
                  <a:pt x="519268" y="58631"/>
                </a:lnTo>
                <a:lnTo>
                  <a:pt x="523739" y="62899"/>
                </a:lnTo>
                <a:lnTo>
                  <a:pt x="526957" y="68556"/>
                </a:lnTo>
                <a:lnTo>
                  <a:pt x="528922" y="75601"/>
                </a:lnTo>
                <a:lnTo>
                  <a:pt x="534207" y="75601"/>
                </a:lnTo>
                <a:lnTo>
                  <a:pt x="534207" y="45523"/>
                </a:lnTo>
                <a:lnTo>
                  <a:pt x="529634" y="45523"/>
                </a:lnTo>
                <a:lnTo>
                  <a:pt x="529159" y="46810"/>
                </a:lnTo>
                <a:lnTo>
                  <a:pt x="527855" y="48521"/>
                </a:lnTo>
                <a:lnTo>
                  <a:pt x="525941" y="49588"/>
                </a:lnTo>
                <a:lnTo>
                  <a:pt x="523028" y="49588"/>
                </a:lnTo>
                <a:lnTo>
                  <a:pt x="519945" y="48860"/>
                </a:lnTo>
                <a:lnTo>
                  <a:pt x="514999" y="47403"/>
                </a:lnTo>
                <a:lnTo>
                  <a:pt x="510053" y="45946"/>
                </a:lnTo>
                <a:lnTo>
                  <a:pt x="505379" y="45218"/>
                </a:lnTo>
                <a:lnTo>
                  <a:pt x="490880" y="45218"/>
                </a:lnTo>
                <a:lnTo>
                  <a:pt x="483021" y="48148"/>
                </a:lnTo>
                <a:lnTo>
                  <a:pt x="477397" y="54008"/>
                </a:lnTo>
                <a:lnTo>
                  <a:pt x="471774" y="59868"/>
                </a:lnTo>
                <a:lnTo>
                  <a:pt x="468962" y="66828"/>
                </a:lnTo>
                <a:lnTo>
                  <a:pt x="468962" y="81258"/>
                </a:lnTo>
                <a:lnTo>
                  <a:pt x="470758" y="86779"/>
                </a:lnTo>
                <a:lnTo>
                  <a:pt x="474348" y="91453"/>
                </a:lnTo>
                <a:lnTo>
                  <a:pt x="477871" y="96127"/>
                </a:lnTo>
                <a:lnTo>
                  <a:pt x="483698" y="100463"/>
                </a:lnTo>
                <a:lnTo>
                  <a:pt x="491828" y="104460"/>
                </a:lnTo>
                <a:lnTo>
                  <a:pt x="507276" y="111980"/>
                </a:lnTo>
                <a:lnTo>
                  <a:pt x="510595" y="113605"/>
                </a:lnTo>
                <a:lnTo>
                  <a:pt x="513001" y="115130"/>
                </a:lnTo>
                <a:lnTo>
                  <a:pt x="514491" y="116552"/>
                </a:lnTo>
                <a:lnTo>
                  <a:pt x="517201" y="119194"/>
                </a:lnTo>
                <a:lnTo>
                  <a:pt x="518556" y="122378"/>
                </a:lnTo>
                <a:lnTo>
                  <a:pt x="518556" y="130033"/>
                </a:lnTo>
                <a:lnTo>
                  <a:pt x="517303" y="133200"/>
                </a:lnTo>
                <a:lnTo>
                  <a:pt x="514796" y="135605"/>
                </a:lnTo>
                <a:lnTo>
                  <a:pt x="512289" y="138010"/>
                </a:lnTo>
                <a:lnTo>
                  <a:pt x="508360" y="139212"/>
                </a:lnTo>
                <a:lnTo>
                  <a:pt x="497181" y="139212"/>
                </a:lnTo>
                <a:lnTo>
                  <a:pt x="491490" y="137163"/>
                </a:lnTo>
                <a:lnTo>
                  <a:pt x="485934" y="133065"/>
                </a:lnTo>
                <a:lnTo>
                  <a:pt x="480378" y="128966"/>
                </a:lnTo>
                <a:lnTo>
                  <a:pt x="476584" y="121938"/>
                </a:lnTo>
                <a:lnTo>
                  <a:pt x="474552" y="111980"/>
                </a:lnTo>
                <a:lnTo>
                  <a:pt x="468759" y="111980"/>
                </a:lnTo>
                <a:lnTo>
                  <a:pt x="468759" y="146427"/>
                </a:lnTo>
                <a:lnTo>
                  <a:pt x="473739" y="146427"/>
                </a:lnTo>
                <a:lnTo>
                  <a:pt x="474822" y="144259"/>
                </a:lnTo>
                <a:lnTo>
                  <a:pt x="475788" y="142718"/>
                </a:lnTo>
                <a:lnTo>
                  <a:pt x="476635" y="141803"/>
                </a:lnTo>
                <a:lnTo>
                  <a:pt x="478481" y="140432"/>
                </a:lnTo>
                <a:lnTo>
                  <a:pt x="481107" y="140601"/>
                </a:lnTo>
                <a:lnTo>
                  <a:pt x="483190" y="141346"/>
                </a:lnTo>
                <a:lnTo>
                  <a:pt x="486747" y="142566"/>
                </a:lnTo>
                <a:lnTo>
                  <a:pt x="490880" y="143988"/>
                </a:lnTo>
                <a:lnTo>
                  <a:pt x="494352" y="144987"/>
                </a:lnTo>
                <a:lnTo>
                  <a:pt x="497164" y="145563"/>
                </a:lnTo>
                <a:lnTo>
                  <a:pt x="499975" y="146139"/>
                </a:lnTo>
                <a:lnTo>
                  <a:pt x="502770" y="146427"/>
                </a:lnTo>
                <a:lnTo>
                  <a:pt x="507586" y="146389"/>
                </a:lnTo>
                <a:lnTo>
                  <a:pt x="520989" y="143606"/>
                </a:lnTo>
                <a:lnTo>
                  <a:pt x="530701" y="136418"/>
                </a:lnTo>
                <a:lnTo>
                  <a:pt x="536290" y="129745"/>
                </a:lnTo>
                <a:lnTo>
                  <a:pt x="539085" y="122548"/>
                </a:lnTo>
                <a:lnTo>
                  <a:pt x="539085" y="106899"/>
                </a:lnTo>
                <a:lnTo>
                  <a:pt x="536375" y="100226"/>
                </a:lnTo>
                <a:lnTo>
                  <a:pt x="530954" y="94806"/>
                </a:lnTo>
                <a:lnTo>
                  <a:pt x="527703" y="91623"/>
                </a:lnTo>
                <a:lnTo>
                  <a:pt x="522554" y="88337"/>
                </a:lnTo>
                <a:lnTo>
                  <a:pt x="515507" y="84950"/>
                </a:lnTo>
                <a:lnTo>
                  <a:pt x="504125" y="79463"/>
                </a:lnTo>
                <a:lnTo>
                  <a:pt x="498637" y="76820"/>
                </a:lnTo>
                <a:lnTo>
                  <a:pt x="494911" y="74247"/>
                </a:lnTo>
                <a:lnTo>
                  <a:pt x="492946" y="71740"/>
                </a:lnTo>
                <a:lnTo>
                  <a:pt x="490914" y="69301"/>
                </a:lnTo>
                <a:lnTo>
                  <a:pt x="489897" y="66863"/>
                </a:lnTo>
                <a:lnTo>
                  <a:pt x="489897" y="61443"/>
                </a:lnTo>
                <a:close/>
              </a:path>
              <a:path w="539085" h="146427">
                <a:moveTo>
                  <a:pt x="252032" y="61443"/>
                </a:moveTo>
                <a:lnTo>
                  <a:pt x="253167" y="58666"/>
                </a:lnTo>
                <a:lnTo>
                  <a:pt x="255437" y="56091"/>
                </a:lnTo>
                <a:lnTo>
                  <a:pt x="257706" y="53517"/>
                </a:lnTo>
                <a:lnTo>
                  <a:pt x="261145" y="52230"/>
                </a:lnTo>
                <a:lnTo>
                  <a:pt x="271714" y="52230"/>
                </a:lnTo>
                <a:lnTo>
                  <a:pt x="276931" y="54363"/>
                </a:lnTo>
                <a:lnTo>
                  <a:pt x="281402" y="58631"/>
                </a:lnTo>
                <a:lnTo>
                  <a:pt x="285874" y="62899"/>
                </a:lnTo>
                <a:lnTo>
                  <a:pt x="289092" y="68556"/>
                </a:lnTo>
                <a:lnTo>
                  <a:pt x="291057" y="75601"/>
                </a:lnTo>
                <a:lnTo>
                  <a:pt x="296342" y="75601"/>
                </a:lnTo>
                <a:lnTo>
                  <a:pt x="296342" y="45523"/>
                </a:lnTo>
                <a:lnTo>
                  <a:pt x="291768" y="45523"/>
                </a:lnTo>
                <a:lnTo>
                  <a:pt x="291294" y="46810"/>
                </a:lnTo>
                <a:lnTo>
                  <a:pt x="289990" y="48521"/>
                </a:lnTo>
                <a:lnTo>
                  <a:pt x="288076" y="49588"/>
                </a:lnTo>
                <a:lnTo>
                  <a:pt x="285163" y="49588"/>
                </a:lnTo>
                <a:lnTo>
                  <a:pt x="282080" y="48860"/>
                </a:lnTo>
                <a:lnTo>
                  <a:pt x="277134" y="47403"/>
                </a:lnTo>
                <a:lnTo>
                  <a:pt x="272188" y="45946"/>
                </a:lnTo>
                <a:lnTo>
                  <a:pt x="267514" y="45218"/>
                </a:lnTo>
                <a:lnTo>
                  <a:pt x="253015" y="45218"/>
                </a:lnTo>
                <a:lnTo>
                  <a:pt x="245155" y="48148"/>
                </a:lnTo>
                <a:lnTo>
                  <a:pt x="239532" y="54008"/>
                </a:lnTo>
                <a:lnTo>
                  <a:pt x="233909" y="59868"/>
                </a:lnTo>
                <a:lnTo>
                  <a:pt x="231097" y="66828"/>
                </a:lnTo>
                <a:lnTo>
                  <a:pt x="231097" y="81258"/>
                </a:lnTo>
                <a:lnTo>
                  <a:pt x="232893" y="86779"/>
                </a:lnTo>
                <a:lnTo>
                  <a:pt x="236483" y="91453"/>
                </a:lnTo>
                <a:lnTo>
                  <a:pt x="240006" y="96127"/>
                </a:lnTo>
                <a:lnTo>
                  <a:pt x="245833" y="100463"/>
                </a:lnTo>
                <a:lnTo>
                  <a:pt x="253963" y="104460"/>
                </a:lnTo>
                <a:lnTo>
                  <a:pt x="269410" y="111980"/>
                </a:lnTo>
                <a:lnTo>
                  <a:pt x="272730" y="113605"/>
                </a:lnTo>
                <a:lnTo>
                  <a:pt x="275135" y="115130"/>
                </a:lnTo>
                <a:lnTo>
                  <a:pt x="276626" y="116552"/>
                </a:lnTo>
                <a:lnTo>
                  <a:pt x="279336" y="119194"/>
                </a:lnTo>
                <a:lnTo>
                  <a:pt x="280691" y="122378"/>
                </a:lnTo>
                <a:lnTo>
                  <a:pt x="280691" y="130033"/>
                </a:lnTo>
                <a:lnTo>
                  <a:pt x="279438" y="133200"/>
                </a:lnTo>
                <a:lnTo>
                  <a:pt x="276931" y="135605"/>
                </a:lnTo>
                <a:lnTo>
                  <a:pt x="274424" y="138010"/>
                </a:lnTo>
                <a:lnTo>
                  <a:pt x="270495" y="139212"/>
                </a:lnTo>
                <a:lnTo>
                  <a:pt x="259315" y="139212"/>
                </a:lnTo>
                <a:lnTo>
                  <a:pt x="253624" y="137163"/>
                </a:lnTo>
                <a:lnTo>
                  <a:pt x="248069" y="133065"/>
                </a:lnTo>
                <a:lnTo>
                  <a:pt x="242513" y="128966"/>
                </a:lnTo>
                <a:lnTo>
                  <a:pt x="238719" y="121938"/>
                </a:lnTo>
                <a:lnTo>
                  <a:pt x="236687" y="111980"/>
                </a:lnTo>
                <a:lnTo>
                  <a:pt x="230894" y="111980"/>
                </a:lnTo>
                <a:lnTo>
                  <a:pt x="230894" y="146427"/>
                </a:lnTo>
                <a:lnTo>
                  <a:pt x="235873" y="146427"/>
                </a:lnTo>
                <a:lnTo>
                  <a:pt x="236957" y="144259"/>
                </a:lnTo>
                <a:lnTo>
                  <a:pt x="237923" y="142718"/>
                </a:lnTo>
                <a:lnTo>
                  <a:pt x="238770" y="141803"/>
                </a:lnTo>
                <a:lnTo>
                  <a:pt x="240616" y="140432"/>
                </a:lnTo>
                <a:lnTo>
                  <a:pt x="243242" y="140601"/>
                </a:lnTo>
                <a:lnTo>
                  <a:pt x="245325" y="141346"/>
                </a:lnTo>
                <a:lnTo>
                  <a:pt x="248882" y="142566"/>
                </a:lnTo>
                <a:lnTo>
                  <a:pt x="253015" y="143988"/>
                </a:lnTo>
                <a:lnTo>
                  <a:pt x="256487" y="144987"/>
                </a:lnTo>
                <a:lnTo>
                  <a:pt x="259298" y="145563"/>
                </a:lnTo>
                <a:lnTo>
                  <a:pt x="262110" y="146139"/>
                </a:lnTo>
                <a:lnTo>
                  <a:pt x="264905" y="146427"/>
                </a:lnTo>
                <a:lnTo>
                  <a:pt x="269721" y="146389"/>
                </a:lnTo>
                <a:lnTo>
                  <a:pt x="283124" y="143606"/>
                </a:lnTo>
                <a:lnTo>
                  <a:pt x="292835" y="136418"/>
                </a:lnTo>
                <a:lnTo>
                  <a:pt x="298425" y="129745"/>
                </a:lnTo>
                <a:lnTo>
                  <a:pt x="301220" y="122547"/>
                </a:lnTo>
                <a:lnTo>
                  <a:pt x="301220" y="106899"/>
                </a:lnTo>
                <a:lnTo>
                  <a:pt x="298510" y="100226"/>
                </a:lnTo>
                <a:lnTo>
                  <a:pt x="293090" y="94806"/>
                </a:lnTo>
                <a:lnTo>
                  <a:pt x="289838" y="91623"/>
                </a:lnTo>
                <a:lnTo>
                  <a:pt x="284689" y="88337"/>
                </a:lnTo>
                <a:lnTo>
                  <a:pt x="277642" y="84950"/>
                </a:lnTo>
                <a:lnTo>
                  <a:pt x="266260" y="79463"/>
                </a:lnTo>
                <a:lnTo>
                  <a:pt x="260772" y="76820"/>
                </a:lnTo>
                <a:lnTo>
                  <a:pt x="257046" y="74247"/>
                </a:lnTo>
                <a:lnTo>
                  <a:pt x="255081" y="71740"/>
                </a:lnTo>
                <a:lnTo>
                  <a:pt x="253049" y="69301"/>
                </a:lnTo>
                <a:lnTo>
                  <a:pt x="252032" y="66863"/>
                </a:lnTo>
                <a:lnTo>
                  <a:pt x="252032" y="614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8355" y="2864962"/>
            <a:ext cx="28778" cy="20442"/>
          </a:xfrm>
          <a:custGeom>
            <a:avLst/>
            <a:gdLst/>
            <a:ahLst/>
            <a:cxnLst/>
            <a:rect l="l" t="t" r="r" b="b"/>
            <a:pathLst>
              <a:path w="31656" h="23168">
                <a:moveTo>
                  <a:pt x="0" y="17749"/>
                </a:moveTo>
                <a:lnTo>
                  <a:pt x="4268" y="19916"/>
                </a:lnTo>
                <a:lnTo>
                  <a:pt x="8536" y="22084"/>
                </a:lnTo>
                <a:lnTo>
                  <a:pt x="13449" y="23168"/>
                </a:lnTo>
                <a:lnTo>
                  <a:pt x="19004" y="23168"/>
                </a:lnTo>
                <a:lnTo>
                  <a:pt x="30926" y="21835"/>
                </a:lnTo>
                <a:lnTo>
                  <a:pt x="31656" y="5182"/>
                </a:lnTo>
                <a:lnTo>
                  <a:pt x="28709" y="12702"/>
                </a:lnTo>
                <a:lnTo>
                  <a:pt x="23678" y="16462"/>
                </a:lnTo>
                <a:lnTo>
                  <a:pt x="10873" y="16462"/>
                </a:lnTo>
                <a:lnTo>
                  <a:pt x="6808" y="14090"/>
                </a:lnTo>
                <a:lnTo>
                  <a:pt x="4369" y="9349"/>
                </a:lnTo>
                <a:lnTo>
                  <a:pt x="3150" y="6910"/>
                </a:lnTo>
                <a:lnTo>
                  <a:pt x="2405" y="3794"/>
                </a:lnTo>
                <a:lnTo>
                  <a:pt x="2134" y="0"/>
                </a:lnTo>
                <a:lnTo>
                  <a:pt x="0" y="17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93709" y="2758714"/>
            <a:ext cx="95252" cy="126690"/>
          </a:xfrm>
          <a:custGeom>
            <a:avLst/>
            <a:gdLst/>
            <a:ahLst/>
            <a:cxnLst/>
            <a:rect l="l" t="t" r="r" b="b"/>
            <a:pathLst>
              <a:path w="104777" h="143582">
                <a:moveTo>
                  <a:pt x="4268" y="5690"/>
                </a:moveTo>
                <a:lnTo>
                  <a:pt x="7181" y="6757"/>
                </a:lnTo>
                <a:lnTo>
                  <a:pt x="8740" y="8281"/>
                </a:lnTo>
                <a:lnTo>
                  <a:pt x="10298" y="9805"/>
                </a:lnTo>
                <a:lnTo>
                  <a:pt x="11077" y="12735"/>
                </a:lnTo>
                <a:lnTo>
                  <a:pt x="11077" y="143582"/>
                </a:lnTo>
                <a:lnTo>
                  <a:pt x="14024" y="143582"/>
                </a:lnTo>
                <a:lnTo>
                  <a:pt x="30386" y="131794"/>
                </a:lnTo>
                <a:lnTo>
                  <a:pt x="34112" y="135317"/>
                </a:lnTo>
                <a:lnTo>
                  <a:pt x="38110" y="138162"/>
                </a:lnTo>
                <a:lnTo>
                  <a:pt x="40244" y="120413"/>
                </a:lnTo>
                <a:lnTo>
                  <a:pt x="40244" y="64322"/>
                </a:lnTo>
                <a:lnTo>
                  <a:pt x="41582" y="61968"/>
                </a:lnTo>
                <a:lnTo>
                  <a:pt x="44258" y="58682"/>
                </a:lnTo>
                <a:lnTo>
                  <a:pt x="46934" y="55397"/>
                </a:lnTo>
                <a:lnTo>
                  <a:pt x="50508" y="53754"/>
                </a:lnTo>
                <a:lnTo>
                  <a:pt x="62568" y="53754"/>
                </a:lnTo>
                <a:lnTo>
                  <a:pt x="67666" y="57683"/>
                </a:lnTo>
                <a:lnTo>
                  <a:pt x="70275" y="65541"/>
                </a:lnTo>
                <a:lnTo>
                  <a:pt x="71062" y="68097"/>
                </a:lnTo>
                <a:lnTo>
                  <a:pt x="73406" y="79979"/>
                </a:lnTo>
                <a:lnTo>
                  <a:pt x="74187" y="93689"/>
                </a:lnTo>
                <a:lnTo>
                  <a:pt x="73989" y="101995"/>
                </a:lnTo>
                <a:lnTo>
                  <a:pt x="72565" y="115248"/>
                </a:lnTo>
                <a:lnTo>
                  <a:pt x="69766" y="125596"/>
                </a:lnTo>
                <a:lnTo>
                  <a:pt x="69036" y="142248"/>
                </a:lnTo>
                <a:lnTo>
                  <a:pt x="80867" y="137597"/>
                </a:lnTo>
                <a:lnTo>
                  <a:pt x="91109" y="129610"/>
                </a:lnTo>
                <a:lnTo>
                  <a:pt x="93564" y="126870"/>
                </a:lnTo>
                <a:lnTo>
                  <a:pt x="99793" y="116681"/>
                </a:lnTo>
                <a:lnTo>
                  <a:pt x="103531" y="104333"/>
                </a:lnTo>
                <a:lnTo>
                  <a:pt x="104777" y="89827"/>
                </a:lnTo>
                <a:lnTo>
                  <a:pt x="103921" y="79021"/>
                </a:lnTo>
                <a:lnTo>
                  <a:pt x="100368" y="66745"/>
                </a:lnTo>
                <a:lnTo>
                  <a:pt x="94055" y="56091"/>
                </a:lnTo>
                <a:lnTo>
                  <a:pt x="89675" y="51320"/>
                </a:lnTo>
                <a:lnTo>
                  <a:pt x="78833" y="44610"/>
                </a:lnTo>
                <a:lnTo>
                  <a:pt x="65753" y="42373"/>
                </a:lnTo>
                <a:lnTo>
                  <a:pt x="59858" y="42373"/>
                </a:lnTo>
                <a:lnTo>
                  <a:pt x="54370" y="43829"/>
                </a:lnTo>
                <a:lnTo>
                  <a:pt x="49289" y="46742"/>
                </a:lnTo>
                <a:lnTo>
                  <a:pt x="43496" y="50773"/>
                </a:lnTo>
                <a:lnTo>
                  <a:pt x="40244" y="53957"/>
                </a:lnTo>
                <a:lnTo>
                  <a:pt x="40244" y="0"/>
                </a:lnTo>
                <a:lnTo>
                  <a:pt x="0" y="0"/>
                </a:lnTo>
                <a:lnTo>
                  <a:pt x="0" y="5080"/>
                </a:lnTo>
                <a:lnTo>
                  <a:pt x="4268" y="5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27454" y="2758715"/>
            <a:ext cx="117239" cy="124090"/>
          </a:xfrm>
          <a:custGeom>
            <a:avLst/>
            <a:gdLst/>
            <a:ahLst/>
            <a:cxnLst/>
            <a:rect l="l" t="t" r="r" b="b"/>
            <a:pathLst>
              <a:path w="128963" h="140635">
                <a:moveTo>
                  <a:pt x="122413" y="94644"/>
                </a:moveTo>
                <a:lnTo>
                  <a:pt x="115972" y="108333"/>
                </a:lnTo>
                <a:lnTo>
                  <a:pt x="108789" y="118701"/>
                </a:lnTo>
                <a:lnTo>
                  <a:pt x="100864" y="125748"/>
                </a:lnTo>
                <a:lnTo>
                  <a:pt x="94919" y="129010"/>
                </a:lnTo>
                <a:lnTo>
                  <a:pt x="83030" y="132775"/>
                </a:lnTo>
                <a:lnTo>
                  <a:pt x="69309" y="134030"/>
                </a:lnTo>
                <a:lnTo>
                  <a:pt x="62330" y="134030"/>
                </a:lnTo>
                <a:lnTo>
                  <a:pt x="57639" y="133285"/>
                </a:lnTo>
                <a:lnTo>
                  <a:pt x="55233" y="131794"/>
                </a:lnTo>
                <a:lnTo>
                  <a:pt x="52828" y="130304"/>
                </a:lnTo>
                <a:lnTo>
                  <a:pt x="51626" y="127256"/>
                </a:lnTo>
                <a:lnTo>
                  <a:pt x="51626" y="16122"/>
                </a:lnTo>
                <a:lnTo>
                  <a:pt x="53032" y="10940"/>
                </a:lnTo>
                <a:lnTo>
                  <a:pt x="55844" y="8840"/>
                </a:lnTo>
                <a:lnTo>
                  <a:pt x="58655" y="6740"/>
                </a:lnTo>
                <a:lnTo>
                  <a:pt x="64295" y="5554"/>
                </a:lnTo>
                <a:lnTo>
                  <a:pt x="72764" y="5283"/>
                </a:lnTo>
                <a:lnTo>
                  <a:pt x="72764" y="0"/>
                </a:lnTo>
                <a:lnTo>
                  <a:pt x="0" y="0"/>
                </a:lnTo>
                <a:lnTo>
                  <a:pt x="0" y="5283"/>
                </a:lnTo>
                <a:lnTo>
                  <a:pt x="6029" y="5622"/>
                </a:lnTo>
                <a:lnTo>
                  <a:pt x="10196" y="6435"/>
                </a:lnTo>
                <a:lnTo>
                  <a:pt x="12499" y="7722"/>
                </a:lnTo>
                <a:lnTo>
                  <a:pt x="16429" y="9822"/>
                </a:lnTo>
                <a:lnTo>
                  <a:pt x="18394" y="13921"/>
                </a:lnTo>
                <a:lnTo>
                  <a:pt x="18394" y="126815"/>
                </a:lnTo>
                <a:lnTo>
                  <a:pt x="16328" y="130948"/>
                </a:lnTo>
                <a:lnTo>
                  <a:pt x="12194" y="133116"/>
                </a:lnTo>
                <a:lnTo>
                  <a:pt x="9755" y="134403"/>
                </a:lnTo>
                <a:lnTo>
                  <a:pt x="5690" y="135147"/>
                </a:lnTo>
                <a:lnTo>
                  <a:pt x="0" y="135351"/>
                </a:lnTo>
                <a:lnTo>
                  <a:pt x="0" y="140635"/>
                </a:lnTo>
                <a:lnTo>
                  <a:pt x="120528" y="140635"/>
                </a:lnTo>
                <a:lnTo>
                  <a:pt x="128963" y="93485"/>
                </a:lnTo>
                <a:lnTo>
                  <a:pt x="122866" y="93485"/>
                </a:lnTo>
                <a:lnTo>
                  <a:pt x="122413" y="94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58966" y="2755936"/>
            <a:ext cx="29286" cy="28511"/>
          </a:xfrm>
          <a:custGeom>
            <a:avLst/>
            <a:gdLst/>
            <a:ahLst/>
            <a:cxnLst/>
            <a:rect l="l" t="t" r="r" b="b"/>
            <a:pathLst>
              <a:path w="32215" h="32313">
                <a:moveTo>
                  <a:pt x="32215" y="16156"/>
                </a:moveTo>
                <a:lnTo>
                  <a:pt x="32215" y="11685"/>
                </a:lnTo>
                <a:lnTo>
                  <a:pt x="30640" y="7875"/>
                </a:lnTo>
                <a:lnTo>
                  <a:pt x="27489" y="4725"/>
                </a:lnTo>
                <a:lnTo>
                  <a:pt x="24339" y="1574"/>
                </a:lnTo>
                <a:lnTo>
                  <a:pt x="20562" y="0"/>
                </a:lnTo>
                <a:lnTo>
                  <a:pt x="11686" y="0"/>
                </a:lnTo>
                <a:lnTo>
                  <a:pt x="7876" y="1574"/>
                </a:lnTo>
                <a:lnTo>
                  <a:pt x="4725" y="4725"/>
                </a:lnTo>
                <a:lnTo>
                  <a:pt x="1574" y="7875"/>
                </a:lnTo>
                <a:lnTo>
                  <a:pt x="0" y="11685"/>
                </a:lnTo>
                <a:lnTo>
                  <a:pt x="0" y="20628"/>
                </a:lnTo>
                <a:lnTo>
                  <a:pt x="1574" y="24438"/>
                </a:lnTo>
                <a:lnTo>
                  <a:pt x="4725" y="27588"/>
                </a:lnTo>
                <a:lnTo>
                  <a:pt x="7876" y="30738"/>
                </a:lnTo>
                <a:lnTo>
                  <a:pt x="11686" y="32313"/>
                </a:lnTo>
                <a:lnTo>
                  <a:pt x="20562" y="32313"/>
                </a:lnTo>
                <a:lnTo>
                  <a:pt x="24339" y="30738"/>
                </a:lnTo>
                <a:lnTo>
                  <a:pt x="27489" y="27588"/>
                </a:lnTo>
                <a:lnTo>
                  <a:pt x="30640" y="24438"/>
                </a:lnTo>
                <a:lnTo>
                  <a:pt x="32215" y="20628"/>
                </a:lnTo>
                <a:lnTo>
                  <a:pt x="32215" y="1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50650" y="2798255"/>
            <a:ext cx="45085" cy="84550"/>
          </a:xfrm>
          <a:custGeom>
            <a:avLst/>
            <a:gdLst/>
            <a:ahLst/>
            <a:cxnLst/>
            <a:rect l="l" t="t" r="r" b="b"/>
            <a:pathLst>
              <a:path w="49594" h="95823">
                <a:moveTo>
                  <a:pt x="49594" y="95823"/>
                </a:moveTo>
                <a:lnTo>
                  <a:pt x="49594" y="90844"/>
                </a:lnTo>
                <a:lnTo>
                  <a:pt x="45866" y="90098"/>
                </a:lnTo>
                <a:lnTo>
                  <a:pt x="43326" y="89082"/>
                </a:lnTo>
                <a:lnTo>
                  <a:pt x="40616" y="86508"/>
                </a:lnTo>
                <a:lnTo>
                  <a:pt x="39939" y="83595"/>
                </a:lnTo>
                <a:lnTo>
                  <a:pt x="39939" y="0"/>
                </a:lnTo>
                <a:lnTo>
                  <a:pt x="0" y="0"/>
                </a:lnTo>
                <a:lnTo>
                  <a:pt x="0" y="5080"/>
                </a:lnTo>
                <a:lnTo>
                  <a:pt x="4199" y="5825"/>
                </a:lnTo>
                <a:lnTo>
                  <a:pt x="7012" y="6960"/>
                </a:lnTo>
                <a:lnTo>
                  <a:pt x="8434" y="8485"/>
                </a:lnTo>
                <a:lnTo>
                  <a:pt x="9858" y="10009"/>
                </a:lnTo>
                <a:lnTo>
                  <a:pt x="10569" y="12871"/>
                </a:lnTo>
                <a:lnTo>
                  <a:pt x="10569" y="82985"/>
                </a:lnTo>
                <a:lnTo>
                  <a:pt x="9553" y="86271"/>
                </a:lnTo>
                <a:lnTo>
                  <a:pt x="7520" y="88100"/>
                </a:lnTo>
                <a:lnTo>
                  <a:pt x="6165" y="89319"/>
                </a:lnTo>
                <a:lnTo>
                  <a:pt x="3658" y="90234"/>
                </a:lnTo>
                <a:lnTo>
                  <a:pt x="0" y="90844"/>
                </a:lnTo>
                <a:lnTo>
                  <a:pt x="0" y="95823"/>
                </a:lnTo>
                <a:lnTo>
                  <a:pt x="49594" y="9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34832" y="2871284"/>
            <a:ext cx="7437" cy="12149"/>
          </a:xfrm>
          <a:custGeom>
            <a:avLst/>
            <a:gdLst/>
            <a:ahLst/>
            <a:cxnLst/>
            <a:rect l="l" t="t" r="r" b="b"/>
            <a:pathLst>
              <a:path w="8181" h="13769">
                <a:moveTo>
                  <a:pt x="2321" y="1168"/>
                </a:moveTo>
                <a:lnTo>
                  <a:pt x="0" y="0"/>
                </a:lnTo>
                <a:lnTo>
                  <a:pt x="931" y="13769"/>
                </a:lnTo>
                <a:lnTo>
                  <a:pt x="8181" y="11397"/>
                </a:lnTo>
                <a:lnTo>
                  <a:pt x="4895" y="1168"/>
                </a:lnTo>
                <a:lnTo>
                  <a:pt x="2321" y="1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02604" y="2796102"/>
            <a:ext cx="87584" cy="89301"/>
          </a:xfrm>
          <a:custGeom>
            <a:avLst/>
            <a:gdLst/>
            <a:ahLst/>
            <a:cxnLst/>
            <a:rect l="l" t="t" r="r" b="b"/>
            <a:pathLst>
              <a:path w="96342" h="101208">
                <a:moveTo>
                  <a:pt x="26931" y="17883"/>
                </a:moveTo>
                <a:lnTo>
                  <a:pt x="25711" y="16156"/>
                </a:lnTo>
                <a:lnTo>
                  <a:pt x="25305" y="14124"/>
                </a:lnTo>
                <a:lnTo>
                  <a:pt x="25305" y="12024"/>
                </a:lnTo>
                <a:lnTo>
                  <a:pt x="26508" y="10279"/>
                </a:lnTo>
                <a:lnTo>
                  <a:pt x="28913" y="8891"/>
                </a:lnTo>
                <a:lnTo>
                  <a:pt x="31318" y="7502"/>
                </a:lnTo>
                <a:lnTo>
                  <a:pt x="34384" y="6808"/>
                </a:lnTo>
                <a:lnTo>
                  <a:pt x="44750" y="6808"/>
                </a:lnTo>
                <a:lnTo>
                  <a:pt x="49374" y="8281"/>
                </a:lnTo>
                <a:lnTo>
                  <a:pt x="51982" y="11228"/>
                </a:lnTo>
                <a:lnTo>
                  <a:pt x="54591" y="14175"/>
                </a:lnTo>
                <a:lnTo>
                  <a:pt x="55895" y="18730"/>
                </a:lnTo>
                <a:lnTo>
                  <a:pt x="55895" y="40036"/>
                </a:lnTo>
                <a:lnTo>
                  <a:pt x="46912" y="42744"/>
                </a:lnTo>
                <a:lnTo>
                  <a:pt x="33389" y="47378"/>
                </a:lnTo>
                <a:lnTo>
                  <a:pt x="22257" y="51996"/>
                </a:lnTo>
                <a:lnTo>
                  <a:pt x="13516" y="56599"/>
                </a:lnTo>
                <a:lnTo>
                  <a:pt x="3215" y="66551"/>
                </a:lnTo>
                <a:lnTo>
                  <a:pt x="0" y="78853"/>
                </a:lnTo>
                <a:lnTo>
                  <a:pt x="0" y="86508"/>
                </a:lnTo>
                <a:lnTo>
                  <a:pt x="2473" y="92147"/>
                </a:lnTo>
                <a:lnTo>
                  <a:pt x="7419" y="95772"/>
                </a:lnTo>
                <a:lnTo>
                  <a:pt x="12364" y="99396"/>
                </a:lnTo>
                <a:lnTo>
                  <a:pt x="17683" y="101208"/>
                </a:lnTo>
                <a:lnTo>
                  <a:pt x="27642" y="101208"/>
                </a:lnTo>
                <a:lnTo>
                  <a:pt x="31979" y="100463"/>
                </a:lnTo>
                <a:lnTo>
                  <a:pt x="36382" y="98973"/>
                </a:lnTo>
                <a:lnTo>
                  <a:pt x="35450" y="85204"/>
                </a:lnTo>
                <a:lnTo>
                  <a:pt x="33384" y="82867"/>
                </a:lnTo>
                <a:lnTo>
                  <a:pt x="31318" y="80530"/>
                </a:lnTo>
                <a:lnTo>
                  <a:pt x="30285" y="77091"/>
                </a:lnTo>
                <a:lnTo>
                  <a:pt x="30285" y="64897"/>
                </a:lnTo>
                <a:lnTo>
                  <a:pt x="33842" y="58597"/>
                </a:lnTo>
                <a:lnTo>
                  <a:pt x="40955" y="53652"/>
                </a:lnTo>
                <a:lnTo>
                  <a:pt x="45156" y="50739"/>
                </a:lnTo>
                <a:lnTo>
                  <a:pt x="50034" y="48605"/>
                </a:lnTo>
                <a:lnTo>
                  <a:pt x="55590" y="47251"/>
                </a:lnTo>
                <a:lnTo>
                  <a:pt x="55590" y="77633"/>
                </a:lnTo>
                <a:lnTo>
                  <a:pt x="53354" y="80208"/>
                </a:lnTo>
                <a:lnTo>
                  <a:pt x="51423" y="82104"/>
                </a:lnTo>
                <a:lnTo>
                  <a:pt x="49797" y="83324"/>
                </a:lnTo>
                <a:lnTo>
                  <a:pt x="46884" y="85356"/>
                </a:lnTo>
                <a:lnTo>
                  <a:pt x="43733" y="86372"/>
                </a:lnTo>
                <a:lnTo>
                  <a:pt x="40346" y="86372"/>
                </a:lnTo>
                <a:lnTo>
                  <a:pt x="43631" y="96602"/>
                </a:lnTo>
                <a:lnTo>
                  <a:pt x="50135" y="92537"/>
                </a:lnTo>
                <a:lnTo>
                  <a:pt x="55895" y="86779"/>
                </a:lnTo>
                <a:lnTo>
                  <a:pt x="56640" y="90775"/>
                </a:lnTo>
                <a:lnTo>
                  <a:pt x="57826" y="93790"/>
                </a:lnTo>
                <a:lnTo>
                  <a:pt x="59452" y="95822"/>
                </a:lnTo>
                <a:lnTo>
                  <a:pt x="62297" y="99413"/>
                </a:lnTo>
                <a:lnTo>
                  <a:pt x="66803" y="101208"/>
                </a:lnTo>
                <a:lnTo>
                  <a:pt x="76423" y="101208"/>
                </a:lnTo>
                <a:lnTo>
                  <a:pt x="79709" y="100598"/>
                </a:lnTo>
                <a:lnTo>
                  <a:pt x="82826" y="99379"/>
                </a:lnTo>
                <a:lnTo>
                  <a:pt x="87772" y="97482"/>
                </a:lnTo>
                <a:lnTo>
                  <a:pt x="92277" y="94163"/>
                </a:lnTo>
                <a:lnTo>
                  <a:pt x="96342" y="89421"/>
                </a:lnTo>
                <a:lnTo>
                  <a:pt x="93192" y="85051"/>
                </a:lnTo>
                <a:lnTo>
                  <a:pt x="91837" y="86406"/>
                </a:lnTo>
                <a:lnTo>
                  <a:pt x="89551" y="87846"/>
                </a:lnTo>
                <a:lnTo>
                  <a:pt x="88009" y="87998"/>
                </a:lnTo>
                <a:lnTo>
                  <a:pt x="86197" y="87473"/>
                </a:lnTo>
                <a:lnTo>
                  <a:pt x="84638" y="85373"/>
                </a:lnTo>
                <a:lnTo>
                  <a:pt x="84249" y="82612"/>
                </a:lnTo>
                <a:lnTo>
                  <a:pt x="84249" y="32211"/>
                </a:lnTo>
                <a:lnTo>
                  <a:pt x="84147" y="28870"/>
                </a:lnTo>
                <a:lnTo>
                  <a:pt x="80728" y="15457"/>
                </a:lnTo>
                <a:lnTo>
                  <a:pt x="72459" y="6808"/>
                </a:lnTo>
                <a:lnTo>
                  <a:pt x="68430" y="4769"/>
                </a:lnTo>
                <a:lnTo>
                  <a:pt x="56673" y="1192"/>
                </a:lnTo>
                <a:lnTo>
                  <a:pt x="42887" y="0"/>
                </a:lnTo>
                <a:lnTo>
                  <a:pt x="39251" y="88"/>
                </a:lnTo>
                <a:lnTo>
                  <a:pt x="26176" y="2168"/>
                </a:lnTo>
                <a:lnTo>
                  <a:pt x="15142" y="7011"/>
                </a:lnTo>
                <a:lnTo>
                  <a:pt x="7622" y="11685"/>
                </a:lnTo>
                <a:lnTo>
                  <a:pt x="3862" y="18019"/>
                </a:lnTo>
                <a:lnTo>
                  <a:pt x="3862" y="30484"/>
                </a:lnTo>
                <a:lnTo>
                  <a:pt x="5267" y="33905"/>
                </a:lnTo>
                <a:lnTo>
                  <a:pt x="8079" y="36276"/>
                </a:lnTo>
                <a:lnTo>
                  <a:pt x="10891" y="38647"/>
                </a:lnTo>
                <a:lnTo>
                  <a:pt x="14296" y="39832"/>
                </a:lnTo>
                <a:lnTo>
                  <a:pt x="21748" y="39832"/>
                </a:lnTo>
                <a:lnTo>
                  <a:pt x="24780" y="38765"/>
                </a:lnTo>
                <a:lnTo>
                  <a:pt x="27389" y="36632"/>
                </a:lnTo>
                <a:lnTo>
                  <a:pt x="29997" y="34498"/>
                </a:lnTo>
                <a:lnTo>
                  <a:pt x="31301" y="31466"/>
                </a:lnTo>
                <a:lnTo>
                  <a:pt x="31301" y="25979"/>
                </a:lnTo>
                <a:lnTo>
                  <a:pt x="30437" y="23117"/>
                </a:lnTo>
                <a:lnTo>
                  <a:pt x="29098" y="20458"/>
                </a:lnTo>
                <a:lnTo>
                  <a:pt x="26931" y="17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06099" y="2755936"/>
            <a:ext cx="29286" cy="28511"/>
          </a:xfrm>
          <a:custGeom>
            <a:avLst/>
            <a:gdLst/>
            <a:ahLst/>
            <a:cxnLst/>
            <a:rect l="l" t="t" r="r" b="b"/>
            <a:pathLst>
              <a:path w="32215" h="32313">
                <a:moveTo>
                  <a:pt x="32215" y="16156"/>
                </a:moveTo>
                <a:lnTo>
                  <a:pt x="32215" y="11685"/>
                </a:lnTo>
                <a:lnTo>
                  <a:pt x="30640" y="7875"/>
                </a:lnTo>
                <a:lnTo>
                  <a:pt x="27490" y="4725"/>
                </a:lnTo>
                <a:lnTo>
                  <a:pt x="24339" y="1574"/>
                </a:lnTo>
                <a:lnTo>
                  <a:pt x="20562" y="0"/>
                </a:lnTo>
                <a:lnTo>
                  <a:pt x="11686" y="0"/>
                </a:lnTo>
                <a:lnTo>
                  <a:pt x="7876" y="1574"/>
                </a:lnTo>
                <a:lnTo>
                  <a:pt x="4725" y="4725"/>
                </a:lnTo>
                <a:lnTo>
                  <a:pt x="1575" y="7875"/>
                </a:lnTo>
                <a:lnTo>
                  <a:pt x="0" y="11685"/>
                </a:lnTo>
                <a:lnTo>
                  <a:pt x="0" y="20628"/>
                </a:lnTo>
                <a:lnTo>
                  <a:pt x="1575" y="24438"/>
                </a:lnTo>
                <a:lnTo>
                  <a:pt x="4725" y="27588"/>
                </a:lnTo>
                <a:lnTo>
                  <a:pt x="7876" y="30738"/>
                </a:lnTo>
                <a:lnTo>
                  <a:pt x="11686" y="32313"/>
                </a:lnTo>
                <a:lnTo>
                  <a:pt x="20562" y="32313"/>
                </a:lnTo>
                <a:lnTo>
                  <a:pt x="24339" y="30738"/>
                </a:lnTo>
                <a:lnTo>
                  <a:pt x="27490" y="27588"/>
                </a:lnTo>
                <a:lnTo>
                  <a:pt x="30640" y="24438"/>
                </a:lnTo>
                <a:lnTo>
                  <a:pt x="32215" y="20628"/>
                </a:lnTo>
                <a:lnTo>
                  <a:pt x="32215" y="1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97784" y="2798255"/>
            <a:ext cx="45085" cy="84550"/>
          </a:xfrm>
          <a:custGeom>
            <a:avLst/>
            <a:gdLst/>
            <a:ahLst/>
            <a:cxnLst/>
            <a:rect l="l" t="t" r="r" b="b"/>
            <a:pathLst>
              <a:path w="49593" h="95823">
                <a:moveTo>
                  <a:pt x="49593" y="95823"/>
                </a:moveTo>
                <a:lnTo>
                  <a:pt x="49593" y="90844"/>
                </a:lnTo>
                <a:lnTo>
                  <a:pt x="45867" y="90099"/>
                </a:lnTo>
                <a:lnTo>
                  <a:pt x="43326" y="89082"/>
                </a:lnTo>
                <a:lnTo>
                  <a:pt x="40616" y="86508"/>
                </a:lnTo>
                <a:lnTo>
                  <a:pt x="39939" y="83595"/>
                </a:lnTo>
                <a:lnTo>
                  <a:pt x="39939" y="0"/>
                </a:lnTo>
                <a:lnTo>
                  <a:pt x="0" y="0"/>
                </a:lnTo>
                <a:lnTo>
                  <a:pt x="0" y="5080"/>
                </a:lnTo>
                <a:lnTo>
                  <a:pt x="4200" y="5825"/>
                </a:lnTo>
                <a:lnTo>
                  <a:pt x="7011" y="6960"/>
                </a:lnTo>
                <a:lnTo>
                  <a:pt x="8434" y="8485"/>
                </a:lnTo>
                <a:lnTo>
                  <a:pt x="9857" y="10009"/>
                </a:lnTo>
                <a:lnTo>
                  <a:pt x="10569" y="12871"/>
                </a:lnTo>
                <a:lnTo>
                  <a:pt x="10569" y="82985"/>
                </a:lnTo>
                <a:lnTo>
                  <a:pt x="9552" y="86271"/>
                </a:lnTo>
                <a:lnTo>
                  <a:pt x="7520" y="88100"/>
                </a:lnTo>
                <a:lnTo>
                  <a:pt x="6165" y="89319"/>
                </a:lnTo>
                <a:lnTo>
                  <a:pt x="3658" y="90234"/>
                </a:lnTo>
                <a:lnTo>
                  <a:pt x="0" y="90844"/>
                </a:lnTo>
                <a:lnTo>
                  <a:pt x="0" y="95823"/>
                </a:lnTo>
                <a:lnTo>
                  <a:pt x="49593" y="9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47982" y="2758715"/>
            <a:ext cx="45085" cy="124090"/>
          </a:xfrm>
          <a:custGeom>
            <a:avLst/>
            <a:gdLst/>
            <a:ahLst/>
            <a:cxnLst/>
            <a:rect l="l" t="t" r="r" b="b"/>
            <a:pathLst>
              <a:path w="49594" h="140635">
                <a:moveTo>
                  <a:pt x="49594" y="140635"/>
                </a:moveTo>
                <a:lnTo>
                  <a:pt x="49594" y="135656"/>
                </a:lnTo>
                <a:lnTo>
                  <a:pt x="45799" y="134707"/>
                </a:lnTo>
                <a:lnTo>
                  <a:pt x="43157" y="133522"/>
                </a:lnTo>
                <a:lnTo>
                  <a:pt x="40176" y="130677"/>
                </a:lnTo>
                <a:lnTo>
                  <a:pt x="39431" y="127662"/>
                </a:lnTo>
                <a:lnTo>
                  <a:pt x="39431" y="0"/>
                </a:lnTo>
                <a:lnTo>
                  <a:pt x="0" y="0"/>
                </a:lnTo>
                <a:lnTo>
                  <a:pt x="0" y="5080"/>
                </a:lnTo>
                <a:lnTo>
                  <a:pt x="3862" y="5961"/>
                </a:lnTo>
                <a:lnTo>
                  <a:pt x="6503" y="7079"/>
                </a:lnTo>
                <a:lnTo>
                  <a:pt x="9349" y="9788"/>
                </a:lnTo>
                <a:lnTo>
                  <a:pt x="10061" y="12667"/>
                </a:lnTo>
                <a:lnTo>
                  <a:pt x="10061" y="127662"/>
                </a:lnTo>
                <a:lnTo>
                  <a:pt x="7774" y="132150"/>
                </a:lnTo>
                <a:lnTo>
                  <a:pt x="3658" y="134775"/>
                </a:lnTo>
                <a:lnTo>
                  <a:pt x="0" y="135656"/>
                </a:lnTo>
                <a:lnTo>
                  <a:pt x="0" y="140635"/>
                </a:lnTo>
                <a:lnTo>
                  <a:pt x="49594" y="140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06496" y="2755936"/>
            <a:ext cx="29287" cy="28511"/>
          </a:xfrm>
          <a:custGeom>
            <a:avLst/>
            <a:gdLst/>
            <a:ahLst/>
            <a:cxnLst/>
            <a:rect l="l" t="t" r="r" b="b"/>
            <a:pathLst>
              <a:path w="32216" h="32313">
                <a:moveTo>
                  <a:pt x="32216" y="16156"/>
                </a:moveTo>
                <a:lnTo>
                  <a:pt x="32216" y="11685"/>
                </a:lnTo>
                <a:lnTo>
                  <a:pt x="30640" y="7875"/>
                </a:lnTo>
                <a:lnTo>
                  <a:pt x="27489" y="4725"/>
                </a:lnTo>
                <a:lnTo>
                  <a:pt x="24339" y="1574"/>
                </a:lnTo>
                <a:lnTo>
                  <a:pt x="20562" y="0"/>
                </a:lnTo>
                <a:lnTo>
                  <a:pt x="11687" y="0"/>
                </a:lnTo>
                <a:lnTo>
                  <a:pt x="7875" y="1574"/>
                </a:lnTo>
                <a:lnTo>
                  <a:pt x="4725" y="4725"/>
                </a:lnTo>
                <a:lnTo>
                  <a:pt x="1575" y="7875"/>
                </a:lnTo>
                <a:lnTo>
                  <a:pt x="0" y="11685"/>
                </a:lnTo>
                <a:lnTo>
                  <a:pt x="0" y="20628"/>
                </a:lnTo>
                <a:lnTo>
                  <a:pt x="1575" y="24438"/>
                </a:lnTo>
                <a:lnTo>
                  <a:pt x="4725" y="27588"/>
                </a:lnTo>
                <a:lnTo>
                  <a:pt x="7875" y="30738"/>
                </a:lnTo>
                <a:lnTo>
                  <a:pt x="11687" y="32313"/>
                </a:lnTo>
                <a:lnTo>
                  <a:pt x="20562" y="32313"/>
                </a:lnTo>
                <a:lnTo>
                  <a:pt x="24339" y="30738"/>
                </a:lnTo>
                <a:lnTo>
                  <a:pt x="27489" y="27588"/>
                </a:lnTo>
                <a:lnTo>
                  <a:pt x="30640" y="24438"/>
                </a:lnTo>
                <a:lnTo>
                  <a:pt x="32216" y="20628"/>
                </a:lnTo>
                <a:lnTo>
                  <a:pt x="32216" y="1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48380" y="2767232"/>
            <a:ext cx="58850" cy="117993"/>
          </a:xfrm>
          <a:custGeom>
            <a:avLst/>
            <a:gdLst/>
            <a:ahLst/>
            <a:cxnLst/>
            <a:rect l="l" t="t" r="r" b="b"/>
            <a:pathLst>
              <a:path w="64735" h="133725">
                <a:moveTo>
                  <a:pt x="21341" y="130982"/>
                </a:moveTo>
                <a:lnTo>
                  <a:pt x="25000" y="132811"/>
                </a:lnTo>
                <a:lnTo>
                  <a:pt x="29268" y="133725"/>
                </a:lnTo>
                <a:lnTo>
                  <a:pt x="42751" y="133725"/>
                </a:lnTo>
                <a:lnTo>
                  <a:pt x="50034" y="130575"/>
                </a:lnTo>
                <a:lnTo>
                  <a:pt x="55996" y="124275"/>
                </a:lnTo>
                <a:lnTo>
                  <a:pt x="59384" y="120685"/>
                </a:lnTo>
                <a:lnTo>
                  <a:pt x="62297" y="116044"/>
                </a:lnTo>
                <a:lnTo>
                  <a:pt x="64735" y="110354"/>
                </a:lnTo>
                <a:lnTo>
                  <a:pt x="59756" y="107915"/>
                </a:lnTo>
                <a:lnTo>
                  <a:pt x="57927" y="111302"/>
                </a:lnTo>
                <a:lnTo>
                  <a:pt x="56097" y="113961"/>
                </a:lnTo>
                <a:lnTo>
                  <a:pt x="54268" y="115892"/>
                </a:lnTo>
                <a:lnTo>
                  <a:pt x="52438" y="117822"/>
                </a:lnTo>
                <a:lnTo>
                  <a:pt x="50169" y="118788"/>
                </a:lnTo>
                <a:lnTo>
                  <a:pt x="44343" y="118788"/>
                </a:lnTo>
                <a:lnTo>
                  <a:pt x="42107" y="117264"/>
                </a:lnTo>
                <a:lnTo>
                  <a:pt x="40752" y="114215"/>
                </a:lnTo>
                <a:lnTo>
                  <a:pt x="39871" y="112251"/>
                </a:lnTo>
                <a:lnTo>
                  <a:pt x="39431" y="109812"/>
                </a:lnTo>
                <a:lnTo>
                  <a:pt x="39431" y="44304"/>
                </a:lnTo>
                <a:lnTo>
                  <a:pt x="59248" y="44304"/>
                </a:lnTo>
                <a:lnTo>
                  <a:pt x="59248" y="35158"/>
                </a:lnTo>
                <a:lnTo>
                  <a:pt x="39431" y="35158"/>
                </a:lnTo>
                <a:lnTo>
                  <a:pt x="39431" y="0"/>
                </a:lnTo>
                <a:lnTo>
                  <a:pt x="34145" y="0"/>
                </a:lnTo>
                <a:lnTo>
                  <a:pt x="32640" y="2278"/>
                </a:lnTo>
                <a:lnTo>
                  <a:pt x="25158" y="12577"/>
                </a:lnTo>
                <a:lnTo>
                  <a:pt x="16971" y="22253"/>
                </a:lnTo>
                <a:lnTo>
                  <a:pt x="13787" y="25776"/>
                </a:lnTo>
                <a:lnTo>
                  <a:pt x="10399" y="29197"/>
                </a:lnTo>
                <a:lnTo>
                  <a:pt x="6808" y="32516"/>
                </a:lnTo>
                <a:lnTo>
                  <a:pt x="4098" y="34820"/>
                </a:lnTo>
                <a:lnTo>
                  <a:pt x="1828" y="36818"/>
                </a:lnTo>
                <a:lnTo>
                  <a:pt x="0" y="38512"/>
                </a:lnTo>
                <a:lnTo>
                  <a:pt x="0" y="44304"/>
                </a:lnTo>
                <a:lnTo>
                  <a:pt x="10771" y="44304"/>
                </a:lnTo>
                <a:lnTo>
                  <a:pt x="10771" y="121057"/>
                </a:lnTo>
                <a:lnTo>
                  <a:pt x="14295" y="127459"/>
                </a:lnTo>
                <a:lnTo>
                  <a:pt x="21341" y="13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98180" y="2798255"/>
            <a:ext cx="45085" cy="84550"/>
          </a:xfrm>
          <a:custGeom>
            <a:avLst/>
            <a:gdLst/>
            <a:ahLst/>
            <a:cxnLst/>
            <a:rect l="l" t="t" r="r" b="b"/>
            <a:pathLst>
              <a:path w="49594" h="95823">
                <a:moveTo>
                  <a:pt x="49594" y="95823"/>
                </a:moveTo>
                <a:lnTo>
                  <a:pt x="49594" y="90844"/>
                </a:lnTo>
                <a:lnTo>
                  <a:pt x="45867" y="90099"/>
                </a:lnTo>
                <a:lnTo>
                  <a:pt x="43327" y="89082"/>
                </a:lnTo>
                <a:lnTo>
                  <a:pt x="40617" y="86508"/>
                </a:lnTo>
                <a:lnTo>
                  <a:pt x="39939" y="83595"/>
                </a:lnTo>
                <a:lnTo>
                  <a:pt x="39939" y="0"/>
                </a:lnTo>
                <a:lnTo>
                  <a:pt x="0" y="0"/>
                </a:lnTo>
                <a:lnTo>
                  <a:pt x="0" y="5080"/>
                </a:lnTo>
                <a:lnTo>
                  <a:pt x="4200" y="5825"/>
                </a:lnTo>
                <a:lnTo>
                  <a:pt x="7012" y="6960"/>
                </a:lnTo>
                <a:lnTo>
                  <a:pt x="8435" y="8485"/>
                </a:lnTo>
                <a:lnTo>
                  <a:pt x="9858" y="10009"/>
                </a:lnTo>
                <a:lnTo>
                  <a:pt x="10569" y="12871"/>
                </a:lnTo>
                <a:lnTo>
                  <a:pt x="10569" y="82985"/>
                </a:lnTo>
                <a:lnTo>
                  <a:pt x="9553" y="86271"/>
                </a:lnTo>
                <a:lnTo>
                  <a:pt x="7521" y="88100"/>
                </a:lnTo>
                <a:lnTo>
                  <a:pt x="6165" y="89319"/>
                </a:lnTo>
                <a:lnTo>
                  <a:pt x="3658" y="90234"/>
                </a:lnTo>
                <a:lnTo>
                  <a:pt x="0" y="90844"/>
                </a:lnTo>
                <a:lnTo>
                  <a:pt x="0" y="95823"/>
                </a:lnTo>
                <a:lnTo>
                  <a:pt x="49594" y="9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18478" y="2755936"/>
            <a:ext cx="29286" cy="28511"/>
          </a:xfrm>
          <a:custGeom>
            <a:avLst/>
            <a:gdLst/>
            <a:ahLst/>
            <a:cxnLst/>
            <a:rect l="l" t="t" r="r" b="b"/>
            <a:pathLst>
              <a:path w="32215" h="32313">
                <a:moveTo>
                  <a:pt x="32215" y="16157"/>
                </a:moveTo>
                <a:lnTo>
                  <a:pt x="32215" y="11685"/>
                </a:lnTo>
                <a:lnTo>
                  <a:pt x="30640" y="7875"/>
                </a:lnTo>
                <a:lnTo>
                  <a:pt x="27490" y="4725"/>
                </a:lnTo>
                <a:lnTo>
                  <a:pt x="24339" y="1574"/>
                </a:lnTo>
                <a:lnTo>
                  <a:pt x="20562" y="0"/>
                </a:lnTo>
                <a:lnTo>
                  <a:pt x="11686" y="0"/>
                </a:lnTo>
                <a:lnTo>
                  <a:pt x="7876" y="1574"/>
                </a:lnTo>
                <a:lnTo>
                  <a:pt x="4725" y="4725"/>
                </a:lnTo>
                <a:lnTo>
                  <a:pt x="1575" y="7875"/>
                </a:lnTo>
                <a:lnTo>
                  <a:pt x="0" y="11685"/>
                </a:lnTo>
                <a:lnTo>
                  <a:pt x="0" y="20628"/>
                </a:lnTo>
                <a:lnTo>
                  <a:pt x="1575" y="24438"/>
                </a:lnTo>
                <a:lnTo>
                  <a:pt x="4725" y="27588"/>
                </a:lnTo>
                <a:lnTo>
                  <a:pt x="7876" y="30738"/>
                </a:lnTo>
                <a:lnTo>
                  <a:pt x="11686" y="32313"/>
                </a:lnTo>
                <a:lnTo>
                  <a:pt x="20562" y="32313"/>
                </a:lnTo>
                <a:lnTo>
                  <a:pt x="24339" y="30738"/>
                </a:lnTo>
                <a:lnTo>
                  <a:pt x="27490" y="27588"/>
                </a:lnTo>
                <a:lnTo>
                  <a:pt x="30640" y="24438"/>
                </a:lnTo>
                <a:lnTo>
                  <a:pt x="32215" y="20628"/>
                </a:lnTo>
                <a:lnTo>
                  <a:pt x="32215" y="16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10163" y="2798255"/>
            <a:ext cx="45085" cy="84550"/>
          </a:xfrm>
          <a:custGeom>
            <a:avLst/>
            <a:gdLst/>
            <a:ahLst/>
            <a:cxnLst/>
            <a:rect l="l" t="t" r="r" b="b"/>
            <a:pathLst>
              <a:path w="49593" h="95823">
                <a:moveTo>
                  <a:pt x="49593" y="95823"/>
                </a:moveTo>
                <a:lnTo>
                  <a:pt x="49593" y="90844"/>
                </a:lnTo>
                <a:lnTo>
                  <a:pt x="45867" y="90099"/>
                </a:lnTo>
                <a:lnTo>
                  <a:pt x="43326" y="89082"/>
                </a:lnTo>
                <a:lnTo>
                  <a:pt x="40616" y="86508"/>
                </a:lnTo>
                <a:lnTo>
                  <a:pt x="39939" y="83595"/>
                </a:lnTo>
                <a:lnTo>
                  <a:pt x="39939" y="0"/>
                </a:lnTo>
                <a:lnTo>
                  <a:pt x="0" y="0"/>
                </a:lnTo>
                <a:lnTo>
                  <a:pt x="0" y="5080"/>
                </a:lnTo>
                <a:lnTo>
                  <a:pt x="4200" y="5826"/>
                </a:lnTo>
                <a:lnTo>
                  <a:pt x="7011" y="6960"/>
                </a:lnTo>
                <a:lnTo>
                  <a:pt x="8434" y="8485"/>
                </a:lnTo>
                <a:lnTo>
                  <a:pt x="9857" y="10009"/>
                </a:lnTo>
                <a:lnTo>
                  <a:pt x="10569" y="12871"/>
                </a:lnTo>
                <a:lnTo>
                  <a:pt x="10569" y="82985"/>
                </a:lnTo>
                <a:lnTo>
                  <a:pt x="9552" y="86271"/>
                </a:lnTo>
                <a:lnTo>
                  <a:pt x="7520" y="88100"/>
                </a:lnTo>
                <a:lnTo>
                  <a:pt x="6165" y="89319"/>
                </a:lnTo>
                <a:lnTo>
                  <a:pt x="3658" y="90234"/>
                </a:lnTo>
                <a:lnTo>
                  <a:pt x="0" y="90844"/>
                </a:lnTo>
                <a:lnTo>
                  <a:pt x="0" y="95823"/>
                </a:lnTo>
                <a:lnTo>
                  <a:pt x="49593" y="9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61563" y="2796102"/>
            <a:ext cx="75850" cy="89301"/>
          </a:xfrm>
          <a:custGeom>
            <a:avLst/>
            <a:gdLst/>
            <a:ahLst/>
            <a:cxnLst/>
            <a:rect l="l" t="t" r="r" b="b"/>
            <a:pathLst>
              <a:path w="83435" h="101208">
                <a:moveTo>
                  <a:pt x="38076" y="6503"/>
                </a:moveTo>
                <a:lnTo>
                  <a:pt x="48781" y="6503"/>
                </a:lnTo>
                <a:lnTo>
                  <a:pt x="52304" y="8942"/>
                </a:lnTo>
                <a:lnTo>
                  <a:pt x="54065" y="13819"/>
                </a:lnTo>
                <a:lnTo>
                  <a:pt x="54160" y="14086"/>
                </a:lnTo>
                <a:lnTo>
                  <a:pt x="56123" y="24137"/>
                </a:lnTo>
                <a:lnTo>
                  <a:pt x="56911" y="39528"/>
                </a:lnTo>
                <a:lnTo>
                  <a:pt x="28964" y="39528"/>
                </a:lnTo>
                <a:lnTo>
                  <a:pt x="29235" y="28757"/>
                </a:lnTo>
                <a:lnTo>
                  <a:pt x="30369" y="20560"/>
                </a:lnTo>
                <a:lnTo>
                  <a:pt x="23183" y="5108"/>
                </a:lnTo>
                <a:lnTo>
                  <a:pt x="12754" y="13260"/>
                </a:lnTo>
                <a:lnTo>
                  <a:pt x="5310" y="24018"/>
                </a:lnTo>
                <a:lnTo>
                  <a:pt x="1327" y="36144"/>
                </a:lnTo>
                <a:lnTo>
                  <a:pt x="0" y="50502"/>
                </a:lnTo>
                <a:lnTo>
                  <a:pt x="61" y="54040"/>
                </a:lnTo>
                <a:lnTo>
                  <a:pt x="1923" y="68517"/>
                </a:lnTo>
                <a:lnTo>
                  <a:pt x="6374" y="80210"/>
                </a:lnTo>
                <a:lnTo>
                  <a:pt x="13414" y="89116"/>
                </a:lnTo>
                <a:lnTo>
                  <a:pt x="18468" y="93193"/>
                </a:lnTo>
                <a:lnTo>
                  <a:pt x="30001" y="99204"/>
                </a:lnTo>
                <a:lnTo>
                  <a:pt x="42174" y="101208"/>
                </a:lnTo>
                <a:lnTo>
                  <a:pt x="49289" y="101208"/>
                </a:lnTo>
                <a:lnTo>
                  <a:pt x="55590" y="99887"/>
                </a:lnTo>
                <a:lnTo>
                  <a:pt x="61077" y="97245"/>
                </a:lnTo>
                <a:lnTo>
                  <a:pt x="65822" y="94523"/>
                </a:lnTo>
                <a:lnTo>
                  <a:pt x="75128" y="86438"/>
                </a:lnTo>
                <a:lnTo>
                  <a:pt x="83435" y="75195"/>
                </a:lnTo>
                <a:lnTo>
                  <a:pt x="78659" y="72248"/>
                </a:lnTo>
                <a:lnTo>
                  <a:pt x="74729" y="76583"/>
                </a:lnTo>
                <a:lnTo>
                  <a:pt x="71444" y="79666"/>
                </a:lnTo>
                <a:lnTo>
                  <a:pt x="68801" y="81495"/>
                </a:lnTo>
                <a:lnTo>
                  <a:pt x="64464" y="84543"/>
                </a:lnTo>
                <a:lnTo>
                  <a:pt x="59858" y="86068"/>
                </a:lnTo>
                <a:lnTo>
                  <a:pt x="54980" y="86068"/>
                </a:lnTo>
                <a:lnTo>
                  <a:pt x="52717" y="85970"/>
                </a:lnTo>
                <a:lnTo>
                  <a:pt x="41150" y="81102"/>
                </a:lnTo>
                <a:lnTo>
                  <a:pt x="33537" y="68894"/>
                </a:lnTo>
                <a:lnTo>
                  <a:pt x="31301" y="62798"/>
                </a:lnTo>
                <a:lnTo>
                  <a:pt x="29946" y="55583"/>
                </a:lnTo>
                <a:lnTo>
                  <a:pt x="29471" y="47251"/>
                </a:lnTo>
                <a:lnTo>
                  <a:pt x="82521" y="47251"/>
                </a:lnTo>
                <a:lnTo>
                  <a:pt x="82521" y="45354"/>
                </a:lnTo>
                <a:lnTo>
                  <a:pt x="82284" y="42610"/>
                </a:lnTo>
                <a:lnTo>
                  <a:pt x="81809" y="39020"/>
                </a:lnTo>
                <a:lnTo>
                  <a:pt x="80861" y="31365"/>
                </a:lnTo>
                <a:lnTo>
                  <a:pt x="79167" y="25132"/>
                </a:lnTo>
                <a:lnTo>
                  <a:pt x="76728" y="20322"/>
                </a:lnTo>
                <a:lnTo>
                  <a:pt x="73476" y="13955"/>
                </a:lnTo>
                <a:lnTo>
                  <a:pt x="68835" y="8975"/>
                </a:lnTo>
                <a:lnTo>
                  <a:pt x="62805" y="5385"/>
                </a:lnTo>
                <a:lnTo>
                  <a:pt x="56775" y="1795"/>
                </a:lnTo>
                <a:lnTo>
                  <a:pt x="50338" y="0"/>
                </a:lnTo>
                <a:lnTo>
                  <a:pt x="43496" y="0"/>
                </a:lnTo>
                <a:lnTo>
                  <a:pt x="38076" y="6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82639" y="2796102"/>
            <a:ext cx="18466" cy="18141"/>
          </a:xfrm>
          <a:custGeom>
            <a:avLst/>
            <a:gdLst/>
            <a:ahLst/>
            <a:cxnLst/>
            <a:rect l="l" t="t" r="r" b="b"/>
            <a:pathLst>
              <a:path w="20313" h="20560">
                <a:moveTo>
                  <a:pt x="11935" y="772"/>
                </a:moveTo>
                <a:lnTo>
                  <a:pt x="0" y="5108"/>
                </a:lnTo>
                <a:lnTo>
                  <a:pt x="7185" y="20560"/>
                </a:lnTo>
                <a:lnTo>
                  <a:pt x="9184" y="14937"/>
                </a:lnTo>
                <a:lnTo>
                  <a:pt x="11183" y="9314"/>
                </a:lnTo>
                <a:lnTo>
                  <a:pt x="14892" y="6503"/>
                </a:lnTo>
                <a:lnTo>
                  <a:pt x="20313" y="0"/>
                </a:lnTo>
                <a:lnTo>
                  <a:pt x="11935" y="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3208" y="2796102"/>
            <a:ext cx="63932" cy="89301"/>
          </a:xfrm>
          <a:custGeom>
            <a:avLst/>
            <a:gdLst/>
            <a:ahLst/>
            <a:cxnLst/>
            <a:rect l="l" t="t" r="r" b="b"/>
            <a:pathLst>
              <a:path w="70325" h="101208">
                <a:moveTo>
                  <a:pt x="21138" y="16224"/>
                </a:moveTo>
                <a:lnTo>
                  <a:pt x="22273" y="13447"/>
                </a:lnTo>
                <a:lnTo>
                  <a:pt x="24542" y="10872"/>
                </a:lnTo>
                <a:lnTo>
                  <a:pt x="26812" y="8298"/>
                </a:lnTo>
                <a:lnTo>
                  <a:pt x="30251" y="7011"/>
                </a:lnTo>
                <a:lnTo>
                  <a:pt x="40820" y="7011"/>
                </a:lnTo>
                <a:lnTo>
                  <a:pt x="46036" y="9145"/>
                </a:lnTo>
                <a:lnTo>
                  <a:pt x="50508" y="13413"/>
                </a:lnTo>
                <a:lnTo>
                  <a:pt x="54980" y="17680"/>
                </a:lnTo>
                <a:lnTo>
                  <a:pt x="58198" y="23337"/>
                </a:lnTo>
                <a:lnTo>
                  <a:pt x="60163" y="30382"/>
                </a:lnTo>
                <a:lnTo>
                  <a:pt x="65448" y="30382"/>
                </a:lnTo>
                <a:lnTo>
                  <a:pt x="65448" y="304"/>
                </a:lnTo>
                <a:lnTo>
                  <a:pt x="60875" y="304"/>
                </a:lnTo>
                <a:lnTo>
                  <a:pt x="60400" y="1591"/>
                </a:lnTo>
                <a:lnTo>
                  <a:pt x="59096" y="3302"/>
                </a:lnTo>
                <a:lnTo>
                  <a:pt x="57182" y="4369"/>
                </a:lnTo>
                <a:lnTo>
                  <a:pt x="54268" y="4369"/>
                </a:lnTo>
                <a:lnTo>
                  <a:pt x="51186" y="3641"/>
                </a:lnTo>
                <a:lnTo>
                  <a:pt x="46240" y="2184"/>
                </a:lnTo>
                <a:lnTo>
                  <a:pt x="41294" y="727"/>
                </a:lnTo>
                <a:lnTo>
                  <a:pt x="36619" y="0"/>
                </a:lnTo>
                <a:lnTo>
                  <a:pt x="22121" y="0"/>
                </a:lnTo>
                <a:lnTo>
                  <a:pt x="14261" y="2929"/>
                </a:lnTo>
                <a:lnTo>
                  <a:pt x="8638" y="8789"/>
                </a:lnTo>
                <a:lnTo>
                  <a:pt x="3015" y="14649"/>
                </a:lnTo>
                <a:lnTo>
                  <a:pt x="203" y="21609"/>
                </a:lnTo>
                <a:lnTo>
                  <a:pt x="203" y="36039"/>
                </a:lnTo>
                <a:lnTo>
                  <a:pt x="1998" y="41560"/>
                </a:lnTo>
                <a:lnTo>
                  <a:pt x="5589" y="46234"/>
                </a:lnTo>
                <a:lnTo>
                  <a:pt x="9112" y="50909"/>
                </a:lnTo>
                <a:lnTo>
                  <a:pt x="14938" y="55244"/>
                </a:lnTo>
                <a:lnTo>
                  <a:pt x="23069" y="59241"/>
                </a:lnTo>
                <a:lnTo>
                  <a:pt x="38516" y="66761"/>
                </a:lnTo>
                <a:lnTo>
                  <a:pt x="41836" y="68386"/>
                </a:lnTo>
                <a:lnTo>
                  <a:pt x="44241" y="69911"/>
                </a:lnTo>
                <a:lnTo>
                  <a:pt x="45732" y="71333"/>
                </a:lnTo>
                <a:lnTo>
                  <a:pt x="48442" y="73975"/>
                </a:lnTo>
                <a:lnTo>
                  <a:pt x="49797" y="77159"/>
                </a:lnTo>
                <a:lnTo>
                  <a:pt x="49797" y="84814"/>
                </a:lnTo>
                <a:lnTo>
                  <a:pt x="48544" y="87981"/>
                </a:lnTo>
                <a:lnTo>
                  <a:pt x="46036" y="90386"/>
                </a:lnTo>
                <a:lnTo>
                  <a:pt x="43530" y="92791"/>
                </a:lnTo>
                <a:lnTo>
                  <a:pt x="39600" y="93993"/>
                </a:lnTo>
                <a:lnTo>
                  <a:pt x="28421" y="93993"/>
                </a:lnTo>
                <a:lnTo>
                  <a:pt x="22731" y="91944"/>
                </a:lnTo>
                <a:lnTo>
                  <a:pt x="17175" y="87846"/>
                </a:lnTo>
                <a:lnTo>
                  <a:pt x="11618" y="83747"/>
                </a:lnTo>
                <a:lnTo>
                  <a:pt x="7825" y="76719"/>
                </a:lnTo>
                <a:lnTo>
                  <a:pt x="5793" y="66761"/>
                </a:lnTo>
                <a:lnTo>
                  <a:pt x="0" y="66761"/>
                </a:lnTo>
                <a:lnTo>
                  <a:pt x="0" y="101208"/>
                </a:lnTo>
                <a:lnTo>
                  <a:pt x="4980" y="101208"/>
                </a:lnTo>
                <a:lnTo>
                  <a:pt x="6064" y="99040"/>
                </a:lnTo>
                <a:lnTo>
                  <a:pt x="7029" y="97499"/>
                </a:lnTo>
                <a:lnTo>
                  <a:pt x="7876" y="96585"/>
                </a:lnTo>
                <a:lnTo>
                  <a:pt x="9722" y="95213"/>
                </a:lnTo>
                <a:lnTo>
                  <a:pt x="12348" y="95382"/>
                </a:lnTo>
                <a:lnTo>
                  <a:pt x="14431" y="96127"/>
                </a:lnTo>
                <a:lnTo>
                  <a:pt x="17988" y="97347"/>
                </a:lnTo>
                <a:lnTo>
                  <a:pt x="22121" y="98769"/>
                </a:lnTo>
                <a:lnTo>
                  <a:pt x="25592" y="99768"/>
                </a:lnTo>
                <a:lnTo>
                  <a:pt x="28404" y="100344"/>
                </a:lnTo>
                <a:lnTo>
                  <a:pt x="31217" y="100921"/>
                </a:lnTo>
                <a:lnTo>
                  <a:pt x="34011" y="101208"/>
                </a:lnTo>
                <a:lnTo>
                  <a:pt x="38827" y="101170"/>
                </a:lnTo>
                <a:lnTo>
                  <a:pt x="52230" y="98387"/>
                </a:lnTo>
                <a:lnTo>
                  <a:pt x="61941" y="91199"/>
                </a:lnTo>
                <a:lnTo>
                  <a:pt x="67531" y="84526"/>
                </a:lnTo>
                <a:lnTo>
                  <a:pt x="70325" y="77329"/>
                </a:lnTo>
                <a:lnTo>
                  <a:pt x="70325" y="61680"/>
                </a:lnTo>
                <a:lnTo>
                  <a:pt x="67616" y="55007"/>
                </a:lnTo>
                <a:lnTo>
                  <a:pt x="62196" y="49588"/>
                </a:lnTo>
                <a:lnTo>
                  <a:pt x="58943" y="46404"/>
                </a:lnTo>
                <a:lnTo>
                  <a:pt x="53794" y="43118"/>
                </a:lnTo>
                <a:lnTo>
                  <a:pt x="46748" y="39731"/>
                </a:lnTo>
                <a:lnTo>
                  <a:pt x="35365" y="34244"/>
                </a:lnTo>
                <a:lnTo>
                  <a:pt x="29878" y="31602"/>
                </a:lnTo>
                <a:lnTo>
                  <a:pt x="26152" y="29028"/>
                </a:lnTo>
                <a:lnTo>
                  <a:pt x="24187" y="26521"/>
                </a:lnTo>
                <a:lnTo>
                  <a:pt x="22154" y="24082"/>
                </a:lnTo>
                <a:lnTo>
                  <a:pt x="21138" y="21644"/>
                </a:lnTo>
                <a:lnTo>
                  <a:pt x="21138" y="16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93700" y="3220850"/>
            <a:ext cx="914654" cy="109744"/>
          </a:xfrm>
          <a:custGeom>
            <a:avLst/>
            <a:gdLst/>
            <a:ahLst/>
            <a:cxnLst/>
            <a:rect l="l" t="t" r="r" b="b"/>
            <a:pathLst>
              <a:path w="1006119" h="124376">
                <a:moveTo>
                  <a:pt x="988871" y="58878"/>
                </a:moveTo>
                <a:lnTo>
                  <a:pt x="990729" y="55743"/>
                </a:lnTo>
                <a:lnTo>
                  <a:pt x="994214" y="49878"/>
                </a:lnTo>
                <a:lnTo>
                  <a:pt x="999266" y="46946"/>
                </a:lnTo>
                <a:lnTo>
                  <a:pt x="1006119" y="40870"/>
                </a:lnTo>
                <a:lnTo>
                  <a:pt x="993892" y="44785"/>
                </a:lnTo>
                <a:lnTo>
                  <a:pt x="988871" y="58878"/>
                </a:lnTo>
                <a:close/>
              </a:path>
              <a:path w="1006119" h="124376">
                <a:moveTo>
                  <a:pt x="1007803" y="124377"/>
                </a:moveTo>
                <a:lnTo>
                  <a:pt x="1021077" y="121956"/>
                </a:lnTo>
                <a:lnTo>
                  <a:pt x="1031801" y="114970"/>
                </a:lnTo>
                <a:lnTo>
                  <a:pt x="1038334" y="108699"/>
                </a:lnTo>
                <a:lnTo>
                  <a:pt x="1042792" y="101876"/>
                </a:lnTo>
                <a:lnTo>
                  <a:pt x="1045173" y="94502"/>
                </a:lnTo>
                <a:lnTo>
                  <a:pt x="1042124" y="93457"/>
                </a:lnTo>
                <a:lnTo>
                  <a:pt x="1038581" y="99321"/>
                </a:lnTo>
                <a:lnTo>
                  <a:pt x="1034719" y="103850"/>
                </a:lnTo>
                <a:lnTo>
                  <a:pt x="1030538" y="107044"/>
                </a:lnTo>
                <a:lnTo>
                  <a:pt x="1026357" y="110238"/>
                </a:lnTo>
                <a:lnTo>
                  <a:pt x="1021218" y="111834"/>
                </a:lnTo>
                <a:lnTo>
                  <a:pt x="1007571" y="111834"/>
                </a:lnTo>
                <a:lnTo>
                  <a:pt x="1001037" y="108757"/>
                </a:lnTo>
                <a:lnTo>
                  <a:pt x="995520" y="102602"/>
                </a:lnTo>
                <a:lnTo>
                  <a:pt x="992836" y="99011"/>
                </a:lnTo>
                <a:lnTo>
                  <a:pt x="988349" y="87949"/>
                </a:lnTo>
                <a:lnTo>
                  <a:pt x="986374" y="73163"/>
                </a:lnTo>
                <a:lnTo>
                  <a:pt x="1041688" y="73163"/>
                </a:lnTo>
                <a:lnTo>
                  <a:pt x="1041686" y="72690"/>
                </a:lnTo>
                <a:lnTo>
                  <a:pt x="1039309" y="59164"/>
                </a:lnTo>
                <a:lnTo>
                  <a:pt x="1032454" y="49080"/>
                </a:lnTo>
                <a:lnTo>
                  <a:pt x="1026299" y="43418"/>
                </a:lnTo>
                <a:lnTo>
                  <a:pt x="1019127" y="40587"/>
                </a:lnTo>
                <a:lnTo>
                  <a:pt x="1010939" y="40587"/>
                </a:lnTo>
                <a:lnTo>
                  <a:pt x="1006119" y="40870"/>
                </a:lnTo>
                <a:lnTo>
                  <a:pt x="999266" y="46946"/>
                </a:lnTo>
                <a:lnTo>
                  <a:pt x="1012565" y="46946"/>
                </a:lnTo>
                <a:lnTo>
                  <a:pt x="1017327" y="49501"/>
                </a:lnTo>
                <a:lnTo>
                  <a:pt x="1020172" y="54610"/>
                </a:lnTo>
                <a:lnTo>
                  <a:pt x="1021740" y="57456"/>
                </a:lnTo>
                <a:lnTo>
                  <a:pt x="1022844" y="61781"/>
                </a:lnTo>
                <a:lnTo>
                  <a:pt x="1023482" y="67589"/>
                </a:lnTo>
                <a:lnTo>
                  <a:pt x="986723" y="67589"/>
                </a:lnTo>
                <a:lnTo>
                  <a:pt x="987536" y="62827"/>
                </a:lnTo>
                <a:lnTo>
                  <a:pt x="988871" y="58878"/>
                </a:lnTo>
                <a:lnTo>
                  <a:pt x="993892" y="44785"/>
                </a:lnTo>
                <a:lnTo>
                  <a:pt x="983935" y="53304"/>
                </a:lnTo>
                <a:lnTo>
                  <a:pt x="980120" y="58720"/>
                </a:lnTo>
                <a:lnTo>
                  <a:pt x="975207" y="70367"/>
                </a:lnTo>
                <a:lnTo>
                  <a:pt x="973569" y="83527"/>
                </a:lnTo>
                <a:lnTo>
                  <a:pt x="973767" y="88247"/>
                </a:lnTo>
                <a:lnTo>
                  <a:pt x="976516" y="100806"/>
                </a:lnTo>
                <a:lnTo>
                  <a:pt x="982498" y="112009"/>
                </a:lnTo>
                <a:lnTo>
                  <a:pt x="984323" y="114318"/>
                </a:lnTo>
                <a:lnTo>
                  <a:pt x="994549" y="121862"/>
                </a:lnTo>
                <a:lnTo>
                  <a:pt x="1007803" y="124377"/>
                </a:lnTo>
                <a:close/>
              </a:path>
              <a:path w="1006119" h="124376">
                <a:moveTo>
                  <a:pt x="682016" y="8100"/>
                </a:moveTo>
                <a:lnTo>
                  <a:pt x="686154" y="9348"/>
                </a:lnTo>
                <a:lnTo>
                  <a:pt x="688041" y="11322"/>
                </a:lnTo>
                <a:lnTo>
                  <a:pt x="689928" y="13296"/>
                </a:lnTo>
                <a:lnTo>
                  <a:pt x="690872" y="17390"/>
                </a:lnTo>
                <a:lnTo>
                  <a:pt x="710747" y="11250"/>
                </a:lnTo>
                <a:lnTo>
                  <a:pt x="712998" y="10887"/>
                </a:lnTo>
                <a:lnTo>
                  <a:pt x="724380" y="10887"/>
                </a:lnTo>
                <a:lnTo>
                  <a:pt x="730768" y="11990"/>
                </a:lnTo>
                <a:lnTo>
                  <a:pt x="735820" y="14197"/>
                </a:lnTo>
                <a:lnTo>
                  <a:pt x="737001" y="14737"/>
                </a:lnTo>
                <a:lnTo>
                  <a:pt x="746699" y="23348"/>
                </a:lnTo>
                <a:lnTo>
                  <a:pt x="749932" y="36668"/>
                </a:lnTo>
                <a:lnTo>
                  <a:pt x="749886" y="38702"/>
                </a:lnTo>
                <a:lnTo>
                  <a:pt x="746338" y="52020"/>
                </a:lnTo>
                <a:lnTo>
                  <a:pt x="737127" y="60446"/>
                </a:lnTo>
                <a:lnTo>
                  <a:pt x="732423" y="62769"/>
                </a:lnTo>
                <a:lnTo>
                  <a:pt x="725977" y="63930"/>
                </a:lnTo>
                <a:lnTo>
                  <a:pt x="715901" y="63901"/>
                </a:lnTo>
                <a:lnTo>
                  <a:pt x="713927" y="63785"/>
                </a:lnTo>
                <a:lnTo>
                  <a:pt x="711836" y="63611"/>
                </a:lnTo>
                <a:lnTo>
                  <a:pt x="708642" y="63320"/>
                </a:lnTo>
                <a:lnTo>
                  <a:pt x="710094" y="70550"/>
                </a:lnTo>
                <a:lnTo>
                  <a:pt x="712315" y="70593"/>
                </a:lnTo>
                <a:lnTo>
                  <a:pt x="715306" y="70680"/>
                </a:lnTo>
                <a:lnTo>
                  <a:pt x="718297" y="70767"/>
                </a:lnTo>
                <a:lnTo>
                  <a:pt x="722667" y="70811"/>
                </a:lnTo>
                <a:lnTo>
                  <a:pt x="732654" y="70255"/>
                </a:lnTo>
                <a:lnTo>
                  <a:pt x="745258" y="67558"/>
                </a:lnTo>
                <a:lnTo>
                  <a:pt x="756029" y="62624"/>
                </a:lnTo>
                <a:lnTo>
                  <a:pt x="759520" y="60118"/>
                </a:lnTo>
                <a:lnTo>
                  <a:pt x="766898" y="50023"/>
                </a:lnTo>
                <a:lnTo>
                  <a:pt x="769357" y="36233"/>
                </a:lnTo>
                <a:lnTo>
                  <a:pt x="769348" y="35464"/>
                </a:lnTo>
                <a:lnTo>
                  <a:pt x="766188" y="22945"/>
                </a:lnTo>
                <a:lnTo>
                  <a:pt x="757336" y="13064"/>
                </a:lnTo>
                <a:lnTo>
                  <a:pt x="749474" y="8704"/>
                </a:lnTo>
                <a:lnTo>
                  <a:pt x="737410" y="5376"/>
                </a:lnTo>
                <a:lnTo>
                  <a:pt x="722667" y="4267"/>
                </a:lnTo>
                <a:lnTo>
                  <a:pt x="675628" y="4267"/>
                </a:lnTo>
                <a:lnTo>
                  <a:pt x="675628" y="7577"/>
                </a:lnTo>
                <a:lnTo>
                  <a:pt x="682016" y="8100"/>
                </a:lnTo>
                <a:close/>
              </a:path>
              <a:path w="1006119" h="124376">
                <a:moveTo>
                  <a:pt x="59320" y="2177"/>
                </a:moveTo>
                <a:lnTo>
                  <a:pt x="35976" y="76472"/>
                </a:lnTo>
                <a:lnTo>
                  <a:pt x="56359" y="27348"/>
                </a:lnTo>
                <a:lnTo>
                  <a:pt x="77004" y="76472"/>
                </a:lnTo>
                <a:lnTo>
                  <a:pt x="62805" y="2177"/>
                </a:lnTo>
                <a:lnTo>
                  <a:pt x="59320" y="2177"/>
                </a:lnTo>
                <a:close/>
              </a:path>
              <a:path w="1006119" h="124376">
                <a:moveTo>
                  <a:pt x="123259" y="122286"/>
                </a:moveTo>
                <a:lnTo>
                  <a:pt x="123259" y="119063"/>
                </a:lnTo>
                <a:lnTo>
                  <a:pt x="119077" y="118483"/>
                </a:lnTo>
                <a:lnTo>
                  <a:pt x="116101" y="117394"/>
                </a:lnTo>
                <a:lnTo>
                  <a:pt x="112558" y="114200"/>
                </a:lnTo>
                <a:lnTo>
                  <a:pt x="110192" y="110034"/>
                </a:lnTo>
                <a:lnTo>
                  <a:pt x="107230" y="103298"/>
                </a:lnTo>
                <a:lnTo>
                  <a:pt x="62805" y="2177"/>
                </a:lnTo>
                <a:lnTo>
                  <a:pt x="77004" y="76472"/>
                </a:lnTo>
                <a:lnTo>
                  <a:pt x="35976" y="76472"/>
                </a:lnTo>
                <a:lnTo>
                  <a:pt x="59320" y="2177"/>
                </a:lnTo>
                <a:lnTo>
                  <a:pt x="22125" y="89711"/>
                </a:lnTo>
                <a:lnTo>
                  <a:pt x="21231" y="91804"/>
                </a:lnTo>
                <a:lnTo>
                  <a:pt x="14676" y="106229"/>
                </a:lnTo>
                <a:lnTo>
                  <a:pt x="10322" y="113837"/>
                </a:lnTo>
                <a:lnTo>
                  <a:pt x="8028" y="116799"/>
                </a:lnTo>
                <a:lnTo>
                  <a:pt x="4587" y="118541"/>
                </a:lnTo>
                <a:lnTo>
                  <a:pt x="0" y="119063"/>
                </a:lnTo>
                <a:lnTo>
                  <a:pt x="0" y="122286"/>
                </a:lnTo>
                <a:lnTo>
                  <a:pt x="35366" y="122286"/>
                </a:lnTo>
                <a:lnTo>
                  <a:pt x="35366" y="119063"/>
                </a:lnTo>
                <a:lnTo>
                  <a:pt x="31185" y="118715"/>
                </a:lnTo>
                <a:lnTo>
                  <a:pt x="28339" y="118192"/>
                </a:lnTo>
                <a:lnTo>
                  <a:pt x="26829" y="117496"/>
                </a:lnTo>
                <a:lnTo>
                  <a:pt x="24390" y="116334"/>
                </a:lnTo>
                <a:lnTo>
                  <a:pt x="23171" y="114244"/>
                </a:lnTo>
                <a:lnTo>
                  <a:pt x="23171" y="109715"/>
                </a:lnTo>
                <a:lnTo>
                  <a:pt x="24521" y="105084"/>
                </a:lnTo>
                <a:lnTo>
                  <a:pt x="25421" y="102500"/>
                </a:lnTo>
                <a:lnTo>
                  <a:pt x="28194" y="95372"/>
                </a:lnTo>
                <a:lnTo>
                  <a:pt x="32840" y="83701"/>
                </a:lnTo>
                <a:lnTo>
                  <a:pt x="79530" y="83701"/>
                </a:lnTo>
                <a:lnTo>
                  <a:pt x="86934" y="100860"/>
                </a:lnTo>
                <a:lnTo>
                  <a:pt x="87980" y="103298"/>
                </a:lnTo>
                <a:lnTo>
                  <a:pt x="88793" y="105621"/>
                </a:lnTo>
                <a:lnTo>
                  <a:pt x="89373" y="107828"/>
                </a:lnTo>
                <a:lnTo>
                  <a:pt x="89954" y="110034"/>
                </a:lnTo>
                <a:lnTo>
                  <a:pt x="90244" y="111573"/>
                </a:lnTo>
                <a:lnTo>
                  <a:pt x="90244" y="115057"/>
                </a:lnTo>
                <a:lnTo>
                  <a:pt x="89489" y="116697"/>
                </a:lnTo>
                <a:lnTo>
                  <a:pt x="87980" y="117365"/>
                </a:lnTo>
                <a:lnTo>
                  <a:pt x="86470" y="118033"/>
                </a:lnTo>
                <a:lnTo>
                  <a:pt x="83101" y="118599"/>
                </a:lnTo>
                <a:lnTo>
                  <a:pt x="77875" y="119063"/>
                </a:lnTo>
                <a:lnTo>
                  <a:pt x="77875" y="122286"/>
                </a:lnTo>
                <a:lnTo>
                  <a:pt x="123259" y="122286"/>
                </a:lnTo>
                <a:close/>
              </a:path>
              <a:path w="1006119" h="124376">
                <a:moveTo>
                  <a:pt x="134048" y="94850"/>
                </a:moveTo>
                <a:lnTo>
                  <a:pt x="134048" y="122983"/>
                </a:lnTo>
                <a:lnTo>
                  <a:pt x="136313" y="122983"/>
                </a:lnTo>
                <a:lnTo>
                  <a:pt x="137009" y="121691"/>
                </a:lnTo>
                <a:lnTo>
                  <a:pt x="138664" y="120457"/>
                </a:lnTo>
                <a:lnTo>
                  <a:pt x="140174" y="120457"/>
                </a:lnTo>
                <a:lnTo>
                  <a:pt x="142788" y="121038"/>
                </a:lnTo>
                <a:lnTo>
                  <a:pt x="147201" y="122199"/>
                </a:lnTo>
                <a:lnTo>
                  <a:pt x="151615" y="123361"/>
                </a:lnTo>
                <a:lnTo>
                  <a:pt x="155564" y="123941"/>
                </a:lnTo>
                <a:lnTo>
                  <a:pt x="167352" y="123941"/>
                </a:lnTo>
                <a:lnTo>
                  <a:pt x="174074" y="121764"/>
                </a:lnTo>
                <a:lnTo>
                  <a:pt x="179213" y="117408"/>
                </a:lnTo>
                <a:lnTo>
                  <a:pt x="184353" y="113054"/>
                </a:lnTo>
                <a:lnTo>
                  <a:pt x="186923" y="107450"/>
                </a:lnTo>
                <a:lnTo>
                  <a:pt x="186923" y="100598"/>
                </a:lnTo>
                <a:lnTo>
                  <a:pt x="186494" y="96596"/>
                </a:lnTo>
                <a:lnTo>
                  <a:pt x="180766" y="86244"/>
                </a:lnTo>
                <a:lnTo>
                  <a:pt x="168369" y="77082"/>
                </a:lnTo>
                <a:lnTo>
                  <a:pt x="156870" y="70898"/>
                </a:lnTo>
                <a:lnTo>
                  <a:pt x="148856" y="66717"/>
                </a:lnTo>
                <a:lnTo>
                  <a:pt x="144849" y="61956"/>
                </a:lnTo>
                <a:lnTo>
                  <a:pt x="144849" y="53246"/>
                </a:lnTo>
                <a:lnTo>
                  <a:pt x="146010" y="50314"/>
                </a:lnTo>
                <a:lnTo>
                  <a:pt x="148333" y="47817"/>
                </a:lnTo>
                <a:lnTo>
                  <a:pt x="150656" y="45320"/>
                </a:lnTo>
                <a:lnTo>
                  <a:pt x="153850" y="44071"/>
                </a:lnTo>
                <a:lnTo>
                  <a:pt x="164710" y="44071"/>
                </a:lnTo>
                <a:lnTo>
                  <a:pt x="169908" y="46974"/>
                </a:lnTo>
                <a:lnTo>
                  <a:pt x="173508" y="52781"/>
                </a:lnTo>
                <a:lnTo>
                  <a:pt x="175482" y="55917"/>
                </a:lnTo>
                <a:lnTo>
                  <a:pt x="177050" y="60301"/>
                </a:lnTo>
                <a:lnTo>
                  <a:pt x="178212" y="65933"/>
                </a:lnTo>
                <a:lnTo>
                  <a:pt x="180912" y="65933"/>
                </a:lnTo>
                <a:lnTo>
                  <a:pt x="180302" y="41633"/>
                </a:lnTo>
                <a:lnTo>
                  <a:pt x="178212" y="41633"/>
                </a:lnTo>
                <a:lnTo>
                  <a:pt x="177457" y="42736"/>
                </a:lnTo>
                <a:lnTo>
                  <a:pt x="175773" y="43462"/>
                </a:lnTo>
                <a:lnTo>
                  <a:pt x="174263" y="43462"/>
                </a:lnTo>
                <a:lnTo>
                  <a:pt x="172187" y="42881"/>
                </a:lnTo>
                <a:lnTo>
                  <a:pt x="168499" y="41720"/>
                </a:lnTo>
                <a:lnTo>
                  <a:pt x="164812" y="40558"/>
                </a:lnTo>
                <a:lnTo>
                  <a:pt x="161429" y="39978"/>
                </a:lnTo>
                <a:lnTo>
                  <a:pt x="151324" y="39978"/>
                </a:lnTo>
                <a:lnTo>
                  <a:pt x="145488" y="42068"/>
                </a:lnTo>
                <a:lnTo>
                  <a:pt x="140842" y="46249"/>
                </a:lnTo>
                <a:lnTo>
                  <a:pt x="136196" y="50429"/>
                </a:lnTo>
                <a:lnTo>
                  <a:pt x="133874" y="55771"/>
                </a:lnTo>
                <a:lnTo>
                  <a:pt x="133874" y="67559"/>
                </a:lnTo>
                <a:lnTo>
                  <a:pt x="135558" y="72146"/>
                </a:lnTo>
                <a:lnTo>
                  <a:pt x="138926" y="76037"/>
                </a:lnTo>
                <a:lnTo>
                  <a:pt x="142294" y="79927"/>
                </a:lnTo>
                <a:lnTo>
                  <a:pt x="147549" y="83789"/>
                </a:lnTo>
                <a:lnTo>
                  <a:pt x="154692" y="87621"/>
                </a:lnTo>
                <a:lnTo>
                  <a:pt x="164449" y="93195"/>
                </a:lnTo>
                <a:lnTo>
                  <a:pt x="168107" y="95343"/>
                </a:lnTo>
                <a:lnTo>
                  <a:pt x="170662" y="97550"/>
                </a:lnTo>
                <a:lnTo>
                  <a:pt x="172114" y="99815"/>
                </a:lnTo>
                <a:lnTo>
                  <a:pt x="173566" y="102079"/>
                </a:lnTo>
                <a:lnTo>
                  <a:pt x="174292" y="104431"/>
                </a:lnTo>
                <a:lnTo>
                  <a:pt x="174292" y="110702"/>
                </a:lnTo>
                <a:lnTo>
                  <a:pt x="173029" y="113823"/>
                </a:lnTo>
                <a:lnTo>
                  <a:pt x="170502" y="116233"/>
                </a:lnTo>
                <a:lnTo>
                  <a:pt x="167976" y="118643"/>
                </a:lnTo>
                <a:lnTo>
                  <a:pt x="164536" y="119847"/>
                </a:lnTo>
                <a:lnTo>
                  <a:pt x="152340" y="119847"/>
                </a:lnTo>
                <a:lnTo>
                  <a:pt x="146388" y="116595"/>
                </a:lnTo>
                <a:lnTo>
                  <a:pt x="142323" y="110092"/>
                </a:lnTo>
                <a:lnTo>
                  <a:pt x="140058" y="106550"/>
                </a:lnTo>
                <a:lnTo>
                  <a:pt x="138258" y="101469"/>
                </a:lnTo>
                <a:lnTo>
                  <a:pt x="136922" y="94850"/>
                </a:lnTo>
                <a:lnTo>
                  <a:pt x="134048" y="94850"/>
                </a:lnTo>
                <a:close/>
              </a:path>
              <a:path w="1006119" h="124376">
                <a:moveTo>
                  <a:pt x="202009" y="94850"/>
                </a:moveTo>
                <a:lnTo>
                  <a:pt x="202009" y="122983"/>
                </a:lnTo>
                <a:lnTo>
                  <a:pt x="204274" y="122983"/>
                </a:lnTo>
                <a:lnTo>
                  <a:pt x="204971" y="121691"/>
                </a:lnTo>
                <a:lnTo>
                  <a:pt x="206626" y="120457"/>
                </a:lnTo>
                <a:lnTo>
                  <a:pt x="208136" y="120457"/>
                </a:lnTo>
                <a:lnTo>
                  <a:pt x="210749" y="121038"/>
                </a:lnTo>
                <a:lnTo>
                  <a:pt x="215162" y="122199"/>
                </a:lnTo>
                <a:lnTo>
                  <a:pt x="219576" y="123361"/>
                </a:lnTo>
                <a:lnTo>
                  <a:pt x="223525" y="123941"/>
                </a:lnTo>
                <a:lnTo>
                  <a:pt x="235314" y="123941"/>
                </a:lnTo>
                <a:lnTo>
                  <a:pt x="242035" y="121764"/>
                </a:lnTo>
                <a:lnTo>
                  <a:pt x="247175" y="117409"/>
                </a:lnTo>
                <a:lnTo>
                  <a:pt x="252314" y="113054"/>
                </a:lnTo>
                <a:lnTo>
                  <a:pt x="254884" y="107450"/>
                </a:lnTo>
                <a:lnTo>
                  <a:pt x="254884" y="100598"/>
                </a:lnTo>
                <a:lnTo>
                  <a:pt x="254455" y="96596"/>
                </a:lnTo>
                <a:lnTo>
                  <a:pt x="248728" y="86244"/>
                </a:lnTo>
                <a:lnTo>
                  <a:pt x="236330" y="77082"/>
                </a:lnTo>
                <a:lnTo>
                  <a:pt x="224832" y="70898"/>
                </a:lnTo>
                <a:lnTo>
                  <a:pt x="216818" y="66717"/>
                </a:lnTo>
                <a:lnTo>
                  <a:pt x="212811" y="61956"/>
                </a:lnTo>
                <a:lnTo>
                  <a:pt x="212811" y="53246"/>
                </a:lnTo>
                <a:lnTo>
                  <a:pt x="213972" y="50314"/>
                </a:lnTo>
                <a:lnTo>
                  <a:pt x="216295" y="47817"/>
                </a:lnTo>
                <a:lnTo>
                  <a:pt x="218618" y="45320"/>
                </a:lnTo>
                <a:lnTo>
                  <a:pt x="221812" y="44071"/>
                </a:lnTo>
                <a:lnTo>
                  <a:pt x="232671" y="44071"/>
                </a:lnTo>
                <a:lnTo>
                  <a:pt x="237869" y="46974"/>
                </a:lnTo>
                <a:lnTo>
                  <a:pt x="241469" y="52781"/>
                </a:lnTo>
                <a:lnTo>
                  <a:pt x="243444" y="55917"/>
                </a:lnTo>
                <a:lnTo>
                  <a:pt x="245012" y="60301"/>
                </a:lnTo>
                <a:lnTo>
                  <a:pt x="246173" y="65934"/>
                </a:lnTo>
                <a:lnTo>
                  <a:pt x="248873" y="65934"/>
                </a:lnTo>
                <a:lnTo>
                  <a:pt x="248264" y="41633"/>
                </a:lnTo>
                <a:lnTo>
                  <a:pt x="246173" y="41633"/>
                </a:lnTo>
                <a:lnTo>
                  <a:pt x="245418" y="42736"/>
                </a:lnTo>
                <a:lnTo>
                  <a:pt x="243734" y="43462"/>
                </a:lnTo>
                <a:lnTo>
                  <a:pt x="242224" y="43462"/>
                </a:lnTo>
                <a:lnTo>
                  <a:pt x="240148" y="42881"/>
                </a:lnTo>
                <a:lnTo>
                  <a:pt x="236461" y="41720"/>
                </a:lnTo>
                <a:lnTo>
                  <a:pt x="232773" y="40558"/>
                </a:lnTo>
                <a:lnTo>
                  <a:pt x="229390" y="39978"/>
                </a:lnTo>
                <a:lnTo>
                  <a:pt x="219285" y="39978"/>
                </a:lnTo>
                <a:lnTo>
                  <a:pt x="213449" y="42068"/>
                </a:lnTo>
                <a:lnTo>
                  <a:pt x="208804" y="46249"/>
                </a:lnTo>
                <a:lnTo>
                  <a:pt x="204158" y="50429"/>
                </a:lnTo>
                <a:lnTo>
                  <a:pt x="201835" y="55771"/>
                </a:lnTo>
                <a:lnTo>
                  <a:pt x="201835" y="67559"/>
                </a:lnTo>
                <a:lnTo>
                  <a:pt x="203519" y="72146"/>
                </a:lnTo>
                <a:lnTo>
                  <a:pt x="206887" y="76037"/>
                </a:lnTo>
                <a:lnTo>
                  <a:pt x="210255" y="79927"/>
                </a:lnTo>
                <a:lnTo>
                  <a:pt x="215511" y="83789"/>
                </a:lnTo>
                <a:lnTo>
                  <a:pt x="222654" y="87621"/>
                </a:lnTo>
                <a:lnTo>
                  <a:pt x="232410" y="93195"/>
                </a:lnTo>
                <a:lnTo>
                  <a:pt x="236068" y="95343"/>
                </a:lnTo>
                <a:lnTo>
                  <a:pt x="238624" y="97550"/>
                </a:lnTo>
                <a:lnTo>
                  <a:pt x="240076" y="99815"/>
                </a:lnTo>
                <a:lnTo>
                  <a:pt x="241528" y="102079"/>
                </a:lnTo>
                <a:lnTo>
                  <a:pt x="242253" y="104431"/>
                </a:lnTo>
                <a:lnTo>
                  <a:pt x="242253" y="110702"/>
                </a:lnTo>
                <a:lnTo>
                  <a:pt x="240990" y="113823"/>
                </a:lnTo>
                <a:lnTo>
                  <a:pt x="238464" y="116233"/>
                </a:lnTo>
                <a:lnTo>
                  <a:pt x="235938" y="118643"/>
                </a:lnTo>
                <a:lnTo>
                  <a:pt x="232497" y="119847"/>
                </a:lnTo>
                <a:lnTo>
                  <a:pt x="220302" y="119847"/>
                </a:lnTo>
                <a:lnTo>
                  <a:pt x="214350" y="116595"/>
                </a:lnTo>
                <a:lnTo>
                  <a:pt x="210284" y="110092"/>
                </a:lnTo>
                <a:lnTo>
                  <a:pt x="208019" y="106550"/>
                </a:lnTo>
                <a:lnTo>
                  <a:pt x="206219" y="101469"/>
                </a:lnTo>
                <a:lnTo>
                  <a:pt x="204884" y="94850"/>
                </a:lnTo>
                <a:lnTo>
                  <a:pt x="202009" y="94850"/>
                </a:lnTo>
                <a:close/>
              </a:path>
              <a:path w="1006119" h="124376">
                <a:moveTo>
                  <a:pt x="279523" y="58878"/>
                </a:moveTo>
                <a:lnTo>
                  <a:pt x="281382" y="55743"/>
                </a:lnTo>
                <a:lnTo>
                  <a:pt x="284866" y="49878"/>
                </a:lnTo>
                <a:lnTo>
                  <a:pt x="289919" y="46946"/>
                </a:lnTo>
                <a:lnTo>
                  <a:pt x="296771" y="40870"/>
                </a:lnTo>
                <a:lnTo>
                  <a:pt x="284544" y="44785"/>
                </a:lnTo>
                <a:lnTo>
                  <a:pt x="279523" y="58878"/>
                </a:lnTo>
                <a:close/>
              </a:path>
              <a:path w="1006119" h="124376">
                <a:moveTo>
                  <a:pt x="298455" y="124376"/>
                </a:moveTo>
                <a:lnTo>
                  <a:pt x="311729" y="121956"/>
                </a:lnTo>
                <a:lnTo>
                  <a:pt x="322454" y="114970"/>
                </a:lnTo>
                <a:lnTo>
                  <a:pt x="328987" y="108699"/>
                </a:lnTo>
                <a:lnTo>
                  <a:pt x="333444" y="101876"/>
                </a:lnTo>
                <a:lnTo>
                  <a:pt x="335825" y="94502"/>
                </a:lnTo>
                <a:lnTo>
                  <a:pt x="332776" y="93457"/>
                </a:lnTo>
                <a:lnTo>
                  <a:pt x="329233" y="99321"/>
                </a:lnTo>
                <a:lnTo>
                  <a:pt x="325372" y="103850"/>
                </a:lnTo>
                <a:lnTo>
                  <a:pt x="321190" y="107044"/>
                </a:lnTo>
                <a:lnTo>
                  <a:pt x="317009" y="110238"/>
                </a:lnTo>
                <a:lnTo>
                  <a:pt x="311870" y="111834"/>
                </a:lnTo>
                <a:lnTo>
                  <a:pt x="298223" y="111834"/>
                </a:lnTo>
                <a:lnTo>
                  <a:pt x="291690" y="108757"/>
                </a:lnTo>
                <a:lnTo>
                  <a:pt x="286173" y="102602"/>
                </a:lnTo>
                <a:lnTo>
                  <a:pt x="283488" y="99011"/>
                </a:lnTo>
                <a:lnTo>
                  <a:pt x="279001" y="87949"/>
                </a:lnTo>
                <a:lnTo>
                  <a:pt x="277026" y="73163"/>
                </a:lnTo>
                <a:lnTo>
                  <a:pt x="332340" y="73163"/>
                </a:lnTo>
                <a:lnTo>
                  <a:pt x="332338" y="72690"/>
                </a:lnTo>
                <a:lnTo>
                  <a:pt x="329961" y="59164"/>
                </a:lnTo>
                <a:lnTo>
                  <a:pt x="323107" y="49080"/>
                </a:lnTo>
                <a:lnTo>
                  <a:pt x="316951" y="43418"/>
                </a:lnTo>
                <a:lnTo>
                  <a:pt x="309779" y="40587"/>
                </a:lnTo>
                <a:lnTo>
                  <a:pt x="301591" y="40587"/>
                </a:lnTo>
                <a:lnTo>
                  <a:pt x="296771" y="40870"/>
                </a:lnTo>
                <a:lnTo>
                  <a:pt x="289919" y="46946"/>
                </a:lnTo>
                <a:lnTo>
                  <a:pt x="303217" y="46946"/>
                </a:lnTo>
                <a:lnTo>
                  <a:pt x="307979" y="49500"/>
                </a:lnTo>
                <a:lnTo>
                  <a:pt x="310824" y="54610"/>
                </a:lnTo>
                <a:lnTo>
                  <a:pt x="312392" y="57456"/>
                </a:lnTo>
                <a:lnTo>
                  <a:pt x="313496" y="61781"/>
                </a:lnTo>
                <a:lnTo>
                  <a:pt x="314135" y="67588"/>
                </a:lnTo>
                <a:lnTo>
                  <a:pt x="277375" y="67588"/>
                </a:lnTo>
                <a:lnTo>
                  <a:pt x="278188" y="62827"/>
                </a:lnTo>
                <a:lnTo>
                  <a:pt x="279523" y="58878"/>
                </a:lnTo>
                <a:lnTo>
                  <a:pt x="284544" y="44785"/>
                </a:lnTo>
                <a:lnTo>
                  <a:pt x="274587" y="53304"/>
                </a:lnTo>
                <a:lnTo>
                  <a:pt x="270772" y="58720"/>
                </a:lnTo>
                <a:lnTo>
                  <a:pt x="265859" y="70367"/>
                </a:lnTo>
                <a:lnTo>
                  <a:pt x="264221" y="83527"/>
                </a:lnTo>
                <a:lnTo>
                  <a:pt x="264420" y="88246"/>
                </a:lnTo>
                <a:lnTo>
                  <a:pt x="267168" y="100806"/>
                </a:lnTo>
                <a:lnTo>
                  <a:pt x="273150" y="112008"/>
                </a:lnTo>
                <a:lnTo>
                  <a:pt x="274975" y="114318"/>
                </a:lnTo>
                <a:lnTo>
                  <a:pt x="285201" y="121862"/>
                </a:lnTo>
                <a:lnTo>
                  <a:pt x="298455" y="124376"/>
                </a:lnTo>
                <a:close/>
              </a:path>
              <a:path w="1006119" h="124376">
                <a:moveTo>
                  <a:pt x="349737" y="101034"/>
                </a:moveTo>
                <a:lnTo>
                  <a:pt x="349737" y="106898"/>
                </a:lnTo>
                <a:lnTo>
                  <a:pt x="350405" y="111486"/>
                </a:lnTo>
                <a:lnTo>
                  <a:pt x="351741" y="114796"/>
                </a:lnTo>
                <a:lnTo>
                  <a:pt x="354180" y="120892"/>
                </a:lnTo>
                <a:lnTo>
                  <a:pt x="358826" y="123941"/>
                </a:lnTo>
                <a:lnTo>
                  <a:pt x="368814" y="123941"/>
                </a:lnTo>
                <a:lnTo>
                  <a:pt x="372066" y="123099"/>
                </a:lnTo>
                <a:lnTo>
                  <a:pt x="375434" y="121415"/>
                </a:lnTo>
                <a:lnTo>
                  <a:pt x="378803" y="119731"/>
                </a:lnTo>
                <a:lnTo>
                  <a:pt x="381997" y="116857"/>
                </a:lnTo>
                <a:lnTo>
                  <a:pt x="385016" y="112792"/>
                </a:lnTo>
                <a:lnTo>
                  <a:pt x="386933" y="110179"/>
                </a:lnTo>
                <a:lnTo>
                  <a:pt x="384668" y="108263"/>
                </a:lnTo>
                <a:lnTo>
                  <a:pt x="382693" y="110412"/>
                </a:lnTo>
                <a:lnTo>
                  <a:pt x="380937" y="111979"/>
                </a:lnTo>
                <a:lnTo>
                  <a:pt x="379398" y="112967"/>
                </a:lnTo>
                <a:lnTo>
                  <a:pt x="377859" y="113954"/>
                </a:lnTo>
                <a:lnTo>
                  <a:pt x="376044" y="114447"/>
                </a:lnTo>
                <a:lnTo>
                  <a:pt x="369888" y="114447"/>
                </a:lnTo>
                <a:lnTo>
                  <a:pt x="367159" y="112444"/>
                </a:lnTo>
                <a:lnTo>
                  <a:pt x="365765" y="108437"/>
                </a:lnTo>
                <a:lnTo>
                  <a:pt x="365010" y="106173"/>
                </a:lnTo>
                <a:lnTo>
                  <a:pt x="364633" y="102834"/>
                </a:lnTo>
                <a:lnTo>
                  <a:pt x="364633" y="98421"/>
                </a:lnTo>
                <a:lnTo>
                  <a:pt x="364807" y="48252"/>
                </a:lnTo>
                <a:lnTo>
                  <a:pt x="382577" y="48252"/>
                </a:lnTo>
                <a:lnTo>
                  <a:pt x="382577" y="41981"/>
                </a:lnTo>
                <a:lnTo>
                  <a:pt x="364981" y="41981"/>
                </a:lnTo>
                <a:lnTo>
                  <a:pt x="364909" y="19365"/>
                </a:lnTo>
                <a:lnTo>
                  <a:pt x="363413" y="19074"/>
                </a:lnTo>
                <a:lnTo>
                  <a:pt x="356851" y="27900"/>
                </a:lnTo>
                <a:lnTo>
                  <a:pt x="352684" y="33344"/>
                </a:lnTo>
                <a:lnTo>
                  <a:pt x="350913" y="35405"/>
                </a:lnTo>
                <a:lnTo>
                  <a:pt x="349142" y="37467"/>
                </a:lnTo>
                <a:lnTo>
                  <a:pt x="346253" y="40152"/>
                </a:lnTo>
                <a:lnTo>
                  <a:pt x="342246" y="43462"/>
                </a:lnTo>
                <a:lnTo>
                  <a:pt x="340852" y="44623"/>
                </a:lnTo>
                <a:lnTo>
                  <a:pt x="339371" y="46452"/>
                </a:lnTo>
                <a:lnTo>
                  <a:pt x="340242" y="48252"/>
                </a:lnTo>
                <a:lnTo>
                  <a:pt x="349737" y="48252"/>
                </a:lnTo>
                <a:lnTo>
                  <a:pt x="349737" y="101034"/>
                </a:lnTo>
                <a:close/>
              </a:path>
              <a:path w="1006119" h="124376">
                <a:moveTo>
                  <a:pt x="393151" y="94850"/>
                </a:moveTo>
                <a:lnTo>
                  <a:pt x="393151" y="122983"/>
                </a:lnTo>
                <a:lnTo>
                  <a:pt x="395415" y="122983"/>
                </a:lnTo>
                <a:lnTo>
                  <a:pt x="396112" y="121691"/>
                </a:lnTo>
                <a:lnTo>
                  <a:pt x="397767" y="120457"/>
                </a:lnTo>
                <a:lnTo>
                  <a:pt x="399277" y="120457"/>
                </a:lnTo>
                <a:lnTo>
                  <a:pt x="401891" y="121038"/>
                </a:lnTo>
                <a:lnTo>
                  <a:pt x="406304" y="122199"/>
                </a:lnTo>
                <a:lnTo>
                  <a:pt x="410718" y="123361"/>
                </a:lnTo>
                <a:lnTo>
                  <a:pt x="414667" y="123941"/>
                </a:lnTo>
                <a:lnTo>
                  <a:pt x="426455" y="123941"/>
                </a:lnTo>
                <a:lnTo>
                  <a:pt x="433177" y="121764"/>
                </a:lnTo>
                <a:lnTo>
                  <a:pt x="438316" y="117409"/>
                </a:lnTo>
                <a:lnTo>
                  <a:pt x="443456" y="113054"/>
                </a:lnTo>
                <a:lnTo>
                  <a:pt x="446026" y="107450"/>
                </a:lnTo>
                <a:lnTo>
                  <a:pt x="446026" y="100598"/>
                </a:lnTo>
                <a:lnTo>
                  <a:pt x="445597" y="96596"/>
                </a:lnTo>
                <a:lnTo>
                  <a:pt x="439869" y="86244"/>
                </a:lnTo>
                <a:lnTo>
                  <a:pt x="427472" y="77082"/>
                </a:lnTo>
                <a:lnTo>
                  <a:pt x="415973" y="70898"/>
                </a:lnTo>
                <a:lnTo>
                  <a:pt x="407959" y="66717"/>
                </a:lnTo>
                <a:lnTo>
                  <a:pt x="403952" y="61956"/>
                </a:lnTo>
                <a:lnTo>
                  <a:pt x="403952" y="53246"/>
                </a:lnTo>
                <a:lnTo>
                  <a:pt x="405113" y="50314"/>
                </a:lnTo>
                <a:lnTo>
                  <a:pt x="407437" y="47817"/>
                </a:lnTo>
                <a:lnTo>
                  <a:pt x="409759" y="45320"/>
                </a:lnTo>
                <a:lnTo>
                  <a:pt x="412953" y="44071"/>
                </a:lnTo>
                <a:lnTo>
                  <a:pt x="423813" y="44071"/>
                </a:lnTo>
                <a:lnTo>
                  <a:pt x="429010" y="46975"/>
                </a:lnTo>
                <a:lnTo>
                  <a:pt x="432611" y="52781"/>
                </a:lnTo>
                <a:lnTo>
                  <a:pt x="434585" y="55917"/>
                </a:lnTo>
                <a:lnTo>
                  <a:pt x="436153" y="60301"/>
                </a:lnTo>
                <a:lnTo>
                  <a:pt x="437315" y="65934"/>
                </a:lnTo>
                <a:lnTo>
                  <a:pt x="440015" y="65934"/>
                </a:lnTo>
                <a:lnTo>
                  <a:pt x="439406" y="41633"/>
                </a:lnTo>
                <a:lnTo>
                  <a:pt x="437315" y="41633"/>
                </a:lnTo>
                <a:lnTo>
                  <a:pt x="436560" y="42736"/>
                </a:lnTo>
                <a:lnTo>
                  <a:pt x="434876" y="43462"/>
                </a:lnTo>
                <a:lnTo>
                  <a:pt x="433366" y="43462"/>
                </a:lnTo>
                <a:lnTo>
                  <a:pt x="431290" y="42881"/>
                </a:lnTo>
                <a:lnTo>
                  <a:pt x="427602" y="41720"/>
                </a:lnTo>
                <a:lnTo>
                  <a:pt x="423914" y="40558"/>
                </a:lnTo>
                <a:lnTo>
                  <a:pt x="420532" y="39978"/>
                </a:lnTo>
                <a:lnTo>
                  <a:pt x="410427" y="39978"/>
                </a:lnTo>
                <a:lnTo>
                  <a:pt x="404591" y="42068"/>
                </a:lnTo>
                <a:lnTo>
                  <a:pt x="399945" y="46249"/>
                </a:lnTo>
                <a:lnTo>
                  <a:pt x="395299" y="50430"/>
                </a:lnTo>
                <a:lnTo>
                  <a:pt x="392976" y="55771"/>
                </a:lnTo>
                <a:lnTo>
                  <a:pt x="392976" y="67559"/>
                </a:lnTo>
                <a:lnTo>
                  <a:pt x="394661" y="72146"/>
                </a:lnTo>
                <a:lnTo>
                  <a:pt x="398029" y="76037"/>
                </a:lnTo>
                <a:lnTo>
                  <a:pt x="401397" y="79927"/>
                </a:lnTo>
                <a:lnTo>
                  <a:pt x="406653" y="83789"/>
                </a:lnTo>
                <a:lnTo>
                  <a:pt x="413795" y="87621"/>
                </a:lnTo>
                <a:lnTo>
                  <a:pt x="423552" y="93195"/>
                </a:lnTo>
                <a:lnTo>
                  <a:pt x="427210" y="95343"/>
                </a:lnTo>
                <a:lnTo>
                  <a:pt x="429765" y="97550"/>
                </a:lnTo>
                <a:lnTo>
                  <a:pt x="431217" y="99815"/>
                </a:lnTo>
                <a:lnTo>
                  <a:pt x="432669" y="102079"/>
                </a:lnTo>
                <a:lnTo>
                  <a:pt x="433395" y="104431"/>
                </a:lnTo>
                <a:lnTo>
                  <a:pt x="433395" y="110702"/>
                </a:lnTo>
                <a:lnTo>
                  <a:pt x="432132" y="113823"/>
                </a:lnTo>
                <a:lnTo>
                  <a:pt x="429606" y="116233"/>
                </a:lnTo>
                <a:lnTo>
                  <a:pt x="427080" y="118643"/>
                </a:lnTo>
                <a:lnTo>
                  <a:pt x="423638" y="119847"/>
                </a:lnTo>
                <a:lnTo>
                  <a:pt x="411443" y="119847"/>
                </a:lnTo>
                <a:lnTo>
                  <a:pt x="405491" y="116596"/>
                </a:lnTo>
                <a:lnTo>
                  <a:pt x="401426" y="110092"/>
                </a:lnTo>
                <a:lnTo>
                  <a:pt x="399161" y="106550"/>
                </a:lnTo>
                <a:lnTo>
                  <a:pt x="397361" y="101470"/>
                </a:lnTo>
                <a:lnTo>
                  <a:pt x="396025" y="94850"/>
                </a:lnTo>
                <a:lnTo>
                  <a:pt x="393151" y="94850"/>
                </a:lnTo>
                <a:close/>
              </a:path>
              <a:path w="1006119" h="124376">
                <a:moveTo>
                  <a:pt x="527107" y="9841"/>
                </a:moveTo>
                <a:lnTo>
                  <a:pt x="527107" y="7286"/>
                </a:lnTo>
                <a:lnTo>
                  <a:pt x="526222" y="5124"/>
                </a:lnTo>
                <a:lnTo>
                  <a:pt x="524450" y="3353"/>
                </a:lnTo>
                <a:lnTo>
                  <a:pt x="522679" y="1582"/>
                </a:lnTo>
                <a:lnTo>
                  <a:pt x="520545" y="696"/>
                </a:lnTo>
                <a:lnTo>
                  <a:pt x="515493" y="696"/>
                </a:lnTo>
                <a:lnTo>
                  <a:pt x="513344" y="1596"/>
                </a:lnTo>
                <a:lnTo>
                  <a:pt x="511602" y="3397"/>
                </a:lnTo>
                <a:lnTo>
                  <a:pt x="509860" y="5197"/>
                </a:lnTo>
                <a:lnTo>
                  <a:pt x="508989" y="7345"/>
                </a:lnTo>
                <a:lnTo>
                  <a:pt x="508989" y="12338"/>
                </a:lnTo>
                <a:lnTo>
                  <a:pt x="509860" y="14472"/>
                </a:lnTo>
                <a:lnTo>
                  <a:pt x="511602" y="16243"/>
                </a:lnTo>
                <a:lnTo>
                  <a:pt x="513344" y="18014"/>
                </a:lnTo>
                <a:lnTo>
                  <a:pt x="515493" y="18900"/>
                </a:lnTo>
                <a:lnTo>
                  <a:pt x="520545" y="18900"/>
                </a:lnTo>
                <a:lnTo>
                  <a:pt x="522679" y="18014"/>
                </a:lnTo>
                <a:lnTo>
                  <a:pt x="524450" y="16243"/>
                </a:lnTo>
                <a:lnTo>
                  <a:pt x="526222" y="14472"/>
                </a:lnTo>
                <a:lnTo>
                  <a:pt x="527107" y="12338"/>
                </a:lnTo>
                <a:lnTo>
                  <a:pt x="527107" y="9841"/>
                </a:lnTo>
                <a:close/>
              </a:path>
              <a:path w="1006119" h="124376">
                <a:moveTo>
                  <a:pt x="512531" y="45552"/>
                </a:moveTo>
                <a:lnTo>
                  <a:pt x="502369" y="48862"/>
                </a:lnTo>
                <a:lnTo>
                  <a:pt x="498623" y="50081"/>
                </a:lnTo>
                <a:lnTo>
                  <a:pt x="498623" y="52781"/>
                </a:lnTo>
                <a:lnTo>
                  <a:pt x="501526" y="51968"/>
                </a:lnTo>
                <a:lnTo>
                  <a:pt x="503283" y="51504"/>
                </a:lnTo>
                <a:lnTo>
                  <a:pt x="503893" y="51388"/>
                </a:lnTo>
                <a:lnTo>
                  <a:pt x="505765" y="51214"/>
                </a:lnTo>
                <a:lnTo>
                  <a:pt x="508553" y="51214"/>
                </a:lnTo>
                <a:lnTo>
                  <a:pt x="510382" y="52404"/>
                </a:lnTo>
                <a:lnTo>
                  <a:pt x="511254" y="54785"/>
                </a:lnTo>
                <a:lnTo>
                  <a:pt x="511776" y="56236"/>
                </a:lnTo>
                <a:lnTo>
                  <a:pt x="512037" y="58849"/>
                </a:lnTo>
                <a:lnTo>
                  <a:pt x="512037" y="110963"/>
                </a:lnTo>
                <a:lnTo>
                  <a:pt x="511224" y="115130"/>
                </a:lnTo>
                <a:lnTo>
                  <a:pt x="509599" y="116668"/>
                </a:lnTo>
                <a:lnTo>
                  <a:pt x="507973" y="118207"/>
                </a:lnTo>
                <a:lnTo>
                  <a:pt x="504053" y="119267"/>
                </a:lnTo>
                <a:lnTo>
                  <a:pt x="497839" y="119847"/>
                </a:lnTo>
                <a:lnTo>
                  <a:pt x="497839" y="122286"/>
                </a:lnTo>
                <a:lnTo>
                  <a:pt x="540174" y="122286"/>
                </a:lnTo>
                <a:lnTo>
                  <a:pt x="540174" y="119847"/>
                </a:lnTo>
                <a:lnTo>
                  <a:pt x="534541" y="119383"/>
                </a:lnTo>
                <a:lnTo>
                  <a:pt x="530926" y="118309"/>
                </a:lnTo>
                <a:lnTo>
                  <a:pt x="529329" y="116625"/>
                </a:lnTo>
                <a:lnTo>
                  <a:pt x="527732" y="114941"/>
                </a:lnTo>
                <a:lnTo>
                  <a:pt x="526933" y="110789"/>
                </a:lnTo>
                <a:lnTo>
                  <a:pt x="526933" y="41633"/>
                </a:lnTo>
                <a:lnTo>
                  <a:pt x="526759" y="40326"/>
                </a:lnTo>
                <a:lnTo>
                  <a:pt x="525249" y="40674"/>
                </a:lnTo>
                <a:lnTo>
                  <a:pt x="523623" y="41371"/>
                </a:lnTo>
                <a:lnTo>
                  <a:pt x="519616" y="43055"/>
                </a:lnTo>
                <a:lnTo>
                  <a:pt x="512531" y="45552"/>
                </a:lnTo>
                <a:close/>
              </a:path>
              <a:path w="1006119" h="124376">
                <a:moveTo>
                  <a:pt x="627751" y="122286"/>
                </a:moveTo>
                <a:lnTo>
                  <a:pt x="627751" y="119848"/>
                </a:lnTo>
                <a:lnTo>
                  <a:pt x="623802" y="119789"/>
                </a:lnTo>
                <a:lnTo>
                  <a:pt x="620986" y="118831"/>
                </a:lnTo>
                <a:lnTo>
                  <a:pt x="619302" y="116973"/>
                </a:lnTo>
                <a:lnTo>
                  <a:pt x="617617" y="115115"/>
                </a:lnTo>
                <a:lnTo>
                  <a:pt x="616776" y="112095"/>
                </a:lnTo>
                <a:lnTo>
                  <a:pt x="616776" y="67240"/>
                </a:lnTo>
                <a:lnTo>
                  <a:pt x="614422" y="52842"/>
                </a:lnTo>
                <a:lnTo>
                  <a:pt x="607368" y="43636"/>
                </a:lnTo>
                <a:lnTo>
                  <a:pt x="604116" y="41371"/>
                </a:lnTo>
                <a:lnTo>
                  <a:pt x="600515" y="40239"/>
                </a:lnTo>
                <a:lnTo>
                  <a:pt x="591688" y="40239"/>
                </a:lnTo>
                <a:lnTo>
                  <a:pt x="586985" y="41662"/>
                </a:lnTo>
                <a:lnTo>
                  <a:pt x="582454" y="44507"/>
                </a:lnTo>
                <a:lnTo>
                  <a:pt x="579435" y="46365"/>
                </a:lnTo>
                <a:lnTo>
                  <a:pt x="575254" y="49791"/>
                </a:lnTo>
                <a:lnTo>
                  <a:pt x="569911" y="54785"/>
                </a:lnTo>
                <a:lnTo>
                  <a:pt x="569911" y="41981"/>
                </a:lnTo>
                <a:lnTo>
                  <a:pt x="569040" y="40326"/>
                </a:lnTo>
                <a:lnTo>
                  <a:pt x="560852" y="43026"/>
                </a:lnTo>
                <a:lnTo>
                  <a:pt x="551967" y="45930"/>
                </a:lnTo>
                <a:lnTo>
                  <a:pt x="546333" y="47730"/>
                </a:lnTo>
                <a:lnTo>
                  <a:pt x="543953" y="48426"/>
                </a:lnTo>
                <a:lnTo>
                  <a:pt x="543953" y="51475"/>
                </a:lnTo>
                <a:lnTo>
                  <a:pt x="546000" y="51214"/>
                </a:lnTo>
                <a:lnTo>
                  <a:pt x="547611" y="51126"/>
                </a:lnTo>
                <a:lnTo>
                  <a:pt x="551037" y="51126"/>
                </a:lnTo>
                <a:lnTo>
                  <a:pt x="553302" y="52230"/>
                </a:lnTo>
                <a:lnTo>
                  <a:pt x="554406" y="54436"/>
                </a:lnTo>
                <a:lnTo>
                  <a:pt x="555102" y="55946"/>
                </a:lnTo>
                <a:lnTo>
                  <a:pt x="555451" y="58559"/>
                </a:lnTo>
                <a:lnTo>
                  <a:pt x="555451" y="111777"/>
                </a:lnTo>
                <a:lnTo>
                  <a:pt x="554623" y="115217"/>
                </a:lnTo>
                <a:lnTo>
                  <a:pt x="551313" y="118294"/>
                </a:lnTo>
                <a:lnTo>
                  <a:pt x="548424" y="119325"/>
                </a:lnTo>
                <a:lnTo>
                  <a:pt x="544301" y="119847"/>
                </a:lnTo>
                <a:lnTo>
                  <a:pt x="544301" y="122286"/>
                </a:lnTo>
                <a:lnTo>
                  <a:pt x="582368" y="122286"/>
                </a:lnTo>
                <a:lnTo>
                  <a:pt x="582368" y="119848"/>
                </a:lnTo>
                <a:lnTo>
                  <a:pt x="578361" y="119731"/>
                </a:lnTo>
                <a:lnTo>
                  <a:pt x="575428" y="118962"/>
                </a:lnTo>
                <a:lnTo>
                  <a:pt x="573569" y="117539"/>
                </a:lnTo>
                <a:lnTo>
                  <a:pt x="571711" y="116117"/>
                </a:lnTo>
                <a:lnTo>
                  <a:pt x="570782" y="113315"/>
                </a:lnTo>
                <a:lnTo>
                  <a:pt x="570782" y="60359"/>
                </a:lnTo>
                <a:lnTo>
                  <a:pt x="573918" y="57281"/>
                </a:lnTo>
                <a:lnTo>
                  <a:pt x="576473" y="55075"/>
                </a:lnTo>
                <a:lnTo>
                  <a:pt x="578448" y="53739"/>
                </a:lnTo>
                <a:lnTo>
                  <a:pt x="581990" y="51417"/>
                </a:lnTo>
                <a:lnTo>
                  <a:pt x="585475" y="50255"/>
                </a:lnTo>
                <a:lnTo>
                  <a:pt x="593895" y="50255"/>
                </a:lnTo>
                <a:lnTo>
                  <a:pt x="597321" y="51896"/>
                </a:lnTo>
                <a:lnTo>
                  <a:pt x="599179" y="55176"/>
                </a:lnTo>
                <a:lnTo>
                  <a:pt x="601038" y="58457"/>
                </a:lnTo>
                <a:lnTo>
                  <a:pt x="601967" y="62595"/>
                </a:lnTo>
                <a:lnTo>
                  <a:pt x="601967" y="110702"/>
                </a:lnTo>
                <a:lnTo>
                  <a:pt x="601125" y="114549"/>
                </a:lnTo>
                <a:lnTo>
                  <a:pt x="599441" y="116320"/>
                </a:lnTo>
                <a:lnTo>
                  <a:pt x="597757" y="118091"/>
                </a:lnTo>
                <a:lnTo>
                  <a:pt x="594795" y="119267"/>
                </a:lnTo>
                <a:lnTo>
                  <a:pt x="590556" y="119848"/>
                </a:lnTo>
                <a:lnTo>
                  <a:pt x="590556" y="122286"/>
                </a:lnTo>
                <a:lnTo>
                  <a:pt x="627751" y="122286"/>
                </a:lnTo>
                <a:close/>
              </a:path>
              <a:path w="1006119" h="124376">
                <a:moveTo>
                  <a:pt x="708642" y="14313"/>
                </a:moveTo>
                <a:lnTo>
                  <a:pt x="709063" y="12702"/>
                </a:lnTo>
                <a:lnTo>
                  <a:pt x="710747" y="11250"/>
                </a:lnTo>
                <a:lnTo>
                  <a:pt x="690872" y="17390"/>
                </a:lnTo>
                <a:lnTo>
                  <a:pt x="690872" y="108234"/>
                </a:lnTo>
                <a:lnTo>
                  <a:pt x="690030" y="112952"/>
                </a:lnTo>
                <a:lnTo>
                  <a:pt x="688346" y="115013"/>
                </a:lnTo>
                <a:lnTo>
                  <a:pt x="686662" y="117075"/>
                </a:lnTo>
                <a:lnTo>
                  <a:pt x="682422" y="118425"/>
                </a:lnTo>
                <a:lnTo>
                  <a:pt x="675628" y="119063"/>
                </a:lnTo>
                <a:lnTo>
                  <a:pt x="675628" y="122286"/>
                </a:lnTo>
                <a:lnTo>
                  <a:pt x="725541" y="122286"/>
                </a:lnTo>
                <a:lnTo>
                  <a:pt x="725541" y="119063"/>
                </a:lnTo>
                <a:lnTo>
                  <a:pt x="718398" y="118541"/>
                </a:lnTo>
                <a:lnTo>
                  <a:pt x="713796" y="117409"/>
                </a:lnTo>
                <a:lnTo>
                  <a:pt x="711735" y="115667"/>
                </a:lnTo>
                <a:lnTo>
                  <a:pt x="709673" y="113925"/>
                </a:lnTo>
                <a:lnTo>
                  <a:pt x="708642" y="109686"/>
                </a:lnTo>
                <a:lnTo>
                  <a:pt x="708642" y="70550"/>
                </a:lnTo>
                <a:lnTo>
                  <a:pt x="710094" y="70550"/>
                </a:lnTo>
                <a:lnTo>
                  <a:pt x="708642" y="63320"/>
                </a:lnTo>
                <a:lnTo>
                  <a:pt x="708642" y="14313"/>
                </a:lnTo>
                <a:close/>
              </a:path>
              <a:path w="1006119" h="124376">
                <a:moveTo>
                  <a:pt x="816267" y="122286"/>
                </a:moveTo>
                <a:lnTo>
                  <a:pt x="816267" y="119848"/>
                </a:lnTo>
                <a:lnTo>
                  <a:pt x="810808" y="119441"/>
                </a:lnTo>
                <a:lnTo>
                  <a:pt x="807208" y="118497"/>
                </a:lnTo>
                <a:lnTo>
                  <a:pt x="805466" y="117017"/>
                </a:lnTo>
                <a:lnTo>
                  <a:pt x="803724" y="115536"/>
                </a:lnTo>
                <a:lnTo>
                  <a:pt x="802852" y="112270"/>
                </a:lnTo>
                <a:lnTo>
                  <a:pt x="802852" y="1625"/>
                </a:lnTo>
                <a:lnTo>
                  <a:pt x="801981" y="0"/>
                </a:lnTo>
                <a:lnTo>
                  <a:pt x="797456" y="1417"/>
                </a:lnTo>
                <a:lnTo>
                  <a:pt x="784677" y="5276"/>
                </a:lnTo>
                <a:lnTo>
                  <a:pt x="773671" y="8361"/>
                </a:lnTo>
                <a:lnTo>
                  <a:pt x="773671" y="11235"/>
                </a:lnTo>
                <a:lnTo>
                  <a:pt x="776328" y="10626"/>
                </a:lnTo>
                <a:lnTo>
                  <a:pt x="778244" y="10277"/>
                </a:lnTo>
                <a:lnTo>
                  <a:pt x="779943" y="10190"/>
                </a:lnTo>
                <a:lnTo>
                  <a:pt x="783485" y="10190"/>
                </a:lnTo>
                <a:lnTo>
                  <a:pt x="785837" y="11409"/>
                </a:lnTo>
                <a:lnTo>
                  <a:pt x="786998" y="13848"/>
                </a:lnTo>
                <a:lnTo>
                  <a:pt x="787637" y="15300"/>
                </a:lnTo>
                <a:lnTo>
                  <a:pt x="787957" y="17942"/>
                </a:lnTo>
                <a:lnTo>
                  <a:pt x="787957" y="111689"/>
                </a:lnTo>
                <a:lnTo>
                  <a:pt x="785082" y="116581"/>
                </a:lnTo>
                <a:lnTo>
                  <a:pt x="779507" y="119325"/>
                </a:lnTo>
                <a:lnTo>
                  <a:pt x="774107" y="119848"/>
                </a:lnTo>
                <a:lnTo>
                  <a:pt x="774107" y="122286"/>
                </a:lnTo>
                <a:lnTo>
                  <a:pt x="816267" y="122286"/>
                </a:lnTo>
                <a:close/>
              </a:path>
              <a:path w="1006119" h="124376">
                <a:moveTo>
                  <a:pt x="823705" y="104953"/>
                </a:moveTo>
                <a:lnTo>
                  <a:pt x="823705" y="110354"/>
                </a:lnTo>
                <a:lnTo>
                  <a:pt x="825534" y="114810"/>
                </a:lnTo>
                <a:lnTo>
                  <a:pt x="829192" y="118323"/>
                </a:lnTo>
                <a:lnTo>
                  <a:pt x="832851" y="121836"/>
                </a:lnTo>
                <a:lnTo>
                  <a:pt x="837178" y="123593"/>
                </a:lnTo>
                <a:lnTo>
                  <a:pt x="842172" y="123593"/>
                </a:lnTo>
                <a:lnTo>
                  <a:pt x="840952" y="108118"/>
                </a:lnTo>
                <a:lnTo>
                  <a:pt x="839210" y="104228"/>
                </a:lnTo>
                <a:lnTo>
                  <a:pt x="839210" y="92382"/>
                </a:lnTo>
                <a:lnTo>
                  <a:pt x="843391" y="86518"/>
                </a:lnTo>
                <a:lnTo>
                  <a:pt x="851754" y="81350"/>
                </a:lnTo>
                <a:lnTo>
                  <a:pt x="856109" y="78679"/>
                </a:lnTo>
                <a:lnTo>
                  <a:pt x="861626" y="76240"/>
                </a:lnTo>
                <a:lnTo>
                  <a:pt x="868304" y="74033"/>
                </a:lnTo>
                <a:lnTo>
                  <a:pt x="868304" y="104954"/>
                </a:lnTo>
                <a:lnTo>
                  <a:pt x="866548" y="107683"/>
                </a:lnTo>
                <a:lnTo>
                  <a:pt x="863034" y="109831"/>
                </a:lnTo>
                <a:lnTo>
                  <a:pt x="859521" y="111980"/>
                </a:lnTo>
                <a:lnTo>
                  <a:pt x="855848" y="113054"/>
                </a:lnTo>
                <a:lnTo>
                  <a:pt x="857241" y="118889"/>
                </a:lnTo>
                <a:lnTo>
                  <a:pt x="860377" y="117031"/>
                </a:lnTo>
                <a:lnTo>
                  <a:pt x="864152" y="114186"/>
                </a:lnTo>
                <a:lnTo>
                  <a:pt x="868566" y="110354"/>
                </a:lnTo>
                <a:lnTo>
                  <a:pt x="868740" y="113896"/>
                </a:lnTo>
                <a:lnTo>
                  <a:pt x="869713" y="116944"/>
                </a:lnTo>
                <a:lnTo>
                  <a:pt x="871484" y="119499"/>
                </a:lnTo>
                <a:lnTo>
                  <a:pt x="873255" y="122054"/>
                </a:lnTo>
                <a:lnTo>
                  <a:pt x="876115" y="123332"/>
                </a:lnTo>
                <a:lnTo>
                  <a:pt x="883432" y="123332"/>
                </a:lnTo>
                <a:lnTo>
                  <a:pt x="886742" y="122228"/>
                </a:lnTo>
                <a:lnTo>
                  <a:pt x="889995" y="120022"/>
                </a:lnTo>
                <a:lnTo>
                  <a:pt x="892143" y="118570"/>
                </a:lnTo>
                <a:lnTo>
                  <a:pt x="894146" y="116712"/>
                </a:lnTo>
                <a:lnTo>
                  <a:pt x="896005" y="114447"/>
                </a:lnTo>
                <a:lnTo>
                  <a:pt x="896005" y="109918"/>
                </a:lnTo>
                <a:lnTo>
                  <a:pt x="893856" y="111486"/>
                </a:lnTo>
                <a:lnTo>
                  <a:pt x="892346" y="112473"/>
                </a:lnTo>
                <a:lnTo>
                  <a:pt x="890604" y="113286"/>
                </a:lnTo>
                <a:lnTo>
                  <a:pt x="888165" y="113489"/>
                </a:lnTo>
                <a:lnTo>
                  <a:pt x="885784" y="113489"/>
                </a:lnTo>
                <a:lnTo>
                  <a:pt x="884216" y="112357"/>
                </a:lnTo>
                <a:lnTo>
                  <a:pt x="883461" y="110092"/>
                </a:lnTo>
                <a:lnTo>
                  <a:pt x="882997" y="108815"/>
                </a:lnTo>
                <a:lnTo>
                  <a:pt x="882764" y="106493"/>
                </a:lnTo>
                <a:lnTo>
                  <a:pt x="882764" y="60533"/>
                </a:lnTo>
                <a:lnTo>
                  <a:pt x="881690" y="54697"/>
                </a:lnTo>
                <a:lnTo>
                  <a:pt x="879541" y="50691"/>
                </a:lnTo>
                <a:lnTo>
                  <a:pt x="870808" y="42460"/>
                </a:lnTo>
                <a:lnTo>
                  <a:pt x="856632" y="39717"/>
                </a:lnTo>
                <a:lnTo>
                  <a:pt x="846934" y="39717"/>
                </a:lnTo>
                <a:lnTo>
                  <a:pt x="839573" y="41937"/>
                </a:lnTo>
                <a:lnTo>
                  <a:pt x="834550" y="46380"/>
                </a:lnTo>
                <a:lnTo>
                  <a:pt x="829526" y="50822"/>
                </a:lnTo>
                <a:lnTo>
                  <a:pt x="827015" y="55075"/>
                </a:lnTo>
                <a:lnTo>
                  <a:pt x="827015" y="61230"/>
                </a:lnTo>
                <a:lnTo>
                  <a:pt x="827712" y="63131"/>
                </a:lnTo>
                <a:lnTo>
                  <a:pt x="829105" y="64844"/>
                </a:lnTo>
                <a:lnTo>
                  <a:pt x="830499" y="66558"/>
                </a:lnTo>
                <a:lnTo>
                  <a:pt x="832502" y="67414"/>
                </a:lnTo>
                <a:lnTo>
                  <a:pt x="836800" y="67414"/>
                </a:lnTo>
                <a:lnTo>
                  <a:pt x="839471" y="66282"/>
                </a:lnTo>
                <a:lnTo>
                  <a:pt x="841620" y="65004"/>
                </a:lnTo>
                <a:lnTo>
                  <a:pt x="842694" y="62740"/>
                </a:lnTo>
                <a:lnTo>
                  <a:pt x="842694" y="59488"/>
                </a:lnTo>
                <a:lnTo>
                  <a:pt x="842549" y="57964"/>
                </a:lnTo>
                <a:lnTo>
                  <a:pt x="842259" y="56309"/>
                </a:lnTo>
                <a:lnTo>
                  <a:pt x="841968" y="54654"/>
                </a:lnTo>
                <a:lnTo>
                  <a:pt x="841823" y="52781"/>
                </a:lnTo>
                <a:lnTo>
                  <a:pt x="841823" y="50052"/>
                </a:lnTo>
                <a:lnTo>
                  <a:pt x="843159" y="47904"/>
                </a:lnTo>
                <a:lnTo>
                  <a:pt x="845830" y="46336"/>
                </a:lnTo>
                <a:lnTo>
                  <a:pt x="848501" y="44826"/>
                </a:lnTo>
                <a:lnTo>
                  <a:pt x="851318" y="44071"/>
                </a:lnTo>
                <a:lnTo>
                  <a:pt x="860493" y="44071"/>
                </a:lnTo>
                <a:lnTo>
                  <a:pt x="864588" y="46017"/>
                </a:lnTo>
                <a:lnTo>
                  <a:pt x="866562" y="49907"/>
                </a:lnTo>
                <a:lnTo>
                  <a:pt x="867723" y="52230"/>
                </a:lnTo>
                <a:lnTo>
                  <a:pt x="868304" y="56352"/>
                </a:lnTo>
                <a:lnTo>
                  <a:pt x="868304" y="69678"/>
                </a:lnTo>
                <a:lnTo>
                  <a:pt x="856379" y="74311"/>
                </a:lnTo>
                <a:lnTo>
                  <a:pt x="844256" y="79587"/>
                </a:lnTo>
                <a:lnTo>
                  <a:pt x="836335" y="83876"/>
                </a:lnTo>
                <a:lnTo>
                  <a:pt x="827915" y="89508"/>
                </a:lnTo>
                <a:lnTo>
                  <a:pt x="823705" y="96534"/>
                </a:lnTo>
                <a:lnTo>
                  <a:pt x="823705" y="104953"/>
                </a:lnTo>
                <a:close/>
              </a:path>
              <a:path w="1006119" h="124376">
                <a:moveTo>
                  <a:pt x="846701" y="112241"/>
                </a:moveTo>
                <a:lnTo>
                  <a:pt x="844436" y="110615"/>
                </a:lnTo>
                <a:lnTo>
                  <a:pt x="840952" y="108118"/>
                </a:lnTo>
                <a:lnTo>
                  <a:pt x="842172" y="123593"/>
                </a:lnTo>
                <a:lnTo>
                  <a:pt x="846934" y="123593"/>
                </a:lnTo>
                <a:lnTo>
                  <a:pt x="851957" y="122025"/>
                </a:lnTo>
                <a:lnTo>
                  <a:pt x="857241" y="118889"/>
                </a:lnTo>
                <a:lnTo>
                  <a:pt x="855848" y="113054"/>
                </a:lnTo>
                <a:lnTo>
                  <a:pt x="849227" y="113054"/>
                </a:lnTo>
                <a:lnTo>
                  <a:pt x="846701" y="112241"/>
                </a:lnTo>
                <a:close/>
              </a:path>
              <a:path w="1006119" h="124376">
                <a:moveTo>
                  <a:pt x="919270" y="44798"/>
                </a:moveTo>
                <a:lnTo>
                  <a:pt x="909133" y="53130"/>
                </a:lnTo>
                <a:lnTo>
                  <a:pt x="904466" y="59402"/>
                </a:lnTo>
                <a:lnTo>
                  <a:pt x="899408" y="71023"/>
                </a:lnTo>
                <a:lnTo>
                  <a:pt x="897722" y="84137"/>
                </a:lnTo>
                <a:lnTo>
                  <a:pt x="898055" y="90447"/>
                </a:lnTo>
                <a:lnTo>
                  <a:pt x="901351" y="103131"/>
                </a:lnTo>
                <a:lnTo>
                  <a:pt x="908175" y="113228"/>
                </a:lnTo>
                <a:lnTo>
                  <a:pt x="919834" y="121447"/>
                </a:lnTo>
                <a:lnTo>
                  <a:pt x="932217" y="123941"/>
                </a:lnTo>
                <a:lnTo>
                  <a:pt x="933884" y="123898"/>
                </a:lnTo>
                <a:lnTo>
                  <a:pt x="945976" y="120659"/>
                </a:lnTo>
                <a:lnTo>
                  <a:pt x="956608" y="112270"/>
                </a:lnTo>
                <a:lnTo>
                  <a:pt x="960266" y="108205"/>
                </a:lnTo>
                <a:lnTo>
                  <a:pt x="963751" y="102689"/>
                </a:lnTo>
                <a:lnTo>
                  <a:pt x="967061" y="95721"/>
                </a:lnTo>
                <a:lnTo>
                  <a:pt x="964622" y="94241"/>
                </a:lnTo>
                <a:lnTo>
                  <a:pt x="961254" y="99176"/>
                </a:lnTo>
                <a:lnTo>
                  <a:pt x="958234" y="102776"/>
                </a:lnTo>
                <a:lnTo>
                  <a:pt x="955562" y="105041"/>
                </a:lnTo>
                <a:lnTo>
                  <a:pt x="950859" y="108989"/>
                </a:lnTo>
                <a:lnTo>
                  <a:pt x="945487" y="110963"/>
                </a:lnTo>
                <a:lnTo>
                  <a:pt x="930910" y="110963"/>
                </a:lnTo>
                <a:lnTo>
                  <a:pt x="924130" y="107480"/>
                </a:lnTo>
                <a:lnTo>
                  <a:pt x="919107" y="100511"/>
                </a:lnTo>
                <a:lnTo>
                  <a:pt x="914084" y="93543"/>
                </a:lnTo>
                <a:lnTo>
                  <a:pt x="911572" y="85676"/>
                </a:lnTo>
                <a:lnTo>
                  <a:pt x="911572" y="67327"/>
                </a:lnTo>
                <a:lnTo>
                  <a:pt x="913852" y="59648"/>
                </a:lnTo>
                <a:lnTo>
                  <a:pt x="918410" y="53870"/>
                </a:lnTo>
                <a:lnTo>
                  <a:pt x="922969" y="48093"/>
                </a:lnTo>
                <a:lnTo>
                  <a:pt x="928558" y="45204"/>
                </a:lnTo>
                <a:lnTo>
                  <a:pt x="938315" y="45204"/>
                </a:lnTo>
                <a:lnTo>
                  <a:pt x="940841" y="45813"/>
                </a:lnTo>
                <a:lnTo>
                  <a:pt x="942757" y="47033"/>
                </a:lnTo>
                <a:lnTo>
                  <a:pt x="944616" y="48310"/>
                </a:lnTo>
                <a:lnTo>
                  <a:pt x="945922" y="50488"/>
                </a:lnTo>
                <a:lnTo>
                  <a:pt x="946678" y="53565"/>
                </a:lnTo>
                <a:lnTo>
                  <a:pt x="947722" y="57746"/>
                </a:lnTo>
                <a:lnTo>
                  <a:pt x="948420" y="60417"/>
                </a:lnTo>
                <a:lnTo>
                  <a:pt x="949537" y="62449"/>
                </a:lnTo>
                <a:lnTo>
                  <a:pt x="951076" y="63843"/>
                </a:lnTo>
                <a:lnTo>
                  <a:pt x="952615" y="65237"/>
                </a:lnTo>
                <a:lnTo>
                  <a:pt x="954401" y="65934"/>
                </a:lnTo>
                <a:lnTo>
                  <a:pt x="959221" y="65934"/>
                </a:lnTo>
                <a:lnTo>
                  <a:pt x="961283" y="65106"/>
                </a:lnTo>
                <a:lnTo>
                  <a:pt x="962618" y="63451"/>
                </a:lnTo>
                <a:lnTo>
                  <a:pt x="963954" y="61796"/>
                </a:lnTo>
                <a:lnTo>
                  <a:pt x="964622" y="60011"/>
                </a:lnTo>
                <a:lnTo>
                  <a:pt x="964622" y="53623"/>
                </a:lnTo>
                <a:lnTo>
                  <a:pt x="961994" y="49515"/>
                </a:lnTo>
                <a:lnTo>
                  <a:pt x="956738" y="45770"/>
                </a:lnTo>
                <a:lnTo>
                  <a:pt x="951483" y="42025"/>
                </a:lnTo>
                <a:lnTo>
                  <a:pt x="945225" y="40152"/>
                </a:lnTo>
                <a:lnTo>
                  <a:pt x="937966" y="40152"/>
                </a:lnTo>
                <a:lnTo>
                  <a:pt x="931346" y="40654"/>
                </a:lnTo>
                <a:lnTo>
                  <a:pt x="919270" y="44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29218" y="3256432"/>
            <a:ext cx="49705" cy="73777"/>
          </a:xfrm>
          <a:custGeom>
            <a:avLst/>
            <a:gdLst/>
            <a:ahLst/>
            <a:cxnLst/>
            <a:rect l="l" t="t" r="r" b="b"/>
            <a:pathLst>
              <a:path w="54675" h="83614">
                <a:moveTo>
                  <a:pt x="33551" y="68546"/>
                </a:moveTo>
                <a:lnTo>
                  <a:pt x="29631" y="74643"/>
                </a:lnTo>
                <a:lnTo>
                  <a:pt x="23606" y="77692"/>
                </a:lnTo>
                <a:lnTo>
                  <a:pt x="12456" y="77692"/>
                </a:lnTo>
                <a:lnTo>
                  <a:pt x="8943" y="77039"/>
                </a:lnTo>
                <a:lnTo>
                  <a:pt x="4935" y="75732"/>
                </a:lnTo>
                <a:lnTo>
                  <a:pt x="929" y="74426"/>
                </a:lnTo>
                <a:lnTo>
                  <a:pt x="5546" y="83614"/>
                </a:lnTo>
                <a:lnTo>
                  <a:pt x="11991" y="83614"/>
                </a:lnTo>
                <a:lnTo>
                  <a:pt x="20907" y="82830"/>
                </a:lnTo>
                <a:lnTo>
                  <a:pt x="32969" y="78525"/>
                </a:lnTo>
                <a:lnTo>
                  <a:pt x="42915" y="70462"/>
                </a:lnTo>
                <a:lnTo>
                  <a:pt x="48007" y="63640"/>
                </a:lnTo>
                <a:lnTo>
                  <a:pt x="53008" y="51996"/>
                </a:lnTo>
                <a:lnTo>
                  <a:pt x="54675" y="38846"/>
                </a:lnTo>
                <a:lnTo>
                  <a:pt x="54502" y="34203"/>
                </a:lnTo>
                <a:lnTo>
                  <a:pt x="51741" y="21304"/>
                </a:lnTo>
                <a:lnTo>
                  <a:pt x="45615" y="10800"/>
                </a:lnTo>
                <a:lnTo>
                  <a:pt x="39576" y="3599"/>
                </a:lnTo>
                <a:lnTo>
                  <a:pt x="32288" y="0"/>
                </a:lnTo>
                <a:lnTo>
                  <a:pt x="16782" y="0"/>
                </a:lnTo>
                <a:lnTo>
                  <a:pt x="10627" y="2177"/>
                </a:lnTo>
                <a:lnTo>
                  <a:pt x="5284" y="6532"/>
                </a:lnTo>
                <a:lnTo>
                  <a:pt x="2264" y="9029"/>
                </a:lnTo>
                <a:lnTo>
                  <a:pt x="0" y="11671"/>
                </a:lnTo>
                <a:lnTo>
                  <a:pt x="116" y="17724"/>
                </a:lnTo>
                <a:lnTo>
                  <a:pt x="4065" y="15198"/>
                </a:lnTo>
                <a:lnTo>
                  <a:pt x="8013" y="12672"/>
                </a:lnTo>
                <a:lnTo>
                  <a:pt x="12050" y="11410"/>
                </a:lnTo>
                <a:lnTo>
                  <a:pt x="24361" y="11410"/>
                </a:lnTo>
                <a:lnTo>
                  <a:pt x="30284" y="15082"/>
                </a:lnTo>
                <a:lnTo>
                  <a:pt x="33943" y="22428"/>
                </a:lnTo>
                <a:lnTo>
                  <a:pt x="37602" y="29773"/>
                </a:lnTo>
                <a:lnTo>
                  <a:pt x="39431" y="37771"/>
                </a:lnTo>
                <a:lnTo>
                  <a:pt x="39431" y="55075"/>
                </a:lnTo>
                <a:lnTo>
                  <a:pt x="37471" y="62449"/>
                </a:lnTo>
                <a:lnTo>
                  <a:pt x="33551" y="68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86209" y="3237680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4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5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03692" y="3221464"/>
            <a:ext cx="30567" cy="108745"/>
          </a:xfrm>
          <a:custGeom>
            <a:avLst/>
            <a:gdLst/>
            <a:ahLst/>
            <a:cxnLst/>
            <a:rect l="l" t="t" r="r" b="b"/>
            <a:pathLst>
              <a:path w="33624" h="123244">
                <a:moveTo>
                  <a:pt x="3920" y="10364"/>
                </a:moveTo>
                <a:lnTo>
                  <a:pt x="7288" y="10364"/>
                </a:lnTo>
                <a:lnTo>
                  <a:pt x="9437" y="11075"/>
                </a:lnTo>
                <a:lnTo>
                  <a:pt x="11294" y="13921"/>
                </a:lnTo>
                <a:lnTo>
                  <a:pt x="11759" y="16316"/>
                </a:lnTo>
                <a:lnTo>
                  <a:pt x="11759" y="114302"/>
                </a:lnTo>
                <a:lnTo>
                  <a:pt x="14866" y="116857"/>
                </a:lnTo>
                <a:lnTo>
                  <a:pt x="21080" y="119412"/>
                </a:lnTo>
                <a:lnTo>
                  <a:pt x="27294" y="121967"/>
                </a:lnTo>
                <a:lnTo>
                  <a:pt x="33624" y="123244"/>
                </a:lnTo>
                <a:lnTo>
                  <a:pt x="29007" y="114055"/>
                </a:lnTo>
                <a:lnTo>
                  <a:pt x="26742" y="111892"/>
                </a:lnTo>
                <a:lnTo>
                  <a:pt x="26219" y="108873"/>
                </a:lnTo>
                <a:lnTo>
                  <a:pt x="26219" y="60562"/>
                </a:lnTo>
                <a:lnTo>
                  <a:pt x="28194" y="57354"/>
                </a:lnTo>
                <a:lnTo>
                  <a:pt x="28078" y="51301"/>
                </a:lnTo>
                <a:lnTo>
                  <a:pt x="26568" y="54088"/>
                </a:lnTo>
                <a:lnTo>
                  <a:pt x="26568" y="1045"/>
                </a:lnTo>
                <a:lnTo>
                  <a:pt x="25987" y="0"/>
                </a:lnTo>
                <a:lnTo>
                  <a:pt x="23141" y="928"/>
                </a:lnTo>
                <a:lnTo>
                  <a:pt x="17857" y="2787"/>
                </a:lnTo>
                <a:lnTo>
                  <a:pt x="12572" y="4645"/>
                </a:lnTo>
                <a:lnTo>
                  <a:pt x="6619" y="6329"/>
                </a:lnTo>
                <a:lnTo>
                  <a:pt x="0" y="7839"/>
                </a:lnTo>
                <a:lnTo>
                  <a:pt x="0" y="10800"/>
                </a:lnTo>
                <a:lnTo>
                  <a:pt x="3920" y="10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20402" y="3224616"/>
            <a:ext cx="108648" cy="104134"/>
          </a:xfrm>
          <a:custGeom>
            <a:avLst/>
            <a:gdLst/>
            <a:ahLst/>
            <a:cxnLst/>
            <a:rect l="l" t="t" r="r" b="b"/>
            <a:pathLst>
              <a:path w="119513" h="118018">
                <a:moveTo>
                  <a:pt x="114069" y="84747"/>
                </a:moveTo>
                <a:lnTo>
                  <a:pt x="114286" y="84260"/>
                </a:lnTo>
                <a:lnTo>
                  <a:pt x="118206" y="72144"/>
                </a:lnTo>
                <a:lnTo>
                  <a:pt x="119513" y="59401"/>
                </a:lnTo>
                <a:lnTo>
                  <a:pt x="118844" y="48902"/>
                </a:lnTo>
                <a:lnTo>
                  <a:pt x="115553" y="35602"/>
                </a:lnTo>
                <a:lnTo>
                  <a:pt x="109516" y="24353"/>
                </a:lnTo>
                <a:lnTo>
                  <a:pt x="100731" y="15157"/>
                </a:lnTo>
                <a:lnTo>
                  <a:pt x="89199" y="8012"/>
                </a:lnTo>
                <a:lnTo>
                  <a:pt x="74803" y="2946"/>
                </a:lnTo>
                <a:lnTo>
                  <a:pt x="62132" y="736"/>
                </a:lnTo>
                <a:lnTo>
                  <a:pt x="48084" y="0"/>
                </a:lnTo>
                <a:lnTo>
                  <a:pt x="0" y="0"/>
                </a:lnTo>
                <a:lnTo>
                  <a:pt x="0" y="3309"/>
                </a:lnTo>
                <a:lnTo>
                  <a:pt x="6620" y="3774"/>
                </a:lnTo>
                <a:lnTo>
                  <a:pt x="10888" y="4935"/>
                </a:lnTo>
                <a:lnTo>
                  <a:pt x="12805" y="6793"/>
                </a:lnTo>
                <a:lnTo>
                  <a:pt x="14721" y="8651"/>
                </a:lnTo>
                <a:lnTo>
                  <a:pt x="15679" y="12832"/>
                </a:lnTo>
                <a:lnTo>
                  <a:pt x="15679" y="98682"/>
                </a:lnTo>
                <a:lnTo>
                  <a:pt x="37354" y="110934"/>
                </a:lnTo>
                <a:lnTo>
                  <a:pt x="34509" y="109076"/>
                </a:lnTo>
                <a:lnTo>
                  <a:pt x="33798" y="107160"/>
                </a:lnTo>
                <a:lnTo>
                  <a:pt x="33798" y="10626"/>
                </a:lnTo>
                <a:lnTo>
                  <a:pt x="34509" y="8709"/>
                </a:lnTo>
                <a:lnTo>
                  <a:pt x="37354" y="6967"/>
                </a:lnTo>
                <a:lnTo>
                  <a:pt x="40070" y="6532"/>
                </a:lnTo>
                <a:lnTo>
                  <a:pt x="46939" y="6575"/>
                </a:lnTo>
                <a:lnTo>
                  <a:pt x="60770" y="8183"/>
                </a:lnTo>
                <a:lnTo>
                  <a:pt x="72737" y="12117"/>
                </a:lnTo>
                <a:lnTo>
                  <a:pt x="82840" y="18377"/>
                </a:lnTo>
                <a:lnTo>
                  <a:pt x="87496" y="22748"/>
                </a:lnTo>
                <a:lnTo>
                  <a:pt x="94395" y="32857"/>
                </a:lnTo>
                <a:lnTo>
                  <a:pt x="98534" y="45161"/>
                </a:lnTo>
                <a:lnTo>
                  <a:pt x="99914" y="59662"/>
                </a:lnTo>
                <a:lnTo>
                  <a:pt x="99010" y="71715"/>
                </a:lnTo>
                <a:lnTo>
                  <a:pt x="95284" y="84693"/>
                </a:lnTo>
                <a:lnTo>
                  <a:pt x="88675" y="95163"/>
                </a:lnTo>
                <a:lnTo>
                  <a:pt x="79182" y="103124"/>
                </a:lnTo>
                <a:lnTo>
                  <a:pt x="70970" y="107136"/>
                </a:lnTo>
                <a:lnTo>
                  <a:pt x="58825" y="110333"/>
                </a:lnTo>
                <a:lnTo>
                  <a:pt x="44774" y="111399"/>
                </a:lnTo>
                <a:lnTo>
                  <a:pt x="49565" y="118018"/>
                </a:lnTo>
                <a:lnTo>
                  <a:pt x="59256" y="117695"/>
                </a:lnTo>
                <a:lnTo>
                  <a:pt x="72097" y="116036"/>
                </a:lnTo>
                <a:lnTo>
                  <a:pt x="83188" y="112967"/>
                </a:lnTo>
                <a:lnTo>
                  <a:pt x="88183" y="111167"/>
                </a:lnTo>
                <a:lnTo>
                  <a:pt x="93003" y="108525"/>
                </a:lnTo>
                <a:lnTo>
                  <a:pt x="97649" y="105041"/>
                </a:lnTo>
                <a:lnTo>
                  <a:pt x="107462" y="95555"/>
                </a:lnTo>
                <a:lnTo>
                  <a:pt x="114069" y="84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20402" y="3311689"/>
            <a:ext cx="45059" cy="17060"/>
          </a:xfrm>
          <a:custGeom>
            <a:avLst/>
            <a:gdLst/>
            <a:ahLst/>
            <a:cxnLst/>
            <a:rect l="l" t="t" r="r" b="b"/>
            <a:pathLst>
              <a:path w="49565" h="19335">
                <a:moveTo>
                  <a:pt x="49565" y="19335"/>
                </a:moveTo>
                <a:lnTo>
                  <a:pt x="44774" y="12716"/>
                </a:lnTo>
                <a:lnTo>
                  <a:pt x="40302" y="12716"/>
                </a:lnTo>
                <a:lnTo>
                  <a:pt x="37354" y="12251"/>
                </a:lnTo>
                <a:lnTo>
                  <a:pt x="15679" y="0"/>
                </a:lnTo>
                <a:lnTo>
                  <a:pt x="15679" y="6735"/>
                </a:lnTo>
                <a:lnTo>
                  <a:pt x="14692" y="10931"/>
                </a:lnTo>
                <a:lnTo>
                  <a:pt x="12718" y="12585"/>
                </a:lnTo>
                <a:lnTo>
                  <a:pt x="10743" y="14240"/>
                </a:lnTo>
                <a:lnTo>
                  <a:pt x="6504" y="15416"/>
                </a:lnTo>
                <a:lnTo>
                  <a:pt x="0" y="16113"/>
                </a:lnTo>
                <a:lnTo>
                  <a:pt x="0" y="19335"/>
                </a:lnTo>
                <a:lnTo>
                  <a:pt x="49565" y="1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50711" y="3256912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36799" y="3256663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3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2"/>
                </a:lnTo>
                <a:lnTo>
                  <a:pt x="46602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6" y="60218"/>
                </a:lnTo>
                <a:lnTo>
                  <a:pt x="8928" y="71420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1931" y="4234527"/>
            <a:ext cx="61583" cy="72855"/>
          </a:xfrm>
          <a:custGeom>
            <a:avLst/>
            <a:gdLst/>
            <a:ahLst/>
            <a:cxnLst/>
            <a:rect l="l" t="t" r="r" b="b"/>
            <a:pathLst>
              <a:path w="67741" h="82569">
                <a:moveTo>
                  <a:pt x="26408" y="34171"/>
                </a:moveTo>
                <a:lnTo>
                  <a:pt x="24535" y="34404"/>
                </a:lnTo>
                <a:lnTo>
                  <a:pt x="15824" y="34404"/>
                </a:lnTo>
                <a:lnTo>
                  <a:pt x="10177" y="31239"/>
                </a:lnTo>
                <a:lnTo>
                  <a:pt x="6199" y="24910"/>
                </a:lnTo>
                <a:lnTo>
                  <a:pt x="1698" y="13831"/>
                </a:lnTo>
                <a:lnTo>
                  <a:pt x="231" y="0"/>
                </a:lnTo>
                <a:lnTo>
                  <a:pt x="0" y="42199"/>
                </a:lnTo>
                <a:lnTo>
                  <a:pt x="6649" y="45552"/>
                </a:lnTo>
                <a:lnTo>
                  <a:pt x="20005" y="45552"/>
                </a:lnTo>
                <a:lnTo>
                  <a:pt x="25493" y="44130"/>
                </a:lnTo>
                <a:lnTo>
                  <a:pt x="30371" y="41284"/>
                </a:lnTo>
                <a:lnTo>
                  <a:pt x="33333" y="39542"/>
                </a:lnTo>
                <a:lnTo>
                  <a:pt x="36847" y="36668"/>
                </a:lnTo>
                <a:lnTo>
                  <a:pt x="40911" y="32662"/>
                </a:lnTo>
                <a:lnTo>
                  <a:pt x="40911" y="71653"/>
                </a:lnTo>
                <a:lnTo>
                  <a:pt x="39648" y="75398"/>
                </a:lnTo>
                <a:lnTo>
                  <a:pt x="37122" y="77082"/>
                </a:lnTo>
                <a:lnTo>
                  <a:pt x="34596" y="78766"/>
                </a:lnTo>
                <a:lnTo>
                  <a:pt x="30749" y="79637"/>
                </a:lnTo>
                <a:lnTo>
                  <a:pt x="25580" y="79695"/>
                </a:lnTo>
                <a:lnTo>
                  <a:pt x="25580" y="82569"/>
                </a:lnTo>
                <a:lnTo>
                  <a:pt x="67741" y="82569"/>
                </a:lnTo>
                <a:lnTo>
                  <a:pt x="67741" y="80130"/>
                </a:lnTo>
                <a:lnTo>
                  <a:pt x="62921" y="79666"/>
                </a:lnTo>
                <a:lnTo>
                  <a:pt x="59669" y="78301"/>
                </a:lnTo>
                <a:lnTo>
                  <a:pt x="57985" y="76037"/>
                </a:lnTo>
                <a:lnTo>
                  <a:pt x="56881" y="74527"/>
                </a:lnTo>
                <a:lnTo>
                  <a:pt x="40969" y="26187"/>
                </a:lnTo>
                <a:lnTo>
                  <a:pt x="39808" y="28510"/>
                </a:lnTo>
                <a:lnTo>
                  <a:pt x="38124" y="29845"/>
                </a:lnTo>
                <a:lnTo>
                  <a:pt x="35336" y="31355"/>
                </a:lnTo>
                <a:lnTo>
                  <a:pt x="33304" y="32458"/>
                </a:lnTo>
                <a:lnTo>
                  <a:pt x="31112" y="33242"/>
                </a:lnTo>
                <a:lnTo>
                  <a:pt x="28760" y="33707"/>
                </a:lnTo>
                <a:lnTo>
                  <a:pt x="26408" y="34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18205" y="4200635"/>
            <a:ext cx="65436" cy="99650"/>
          </a:xfrm>
          <a:custGeom>
            <a:avLst/>
            <a:gdLst/>
            <a:ahLst/>
            <a:cxnLst/>
            <a:rect l="l" t="t" r="r" b="b"/>
            <a:pathLst>
              <a:path w="71980" h="112937">
                <a:moveTo>
                  <a:pt x="21159" y="4781"/>
                </a:moveTo>
                <a:lnTo>
                  <a:pt x="11193" y="13195"/>
                </a:lnTo>
                <a:lnTo>
                  <a:pt x="6595" y="19583"/>
                </a:lnTo>
                <a:lnTo>
                  <a:pt x="1648" y="31259"/>
                </a:lnTo>
                <a:lnTo>
                  <a:pt x="0" y="44333"/>
                </a:lnTo>
                <a:lnTo>
                  <a:pt x="289" y="51004"/>
                </a:lnTo>
                <a:lnTo>
                  <a:pt x="3146" y="64047"/>
                </a:lnTo>
                <a:lnTo>
                  <a:pt x="9058" y="73903"/>
                </a:lnTo>
                <a:lnTo>
                  <a:pt x="15098" y="80609"/>
                </a:lnTo>
                <a:lnTo>
                  <a:pt x="15330" y="38410"/>
                </a:lnTo>
                <a:lnTo>
                  <a:pt x="15330" y="29642"/>
                </a:lnTo>
                <a:lnTo>
                  <a:pt x="17290" y="21847"/>
                </a:lnTo>
                <a:lnTo>
                  <a:pt x="21210" y="15024"/>
                </a:lnTo>
                <a:lnTo>
                  <a:pt x="25130" y="8201"/>
                </a:lnTo>
                <a:lnTo>
                  <a:pt x="31213" y="4790"/>
                </a:lnTo>
                <a:lnTo>
                  <a:pt x="46719" y="4790"/>
                </a:lnTo>
                <a:lnTo>
                  <a:pt x="51655" y="7113"/>
                </a:lnTo>
                <a:lnTo>
                  <a:pt x="54268" y="11758"/>
                </a:lnTo>
                <a:lnTo>
                  <a:pt x="55662" y="14312"/>
                </a:lnTo>
                <a:lnTo>
                  <a:pt x="56358" y="17884"/>
                </a:lnTo>
                <a:lnTo>
                  <a:pt x="56358" y="62420"/>
                </a:lnTo>
                <a:lnTo>
                  <a:pt x="56068" y="64598"/>
                </a:lnTo>
                <a:lnTo>
                  <a:pt x="71980" y="112937"/>
                </a:lnTo>
                <a:lnTo>
                  <a:pt x="71429" y="110644"/>
                </a:lnTo>
                <a:lnTo>
                  <a:pt x="71429" y="1654"/>
                </a:lnTo>
                <a:lnTo>
                  <a:pt x="71109" y="232"/>
                </a:lnTo>
                <a:lnTo>
                  <a:pt x="69599" y="435"/>
                </a:lnTo>
                <a:lnTo>
                  <a:pt x="59930" y="6183"/>
                </a:lnTo>
                <a:lnTo>
                  <a:pt x="55807" y="3861"/>
                </a:lnTo>
                <a:lnTo>
                  <a:pt x="52729" y="2351"/>
                </a:lnTo>
                <a:lnTo>
                  <a:pt x="50697" y="1654"/>
                </a:lnTo>
                <a:lnTo>
                  <a:pt x="47677" y="551"/>
                </a:lnTo>
                <a:lnTo>
                  <a:pt x="44193" y="0"/>
                </a:lnTo>
                <a:lnTo>
                  <a:pt x="40243" y="0"/>
                </a:lnTo>
                <a:lnTo>
                  <a:pt x="33237" y="548"/>
                </a:lnTo>
                <a:lnTo>
                  <a:pt x="21159" y="4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96841" y="4201941"/>
            <a:ext cx="76259" cy="72625"/>
          </a:xfrm>
          <a:custGeom>
            <a:avLst/>
            <a:gdLst/>
            <a:ahLst/>
            <a:cxnLst/>
            <a:rect l="l" t="t" r="r" b="b"/>
            <a:pathLst>
              <a:path w="83885" h="82308">
                <a:moveTo>
                  <a:pt x="76829" y="75819"/>
                </a:moveTo>
                <a:lnTo>
                  <a:pt x="78340" y="75384"/>
                </a:lnTo>
                <a:lnTo>
                  <a:pt x="80692" y="74730"/>
                </a:lnTo>
                <a:lnTo>
                  <a:pt x="83885" y="73859"/>
                </a:lnTo>
                <a:lnTo>
                  <a:pt x="83885" y="71420"/>
                </a:lnTo>
                <a:lnTo>
                  <a:pt x="79298" y="71595"/>
                </a:lnTo>
                <a:lnTo>
                  <a:pt x="76292" y="70941"/>
                </a:lnTo>
                <a:lnTo>
                  <a:pt x="73447" y="67980"/>
                </a:lnTo>
                <a:lnTo>
                  <a:pt x="72736" y="65266"/>
                </a:lnTo>
                <a:lnTo>
                  <a:pt x="72736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399"/>
                </a:lnTo>
                <a:lnTo>
                  <a:pt x="56795" y="6793"/>
                </a:lnTo>
                <a:lnTo>
                  <a:pt x="57666" y="9725"/>
                </a:lnTo>
                <a:lnTo>
                  <a:pt x="57666" y="61927"/>
                </a:lnTo>
                <a:lnTo>
                  <a:pt x="55458" y="64481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8" y="70550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7"/>
                </a:ln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8" y="4529"/>
                </a:lnTo>
                <a:lnTo>
                  <a:pt x="10162" y="6096"/>
                </a:lnTo>
                <a:lnTo>
                  <a:pt x="11150" y="9203"/>
                </a:lnTo>
                <a:lnTo>
                  <a:pt x="11150" y="67414"/>
                </a:lnTo>
                <a:lnTo>
                  <a:pt x="13415" y="73366"/>
                </a:lnTo>
                <a:lnTo>
                  <a:pt x="17943" y="76908"/>
                </a:lnTo>
                <a:lnTo>
                  <a:pt x="22416" y="80508"/>
                </a:lnTo>
                <a:lnTo>
                  <a:pt x="27178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10" y="77082"/>
                </a:lnTo>
                <a:lnTo>
                  <a:pt x="51162" y="74817"/>
                </a:lnTo>
                <a:lnTo>
                  <a:pt x="54762" y="71334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5320" y="76255"/>
                </a:lnTo>
                <a:lnTo>
                  <a:pt x="76829" y="7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89809" y="4165821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2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699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5"/>
                </a:lnTo>
                <a:lnTo>
                  <a:pt x="2613" y="15546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2" y="15546"/>
                </a:lnTo>
                <a:lnTo>
                  <a:pt x="17232" y="13775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79673" y="4200788"/>
            <a:ext cx="38485" cy="72317"/>
          </a:xfrm>
          <a:custGeom>
            <a:avLst/>
            <a:gdLst/>
            <a:ahLst/>
            <a:cxnLst/>
            <a:rect l="l" t="t" r="r" b="b"/>
            <a:pathLst>
              <a:path w="42334" h="81959">
                <a:moveTo>
                  <a:pt x="14692" y="5225"/>
                </a:moveTo>
                <a:lnTo>
                  <a:pt x="4529" y="8535"/>
                </a:lnTo>
                <a:lnTo>
                  <a:pt x="783" y="9754"/>
                </a:lnTo>
                <a:lnTo>
                  <a:pt x="783" y="12454"/>
                </a:lnTo>
                <a:lnTo>
                  <a:pt x="3687" y="11642"/>
                </a:lnTo>
                <a:lnTo>
                  <a:pt x="5444" y="11177"/>
                </a:lnTo>
                <a:lnTo>
                  <a:pt x="6053" y="11061"/>
                </a:lnTo>
                <a:lnTo>
                  <a:pt x="7926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09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5" y="74803"/>
                </a:lnTo>
                <a:lnTo>
                  <a:pt x="11759" y="76342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0"/>
                </a:lnTo>
                <a:lnTo>
                  <a:pt x="0" y="81959"/>
                </a:lnTo>
                <a:lnTo>
                  <a:pt x="42334" y="81959"/>
                </a:lnTo>
                <a:lnTo>
                  <a:pt x="42334" y="79520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3" y="70462"/>
                </a:lnTo>
                <a:lnTo>
                  <a:pt x="29093" y="1306"/>
                </a:lnTo>
                <a:lnTo>
                  <a:pt x="28919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6" y="2728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20962" y="4182036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4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6" y="29177"/>
                </a:lnTo>
                <a:lnTo>
                  <a:pt x="43206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6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63674" y="4202480"/>
            <a:ext cx="74675" cy="105056"/>
          </a:xfrm>
          <a:custGeom>
            <a:avLst/>
            <a:gdLst/>
            <a:ahLst/>
            <a:cxnLst/>
            <a:rect l="l" t="t" r="r" b="b"/>
            <a:pathLst>
              <a:path w="82143" h="119063">
                <a:moveTo>
                  <a:pt x="3469" y="104649"/>
                </a:moveTo>
                <a:lnTo>
                  <a:pt x="2613" y="106550"/>
                </a:lnTo>
                <a:lnTo>
                  <a:pt x="2613" y="112415"/>
                </a:lnTo>
                <a:lnTo>
                  <a:pt x="4036" y="114999"/>
                </a:lnTo>
                <a:lnTo>
                  <a:pt x="6881" y="116625"/>
                </a:lnTo>
                <a:lnTo>
                  <a:pt x="9727" y="118251"/>
                </a:lnTo>
                <a:lnTo>
                  <a:pt x="12776" y="119063"/>
                </a:lnTo>
                <a:lnTo>
                  <a:pt x="22706" y="119063"/>
                </a:lnTo>
                <a:lnTo>
                  <a:pt x="28223" y="116247"/>
                </a:lnTo>
                <a:lnTo>
                  <a:pt x="32579" y="110615"/>
                </a:lnTo>
                <a:lnTo>
                  <a:pt x="34781" y="107500"/>
                </a:lnTo>
                <a:lnTo>
                  <a:pt x="40412" y="97223"/>
                </a:lnTo>
                <a:lnTo>
                  <a:pt x="46255" y="83353"/>
                </a:lnTo>
                <a:lnTo>
                  <a:pt x="73694" y="10713"/>
                </a:lnTo>
                <a:lnTo>
                  <a:pt x="74564" y="8332"/>
                </a:lnTo>
                <a:lnTo>
                  <a:pt x="75596" y="6474"/>
                </a:lnTo>
                <a:lnTo>
                  <a:pt x="77977" y="3803"/>
                </a:lnTo>
                <a:lnTo>
                  <a:pt x="79762" y="2990"/>
                </a:lnTo>
                <a:lnTo>
                  <a:pt x="82143" y="2700"/>
                </a:lnTo>
                <a:lnTo>
                  <a:pt x="82143" y="0"/>
                </a:lnTo>
                <a:lnTo>
                  <a:pt x="58189" y="0"/>
                </a:lnTo>
                <a:lnTo>
                  <a:pt x="58189" y="2700"/>
                </a:lnTo>
                <a:lnTo>
                  <a:pt x="60889" y="2874"/>
                </a:lnTo>
                <a:lnTo>
                  <a:pt x="62515" y="2990"/>
                </a:lnTo>
                <a:lnTo>
                  <a:pt x="64896" y="4093"/>
                </a:lnTo>
                <a:lnTo>
                  <a:pt x="66464" y="5893"/>
                </a:lnTo>
                <a:lnTo>
                  <a:pt x="66464" y="7403"/>
                </a:lnTo>
                <a:lnTo>
                  <a:pt x="65898" y="10713"/>
                </a:lnTo>
                <a:lnTo>
                  <a:pt x="65070" y="13848"/>
                </a:lnTo>
                <a:lnTo>
                  <a:pt x="48694" y="59401"/>
                </a:lnTo>
                <a:lnTo>
                  <a:pt x="28310" y="14196"/>
                </a:lnTo>
                <a:lnTo>
                  <a:pt x="27555" y="12513"/>
                </a:lnTo>
                <a:lnTo>
                  <a:pt x="27033" y="11250"/>
                </a:lnTo>
                <a:lnTo>
                  <a:pt x="26452" y="9566"/>
                </a:lnTo>
                <a:lnTo>
                  <a:pt x="26307" y="7926"/>
                </a:lnTo>
                <a:lnTo>
                  <a:pt x="26307" y="5719"/>
                </a:lnTo>
                <a:lnTo>
                  <a:pt x="27642" y="4238"/>
                </a:lnTo>
                <a:lnTo>
                  <a:pt x="30313" y="3483"/>
                </a:lnTo>
                <a:lnTo>
                  <a:pt x="31707" y="3019"/>
                </a:lnTo>
                <a:lnTo>
                  <a:pt x="33856" y="2758"/>
                </a:lnTo>
                <a:lnTo>
                  <a:pt x="36760" y="2700"/>
                </a:lnTo>
                <a:lnTo>
                  <a:pt x="36760" y="0"/>
                </a:lnTo>
                <a:lnTo>
                  <a:pt x="0" y="0"/>
                </a:lnTo>
                <a:lnTo>
                  <a:pt x="0" y="2438"/>
                </a:lnTo>
                <a:lnTo>
                  <a:pt x="2903" y="2844"/>
                </a:lnTo>
                <a:lnTo>
                  <a:pt x="5096" y="3730"/>
                </a:lnTo>
                <a:lnTo>
                  <a:pt x="8058" y="6459"/>
                </a:lnTo>
                <a:lnTo>
                  <a:pt x="9785" y="9290"/>
                </a:lnTo>
                <a:lnTo>
                  <a:pt x="11760" y="13587"/>
                </a:lnTo>
                <a:lnTo>
                  <a:pt x="39634" y="73859"/>
                </a:lnTo>
                <a:lnTo>
                  <a:pt x="40244" y="75862"/>
                </a:lnTo>
                <a:lnTo>
                  <a:pt x="40505" y="77779"/>
                </a:lnTo>
                <a:lnTo>
                  <a:pt x="40505" y="80334"/>
                </a:lnTo>
                <a:lnTo>
                  <a:pt x="38705" y="85385"/>
                </a:lnTo>
                <a:lnTo>
                  <a:pt x="35105" y="92934"/>
                </a:lnTo>
                <a:lnTo>
                  <a:pt x="31504" y="100483"/>
                </a:lnTo>
                <a:lnTo>
                  <a:pt x="28078" y="104257"/>
                </a:lnTo>
                <a:lnTo>
                  <a:pt x="23548" y="104257"/>
                </a:lnTo>
                <a:lnTo>
                  <a:pt x="21414" y="103705"/>
                </a:lnTo>
                <a:lnTo>
                  <a:pt x="18423" y="102602"/>
                </a:lnTo>
                <a:lnTo>
                  <a:pt x="15433" y="101498"/>
                </a:lnTo>
                <a:lnTo>
                  <a:pt x="13183" y="100947"/>
                </a:lnTo>
                <a:lnTo>
                  <a:pt x="9059" y="100947"/>
                </a:lnTo>
                <a:lnTo>
                  <a:pt x="6896" y="101687"/>
                </a:lnTo>
                <a:lnTo>
                  <a:pt x="5183" y="103168"/>
                </a:lnTo>
                <a:lnTo>
                  <a:pt x="3469" y="104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19610" y="4168971"/>
            <a:ext cx="95027" cy="104134"/>
          </a:xfrm>
          <a:custGeom>
            <a:avLst/>
            <a:gdLst/>
            <a:ahLst/>
            <a:cxnLst/>
            <a:rect l="l" t="t" r="r" b="b"/>
            <a:pathLst>
              <a:path w="104530" h="118018">
                <a:moveTo>
                  <a:pt x="33884" y="52607"/>
                </a:moveTo>
                <a:lnTo>
                  <a:pt x="33884" y="10480"/>
                </a:lnTo>
                <a:lnTo>
                  <a:pt x="34190" y="8898"/>
                </a:lnTo>
                <a:lnTo>
                  <a:pt x="35409" y="7214"/>
                </a:lnTo>
                <a:lnTo>
                  <a:pt x="37021" y="6793"/>
                </a:lnTo>
                <a:lnTo>
                  <a:pt x="74303" y="6793"/>
                </a:lnTo>
                <a:lnTo>
                  <a:pt x="81040" y="7955"/>
                </a:lnTo>
                <a:lnTo>
                  <a:pt x="84059" y="10277"/>
                </a:lnTo>
                <a:lnTo>
                  <a:pt x="87079" y="12600"/>
                </a:lnTo>
                <a:lnTo>
                  <a:pt x="89344" y="17710"/>
                </a:lnTo>
                <a:lnTo>
                  <a:pt x="90854" y="25607"/>
                </a:lnTo>
                <a:lnTo>
                  <a:pt x="95383" y="25607"/>
                </a:lnTo>
                <a:lnTo>
                  <a:pt x="94774" y="0"/>
                </a:lnTo>
                <a:lnTo>
                  <a:pt x="0" y="0"/>
                </a:lnTo>
                <a:lnTo>
                  <a:pt x="0" y="3309"/>
                </a:lnTo>
                <a:lnTo>
                  <a:pt x="6620" y="3774"/>
                </a:lnTo>
                <a:lnTo>
                  <a:pt x="10888" y="4979"/>
                </a:lnTo>
                <a:lnTo>
                  <a:pt x="12804" y="6924"/>
                </a:lnTo>
                <a:lnTo>
                  <a:pt x="14721" y="8869"/>
                </a:lnTo>
                <a:lnTo>
                  <a:pt x="15679" y="13006"/>
                </a:lnTo>
                <a:lnTo>
                  <a:pt x="15679" y="105418"/>
                </a:lnTo>
                <a:lnTo>
                  <a:pt x="14706" y="109613"/>
                </a:lnTo>
                <a:lnTo>
                  <a:pt x="12761" y="111268"/>
                </a:lnTo>
                <a:lnTo>
                  <a:pt x="10816" y="112923"/>
                </a:lnTo>
                <a:lnTo>
                  <a:pt x="6562" y="114099"/>
                </a:lnTo>
                <a:lnTo>
                  <a:pt x="0" y="114796"/>
                </a:lnTo>
                <a:lnTo>
                  <a:pt x="0" y="118018"/>
                </a:lnTo>
                <a:lnTo>
                  <a:pt x="96429" y="118018"/>
                </a:lnTo>
                <a:lnTo>
                  <a:pt x="104530" y="87882"/>
                </a:lnTo>
                <a:lnTo>
                  <a:pt x="99565" y="87882"/>
                </a:lnTo>
                <a:lnTo>
                  <a:pt x="94977" y="98044"/>
                </a:lnTo>
                <a:lnTo>
                  <a:pt x="89809" y="104445"/>
                </a:lnTo>
                <a:lnTo>
                  <a:pt x="84059" y="107088"/>
                </a:lnTo>
                <a:lnTo>
                  <a:pt x="82982" y="107552"/>
                </a:lnTo>
                <a:lnTo>
                  <a:pt x="72245" y="110176"/>
                </a:lnTo>
                <a:lnTo>
                  <a:pt x="57317" y="111050"/>
                </a:lnTo>
                <a:lnTo>
                  <a:pt x="46167" y="111050"/>
                </a:lnTo>
                <a:lnTo>
                  <a:pt x="39474" y="110731"/>
                </a:lnTo>
                <a:lnTo>
                  <a:pt x="37238" y="110092"/>
                </a:lnTo>
                <a:lnTo>
                  <a:pt x="35003" y="109454"/>
                </a:lnTo>
                <a:lnTo>
                  <a:pt x="33884" y="107363"/>
                </a:lnTo>
                <a:lnTo>
                  <a:pt x="33884" y="59662"/>
                </a:lnTo>
                <a:lnTo>
                  <a:pt x="68873" y="59662"/>
                </a:lnTo>
                <a:lnTo>
                  <a:pt x="73693" y="60780"/>
                </a:lnTo>
                <a:lnTo>
                  <a:pt x="75784" y="63016"/>
                </a:lnTo>
                <a:lnTo>
                  <a:pt x="77875" y="65251"/>
                </a:lnTo>
                <a:lnTo>
                  <a:pt x="79588" y="69824"/>
                </a:lnTo>
                <a:lnTo>
                  <a:pt x="80923" y="76733"/>
                </a:lnTo>
                <a:lnTo>
                  <a:pt x="85105" y="76733"/>
                </a:lnTo>
                <a:lnTo>
                  <a:pt x="85105" y="35449"/>
                </a:lnTo>
                <a:lnTo>
                  <a:pt x="80923" y="35449"/>
                </a:lnTo>
                <a:lnTo>
                  <a:pt x="79646" y="42359"/>
                </a:lnTo>
                <a:lnTo>
                  <a:pt x="77962" y="46946"/>
                </a:lnTo>
                <a:lnTo>
                  <a:pt x="75871" y="49210"/>
                </a:lnTo>
                <a:lnTo>
                  <a:pt x="73781" y="51475"/>
                </a:lnTo>
                <a:lnTo>
                  <a:pt x="68932" y="52607"/>
                </a:lnTo>
                <a:lnTo>
                  <a:pt x="33884" y="52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66612" y="3964700"/>
            <a:ext cx="38486" cy="72317"/>
          </a:xfrm>
          <a:custGeom>
            <a:avLst/>
            <a:gdLst/>
            <a:ahLst/>
            <a:cxnLst/>
            <a:rect l="l" t="t" r="r" b="b"/>
            <a:pathLst>
              <a:path w="42335" h="81959">
                <a:moveTo>
                  <a:pt x="14692" y="5225"/>
                </a:moveTo>
                <a:lnTo>
                  <a:pt x="4530" y="8535"/>
                </a:lnTo>
                <a:lnTo>
                  <a:pt x="784" y="9754"/>
                </a:lnTo>
                <a:lnTo>
                  <a:pt x="784" y="12455"/>
                </a:lnTo>
                <a:lnTo>
                  <a:pt x="3688" y="11642"/>
                </a:lnTo>
                <a:lnTo>
                  <a:pt x="5444" y="11177"/>
                </a:lnTo>
                <a:lnTo>
                  <a:pt x="6054" y="11061"/>
                </a:lnTo>
                <a:lnTo>
                  <a:pt x="7927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5" y="14458"/>
                </a:lnTo>
                <a:lnTo>
                  <a:pt x="13938" y="15910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6" y="74803"/>
                </a:lnTo>
                <a:lnTo>
                  <a:pt x="10134" y="77880"/>
                </a:lnTo>
                <a:lnTo>
                  <a:pt x="6214" y="78940"/>
                </a:lnTo>
                <a:lnTo>
                  <a:pt x="0" y="79521"/>
                </a:lnTo>
                <a:lnTo>
                  <a:pt x="0" y="81959"/>
                </a:lnTo>
                <a:lnTo>
                  <a:pt x="42335" y="81959"/>
                </a:lnTo>
                <a:lnTo>
                  <a:pt x="42335" y="79521"/>
                </a:lnTo>
                <a:lnTo>
                  <a:pt x="36702" y="79056"/>
                </a:lnTo>
                <a:lnTo>
                  <a:pt x="33087" y="77982"/>
                </a:lnTo>
                <a:lnTo>
                  <a:pt x="31490" y="76298"/>
                </a:lnTo>
                <a:lnTo>
                  <a:pt x="29893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7" y="2728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41328" y="3964929"/>
            <a:ext cx="72062" cy="72634"/>
          </a:xfrm>
          <a:custGeom>
            <a:avLst/>
            <a:gdLst/>
            <a:ahLst/>
            <a:cxnLst/>
            <a:rect l="l" t="t" r="r" b="b"/>
            <a:pathLst>
              <a:path w="79268" h="82318">
                <a:moveTo>
                  <a:pt x="68292" y="71595"/>
                </a:moveTo>
                <a:lnTo>
                  <a:pt x="72384" y="66071"/>
                </a:lnTo>
                <a:lnTo>
                  <a:pt x="77547" y="54475"/>
                </a:lnTo>
                <a:lnTo>
                  <a:pt x="79268" y="41459"/>
                </a:lnTo>
                <a:lnTo>
                  <a:pt x="78764" y="33852"/>
                </a:lnTo>
                <a:lnTo>
                  <a:pt x="75116" y="21422"/>
                </a:lnTo>
                <a:lnTo>
                  <a:pt x="67944" y="11322"/>
                </a:lnTo>
                <a:lnTo>
                  <a:pt x="63835" y="7733"/>
                </a:lnTo>
                <a:lnTo>
                  <a:pt x="52615" y="1933"/>
                </a:lnTo>
                <a:lnTo>
                  <a:pt x="39372" y="0"/>
                </a:lnTo>
                <a:lnTo>
                  <a:pt x="33506" y="365"/>
                </a:lnTo>
                <a:lnTo>
                  <a:pt x="21187" y="4131"/>
                </a:lnTo>
                <a:lnTo>
                  <a:pt x="11019" y="11976"/>
                </a:lnTo>
                <a:lnTo>
                  <a:pt x="7250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4"/>
                </a:lnTo>
                <a:lnTo>
                  <a:pt x="11584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0"/>
                </a:lnTo>
                <a:lnTo>
                  <a:pt x="21398" y="62049"/>
                </a:lnTo>
                <a:lnTo>
                  <a:pt x="17566" y="49957"/>
                </a:lnTo>
                <a:lnTo>
                  <a:pt x="16288" y="37104"/>
                </a:lnTo>
                <a:lnTo>
                  <a:pt x="16404" y="32786"/>
                </a:lnTo>
                <a:lnTo>
                  <a:pt x="18996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5"/>
                </a:lnTo>
                <a:lnTo>
                  <a:pt x="45412" y="5225"/>
                </a:lnTo>
                <a:lnTo>
                  <a:pt x="51887" y="9667"/>
                </a:lnTo>
                <a:lnTo>
                  <a:pt x="56358" y="18552"/>
                </a:lnTo>
                <a:lnTo>
                  <a:pt x="57982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09" y="64482"/>
                </a:lnTo>
                <a:lnTo>
                  <a:pt x="57796" y="70463"/>
                </a:lnTo>
                <a:lnTo>
                  <a:pt x="54282" y="76443"/>
                </a:lnTo>
                <a:lnTo>
                  <a:pt x="58271" y="79907"/>
                </a:lnTo>
                <a:lnTo>
                  <a:pt x="68292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62511" y="4023184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8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1" y="10423"/>
                </a:lnTo>
                <a:lnTo>
                  <a:pt x="25973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14157" y="3964392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3" y="54872"/>
                </a:moveTo>
                <a:lnTo>
                  <a:pt x="173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60"/>
                </a:lnTo>
                <a:lnTo>
                  <a:pt x="13327" y="82221"/>
                </a:lnTo>
                <a:lnTo>
                  <a:pt x="17740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39" y="77430"/>
                </a:lnTo>
                <a:lnTo>
                  <a:pt x="50479" y="73076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6" y="10335"/>
                </a:lnTo>
                <a:lnTo>
                  <a:pt x="14460" y="7838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3" y="6997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2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2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3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8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3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71426" y="3964546"/>
            <a:ext cx="63035" cy="73931"/>
          </a:xfrm>
          <a:custGeom>
            <a:avLst/>
            <a:gdLst/>
            <a:ahLst/>
            <a:cxnLst/>
            <a:rect l="l" t="t" r="r" b="b"/>
            <a:pathLst>
              <a:path w="69338" h="83788">
                <a:moveTo>
                  <a:pt x="21547" y="4646"/>
                </a:moveTo>
                <a:lnTo>
                  <a:pt x="11411" y="12977"/>
                </a:lnTo>
                <a:lnTo>
                  <a:pt x="6743" y="19249"/>
                </a:lnTo>
                <a:lnTo>
                  <a:pt x="1685" y="30870"/>
                </a:lnTo>
                <a:lnTo>
                  <a:pt x="0" y="43984"/>
                </a:lnTo>
                <a:lnTo>
                  <a:pt x="332" y="50294"/>
                </a:lnTo>
                <a:lnTo>
                  <a:pt x="3627" y="62979"/>
                </a:lnTo>
                <a:lnTo>
                  <a:pt x="10452" y="73075"/>
                </a:lnTo>
                <a:lnTo>
                  <a:pt x="22111" y="81294"/>
                </a:lnTo>
                <a:lnTo>
                  <a:pt x="34495" y="83788"/>
                </a:lnTo>
                <a:lnTo>
                  <a:pt x="36162" y="83745"/>
                </a:lnTo>
                <a:lnTo>
                  <a:pt x="48254" y="80506"/>
                </a:lnTo>
                <a:lnTo>
                  <a:pt x="58885" y="72117"/>
                </a:lnTo>
                <a:lnTo>
                  <a:pt x="62543" y="68053"/>
                </a:lnTo>
                <a:lnTo>
                  <a:pt x="66028" y="62537"/>
                </a:lnTo>
                <a:lnTo>
                  <a:pt x="69338" y="55568"/>
                </a:lnTo>
                <a:lnTo>
                  <a:pt x="66898" y="54088"/>
                </a:lnTo>
                <a:lnTo>
                  <a:pt x="63530" y="59023"/>
                </a:lnTo>
                <a:lnTo>
                  <a:pt x="60511" y="62623"/>
                </a:lnTo>
                <a:lnTo>
                  <a:pt x="57840" y="64888"/>
                </a:lnTo>
                <a:lnTo>
                  <a:pt x="53136" y="68837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4" y="60359"/>
                </a:lnTo>
                <a:lnTo>
                  <a:pt x="16361" y="53391"/>
                </a:lnTo>
                <a:lnTo>
                  <a:pt x="13850" y="45523"/>
                </a:lnTo>
                <a:lnTo>
                  <a:pt x="13850" y="27174"/>
                </a:lnTo>
                <a:lnTo>
                  <a:pt x="16129" y="19495"/>
                </a:lnTo>
                <a:lnTo>
                  <a:pt x="20688" y="13717"/>
                </a:lnTo>
                <a:lnTo>
                  <a:pt x="25246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8" y="5661"/>
                </a:lnTo>
                <a:lnTo>
                  <a:pt x="45034" y="6880"/>
                </a:lnTo>
                <a:lnTo>
                  <a:pt x="46893" y="8158"/>
                </a:lnTo>
                <a:lnTo>
                  <a:pt x="48199" y="10335"/>
                </a:lnTo>
                <a:lnTo>
                  <a:pt x="48954" y="13413"/>
                </a:lnTo>
                <a:lnTo>
                  <a:pt x="50000" y="17593"/>
                </a:lnTo>
                <a:lnTo>
                  <a:pt x="50696" y="20264"/>
                </a:lnTo>
                <a:lnTo>
                  <a:pt x="51815" y="22297"/>
                </a:lnTo>
                <a:lnTo>
                  <a:pt x="53353" y="23690"/>
                </a:lnTo>
                <a:lnTo>
                  <a:pt x="54892" y="25084"/>
                </a:lnTo>
                <a:lnTo>
                  <a:pt x="56678" y="25781"/>
                </a:lnTo>
                <a:lnTo>
                  <a:pt x="61498" y="25781"/>
                </a:lnTo>
                <a:lnTo>
                  <a:pt x="63560" y="24953"/>
                </a:lnTo>
                <a:lnTo>
                  <a:pt x="64895" y="23298"/>
                </a:lnTo>
                <a:lnTo>
                  <a:pt x="66231" y="21643"/>
                </a:lnTo>
                <a:lnTo>
                  <a:pt x="66898" y="19858"/>
                </a:lnTo>
                <a:lnTo>
                  <a:pt x="66898" y="13471"/>
                </a:lnTo>
                <a:lnTo>
                  <a:pt x="64271" y="9363"/>
                </a:lnTo>
                <a:lnTo>
                  <a:pt x="59015" y="5617"/>
                </a:lnTo>
                <a:lnTo>
                  <a:pt x="53760" y="1872"/>
                </a:lnTo>
                <a:lnTo>
                  <a:pt x="47503" y="0"/>
                </a:lnTo>
                <a:lnTo>
                  <a:pt x="40243" y="0"/>
                </a:lnTo>
                <a:lnTo>
                  <a:pt x="33623" y="502"/>
                </a:lnTo>
                <a:lnTo>
                  <a:pt x="21547" y="4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9727" y="3965852"/>
            <a:ext cx="76259" cy="72625"/>
          </a:xfrm>
          <a:custGeom>
            <a:avLst/>
            <a:gdLst/>
            <a:ahLst/>
            <a:cxnLst/>
            <a:rect l="l" t="t" r="r" b="b"/>
            <a:pathLst>
              <a:path w="83885" h="82308">
                <a:moveTo>
                  <a:pt x="76829" y="75819"/>
                </a:moveTo>
                <a:lnTo>
                  <a:pt x="78339" y="75384"/>
                </a:lnTo>
                <a:lnTo>
                  <a:pt x="80691" y="74730"/>
                </a:lnTo>
                <a:lnTo>
                  <a:pt x="83885" y="73859"/>
                </a:lnTo>
                <a:lnTo>
                  <a:pt x="83885" y="71421"/>
                </a:lnTo>
                <a:lnTo>
                  <a:pt x="79298" y="71595"/>
                </a:lnTo>
                <a:lnTo>
                  <a:pt x="76292" y="70942"/>
                </a:lnTo>
                <a:lnTo>
                  <a:pt x="73446" y="67980"/>
                </a:lnTo>
                <a:lnTo>
                  <a:pt x="72735" y="65266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09" y="4006"/>
                </a:lnTo>
                <a:lnTo>
                  <a:pt x="55052" y="5400"/>
                </a:lnTo>
                <a:lnTo>
                  <a:pt x="56794" y="6793"/>
                </a:lnTo>
                <a:lnTo>
                  <a:pt x="57665" y="9725"/>
                </a:lnTo>
                <a:lnTo>
                  <a:pt x="57665" y="61927"/>
                </a:lnTo>
                <a:lnTo>
                  <a:pt x="55458" y="64482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8" y="70550"/>
                </a:lnTo>
                <a:lnTo>
                  <a:pt x="43495" y="71856"/>
                </a:lnTo>
                <a:lnTo>
                  <a:pt x="33797" y="71856"/>
                </a:lnTo>
                <a:lnTo>
                  <a:pt x="29848" y="69649"/>
                </a:lnTo>
                <a:lnTo>
                  <a:pt x="27699" y="65237"/>
                </a:ln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7" y="4529"/>
                </a:lnTo>
                <a:lnTo>
                  <a:pt x="10162" y="6096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6"/>
                </a:lnTo>
                <a:lnTo>
                  <a:pt x="17943" y="76908"/>
                </a:lnTo>
                <a:lnTo>
                  <a:pt x="22415" y="80508"/>
                </a:lnTo>
                <a:lnTo>
                  <a:pt x="27177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2" y="74817"/>
                </a:lnTo>
                <a:lnTo>
                  <a:pt x="54762" y="71333"/>
                </a:lnTo>
                <a:lnTo>
                  <a:pt x="58710" y="66630"/>
                </a:lnTo>
                <a:lnTo>
                  <a:pt x="58710" y="80653"/>
                </a:lnTo>
                <a:lnTo>
                  <a:pt x="59320" y="81960"/>
                </a:lnTo>
                <a:lnTo>
                  <a:pt x="64431" y="79985"/>
                </a:lnTo>
                <a:lnTo>
                  <a:pt x="67740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5320" y="76254"/>
                </a:lnTo>
                <a:lnTo>
                  <a:pt x="76829" y="7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02004" y="3964623"/>
            <a:ext cx="76181" cy="72394"/>
          </a:xfrm>
          <a:custGeom>
            <a:avLst/>
            <a:gdLst/>
            <a:ahLst/>
            <a:cxnLst/>
            <a:rect l="l" t="t" r="r" b="b"/>
            <a:pathLst>
              <a:path w="83799" h="82047">
                <a:moveTo>
                  <a:pt x="83799" y="82047"/>
                </a:moveTo>
                <a:lnTo>
                  <a:pt x="83799" y="79608"/>
                </a:lnTo>
                <a:lnTo>
                  <a:pt x="79850" y="79550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4" y="74875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2"/>
                </a:lnTo>
                <a:lnTo>
                  <a:pt x="63415" y="3396"/>
                </a:lnTo>
                <a:lnTo>
                  <a:pt x="60163" y="1132"/>
                </a:lnTo>
                <a:lnTo>
                  <a:pt x="56563" y="0"/>
                </a:lnTo>
                <a:lnTo>
                  <a:pt x="47735" y="0"/>
                </a:lnTo>
                <a:lnTo>
                  <a:pt x="43032" y="1422"/>
                </a:lnTo>
                <a:lnTo>
                  <a:pt x="38502" y="4267"/>
                </a:lnTo>
                <a:lnTo>
                  <a:pt x="35483" y="6125"/>
                </a:lnTo>
                <a:lnTo>
                  <a:pt x="31301" y="9551"/>
                </a:lnTo>
                <a:lnTo>
                  <a:pt x="25959" y="14545"/>
                </a:lnTo>
                <a:lnTo>
                  <a:pt x="25959" y="1741"/>
                </a:lnTo>
                <a:lnTo>
                  <a:pt x="25087" y="87"/>
                </a:lnTo>
                <a:lnTo>
                  <a:pt x="16899" y="2787"/>
                </a:lnTo>
                <a:lnTo>
                  <a:pt x="8014" y="5690"/>
                </a:lnTo>
                <a:lnTo>
                  <a:pt x="2381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5" y="10887"/>
                </a:lnTo>
                <a:lnTo>
                  <a:pt x="9350" y="11990"/>
                </a:lnTo>
                <a:lnTo>
                  <a:pt x="10453" y="14197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1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9" y="79608"/>
                </a:lnTo>
                <a:lnTo>
                  <a:pt x="349" y="82047"/>
                </a:lnTo>
                <a:lnTo>
                  <a:pt x="38415" y="82047"/>
                </a:lnTo>
                <a:lnTo>
                  <a:pt x="38415" y="79608"/>
                </a:lnTo>
                <a:lnTo>
                  <a:pt x="34408" y="79492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9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2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7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9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7"/>
                </a:lnTo>
                <a:lnTo>
                  <a:pt x="83799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82462" y="3945948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2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8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6" y="29177"/>
                </a:lnTo>
                <a:lnTo>
                  <a:pt x="43206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5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1" y="25548"/>
                </a:lnTo>
                <a:lnTo>
                  <a:pt x="0" y="27377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17709" y="3964161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6"/>
                </a:moveTo>
                <a:lnTo>
                  <a:pt x="0" y="70637"/>
                </a:lnTo>
                <a:lnTo>
                  <a:pt x="1829" y="75093"/>
                </a:lnTo>
                <a:lnTo>
                  <a:pt x="5488" y="78606"/>
                </a:lnTo>
                <a:lnTo>
                  <a:pt x="9146" y="82119"/>
                </a:lnTo>
                <a:lnTo>
                  <a:pt x="13473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5" y="38962"/>
                </a:lnTo>
                <a:lnTo>
                  <a:pt x="37922" y="36523"/>
                </a:lnTo>
                <a:lnTo>
                  <a:pt x="44600" y="34316"/>
                </a:lnTo>
                <a:lnTo>
                  <a:pt x="44600" y="65236"/>
                </a:lnTo>
                <a:lnTo>
                  <a:pt x="42843" y="67965"/>
                </a:lnTo>
                <a:lnTo>
                  <a:pt x="39329" y="70114"/>
                </a:lnTo>
                <a:lnTo>
                  <a:pt x="35817" y="72262"/>
                </a:lnTo>
                <a:lnTo>
                  <a:pt x="32143" y="73337"/>
                </a:lnTo>
                <a:lnTo>
                  <a:pt x="33537" y="79172"/>
                </a:lnTo>
                <a:lnTo>
                  <a:pt x="36673" y="77314"/>
                </a:lnTo>
                <a:lnTo>
                  <a:pt x="40448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8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90" y="80304"/>
                </a:lnTo>
                <a:lnTo>
                  <a:pt x="68439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2" y="71769"/>
                </a:lnTo>
                <a:lnTo>
                  <a:pt x="68641" y="72756"/>
                </a:lnTo>
                <a:lnTo>
                  <a:pt x="66900" y="73569"/>
                </a:lnTo>
                <a:lnTo>
                  <a:pt x="64460" y="73772"/>
                </a:lnTo>
                <a:lnTo>
                  <a:pt x="62080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60" y="66775"/>
                </a:lnTo>
                <a:lnTo>
                  <a:pt x="59060" y="20816"/>
                </a:lnTo>
                <a:lnTo>
                  <a:pt x="57985" y="14980"/>
                </a:lnTo>
                <a:lnTo>
                  <a:pt x="55836" y="10974"/>
                </a:lnTo>
                <a:lnTo>
                  <a:pt x="47103" y="2743"/>
                </a:lnTo>
                <a:lnTo>
                  <a:pt x="32927" y="0"/>
                </a:lnTo>
                <a:lnTo>
                  <a:pt x="23229" y="0"/>
                </a:lnTo>
                <a:lnTo>
                  <a:pt x="15869" y="2221"/>
                </a:lnTo>
                <a:lnTo>
                  <a:pt x="10845" y="6662"/>
                </a:lnTo>
                <a:lnTo>
                  <a:pt x="5822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4"/>
                </a:lnTo>
                <a:lnTo>
                  <a:pt x="5401" y="25127"/>
                </a:lnTo>
                <a:lnTo>
                  <a:pt x="6795" y="26840"/>
                </a:lnTo>
                <a:lnTo>
                  <a:pt x="8798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6" y="25287"/>
                </a:lnTo>
                <a:lnTo>
                  <a:pt x="18990" y="23023"/>
                </a:lnTo>
                <a:lnTo>
                  <a:pt x="18990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4" y="14937"/>
                </a:lnTo>
                <a:lnTo>
                  <a:pt x="18119" y="13064"/>
                </a:lnTo>
                <a:lnTo>
                  <a:pt x="18119" y="10335"/>
                </a:lnTo>
                <a:lnTo>
                  <a:pt x="19455" y="8187"/>
                </a:lnTo>
                <a:lnTo>
                  <a:pt x="22125" y="6619"/>
                </a:lnTo>
                <a:lnTo>
                  <a:pt x="24797" y="5109"/>
                </a:lnTo>
                <a:lnTo>
                  <a:pt x="27614" y="4354"/>
                </a:lnTo>
                <a:lnTo>
                  <a:pt x="36789" y="4354"/>
                </a:lnTo>
                <a:lnTo>
                  <a:pt x="40883" y="6300"/>
                </a:lnTo>
                <a:lnTo>
                  <a:pt x="42858" y="10190"/>
                </a:lnTo>
                <a:lnTo>
                  <a:pt x="44019" y="12513"/>
                </a:lnTo>
                <a:lnTo>
                  <a:pt x="44600" y="16635"/>
                </a:lnTo>
                <a:lnTo>
                  <a:pt x="44600" y="29961"/>
                </a:lnTo>
                <a:lnTo>
                  <a:pt x="32675" y="34594"/>
                </a:lnTo>
                <a:lnTo>
                  <a:pt x="20552" y="39870"/>
                </a:lnTo>
                <a:lnTo>
                  <a:pt x="12631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33390" y="4024516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20" y="15474"/>
                </a:lnTo>
                <a:lnTo>
                  <a:pt x="5981" y="15474"/>
                </a:lnTo>
                <a:lnTo>
                  <a:pt x="11005" y="13907"/>
                </a:lnTo>
                <a:lnTo>
                  <a:pt x="16289" y="10771"/>
                </a:lnTo>
                <a:lnTo>
                  <a:pt x="14896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83257" y="3945948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3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8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8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5" y="29177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5"/>
                </a:lnTo>
                <a:lnTo>
                  <a:pt x="13312" y="14269"/>
                </a:lnTo>
                <a:lnTo>
                  <a:pt x="11541" y="16331"/>
                </a:lnTo>
                <a:lnTo>
                  <a:pt x="9771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0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40831" y="3965180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26920" y="3964930"/>
            <a:ext cx="65093" cy="73931"/>
          </a:xfrm>
          <a:custGeom>
            <a:avLst/>
            <a:gdLst/>
            <a:ahLst/>
            <a:cxnLst/>
            <a:rect l="l" t="t" r="r" b="b"/>
            <a:pathLst>
              <a:path w="71602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4" y="68111"/>
                </a:lnTo>
                <a:lnTo>
                  <a:pt x="69222" y="61288"/>
                </a:lnTo>
                <a:lnTo>
                  <a:pt x="71602" y="53914"/>
                </a:lnTo>
                <a:lnTo>
                  <a:pt x="68553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7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9" y="32574"/>
                </a:lnTo>
                <a:lnTo>
                  <a:pt x="68117" y="32102"/>
                </a:lnTo>
                <a:lnTo>
                  <a:pt x="65740" y="18575"/>
                </a:lnTo>
                <a:lnTo>
                  <a:pt x="58885" y="8491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2"/>
                </a:lnTo>
                <a:lnTo>
                  <a:pt x="46602" y="14022"/>
                </a:lnTo>
                <a:lnTo>
                  <a:pt x="48170" y="16868"/>
                </a:lnTo>
                <a:lnTo>
                  <a:pt x="49273" y="21193"/>
                </a:lnTo>
                <a:lnTo>
                  <a:pt x="49913" y="27000"/>
                </a:lnTo>
                <a:lnTo>
                  <a:pt x="13152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6" y="60217"/>
                </a:lnTo>
                <a:lnTo>
                  <a:pt x="8927" y="71420"/>
                </a:lnTo>
                <a:lnTo>
                  <a:pt x="10753" y="73731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99151" y="3965180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85239" y="3964930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2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9" y="32574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30" y="2830"/>
                </a:lnTo>
                <a:lnTo>
                  <a:pt x="45558" y="0"/>
                </a:lnTo>
                <a:lnTo>
                  <a:pt x="37370" y="0"/>
                </a:lnTo>
                <a:lnTo>
                  <a:pt x="32549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2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56805" y="3930116"/>
            <a:ext cx="101078" cy="108745"/>
          </a:xfrm>
          <a:custGeom>
            <a:avLst/>
            <a:gdLst/>
            <a:ahLst/>
            <a:cxnLst/>
            <a:rect l="l" t="t" r="r" b="b"/>
            <a:pathLst>
              <a:path w="111186" h="123244">
                <a:moveTo>
                  <a:pt x="39809" y="121154"/>
                </a:moveTo>
                <a:lnTo>
                  <a:pt x="39809" y="118715"/>
                </a:lnTo>
                <a:lnTo>
                  <a:pt x="34756" y="118309"/>
                </a:lnTo>
                <a:lnTo>
                  <a:pt x="31358" y="117220"/>
                </a:lnTo>
                <a:lnTo>
                  <a:pt x="29617" y="115449"/>
                </a:lnTo>
                <a:lnTo>
                  <a:pt x="27875" y="113678"/>
                </a:lnTo>
                <a:lnTo>
                  <a:pt x="27003" y="110905"/>
                </a:lnTo>
                <a:lnTo>
                  <a:pt x="27003" y="46859"/>
                </a:lnTo>
                <a:lnTo>
                  <a:pt x="60715" y="46859"/>
                </a:lnTo>
                <a:lnTo>
                  <a:pt x="60715" y="55870"/>
                </a:lnTo>
                <a:lnTo>
                  <a:pt x="59504" y="57588"/>
                </a:lnTo>
                <a:lnTo>
                  <a:pt x="54591" y="69234"/>
                </a:lnTo>
                <a:lnTo>
                  <a:pt x="52954" y="82395"/>
                </a:lnTo>
                <a:lnTo>
                  <a:pt x="53152" y="87114"/>
                </a:lnTo>
                <a:lnTo>
                  <a:pt x="55901" y="99673"/>
                </a:lnTo>
                <a:lnTo>
                  <a:pt x="60715" y="108690"/>
                </a:lnTo>
                <a:lnTo>
                  <a:pt x="60715" y="111021"/>
                </a:lnTo>
                <a:lnTo>
                  <a:pt x="59611" y="114360"/>
                </a:lnTo>
                <a:lnTo>
                  <a:pt x="57404" y="116102"/>
                </a:lnTo>
                <a:lnTo>
                  <a:pt x="56011" y="117205"/>
                </a:lnTo>
                <a:lnTo>
                  <a:pt x="53106" y="118076"/>
                </a:lnTo>
                <a:lnTo>
                  <a:pt x="73933" y="120730"/>
                </a:lnTo>
                <a:lnTo>
                  <a:pt x="72221" y="97878"/>
                </a:lnTo>
                <a:lnTo>
                  <a:pt x="74905" y="101470"/>
                </a:lnTo>
                <a:lnTo>
                  <a:pt x="75523" y="111312"/>
                </a:lnTo>
                <a:lnTo>
                  <a:pt x="76235" y="114302"/>
                </a:lnTo>
                <a:lnTo>
                  <a:pt x="79080" y="117205"/>
                </a:lnTo>
                <a:lnTo>
                  <a:pt x="87108" y="121154"/>
                </a:lnTo>
                <a:lnTo>
                  <a:pt x="87187" y="123244"/>
                </a:lnTo>
                <a:lnTo>
                  <a:pt x="87601" y="123242"/>
                </a:lnTo>
                <a:lnTo>
                  <a:pt x="100461" y="120823"/>
                </a:lnTo>
                <a:lnTo>
                  <a:pt x="111186" y="113837"/>
                </a:lnTo>
                <a:lnTo>
                  <a:pt x="107705" y="107605"/>
                </a:lnTo>
                <a:lnTo>
                  <a:pt x="105741" y="109105"/>
                </a:lnTo>
                <a:lnTo>
                  <a:pt x="100602" y="110702"/>
                </a:lnTo>
                <a:lnTo>
                  <a:pt x="94504" y="110702"/>
                </a:lnTo>
                <a:lnTo>
                  <a:pt x="87108" y="118715"/>
                </a:lnTo>
                <a:lnTo>
                  <a:pt x="82230" y="118192"/>
                </a:lnTo>
                <a:lnTo>
                  <a:pt x="80421" y="107624"/>
                </a:lnTo>
                <a:lnTo>
                  <a:pt x="75523" y="102159"/>
                </a:lnTo>
                <a:lnTo>
                  <a:pt x="75523" y="106783"/>
                </a:lnTo>
                <a:lnTo>
                  <a:pt x="75523" y="72030"/>
                </a:lnTo>
                <a:lnTo>
                  <a:pt x="67733" y="86817"/>
                </a:lnTo>
                <a:lnTo>
                  <a:pt x="63707" y="113186"/>
                </a:lnTo>
                <a:lnTo>
                  <a:pt x="61882" y="110876"/>
                </a:lnTo>
                <a:lnTo>
                  <a:pt x="60715" y="106086"/>
                </a:lnTo>
                <a:lnTo>
                  <a:pt x="61882" y="110876"/>
                </a:lnTo>
                <a:lnTo>
                  <a:pt x="63707" y="113186"/>
                </a:lnTo>
                <a:lnTo>
                  <a:pt x="67733" y="86817"/>
                </a:lnTo>
                <a:lnTo>
                  <a:pt x="75523" y="72030"/>
                </a:lnTo>
                <a:lnTo>
                  <a:pt x="65759" y="72030"/>
                </a:lnTo>
                <a:lnTo>
                  <a:pt x="63320" y="52172"/>
                </a:lnTo>
                <a:lnTo>
                  <a:pt x="68256" y="57746"/>
                </a:lnTo>
                <a:lnTo>
                  <a:pt x="75523" y="66456"/>
                </a:lnTo>
                <a:lnTo>
                  <a:pt x="75523" y="47629"/>
                </a:lnTo>
                <a:lnTo>
                  <a:pt x="78650" y="45814"/>
                </a:lnTo>
                <a:lnTo>
                  <a:pt x="91950" y="45814"/>
                </a:lnTo>
                <a:lnTo>
                  <a:pt x="96711" y="48368"/>
                </a:lnTo>
                <a:lnTo>
                  <a:pt x="99556" y="53478"/>
                </a:lnTo>
                <a:lnTo>
                  <a:pt x="98511" y="39455"/>
                </a:lnTo>
                <a:lnTo>
                  <a:pt x="90323" y="39455"/>
                </a:lnTo>
                <a:lnTo>
                  <a:pt x="85504" y="39738"/>
                </a:lnTo>
                <a:lnTo>
                  <a:pt x="75523" y="42933"/>
                </a:lnTo>
                <a:lnTo>
                  <a:pt x="73598" y="48746"/>
                </a:lnTo>
                <a:lnTo>
                  <a:pt x="70113" y="54610"/>
                </a:lnTo>
                <a:lnTo>
                  <a:pt x="73276" y="43652"/>
                </a:lnTo>
                <a:lnTo>
                  <a:pt x="74144" y="319"/>
                </a:lnTo>
                <a:lnTo>
                  <a:pt x="72649" y="871"/>
                </a:lnTo>
                <a:lnTo>
                  <a:pt x="64025" y="4180"/>
                </a:lnTo>
                <a:lnTo>
                  <a:pt x="62631" y="4500"/>
                </a:lnTo>
                <a:lnTo>
                  <a:pt x="61005" y="4529"/>
                </a:lnTo>
                <a:lnTo>
                  <a:pt x="58581" y="3774"/>
                </a:lnTo>
                <a:lnTo>
                  <a:pt x="54660" y="2264"/>
                </a:lnTo>
                <a:lnTo>
                  <a:pt x="50741" y="754"/>
                </a:lnTo>
                <a:lnTo>
                  <a:pt x="46893" y="0"/>
                </a:lnTo>
                <a:lnTo>
                  <a:pt x="43118" y="0"/>
                </a:lnTo>
                <a:lnTo>
                  <a:pt x="39547" y="4964"/>
                </a:lnTo>
                <a:lnTo>
                  <a:pt x="42741" y="4964"/>
                </a:lnTo>
                <a:lnTo>
                  <a:pt x="45659" y="7069"/>
                </a:lnTo>
                <a:lnTo>
                  <a:pt x="48301" y="11279"/>
                </a:lnTo>
                <a:lnTo>
                  <a:pt x="50944" y="15488"/>
                </a:lnTo>
                <a:lnTo>
                  <a:pt x="54007" y="17593"/>
                </a:lnTo>
                <a:lnTo>
                  <a:pt x="57491" y="17593"/>
                </a:lnTo>
                <a:lnTo>
                  <a:pt x="59016" y="17506"/>
                </a:lnTo>
                <a:lnTo>
                  <a:pt x="60715" y="16548"/>
                </a:lnTo>
                <a:lnTo>
                  <a:pt x="60715" y="41546"/>
                </a:lnTo>
                <a:lnTo>
                  <a:pt x="27265" y="41546"/>
                </a:lnTo>
                <a:lnTo>
                  <a:pt x="27268" y="39864"/>
                </a:lnTo>
                <a:lnTo>
                  <a:pt x="27691" y="24311"/>
                </a:lnTo>
                <a:lnTo>
                  <a:pt x="28833" y="15067"/>
                </a:lnTo>
                <a:lnTo>
                  <a:pt x="30401" y="8332"/>
                </a:lnTo>
                <a:lnTo>
                  <a:pt x="27700" y="4441"/>
                </a:lnTo>
                <a:lnTo>
                  <a:pt x="24738" y="6416"/>
                </a:lnTo>
                <a:lnTo>
                  <a:pt x="22241" y="8796"/>
                </a:lnTo>
                <a:lnTo>
                  <a:pt x="20209" y="11584"/>
                </a:lnTo>
                <a:lnTo>
                  <a:pt x="17189" y="15822"/>
                </a:lnTo>
                <a:lnTo>
                  <a:pt x="15127" y="20642"/>
                </a:lnTo>
                <a:lnTo>
                  <a:pt x="14024" y="26042"/>
                </a:lnTo>
                <a:lnTo>
                  <a:pt x="13327" y="29410"/>
                </a:lnTo>
                <a:lnTo>
                  <a:pt x="12834" y="34578"/>
                </a:lnTo>
                <a:lnTo>
                  <a:pt x="12544" y="41546"/>
                </a:lnTo>
                <a:lnTo>
                  <a:pt x="0" y="41546"/>
                </a:lnTo>
                <a:lnTo>
                  <a:pt x="0" y="46859"/>
                </a:lnTo>
                <a:lnTo>
                  <a:pt x="12369" y="46859"/>
                </a:lnTo>
                <a:lnTo>
                  <a:pt x="12369" y="109279"/>
                </a:lnTo>
                <a:lnTo>
                  <a:pt x="11701" y="113474"/>
                </a:lnTo>
                <a:lnTo>
                  <a:pt x="10366" y="115014"/>
                </a:lnTo>
                <a:lnTo>
                  <a:pt x="9030" y="116552"/>
                </a:lnTo>
                <a:lnTo>
                  <a:pt x="5574" y="117786"/>
                </a:lnTo>
                <a:lnTo>
                  <a:pt x="0" y="118715"/>
                </a:lnTo>
                <a:lnTo>
                  <a:pt x="0" y="121154"/>
                </a:lnTo>
                <a:lnTo>
                  <a:pt x="39809" y="121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81987" y="3930116"/>
            <a:ext cx="14015" cy="7352"/>
          </a:xfrm>
          <a:custGeom>
            <a:avLst/>
            <a:gdLst/>
            <a:ahLst/>
            <a:cxnLst/>
            <a:rect l="l" t="t" r="r" b="b"/>
            <a:pathLst>
              <a:path w="15417" h="8332">
                <a:moveTo>
                  <a:pt x="0" y="4441"/>
                </a:moveTo>
                <a:lnTo>
                  <a:pt x="2700" y="8332"/>
                </a:lnTo>
                <a:lnTo>
                  <a:pt x="6272" y="4964"/>
                </a:lnTo>
                <a:lnTo>
                  <a:pt x="11846" y="4964"/>
                </a:lnTo>
                <a:lnTo>
                  <a:pt x="15417" y="0"/>
                </a:lnTo>
                <a:lnTo>
                  <a:pt x="9727" y="0"/>
                </a:lnTo>
                <a:lnTo>
                  <a:pt x="4587" y="1480"/>
                </a:lnTo>
                <a:lnTo>
                  <a:pt x="0" y="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20543" y="3930398"/>
            <a:ext cx="5155" cy="47904"/>
          </a:xfrm>
          <a:custGeom>
            <a:avLst/>
            <a:gdLst/>
            <a:ahLst/>
            <a:cxnLst/>
            <a:rect l="l" t="t" r="r" b="b"/>
            <a:pathLst>
              <a:path w="5670" h="54291">
                <a:moveTo>
                  <a:pt x="0" y="54291"/>
                </a:moveTo>
                <a:lnTo>
                  <a:pt x="3484" y="48427"/>
                </a:lnTo>
                <a:lnTo>
                  <a:pt x="5409" y="42614"/>
                </a:lnTo>
                <a:lnTo>
                  <a:pt x="5409" y="10219"/>
                </a:lnTo>
                <a:lnTo>
                  <a:pt x="5670" y="2380"/>
                </a:lnTo>
                <a:lnTo>
                  <a:pt x="5583" y="813"/>
                </a:lnTo>
                <a:lnTo>
                  <a:pt x="4030" y="0"/>
                </a:lnTo>
                <a:lnTo>
                  <a:pt x="3162" y="43333"/>
                </a:lnTo>
                <a:lnTo>
                  <a:pt x="0" y="54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14368" y="3976150"/>
            <a:ext cx="11094" cy="12604"/>
          </a:xfrm>
          <a:custGeom>
            <a:avLst/>
            <a:gdLst/>
            <a:ahLst/>
            <a:cxnLst/>
            <a:rect l="l" t="t" r="r" b="b"/>
            <a:pathLst>
              <a:path w="12203" h="14284">
                <a:moveTo>
                  <a:pt x="3600" y="9522"/>
                </a:moveTo>
                <a:lnTo>
                  <a:pt x="4936" y="5574"/>
                </a:lnTo>
                <a:lnTo>
                  <a:pt x="0" y="0"/>
                </a:lnTo>
                <a:lnTo>
                  <a:pt x="2787" y="14284"/>
                </a:lnTo>
                <a:lnTo>
                  <a:pt x="12203" y="14284"/>
                </a:lnTo>
                <a:lnTo>
                  <a:pt x="4936" y="5574"/>
                </a:lnTo>
                <a:lnTo>
                  <a:pt x="3600" y="9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01072" y="4016481"/>
            <a:ext cx="34994" cy="22381"/>
          </a:xfrm>
          <a:custGeom>
            <a:avLst/>
            <a:gdLst/>
            <a:ahLst/>
            <a:cxnLst/>
            <a:rect l="l" t="t" r="r" b="b"/>
            <a:pathLst>
              <a:path w="38493" h="25365">
                <a:moveTo>
                  <a:pt x="27474" y="23275"/>
                </a:moveTo>
                <a:lnTo>
                  <a:pt x="38493" y="25365"/>
                </a:lnTo>
                <a:lnTo>
                  <a:pt x="38414" y="23275"/>
                </a:lnTo>
                <a:lnTo>
                  <a:pt x="30385" y="19327"/>
                </a:lnTo>
                <a:lnTo>
                  <a:pt x="27540" y="16423"/>
                </a:lnTo>
                <a:lnTo>
                  <a:pt x="26828" y="13433"/>
                </a:lnTo>
                <a:lnTo>
                  <a:pt x="26211" y="3591"/>
                </a:lnTo>
                <a:lnTo>
                  <a:pt x="23526" y="0"/>
                </a:lnTo>
                <a:lnTo>
                  <a:pt x="25239" y="22851"/>
                </a:lnTo>
                <a:lnTo>
                  <a:pt x="4412" y="20198"/>
                </a:lnTo>
                <a:lnTo>
                  <a:pt x="0" y="20836"/>
                </a:lnTo>
                <a:lnTo>
                  <a:pt x="0" y="23275"/>
                </a:lnTo>
                <a:lnTo>
                  <a:pt x="27474" y="23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58549" y="3993672"/>
            <a:ext cx="52461" cy="44804"/>
          </a:xfrm>
          <a:custGeom>
            <a:avLst/>
            <a:gdLst/>
            <a:ahLst/>
            <a:cxnLst/>
            <a:rect l="l" t="t" r="r" b="b"/>
            <a:pathLst>
              <a:path w="57707" h="50778">
                <a:moveTo>
                  <a:pt x="14777" y="34317"/>
                </a:moveTo>
                <a:lnTo>
                  <a:pt x="10406" y="28253"/>
                </a:lnTo>
                <a:lnTo>
                  <a:pt x="10257" y="28713"/>
                </a:lnTo>
                <a:lnTo>
                  <a:pt x="6048" y="26158"/>
                </a:lnTo>
                <a:lnTo>
                  <a:pt x="4730" y="20381"/>
                </a:lnTo>
                <a:lnTo>
                  <a:pt x="2219" y="12513"/>
                </a:lnTo>
                <a:lnTo>
                  <a:pt x="2219" y="0"/>
                </a:lnTo>
                <a:lnTo>
                  <a:pt x="2186" y="30687"/>
                </a:lnTo>
                <a:lnTo>
                  <a:pt x="5801" y="35536"/>
                </a:lnTo>
                <a:lnTo>
                  <a:pt x="0" y="41104"/>
                </a:lnTo>
                <a:lnTo>
                  <a:pt x="10480" y="48284"/>
                </a:lnTo>
                <a:lnTo>
                  <a:pt x="22864" y="50778"/>
                </a:lnTo>
                <a:lnTo>
                  <a:pt x="24531" y="50735"/>
                </a:lnTo>
                <a:lnTo>
                  <a:pt x="36623" y="47496"/>
                </a:lnTo>
                <a:lnTo>
                  <a:pt x="47254" y="39107"/>
                </a:lnTo>
                <a:lnTo>
                  <a:pt x="50913" y="35042"/>
                </a:lnTo>
                <a:lnTo>
                  <a:pt x="54397" y="29526"/>
                </a:lnTo>
                <a:lnTo>
                  <a:pt x="57707" y="22558"/>
                </a:lnTo>
                <a:lnTo>
                  <a:pt x="55268" y="21077"/>
                </a:lnTo>
                <a:lnTo>
                  <a:pt x="51900" y="26013"/>
                </a:lnTo>
                <a:lnTo>
                  <a:pt x="48880" y="29613"/>
                </a:lnTo>
                <a:lnTo>
                  <a:pt x="46209" y="31878"/>
                </a:lnTo>
                <a:lnTo>
                  <a:pt x="41505" y="35826"/>
                </a:lnTo>
                <a:lnTo>
                  <a:pt x="36133" y="37800"/>
                </a:lnTo>
                <a:lnTo>
                  <a:pt x="21557" y="37800"/>
                </a:lnTo>
                <a:lnTo>
                  <a:pt x="14777" y="34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14368" y="3964930"/>
            <a:ext cx="49454" cy="65631"/>
          </a:xfrm>
          <a:custGeom>
            <a:avLst/>
            <a:gdLst/>
            <a:ahLst/>
            <a:cxnLst/>
            <a:rect l="l" t="t" r="r" b="b"/>
            <a:pathLst>
              <a:path w="54399" h="74382">
                <a:moveTo>
                  <a:pt x="54399" y="68111"/>
                </a:moveTo>
                <a:lnTo>
                  <a:pt x="50784" y="63262"/>
                </a:lnTo>
                <a:lnTo>
                  <a:pt x="48155" y="73376"/>
                </a:lnTo>
                <a:lnTo>
                  <a:pt x="47420" y="72640"/>
                </a:lnTo>
                <a:lnTo>
                  <a:pt x="46602" y="66456"/>
                </a:lnTo>
                <a:lnTo>
                  <a:pt x="50784" y="63262"/>
                </a:lnTo>
                <a:lnTo>
                  <a:pt x="50817" y="32574"/>
                </a:lnTo>
                <a:lnTo>
                  <a:pt x="48378" y="12542"/>
                </a:lnTo>
                <a:lnTo>
                  <a:pt x="50234" y="11016"/>
                </a:lnTo>
                <a:lnTo>
                  <a:pt x="48519" y="8492"/>
                </a:lnTo>
                <a:lnTo>
                  <a:pt x="42363" y="2830"/>
                </a:lnTo>
                <a:lnTo>
                  <a:pt x="35191" y="0"/>
                </a:lnTo>
                <a:lnTo>
                  <a:pt x="36236" y="14022"/>
                </a:lnTo>
                <a:lnTo>
                  <a:pt x="37805" y="16868"/>
                </a:lnTo>
                <a:lnTo>
                  <a:pt x="38908" y="21193"/>
                </a:lnTo>
                <a:lnTo>
                  <a:pt x="39547" y="27000"/>
                </a:lnTo>
                <a:lnTo>
                  <a:pt x="43711" y="18814"/>
                </a:lnTo>
                <a:lnTo>
                  <a:pt x="38653" y="30435"/>
                </a:lnTo>
                <a:lnTo>
                  <a:pt x="12203" y="27000"/>
                </a:lnTo>
                <a:lnTo>
                  <a:pt x="2787" y="27000"/>
                </a:lnTo>
                <a:lnTo>
                  <a:pt x="0" y="12716"/>
                </a:lnTo>
                <a:lnTo>
                  <a:pt x="2438" y="32574"/>
                </a:lnTo>
                <a:lnTo>
                  <a:pt x="38378" y="32574"/>
                </a:lnTo>
                <a:lnTo>
                  <a:pt x="36967" y="43549"/>
                </a:lnTo>
                <a:lnTo>
                  <a:pt x="37299" y="49859"/>
                </a:lnTo>
                <a:lnTo>
                  <a:pt x="40595" y="62543"/>
                </a:lnTo>
                <a:lnTo>
                  <a:pt x="44385" y="68149"/>
                </a:lnTo>
                <a:lnTo>
                  <a:pt x="47866" y="74382"/>
                </a:lnTo>
                <a:lnTo>
                  <a:pt x="48598" y="73679"/>
                </a:lnTo>
                <a:lnTo>
                  <a:pt x="54399" y="6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62849" y="4011655"/>
            <a:ext cx="7189" cy="7352"/>
          </a:xfrm>
          <a:custGeom>
            <a:avLst/>
            <a:gdLst/>
            <a:ahLst/>
            <a:cxnLst/>
            <a:rect l="l" t="t" r="r" b="b"/>
            <a:pathLst>
              <a:path w="7908" h="8332">
                <a:moveTo>
                  <a:pt x="0" y="0"/>
                </a:moveTo>
                <a:lnTo>
                  <a:pt x="1317" y="5777"/>
                </a:lnTo>
                <a:lnTo>
                  <a:pt x="5526" y="8332"/>
                </a:lnTo>
                <a:lnTo>
                  <a:pt x="5675" y="7872"/>
                </a:lnTo>
                <a:lnTo>
                  <a:pt x="7908" y="958"/>
                </a:lnTo>
                <a:lnTo>
                  <a:pt x="5023" y="6967"/>
                </a:lnTo>
                <a:lnTo>
                  <a:pt x="2615" y="36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58348" y="3964546"/>
            <a:ext cx="50444" cy="29126"/>
          </a:xfrm>
          <a:custGeom>
            <a:avLst/>
            <a:gdLst/>
            <a:ahLst/>
            <a:cxnLst/>
            <a:rect l="l" t="t" r="r" b="b"/>
            <a:pathLst>
              <a:path w="55488" h="33010">
                <a:moveTo>
                  <a:pt x="9372" y="32537"/>
                </a:moveTo>
                <a:lnTo>
                  <a:pt x="6995" y="19011"/>
                </a:lnTo>
                <a:lnTo>
                  <a:pt x="6118" y="17721"/>
                </a:lnTo>
                <a:lnTo>
                  <a:pt x="9277" y="13717"/>
                </a:lnTo>
                <a:lnTo>
                  <a:pt x="13835" y="7940"/>
                </a:lnTo>
                <a:lnTo>
                  <a:pt x="19425" y="5051"/>
                </a:lnTo>
                <a:lnTo>
                  <a:pt x="29181" y="5051"/>
                </a:lnTo>
                <a:lnTo>
                  <a:pt x="31707" y="5661"/>
                </a:lnTo>
                <a:lnTo>
                  <a:pt x="33624" y="6880"/>
                </a:lnTo>
                <a:lnTo>
                  <a:pt x="35482" y="8158"/>
                </a:lnTo>
                <a:lnTo>
                  <a:pt x="36789" y="10335"/>
                </a:lnTo>
                <a:lnTo>
                  <a:pt x="37543" y="13413"/>
                </a:lnTo>
                <a:lnTo>
                  <a:pt x="38589" y="17593"/>
                </a:lnTo>
                <a:lnTo>
                  <a:pt x="39285" y="20265"/>
                </a:lnTo>
                <a:lnTo>
                  <a:pt x="40403" y="22297"/>
                </a:lnTo>
                <a:lnTo>
                  <a:pt x="41942" y="23690"/>
                </a:lnTo>
                <a:lnTo>
                  <a:pt x="43481" y="25084"/>
                </a:lnTo>
                <a:lnTo>
                  <a:pt x="45267" y="25781"/>
                </a:lnTo>
                <a:lnTo>
                  <a:pt x="50087" y="25781"/>
                </a:lnTo>
                <a:lnTo>
                  <a:pt x="52149" y="24953"/>
                </a:lnTo>
                <a:lnTo>
                  <a:pt x="53484" y="23298"/>
                </a:lnTo>
                <a:lnTo>
                  <a:pt x="54820" y="21644"/>
                </a:lnTo>
                <a:lnTo>
                  <a:pt x="55488" y="19858"/>
                </a:lnTo>
                <a:lnTo>
                  <a:pt x="55488" y="13471"/>
                </a:lnTo>
                <a:lnTo>
                  <a:pt x="52860" y="9363"/>
                </a:lnTo>
                <a:lnTo>
                  <a:pt x="47605" y="5617"/>
                </a:lnTo>
                <a:lnTo>
                  <a:pt x="42349" y="1872"/>
                </a:lnTo>
                <a:lnTo>
                  <a:pt x="36092" y="0"/>
                </a:lnTo>
                <a:lnTo>
                  <a:pt x="28833" y="0"/>
                </a:lnTo>
                <a:lnTo>
                  <a:pt x="22212" y="502"/>
                </a:lnTo>
                <a:lnTo>
                  <a:pt x="10136" y="4646"/>
                </a:lnTo>
                <a:lnTo>
                  <a:pt x="1856" y="11451"/>
                </a:lnTo>
                <a:lnTo>
                  <a:pt x="0" y="12977"/>
                </a:lnTo>
                <a:lnTo>
                  <a:pt x="2438" y="33010"/>
                </a:lnTo>
                <a:lnTo>
                  <a:pt x="9374" y="33010"/>
                </a:lnTo>
                <a:lnTo>
                  <a:pt x="2438" y="27174"/>
                </a:lnTo>
                <a:lnTo>
                  <a:pt x="4718" y="19495"/>
                </a:lnTo>
                <a:lnTo>
                  <a:pt x="9374" y="33010"/>
                </a:lnTo>
                <a:lnTo>
                  <a:pt x="9372" y="325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56734" y="4020750"/>
            <a:ext cx="3802" cy="8924"/>
          </a:xfrm>
          <a:custGeom>
            <a:avLst/>
            <a:gdLst/>
            <a:ahLst/>
            <a:cxnLst/>
            <a:rect l="l" t="t" r="r" b="b"/>
            <a:pathLst>
              <a:path w="4182" h="10114">
                <a:moveTo>
                  <a:pt x="4182" y="0"/>
                </a:moveTo>
                <a:lnTo>
                  <a:pt x="0" y="3193"/>
                </a:lnTo>
                <a:lnTo>
                  <a:pt x="817" y="9377"/>
                </a:lnTo>
                <a:lnTo>
                  <a:pt x="1553" y="10114"/>
                </a:lnTo>
                <a:lnTo>
                  <a:pt x="4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65227" y="4011579"/>
            <a:ext cx="4811" cy="6224"/>
          </a:xfrm>
          <a:custGeom>
            <a:avLst/>
            <a:gdLst/>
            <a:ahLst/>
            <a:cxnLst/>
            <a:rect l="l" t="t" r="r" b="b"/>
            <a:pathLst>
              <a:path w="5292" h="7054">
                <a:moveTo>
                  <a:pt x="2243" y="0"/>
                </a:moveTo>
                <a:lnTo>
                  <a:pt x="0" y="3714"/>
                </a:lnTo>
                <a:lnTo>
                  <a:pt x="2407" y="7054"/>
                </a:lnTo>
                <a:lnTo>
                  <a:pt x="5292" y="1045"/>
                </a:lnTo>
                <a:lnTo>
                  <a:pt x="2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29915" y="4025080"/>
            <a:ext cx="12803" cy="9785"/>
          </a:xfrm>
          <a:custGeom>
            <a:avLst/>
            <a:gdLst/>
            <a:ahLst/>
            <a:cxnLst/>
            <a:rect l="l" t="t" r="r" b="b"/>
            <a:pathLst>
              <a:path w="14083" h="11090">
                <a:moveTo>
                  <a:pt x="6533" y="3077"/>
                </a:moveTo>
                <a:lnTo>
                  <a:pt x="0" y="0"/>
                </a:lnTo>
                <a:lnTo>
                  <a:pt x="1809" y="10568"/>
                </a:lnTo>
                <a:lnTo>
                  <a:pt x="6687" y="11090"/>
                </a:lnTo>
                <a:lnTo>
                  <a:pt x="14083" y="3077"/>
                </a:lnTo>
                <a:lnTo>
                  <a:pt x="6533" y="3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25462" y="3981532"/>
            <a:ext cx="28644" cy="10254"/>
          </a:xfrm>
          <a:custGeom>
            <a:avLst/>
            <a:gdLst/>
            <a:ahLst/>
            <a:cxnLst/>
            <a:rect l="l" t="t" r="r" b="b"/>
            <a:pathLst>
              <a:path w="31508" h="11621">
                <a:moveTo>
                  <a:pt x="27343" y="8186"/>
                </a:moveTo>
                <a:lnTo>
                  <a:pt x="0" y="8186"/>
                </a:lnTo>
                <a:lnTo>
                  <a:pt x="26450" y="11621"/>
                </a:lnTo>
                <a:lnTo>
                  <a:pt x="31508" y="0"/>
                </a:lnTo>
                <a:lnTo>
                  <a:pt x="27343" y="8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15739" y="3945948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60"/>
                </a:moveTo>
                <a:lnTo>
                  <a:pt x="10365" y="87824"/>
                </a:lnTo>
                <a:lnTo>
                  <a:pt x="11034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5" y="104867"/>
                </a:lnTo>
                <a:lnTo>
                  <a:pt x="29442" y="104867"/>
                </a:lnTo>
                <a:lnTo>
                  <a:pt x="32695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3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6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2" y="21078"/>
                </a:lnTo>
                <a:lnTo>
                  <a:pt x="2875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17431" y="3964930"/>
            <a:ext cx="35710" cy="67450"/>
          </a:xfrm>
          <a:custGeom>
            <a:avLst/>
            <a:gdLst/>
            <a:ahLst/>
            <a:cxnLst/>
            <a:rect l="l" t="t" r="r" b="b"/>
            <a:pathLst>
              <a:path w="39281" h="76443">
                <a:moveTo>
                  <a:pt x="17044" y="5226"/>
                </a:moveTo>
                <a:lnTo>
                  <a:pt x="18247" y="6051"/>
                </a:lnTo>
                <a:lnTo>
                  <a:pt x="20467" y="5342"/>
                </a:lnTo>
                <a:lnTo>
                  <a:pt x="23520" y="9667"/>
                </a:lnTo>
                <a:lnTo>
                  <a:pt x="23603" y="15358"/>
                </a:lnTo>
                <a:lnTo>
                  <a:pt x="23951" y="17971"/>
                </a:lnTo>
                <a:lnTo>
                  <a:pt x="23951" y="21687"/>
                </a:lnTo>
                <a:lnTo>
                  <a:pt x="25915" y="76443"/>
                </a:lnTo>
                <a:lnTo>
                  <a:pt x="29428" y="70462"/>
                </a:lnTo>
                <a:lnTo>
                  <a:pt x="32941" y="64482"/>
                </a:lnTo>
                <a:lnTo>
                  <a:pt x="34699" y="56643"/>
                </a:lnTo>
                <a:lnTo>
                  <a:pt x="39281" y="72129"/>
                </a:lnTo>
                <a:lnTo>
                  <a:pt x="34699" y="46946"/>
                </a:lnTo>
                <a:lnTo>
                  <a:pt x="33428" y="34158"/>
                </a:lnTo>
                <a:lnTo>
                  <a:pt x="29615" y="22030"/>
                </a:lnTo>
                <a:lnTo>
                  <a:pt x="27991" y="18552"/>
                </a:lnTo>
                <a:lnTo>
                  <a:pt x="26823" y="3264"/>
                </a:lnTo>
                <a:lnTo>
                  <a:pt x="24248" y="1933"/>
                </a:lnTo>
                <a:lnTo>
                  <a:pt x="11005" y="0"/>
                </a:lnTo>
                <a:lnTo>
                  <a:pt x="5138" y="365"/>
                </a:lnTo>
                <a:lnTo>
                  <a:pt x="0" y="6735"/>
                </a:lnTo>
                <a:lnTo>
                  <a:pt x="3977" y="5226"/>
                </a:lnTo>
                <a:lnTo>
                  <a:pt x="17044" y="5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49675" y="3964699"/>
            <a:ext cx="7771" cy="63874"/>
          </a:xfrm>
          <a:custGeom>
            <a:avLst/>
            <a:gdLst/>
            <a:ahLst/>
            <a:cxnLst/>
            <a:rect l="l" t="t" r="r" b="b"/>
            <a:pathLst>
              <a:path w="8548" h="72390">
                <a:moveTo>
                  <a:pt x="3813" y="72390"/>
                </a:moveTo>
                <a:lnTo>
                  <a:pt x="4457" y="71856"/>
                </a:lnTo>
                <a:lnTo>
                  <a:pt x="8548" y="66332"/>
                </a:lnTo>
                <a:lnTo>
                  <a:pt x="6950" y="16955"/>
                </a:lnTo>
                <a:lnTo>
                  <a:pt x="3813" y="20032"/>
                </a:lnTo>
                <a:lnTo>
                  <a:pt x="2942" y="14458"/>
                </a:lnTo>
                <a:lnTo>
                  <a:pt x="2942" y="1654"/>
                </a:lnTo>
                <a:lnTo>
                  <a:pt x="2071" y="0"/>
                </a:lnTo>
                <a:lnTo>
                  <a:pt x="0" y="7995"/>
                </a:lnTo>
                <a:lnTo>
                  <a:pt x="3813" y="72390"/>
                </a:lnTo>
                <a:lnTo>
                  <a:pt x="3813" y="68807"/>
                </a:lnTo>
                <a:lnTo>
                  <a:pt x="3813" y="72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41816" y="3964699"/>
            <a:ext cx="11325" cy="63874"/>
          </a:xfrm>
          <a:custGeom>
            <a:avLst/>
            <a:gdLst/>
            <a:ahLst/>
            <a:cxnLst/>
            <a:rect l="l" t="t" r="r" b="b"/>
            <a:pathLst>
              <a:path w="12458" h="72390">
                <a:moveTo>
                  <a:pt x="8644" y="7995"/>
                </a:moveTo>
                <a:lnTo>
                  <a:pt x="10716" y="0"/>
                </a:lnTo>
                <a:lnTo>
                  <a:pt x="2528" y="2699"/>
                </a:lnTo>
                <a:lnTo>
                  <a:pt x="0" y="3526"/>
                </a:lnTo>
                <a:lnTo>
                  <a:pt x="1167" y="18813"/>
                </a:lnTo>
                <a:lnTo>
                  <a:pt x="2791" y="22291"/>
                </a:lnTo>
                <a:lnTo>
                  <a:pt x="6604" y="34419"/>
                </a:lnTo>
                <a:lnTo>
                  <a:pt x="7875" y="47207"/>
                </a:lnTo>
                <a:lnTo>
                  <a:pt x="12458" y="72390"/>
                </a:lnTo>
                <a:lnTo>
                  <a:pt x="8644" y="7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44616" y="4031574"/>
            <a:ext cx="19058" cy="5443"/>
          </a:xfrm>
          <a:custGeom>
            <a:avLst/>
            <a:gdLst/>
            <a:ahLst/>
            <a:cxnLst/>
            <a:rect l="l" t="t" r="r" b="b"/>
            <a:pathLst>
              <a:path w="20964" h="6169">
                <a:moveTo>
                  <a:pt x="20964" y="3730"/>
                </a:moveTo>
                <a:lnTo>
                  <a:pt x="16956" y="3614"/>
                </a:lnTo>
                <a:lnTo>
                  <a:pt x="14024" y="2845"/>
                </a:lnTo>
                <a:lnTo>
                  <a:pt x="12165" y="1422"/>
                </a:lnTo>
                <a:lnTo>
                  <a:pt x="10307" y="0"/>
                </a:lnTo>
                <a:lnTo>
                  <a:pt x="0" y="4377"/>
                </a:lnTo>
                <a:lnTo>
                  <a:pt x="20964" y="6169"/>
                </a:lnTo>
                <a:lnTo>
                  <a:pt x="20964" y="3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91642" y="3965253"/>
            <a:ext cx="72032" cy="74146"/>
          </a:xfrm>
          <a:custGeom>
            <a:avLst/>
            <a:gdLst/>
            <a:ahLst/>
            <a:cxnLst/>
            <a:rect l="l" t="t" r="r" b="b"/>
            <a:pathLst>
              <a:path w="79235" h="84032">
                <a:moveTo>
                  <a:pt x="58271" y="79541"/>
                </a:moveTo>
                <a:lnTo>
                  <a:pt x="68579" y="75163"/>
                </a:lnTo>
                <a:lnTo>
                  <a:pt x="67649" y="72361"/>
                </a:lnTo>
                <a:lnTo>
                  <a:pt x="67649" y="71763"/>
                </a:lnTo>
                <a:lnTo>
                  <a:pt x="63067" y="56277"/>
                </a:lnTo>
                <a:lnTo>
                  <a:pt x="61309" y="64116"/>
                </a:lnTo>
                <a:lnTo>
                  <a:pt x="57796" y="70096"/>
                </a:lnTo>
                <a:lnTo>
                  <a:pt x="54283" y="76077"/>
                </a:lnTo>
                <a:lnTo>
                  <a:pt x="52319" y="21321"/>
                </a:lnTo>
                <a:lnTo>
                  <a:pt x="52319" y="70823"/>
                </a:lnTo>
                <a:lnTo>
                  <a:pt x="51491" y="74263"/>
                </a:lnTo>
                <a:lnTo>
                  <a:pt x="49836" y="75802"/>
                </a:lnTo>
                <a:lnTo>
                  <a:pt x="49274" y="79068"/>
                </a:lnTo>
                <a:lnTo>
                  <a:pt x="48181" y="77340"/>
                </a:lnTo>
                <a:lnTo>
                  <a:pt x="45292" y="78371"/>
                </a:lnTo>
                <a:lnTo>
                  <a:pt x="42770" y="79068"/>
                </a:lnTo>
                <a:lnTo>
                  <a:pt x="34466" y="79068"/>
                </a:lnTo>
                <a:lnTo>
                  <a:pt x="27975" y="74597"/>
                </a:lnTo>
                <a:lnTo>
                  <a:pt x="23301" y="65654"/>
                </a:lnTo>
                <a:lnTo>
                  <a:pt x="21399" y="61684"/>
                </a:lnTo>
                <a:lnTo>
                  <a:pt x="17567" y="49592"/>
                </a:lnTo>
                <a:lnTo>
                  <a:pt x="16289" y="36738"/>
                </a:lnTo>
                <a:lnTo>
                  <a:pt x="16404" y="32420"/>
                </a:lnTo>
                <a:lnTo>
                  <a:pt x="18997" y="18654"/>
                </a:lnTo>
                <a:lnTo>
                  <a:pt x="25000" y="9389"/>
                </a:lnTo>
                <a:lnTo>
                  <a:pt x="28367" y="6369"/>
                </a:lnTo>
                <a:lnTo>
                  <a:pt x="33506" y="0"/>
                </a:lnTo>
                <a:lnTo>
                  <a:pt x="21187" y="3766"/>
                </a:lnTo>
                <a:lnTo>
                  <a:pt x="11019" y="11610"/>
                </a:lnTo>
                <a:lnTo>
                  <a:pt x="7251" y="16323"/>
                </a:lnTo>
                <a:lnTo>
                  <a:pt x="1812" y="27740"/>
                </a:lnTo>
                <a:lnTo>
                  <a:pt x="0" y="40918"/>
                </a:lnTo>
                <a:lnTo>
                  <a:pt x="606" y="49081"/>
                </a:lnTo>
                <a:lnTo>
                  <a:pt x="4373" y="61349"/>
                </a:lnTo>
                <a:lnTo>
                  <a:pt x="11585" y="71751"/>
                </a:lnTo>
                <a:lnTo>
                  <a:pt x="15845" y="75712"/>
                </a:lnTo>
                <a:lnTo>
                  <a:pt x="27000" y="81952"/>
                </a:lnTo>
                <a:lnTo>
                  <a:pt x="39896" y="84032"/>
                </a:lnTo>
                <a:lnTo>
                  <a:pt x="46108" y="83596"/>
                </a:lnTo>
                <a:lnTo>
                  <a:pt x="41169" y="81332"/>
                </a:lnTo>
                <a:lnTo>
                  <a:pt x="79235" y="81332"/>
                </a:lnTo>
                <a:lnTo>
                  <a:pt x="58271" y="79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52349" y="3964623"/>
            <a:ext cx="52583" cy="72394"/>
          </a:xfrm>
          <a:custGeom>
            <a:avLst/>
            <a:gdLst/>
            <a:ahLst/>
            <a:cxnLst/>
            <a:rect l="l" t="t" r="r" b="b"/>
            <a:pathLst>
              <a:path w="57841" h="82047">
                <a:moveTo>
                  <a:pt x="57841" y="82047"/>
                </a:moveTo>
                <a:lnTo>
                  <a:pt x="57841" y="79608"/>
                </a:lnTo>
                <a:lnTo>
                  <a:pt x="53891" y="79550"/>
                </a:lnTo>
                <a:lnTo>
                  <a:pt x="51075" y="78592"/>
                </a:lnTo>
                <a:lnTo>
                  <a:pt x="49391" y="76734"/>
                </a:lnTo>
                <a:lnTo>
                  <a:pt x="47707" y="74875"/>
                </a:lnTo>
                <a:lnTo>
                  <a:pt x="46865" y="71856"/>
                </a:lnTo>
                <a:lnTo>
                  <a:pt x="46865" y="27000"/>
                </a:lnTo>
                <a:lnTo>
                  <a:pt x="44511" y="12603"/>
                </a:lnTo>
                <a:lnTo>
                  <a:pt x="37457" y="3396"/>
                </a:lnTo>
                <a:lnTo>
                  <a:pt x="34204" y="1132"/>
                </a:lnTo>
                <a:lnTo>
                  <a:pt x="30604" y="0"/>
                </a:lnTo>
                <a:lnTo>
                  <a:pt x="21778" y="0"/>
                </a:lnTo>
                <a:lnTo>
                  <a:pt x="17074" y="1422"/>
                </a:lnTo>
                <a:lnTo>
                  <a:pt x="12543" y="4268"/>
                </a:lnTo>
                <a:lnTo>
                  <a:pt x="9524" y="6125"/>
                </a:lnTo>
                <a:lnTo>
                  <a:pt x="5343" y="9551"/>
                </a:lnTo>
                <a:lnTo>
                  <a:pt x="1927" y="12743"/>
                </a:lnTo>
                <a:lnTo>
                  <a:pt x="1166" y="11671"/>
                </a:lnTo>
                <a:lnTo>
                  <a:pt x="0" y="10652"/>
                </a:lnTo>
                <a:lnTo>
                  <a:pt x="0" y="14545"/>
                </a:lnTo>
                <a:lnTo>
                  <a:pt x="871" y="20119"/>
                </a:lnTo>
                <a:lnTo>
                  <a:pt x="4007" y="17042"/>
                </a:lnTo>
                <a:lnTo>
                  <a:pt x="5606" y="66420"/>
                </a:lnTo>
                <a:lnTo>
                  <a:pt x="10769" y="54824"/>
                </a:lnTo>
                <a:lnTo>
                  <a:pt x="12490" y="41807"/>
                </a:lnTo>
                <a:lnTo>
                  <a:pt x="11985" y="34201"/>
                </a:lnTo>
                <a:lnTo>
                  <a:pt x="8338" y="21770"/>
                </a:lnTo>
                <a:lnTo>
                  <a:pt x="4611" y="16521"/>
                </a:lnTo>
                <a:lnTo>
                  <a:pt x="6563" y="14836"/>
                </a:lnTo>
                <a:lnTo>
                  <a:pt x="8537" y="13500"/>
                </a:lnTo>
                <a:lnTo>
                  <a:pt x="12079" y="11177"/>
                </a:lnTo>
                <a:lnTo>
                  <a:pt x="15563" y="10016"/>
                </a:lnTo>
                <a:lnTo>
                  <a:pt x="23984" y="10016"/>
                </a:lnTo>
                <a:lnTo>
                  <a:pt x="27410" y="11656"/>
                </a:lnTo>
                <a:lnTo>
                  <a:pt x="29268" y="14937"/>
                </a:lnTo>
                <a:lnTo>
                  <a:pt x="31127" y="18218"/>
                </a:lnTo>
                <a:lnTo>
                  <a:pt x="32056" y="22355"/>
                </a:lnTo>
                <a:lnTo>
                  <a:pt x="32056" y="70462"/>
                </a:lnTo>
                <a:lnTo>
                  <a:pt x="31214" y="74309"/>
                </a:lnTo>
                <a:lnTo>
                  <a:pt x="29530" y="76080"/>
                </a:lnTo>
                <a:lnTo>
                  <a:pt x="27845" y="77851"/>
                </a:lnTo>
                <a:lnTo>
                  <a:pt x="24884" y="79027"/>
                </a:lnTo>
                <a:lnTo>
                  <a:pt x="20645" y="79608"/>
                </a:lnTo>
                <a:lnTo>
                  <a:pt x="20645" y="82047"/>
                </a:lnTo>
                <a:lnTo>
                  <a:pt x="57841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28751" y="3969643"/>
            <a:ext cx="10136" cy="8838"/>
          </a:xfrm>
          <a:custGeom>
            <a:avLst/>
            <a:gdLst/>
            <a:ahLst/>
            <a:cxnLst/>
            <a:rect l="l" t="t" r="r" b="b"/>
            <a:pathLst>
              <a:path w="11150" h="10016">
                <a:moveTo>
                  <a:pt x="11067" y="4325"/>
                </a:moveTo>
                <a:lnTo>
                  <a:pt x="8014" y="0"/>
                </a:lnTo>
                <a:lnTo>
                  <a:pt x="5794" y="709"/>
                </a:lnTo>
                <a:lnTo>
                  <a:pt x="2380" y="1800"/>
                </a:lnTo>
                <a:lnTo>
                  <a:pt x="0" y="2496"/>
                </a:lnTo>
                <a:lnTo>
                  <a:pt x="0" y="5545"/>
                </a:lnTo>
                <a:lnTo>
                  <a:pt x="2047" y="5283"/>
                </a:lnTo>
                <a:lnTo>
                  <a:pt x="3658" y="5196"/>
                </a:lnTo>
                <a:lnTo>
                  <a:pt x="7084" y="5196"/>
                </a:lnTo>
                <a:lnTo>
                  <a:pt x="9349" y="6300"/>
                </a:lnTo>
                <a:lnTo>
                  <a:pt x="10452" y="8506"/>
                </a:lnTo>
                <a:lnTo>
                  <a:pt x="11150" y="10016"/>
                </a:lnTo>
                <a:lnTo>
                  <a:pt x="11067" y="4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29069" y="4034404"/>
            <a:ext cx="3748" cy="614"/>
          </a:xfrm>
          <a:custGeom>
            <a:avLst/>
            <a:gdLst/>
            <a:ahLst/>
            <a:cxnLst/>
            <a:rect l="l" t="t" r="r" b="b"/>
            <a:pathLst>
              <a:path w="4123" h="696">
                <a:moveTo>
                  <a:pt x="0" y="522"/>
                </a:moveTo>
                <a:lnTo>
                  <a:pt x="0" y="696"/>
                </a:lnTo>
                <a:lnTo>
                  <a:pt x="1600" y="696"/>
                </a:lnTo>
                <a:lnTo>
                  <a:pt x="4123" y="0"/>
                </a:lnTo>
                <a:lnTo>
                  <a:pt x="0" y="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91501" y="3964393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2"/>
                </a:lnTo>
                <a:lnTo>
                  <a:pt x="4790" y="80479"/>
                </a:lnTo>
                <a:lnTo>
                  <a:pt x="6301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9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7"/>
                </a:lnTo>
                <a:lnTo>
                  <a:pt x="46893" y="46266"/>
                </a:lnTo>
                <a:lnTo>
                  <a:pt x="34495" y="37104"/>
                </a:lnTo>
                <a:lnTo>
                  <a:pt x="22996" y="30919"/>
                </a:lnTo>
                <a:lnTo>
                  <a:pt x="14983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1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8"/>
                </a:lnTo>
                <a:lnTo>
                  <a:pt x="43177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5" y="0"/>
                </a:lnTo>
                <a:lnTo>
                  <a:pt x="17451" y="0"/>
                </a:lnTo>
                <a:lnTo>
                  <a:pt x="11614" y="2090"/>
                </a:lnTo>
                <a:lnTo>
                  <a:pt x="6968" y="6270"/>
                </a:lnTo>
                <a:lnTo>
                  <a:pt x="2323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3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9" y="47642"/>
                </a:lnTo>
                <a:lnTo>
                  <a:pt x="30574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1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9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10159" y="3929117"/>
            <a:ext cx="38723" cy="107899"/>
          </a:xfrm>
          <a:custGeom>
            <a:avLst/>
            <a:gdLst/>
            <a:ahLst/>
            <a:cxnLst/>
            <a:rect l="l" t="t" r="r" b="b"/>
            <a:pathLst>
              <a:path w="42595" h="122286">
                <a:moveTo>
                  <a:pt x="42595" y="122286"/>
                </a:moveTo>
                <a:lnTo>
                  <a:pt x="42595" y="119848"/>
                </a:lnTo>
                <a:lnTo>
                  <a:pt x="37136" y="119441"/>
                </a:lnTo>
                <a:lnTo>
                  <a:pt x="33537" y="118498"/>
                </a:lnTo>
                <a:lnTo>
                  <a:pt x="31794" y="117017"/>
                </a:lnTo>
                <a:lnTo>
                  <a:pt x="30052" y="115536"/>
                </a:lnTo>
                <a:lnTo>
                  <a:pt x="29181" y="112270"/>
                </a:lnTo>
                <a:lnTo>
                  <a:pt x="29181" y="1626"/>
                </a:lnTo>
                <a:lnTo>
                  <a:pt x="28310" y="0"/>
                </a:lnTo>
                <a:lnTo>
                  <a:pt x="23784" y="1417"/>
                </a:lnTo>
                <a:lnTo>
                  <a:pt x="11005" y="5276"/>
                </a:lnTo>
                <a:lnTo>
                  <a:pt x="0" y="8361"/>
                </a:lnTo>
                <a:lnTo>
                  <a:pt x="0" y="11235"/>
                </a:lnTo>
                <a:lnTo>
                  <a:pt x="2656" y="10626"/>
                </a:lnTo>
                <a:lnTo>
                  <a:pt x="4573" y="10277"/>
                </a:lnTo>
                <a:lnTo>
                  <a:pt x="6271" y="10190"/>
                </a:lnTo>
                <a:lnTo>
                  <a:pt x="9813" y="10190"/>
                </a:lnTo>
                <a:lnTo>
                  <a:pt x="12166" y="11409"/>
                </a:lnTo>
                <a:lnTo>
                  <a:pt x="13327" y="13848"/>
                </a:lnTo>
                <a:lnTo>
                  <a:pt x="13965" y="15300"/>
                </a:lnTo>
                <a:lnTo>
                  <a:pt x="14285" y="17942"/>
                </a:lnTo>
                <a:lnTo>
                  <a:pt x="14285" y="111689"/>
                </a:lnTo>
                <a:lnTo>
                  <a:pt x="11411" y="116581"/>
                </a:lnTo>
                <a:lnTo>
                  <a:pt x="5836" y="119325"/>
                </a:lnTo>
                <a:lnTo>
                  <a:pt x="435" y="119848"/>
                </a:lnTo>
                <a:lnTo>
                  <a:pt x="435" y="122286"/>
                </a:lnTo>
                <a:lnTo>
                  <a:pt x="42595" y="12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90537" y="3966390"/>
            <a:ext cx="74675" cy="105056"/>
          </a:xfrm>
          <a:custGeom>
            <a:avLst/>
            <a:gdLst/>
            <a:ahLst/>
            <a:cxnLst/>
            <a:rect l="l" t="t" r="r" b="b"/>
            <a:pathLst>
              <a:path w="82143" h="119063">
                <a:moveTo>
                  <a:pt x="3469" y="104649"/>
                </a:moveTo>
                <a:lnTo>
                  <a:pt x="2612" y="106550"/>
                </a:lnTo>
                <a:lnTo>
                  <a:pt x="2612" y="112415"/>
                </a:lnTo>
                <a:lnTo>
                  <a:pt x="4035" y="114999"/>
                </a:lnTo>
                <a:lnTo>
                  <a:pt x="6881" y="116625"/>
                </a:lnTo>
                <a:lnTo>
                  <a:pt x="9727" y="118251"/>
                </a:lnTo>
                <a:lnTo>
                  <a:pt x="12776" y="119063"/>
                </a:lnTo>
                <a:lnTo>
                  <a:pt x="22706" y="119063"/>
                </a:lnTo>
                <a:lnTo>
                  <a:pt x="28222" y="116247"/>
                </a:lnTo>
                <a:lnTo>
                  <a:pt x="32578" y="110615"/>
                </a:lnTo>
                <a:lnTo>
                  <a:pt x="34780" y="107500"/>
                </a:lnTo>
                <a:lnTo>
                  <a:pt x="40411" y="97223"/>
                </a:lnTo>
                <a:lnTo>
                  <a:pt x="46254" y="83353"/>
                </a:lnTo>
                <a:lnTo>
                  <a:pt x="73694" y="10713"/>
                </a:lnTo>
                <a:lnTo>
                  <a:pt x="74564" y="8332"/>
                </a:lnTo>
                <a:lnTo>
                  <a:pt x="75595" y="6474"/>
                </a:lnTo>
                <a:lnTo>
                  <a:pt x="77976" y="3803"/>
                </a:lnTo>
                <a:lnTo>
                  <a:pt x="79762" y="2990"/>
                </a:lnTo>
                <a:lnTo>
                  <a:pt x="82143" y="2699"/>
                </a:lnTo>
                <a:lnTo>
                  <a:pt x="82143" y="0"/>
                </a:lnTo>
                <a:lnTo>
                  <a:pt x="58188" y="0"/>
                </a:lnTo>
                <a:lnTo>
                  <a:pt x="58188" y="2699"/>
                </a:lnTo>
                <a:lnTo>
                  <a:pt x="60888" y="2874"/>
                </a:lnTo>
                <a:lnTo>
                  <a:pt x="62515" y="2990"/>
                </a:lnTo>
                <a:lnTo>
                  <a:pt x="64895" y="4093"/>
                </a:lnTo>
                <a:lnTo>
                  <a:pt x="66463" y="5893"/>
                </a:lnTo>
                <a:lnTo>
                  <a:pt x="66463" y="7403"/>
                </a:lnTo>
                <a:lnTo>
                  <a:pt x="66275" y="9087"/>
                </a:lnTo>
                <a:lnTo>
                  <a:pt x="65897" y="10713"/>
                </a:lnTo>
                <a:lnTo>
                  <a:pt x="65519" y="12338"/>
                </a:lnTo>
                <a:lnTo>
                  <a:pt x="65070" y="13848"/>
                </a:lnTo>
                <a:lnTo>
                  <a:pt x="48693" y="59401"/>
                </a:lnTo>
                <a:lnTo>
                  <a:pt x="28310" y="14197"/>
                </a:lnTo>
                <a:lnTo>
                  <a:pt x="27555" y="12513"/>
                </a:lnTo>
                <a:lnTo>
                  <a:pt x="27032" y="11250"/>
                </a:lnTo>
                <a:lnTo>
                  <a:pt x="26451" y="9566"/>
                </a:lnTo>
                <a:lnTo>
                  <a:pt x="26306" y="7925"/>
                </a:lnTo>
                <a:lnTo>
                  <a:pt x="26306" y="5719"/>
                </a:lnTo>
                <a:lnTo>
                  <a:pt x="27642" y="4238"/>
                </a:lnTo>
                <a:lnTo>
                  <a:pt x="30313" y="3483"/>
                </a:lnTo>
                <a:lnTo>
                  <a:pt x="31707" y="3019"/>
                </a:lnTo>
                <a:lnTo>
                  <a:pt x="33856" y="2758"/>
                </a:lnTo>
                <a:lnTo>
                  <a:pt x="36759" y="2699"/>
                </a:lnTo>
                <a:lnTo>
                  <a:pt x="36759" y="0"/>
                </a:lnTo>
                <a:lnTo>
                  <a:pt x="0" y="0"/>
                </a:lnTo>
                <a:lnTo>
                  <a:pt x="0" y="2438"/>
                </a:lnTo>
                <a:lnTo>
                  <a:pt x="2903" y="2845"/>
                </a:lnTo>
                <a:lnTo>
                  <a:pt x="5095" y="3730"/>
                </a:lnTo>
                <a:lnTo>
                  <a:pt x="8057" y="6459"/>
                </a:lnTo>
                <a:lnTo>
                  <a:pt x="9785" y="9290"/>
                </a:lnTo>
                <a:lnTo>
                  <a:pt x="11759" y="13587"/>
                </a:lnTo>
                <a:lnTo>
                  <a:pt x="39634" y="73859"/>
                </a:lnTo>
                <a:lnTo>
                  <a:pt x="40244" y="75862"/>
                </a:lnTo>
                <a:lnTo>
                  <a:pt x="40505" y="77779"/>
                </a:lnTo>
                <a:lnTo>
                  <a:pt x="40505" y="80334"/>
                </a:lnTo>
                <a:lnTo>
                  <a:pt x="38704" y="85385"/>
                </a:lnTo>
                <a:lnTo>
                  <a:pt x="35104" y="92934"/>
                </a:lnTo>
                <a:lnTo>
                  <a:pt x="31503" y="100482"/>
                </a:lnTo>
                <a:lnTo>
                  <a:pt x="28078" y="104257"/>
                </a:lnTo>
                <a:lnTo>
                  <a:pt x="23548" y="104257"/>
                </a:lnTo>
                <a:lnTo>
                  <a:pt x="21413" y="103705"/>
                </a:lnTo>
                <a:lnTo>
                  <a:pt x="18423" y="102602"/>
                </a:lnTo>
                <a:lnTo>
                  <a:pt x="15432" y="101499"/>
                </a:lnTo>
                <a:lnTo>
                  <a:pt x="13182" y="100947"/>
                </a:lnTo>
                <a:lnTo>
                  <a:pt x="9058" y="100947"/>
                </a:lnTo>
                <a:lnTo>
                  <a:pt x="6895" y="101687"/>
                </a:lnTo>
                <a:lnTo>
                  <a:pt x="5182" y="103168"/>
                </a:lnTo>
                <a:lnTo>
                  <a:pt x="3469" y="104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13865" y="3945948"/>
            <a:ext cx="43236" cy="92530"/>
          </a:xfrm>
          <a:custGeom>
            <a:avLst/>
            <a:gdLst/>
            <a:ahLst/>
            <a:cxnLst/>
            <a:rect l="l" t="t" r="r" b="b"/>
            <a:pathLst>
              <a:path w="47560" h="104867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3"/>
                </a:lnTo>
                <a:lnTo>
                  <a:pt x="45644" y="93718"/>
                </a:lnTo>
                <a:lnTo>
                  <a:pt x="47560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4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6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51926" y="3929732"/>
            <a:ext cx="62318" cy="107284"/>
          </a:xfrm>
          <a:custGeom>
            <a:avLst/>
            <a:gdLst/>
            <a:ahLst/>
            <a:cxnLst/>
            <a:rect l="l" t="t" r="r" b="b"/>
            <a:pathLst>
              <a:path w="68550" h="121589">
                <a:moveTo>
                  <a:pt x="38415" y="121589"/>
                </a:moveTo>
                <a:lnTo>
                  <a:pt x="38415" y="119151"/>
                </a:lnTo>
                <a:lnTo>
                  <a:pt x="33478" y="118454"/>
                </a:lnTo>
                <a:lnTo>
                  <a:pt x="30255" y="117293"/>
                </a:lnTo>
                <a:lnTo>
                  <a:pt x="28745" y="115667"/>
                </a:lnTo>
                <a:lnTo>
                  <a:pt x="27235" y="114041"/>
                </a:lnTo>
                <a:lnTo>
                  <a:pt x="26480" y="109976"/>
                </a:lnTo>
                <a:lnTo>
                  <a:pt x="26480" y="59546"/>
                </a:lnTo>
                <a:lnTo>
                  <a:pt x="28600" y="57427"/>
                </a:lnTo>
                <a:lnTo>
                  <a:pt x="32839" y="54175"/>
                </a:lnTo>
                <a:lnTo>
                  <a:pt x="37079" y="50923"/>
                </a:lnTo>
                <a:lnTo>
                  <a:pt x="41463" y="49297"/>
                </a:lnTo>
                <a:lnTo>
                  <a:pt x="51219" y="49297"/>
                </a:lnTo>
                <a:lnTo>
                  <a:pt x="54776" y="51039"/>
                </a:lnTo>
                <a:lnTo>
                  <a:pt x="56664" y="54523"/>
                </a:lnTo>
                <a:lnTo>
                  <a:pt x="57095" y="55319"/>
                </a:lnTo>
                <a:lnTo>
                  <a:pt x="59005" y="52607"/>
                </a:lnTo>
                <a:lnTo>
                  <a:pt x="68550" y="44440"/>
                </a:lnTo>
                <a:lnTo>
                  <a:pt x="68177" y="43578"/>
                </a:lnTo>
                <a:lnTo>
                  <a:pt x="61760" y="39629"/>
                </a:lnTo>
                <a:lnTo>
                  <a:pt x="46428" y="39629"/>
                </a:lnTo>
                <a:lnTo>
                  <a:pt x="40912" y="41371"/>
                </a:lnTo>
                <a:lnTo>
                  <a:pt x="35801" y="44855"/>
                </a:lnTo>
                <a:lnTo>
                  <a:pt x="32956" y="46830"/>
                </a:lnTo>
                <a:lnTo>
                  <a:pt x="29704" y="49907"/>
                </a:lnTo>
                <a:lnTo>
                  <a:pt x="26045" y="54088"/>
                </a:lnTo>
                <a:lnTo>
                  <a:pt x="26045" y="609"/>
                </a:lnTo>
                <a:lnTo>
                  <a:pt x="25870" y="0"/>
                </a:lnTo>
                <a:lnTo>
                  <a:pt x="17508" y="2612"/>
                </a:lnTo>
                <a:lnTo>
                  <a:pt x="16056" y="3077"/>
                </a:lnTo>
                <a:lnTo>
                  <a:pt x="13457" y="3846"/>
                </a:lnTo>
                <a:lnTo>
                  <a:pt x="9712" y="4921"/>
                </a:lnTo>
                <a:lnTo>
                  <a:pt x="5966" y="5995"/>
                </a:lnTo>
                <a:lnTo>
                  <a:pt x="2816" y="6909"/>
                </a:lnTo>
                <a:lnTo>
                  <a:pt x="260" y="7664"/>
                </a:lnTo>
                <a:lnTo>
                  <a:pt x="260" y="10800"/>
                </a:lnTo>
                <a:lnTo>
                  <a:pt x="2307" y="10495"/>
                </a:lnTo>
                <a:lnTo>
                  <a:pt x="4181" y="10364"/>
                </a:lnTo>
                <a:lnTo>
                  <a:pt x="7432" y="10364"/>
                </a:lnTo>
                <a:lnTo>
                  <a:pt x="9480" y="11134"/>
                </a:lnTo>
                <a:lnTo>
                  <a:pt x="10322" y="12673"/>
                </a:lnTo>
                <a:lnTo>
                  <a:pt x="11164" y="14211"/>
                </a:lnTo>
                <a:lnTo>
                  <a:pt x="11585" y="16606"/>
                </a:lnTo>
                <a:lnTo>
                  <a:pt x="11585" y="109860"/>
                </a:lnTo>
                <a:lnTo>
                  <a:pt x="10844" y="113910"/>
                </a:lnTo>
                <a:lnTo>
                  <a:pt x="7883" y="117336"/>
                </a:lnTo>
                <a:lnTo>
                  <a:pt x="0" y="119151"/>
                </a:lnTo>
                <a:lnTo>
                  <a:pt x="0" y="121589"/>
                </a:lnTo>
                <a:lnTo>
                  <a:pt x="38415" y="1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95163" y="3965179"/>
            <a:ext cx="38754" cy="73682"/>
          </a:xfrm>
          <a:custGeom>
            <a:avLst/>
            <a:gdLst/>
            <a:ahLst/>
            <a:cxnLst/>
            <a:rect l="l" t="t" r="r" b="b"/>
            <a:pathLst>
              <a:path w="42629" h="83506">
                <a:moveTo>
                  <a:pt x="21401" y="3914"/>
                </a:moveTo>
                <a:lnTo>
                  <a:pt x="20989" y="4266"/>
                </a:lnTo>
                <a:lnTo>
                  <a:pt x="21723" y="9007"/>
                </a:lnTo>
                <a:lnTo>
                  <a:pt x="18238" y="14872"/>
                </a:lnTo>
                <a:lnTo>
                  <a:pt x="20989" y="4266"/>
                </a:lnTo>
                <a:lnTo>
                  <a:pt x="11444" y="12434"/>
                </a:lnTo>
                <a:lnTo>
                  <a:pt x="9534" y="15146"/>
                </a:lnTo>
                <a:lnTo>
                  <a:pt x="7629" y="17850"/>
                </a:lnTo>
                <a:lnTo>
                  <a:pt x="2716" y="29496"/>
                </a:lnTo>
                <a:lnTo>
                  <a:pt x="1078" y="42657"/>
                </a:lnTo>
                <a:lnTo>
                  <a:pt x="1276" y="47376"/>
                </a:lnTo>
                <a:lnTo>
                  <a:pt x="4025" y="59935"/>
                </a:lnTo>
                <a:lnTo>
                  <a:pt x="10006" y="71138"/>
                </a:lnTo>
                <a:lnTo>
                  <a:pt x="10990" y="17834"/>
                </a:lnTo>
                <a:lnTo>
                  <a:pt x="11933" y="22392"/>
                </a:lnTo>
                <a:lnTo>
                  <a:pt x="13883" y="32292"/>
                </a:lnTo>
                <a:lnTo>
                  <a:pt x="15857" y="47079"/>
                </a:lnTo>
                <a:lnTo>
                  <a:pt x="22058" y="80992"/>
                </a:lnTo>
                <a:lnTo>
                  <a:pt x="9755" y="75406"/>
                </a:lnTo>
                <a:lnTo>
                  <a:pt x="8304" y="77090"/>
                </a:lnTo>
                <a:lnTo>
                  <a:pt x="5052" y="78280"/>
                </a:lnTo>
                <a:lnTo>
                  <a:pt x="0" y="78977"/>
                </a:lnTo>
                <a:lnTo>
                  <a:pt x="0" y="81416"/>
                </a:lnTo>
                <a:lnTo>
                  <a:pt x="24293" y="81416"/>
                </a:lnTo>
                <a:lnTo>
                  <a:pt x="26829" y="69454"/>
                </a:lnTo>
                <a:lnTo>
                  <a:pt x="24293" y="81416"/>
                </a:lnTo>
                <a:lnTo>
                  <a:pt x="35312" y="83506"/>
                </a:lnTo>
                <a:lnTo>
                  <a:pt x="37718" y="81416"/>
                </a:lnTo>
                <a:lnTo>
                  <a:pt x="37718" y="78977"/>
                </a:lnTo>
                <a:lnTo>
                  <a:pt x="42629" y="70964"/>
                </a:lnTo>
                <a:lnTo>
                  <a:pt x="35079" y="70964"/>
                </a:lnTo>
                <a:lnTo>
                  <a:pt x="33304" y="78396"/>
                </a:lnTo>
                <a:lnTo>
                  <a:pt x="30385" y="77177"/>
                </a:lnTo>
                <a:lnTo>
                  <a:pt x="28963" y="75319"/>
                </a:lnTo>
                <a:lnTo>
                  <a:pt x="27540" y="73461"/>
                </a:lnTo>
                <a:lnTo>
                  <a:pt x="26829" y="65971"/>
                </a:lnTo>
                <a:lnTo>
                  <a:pt x="23029" y="61731"/>
                </a:lnTo>
                <a:lnTo>
                  <a:pt x="20345" y="58140"/>
                </a:lnTo>
                <a:lnTo>
                  <a:pt x="26829" y="32292"/>
                </a:lnTo>
                <a:lnTo>
                  <a:pt x="14232" y="26718"/>
                </a:lnTo>
                <a:lnTo>
                  <a:pt x="15045" y="21956"/>
                </a:lnTo>
                <a:lnTo>
                  <a:pt x="16380" y="18008"/>
                </a:lnTo>
                <a:lnTo>
                  <a:pt x="26829" y="26718"/>
                </a:lnTo>
                <a:lnTo>
                  <a:pt x="26829" y="20969"/>
                </a:lnTo>
                <a:lnTo>
                  <a:pt x="25900" y="15482"/>
                </a:lnTo>
                <a:lnTo>
                  <a:pt x="24041" y="11301"/>
                </a:lnTo>
                <a:lnTo>
                  <a:pt x="22780" y="8394"/>
                </a:lnTo>
                <a:lnTo>
                  <a:pt x="26775" y="6075"/>
                </a:lnTo>
                <a:lnTo>
                  <a:pt x="33628" y="0"/>
                </a:lnTo>
                <a:lnTo>
                  <a:pt x="21401" y="3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04032" y="3980916"/>
            <a:ext cx="11184" cy="55727"/>
          </a:xfrm>
          <a:custGeom>
            <a:avLst/>
            <a:gdLst/>
            <a:ahLst/>
            <a:cxnLst/>
            <a:rect l="l" t="t" r="r" b="b"/>
            <a:pathLst>
              <a:path w="12302" h="63157">
                <a:moveTo>
                  <a:pt x="0" y="57572"/>
                </a:moveTo>
                <a:lnTo>
                  <a:pt x="12302" y="63157"/>
                </a:lnTo>
                <a:lnTo>
                  <a:pt x="2076" y="55614"/>
                </a:lnTo>
                <a:lnTo>
                  <a:pt x="2177" y="51852"/>
                </a:lnTo>
                <a:lnTo>
                  <a:pt x="2177" y="45465"/>
                </a:lnTo>
                <a:lnTo>
                  <a:pt x="12302" y="63157"/>
                </a:lnTo>
                <a:lnTo>
                  <a:pt x="6101" y="29245"/>
                </a:lnTo>
                <a:lnTo>
                  <a:pt x="2177" y="10190"/>
                </a:lnTo>
                <a:lnTo>
                  <a:pt x="2177" y="4558"/>
                </a:lnTo>
                <a:lnTo>
                  <a:pt x="1234" y="0"/>
                </a:lnTo>
                <a:lnTo>
                  <a:pt x="250" y="53304"/>
                </a:lnTo>
                <a:lnTo>
                  <a:pt x="1607" y="55021"/>
                </a:lnTo>
                <a:lnTo>
                  <a:pt x="1451" y="55888"/>
                </a:lnTo>
                <a:lnTo>
                  <a:pt x="0" y="57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08101" y="3964930"/>
            <a:ext cx="49968" cy="28742"/>
          </a:xfrm>
          <a:custGeom>
            <a:avLst/>
            <a:gdLst/>
            <a:ahLst/>
            <a:cxnLst/>
            <a:rect l="l" t="t" r="r" b="b"/>
            <a:pathLst>
              <a:path w="54965" h="32574">
                <a:moveTo>
                  <a:pt x="12543" y="6358"/>
                </a:moveTo>
                <a:lnTo>
                  <a:pt x="25842" y="6358"/>
                </a:lnTo>
                <a:lnTo>
                  <a:pt x="30604" y="8912"/>
                </a:lnTo>
                <a:lnTo>
                  <a:pt x="33449" y="14022"/>
                </a:lnTo>
                <a:lnTo>
                  <a:pt x="35017" y="16868"/>
                </a:lnTo>
                <a:lnTo>
                  <a:pt x="36121" y="21193"/>
                </a:lnTo>
                <a:lnTo>
                  <a:pt x="36759" y="27000"/>
                </a:lnTo>
                <a:lnTo>
                  <a:pt x="12597" y="27000"/>
                </a:lnTo>
                <a:lnTo>
                  <a:pt x="2148" y="18290"/>
                </a:lnTo>
                <a:lnTo>
                  <a:pt x="812" y="22238"/>
                </a:lnTo>
                <a:lnTo>
                  <a:pt x="0" y="27000"/>
                </a:lnTo>
                <a:lnTo>
                  <a:pt x="12597" y="32574"/>
                </a:lnTo>
                <a:lnTo>
                  <a:pt x="54965" y="32574"/>
                </a:lnTo>
                <a:lnTo>
                  <a:pt x="12597" y="28045"/>
                </a:lnTo>
                <a:lnTo>
                  <a:pt x="54965" y="32574"/>
                </a:lnTo>
                <a:lnTo>
                  <a:pt x="52586" y="18576"/>
                </a:lnTo>
                <a:lnTo>
                  <a:pt x="45731" y="8492"/>
                </a:lnTo>
                <a:lnTo>
                  <a:pt x="39575" y="2830"/>
                </a:lnTo>
                <a:lnTo>
                  <a:pt x="32403" y="0"/>
                </a:lnTo>
                <a:lnTo>
                  <a:pt x="24215" y="0"/>
                </a:lnTo>
                <a:lnTo>
                  <a:pt x="19396" y="282"/>
                </a:lnTo>
                <a:lnTo>
                  <a:pt x="12543" y="6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13658" y="3993673"/>
            <a:ext cx="5895" cy="29717"/>
          </a:xfrm>
          <a:custGeom>
            <a:avLst/>
            <a:gdLst/>
            <a:ahLst/>
            <a:cxnLst/>
            <a:rect l="l" t="t" r="r" b="b"/>
            <a:pathLst>
              <a:path w="6484" h="33679">
                <a:moveTo>
                  <a:pt x="6484" y="0"/>
                </a:moveTo>
                <a:lnTo>
                  <a:pt x="0" y="25848"/>
                </a:lnTo>
                <a:lnTo>
                  <a:pt x="2684" y="29439"/>
                </a:lnTo>
                <a:lnTo>
                  <a:pt x="6484" y="33679"/>
                </a:lnTo>
                <a:lnTo>
                  <a:pt x="6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006012" y="3984937"/>
            <a:ext cx="3567" cy="21783"/>
          </a:xfrm>
          <a:custGeom>
            <a:avLst/>
            <a:gdLst/>
            <a:ahLst/>
            <a:cxnLst/>
            <a:rect l="l" t="t" r="r" b="b"/>
            <a:pathLst>
              <a:path w="3924" h="24687">
                <a:moveTo>
                  <a:pt x="0" y="0"/>
                </a:moveTo>
                <a:lnTo>
                  <a:pt x="0" y="5632"/>
                </a:lnTo>
                <a:lnTo>
                  <a:pt x="3924" y="24687"/>
                </a:lnTo>
                <a:lnTo>
                  <a:pt x="1950" y="9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005920" y="4021032"/>
            <a:ext cx="9295" cy="15611"/>
          </a:xfrm>
          <a:custGeom>
            <a:avLst/>
            <a:gdLst/>
            <a:ahLst/>
            <a:cxnLst/>
            <a:rect l="l" t="t" r="r" b="b"/>
            <a:pathLst>
              <a:path w="10225" h="17692">
                <a:moveTo>
                  <a:pt x="101" y="6387"/>
                </a:moveTo>
                <a:lnTo>
                  <a:pt x="0" y="10148"/>
                </a:lnTo>
                <a:lnTo>
                  <a:pt x="10225" y="17692"/>
                </a:lnTo>
                <a:lnTo>
                  <a:pt x="101" y="0"/>
                </a:lnTo>
                <a:lnTo>
                  <a:pt x="101" y="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19554" y="4023391"/>
            <a:ext cx="7500" cy="10963"/>
          </a:xfrm>
          <a:custGeom>
            <a:avLst/>
            <a:gdLst/>
            <a:ahLst/>
            <a:cxnLst/>
            <a:rect l="l" t="t" r="r" b="b"/>
            <a:pathLst>
              <a:path w="8250" h="12425">
                <a:moveTo>
                  <a:pt x="0" y="0"/>
                </a:moveTo>
                <a:lnTo>
                  <a:pt x="710" y="7489"/>
                </a:lnTo>
                <a:lnTo>
                  <a:pt x="2133" y="9347"/>
                </a:lnTo>
                <a:lnTo>
                  <a:pt x="3556" y="11205"/>
                </a:lnTo>
                <a:lnTo>
                  <a:pt x="6474" y="12425"/>
                </a:lnTo>
                <a:lnTo>
                  <a:pt x="8250" y="4992"/>
                </a:lnTo>
                <a:lnTo>
                  <a:pt x="1716" y="19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027265" y="4011579"/>
            <a:ext cx="33972" cy="27282"/>
          </a:xfrm>
          <a:custGeom>
            <a:avLst/>
            <a:gdLst/>
            <a:ahLst/>
            <a:cxnLst/>
            <a:rect l="l" t="t" r="r" b="b"/>
            <a:pathLst>
              <a:path w="37369" h="30920">
                <a:moveTo>
                  <a:pt x="0" y="30920"/>
                </a:moveTo>
                <a:lnTo>
                  <a:pt x="13273" y="28499"/>
                </a:lnTo>
                <a:lnTo>
                  <a:pt x="23998" y="21513"/>
                </a:lnTo>
                <a:lnTo>
                  <a:pt x="30531" y="15242"/>
                </a:lnTo>
                <a:lnTo>
                  <a:pt x="34988" y="8419"/>
                </a:lnTo>
                <a:lnTo>
                  <a:pt x="37369" y="1045"/>
                </a:lnTo>
                <a:lnTo>
                  <a:pt x="34320" y="0"/>
                </a:lnTo>
                <a:lnTo>
                  <a:pt x="30778" y="5864"/>
                </a:lnTo>
                <a:lnTo>
                  <a:pt x="26916" y="10393"/>
                </a:lnTo>
                <a:lnTo>
                  <a:pt x="22734" y="13587"/>
                </a:lnTo>
                <a:lnTo>
                  <a:pt x="18553" y="16780"/>
                </a:lnTo>
                <a:lnTo>
                  <a:pt x="13414" y="18378"/>
                </a:lnTo>
                <a:lnTo>
                  <a:pt x="7316" y="18378"/>
                </a:lnTo>
                <a:lnTo>
                  <a:pt x="2406" y="26390"/>
                </a:lnTo>
                <a:lnTo>
                  <a:pt x="2406" y="28829"/>
                </a:lnTo>
                <a:lnTo>
                  <a:pt x="0" y="30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11743" y="3968945"/>
            <a:ext cx="3167" cy="9357"/>
          </a:xfrm>
          <a:custGeom>
            <a:avLst/>
            <a:gdLst/>
            <a:ahLst/>
            <a:cxnLst/>
            <a:rect l="l" t="t" r="r" b="b"/>
            <a:pathLst>
              <a:path w="3484" h="10605">
                <a:moveTo>
                  <a:pt x="2751" y="0"/>
                </a:moveTo>
                <a:lnTo>
                  <a:pt x="0" y="10605"/>
                </a:lnTo>
                <a:lnTo>
                  <a:pt x="3484" y="4741"/>
                </a:lnTo>
                <a:lnTo>
                  <a:pt x="2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35443" y="4032137"/>
            <a:ext cx="1505" cy="2882"/>
          </a:xfrm>
          <a:custGeom>
            <a:avLst/>
            <a:gdLst/>
            <a:ahLst/>
            <a:cxnLst/>
            <a:rect l="l" t="t" r="r" b="b"/>
            <a:pathLst>
              <a:path w="1655" h="3266">
                <a:moveTo>
                  <a:pt x="0" y="1538"/>
                </a:moveTo>
                <a:lnTo>
                  <a:pt x="1092" y="3266"/>
                </a:lnTo>
                <a:lnTo>
                  <a:pt x="1655" y="0"/>
                </a:lnTo>
                <a:lnTo>
                  <a:pt x="0" y="1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29068" y="4037017"/>
            <a:ext cx="10662" cy="1997"/>
          </a:xfrm>
          <a:custGeom>
            <a:avLst/>
            <a:gdLst/>
            <a:ahLst/>
            <a:cxnLst/>
            <a:rect l="l" t="t" r="r" b="b"/>
            <a:pathLst>
              <a:path w="11728" h="2263">
                <a:moveTo>
                  <a:pt x="0" y="0"/>
                </a:moveTo>
                <a:lnTo>
                  <a:pt x="4938" y="2263"/>
                </a:lnTo>
                <a:lnTo>
                  <a:pt x="1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60566" y="3981748"/>
            <a:ext cx="6305" cy="11924"/>
          </a:xfrm>
          <a:custGeom>
            <a:avLst/>
            <a:gdLst/>
            <a:ahLst/>
            <a:cxnLst/>
            <a:rect l="l" t="t" r="r" b="b"/>
            <a:pathLst>
              <a:path w="6935" h="13514">
                <a:moveTo>
                  <a:pt x="0" y="7678"/>
                </a:moveTo>
                <a:lnTo>
                  <a:pt x="6935" y="13514"/>
                </a:lnTo>
                <a:lnTo>
                  <a:pt x="2279" y="0"/>
                </a:lnTo>
                <a:lnTo>
                  <a:pt x="0" y="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32586" y="3964546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3" y="12774"/>
                </a:lnTo>
                <a:lnTo>
                  <a:pt x="45079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500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2" y="7345"/>
                </a:lnTo>
                <a:lnTo>
                  <a:pt x="31417" y="11381"/>
                </a:lnTo>
                <a:lnTo>
                  <a:pt x="27700" y="16548"/>
                </a:lnTo>
                <a:lnTo>
                  <a:pt x="27700" y="2264"/>
                </a:lnTo>
                <a:lnTo>
                  <a:pt x="26828" y="0"/>
                </a:lnTo>
                <a:lnTo>
                  <a:pt x="23751" y="1393"/>
                </a:lnTo>
                <a:lnTo>
                  <a:pt x="20761" y="2641"/>
                </a:lnTo>
                <a:lnTo>
                  <a:pt x="17856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6" y="6358"/>
                </a:lnTo>
                <a:lnTo>
                  <a:pt x="7142" y="7577"/>
                </a:lnTo>
                <a:lnTo>
                  <a:pt x="3746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1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6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0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62285" y="3964546"/>
            <a:ext cx="53849" cy="72471"/>
          </a:xfrm>
          <a:custGeom>
            <a:avLst/>
            <a:gdLst/>
            <a:ahLst/>
            <a:cxnLst/>
            <a:rect l="l" t="t" r="r" b="b"/>
            <a:pathLst>
              <a:path w="59234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8" y="13398"/>
                </a:lnTo>
                <a:lnTo>
                  <a:pt x="37775" y="11758"/>
                </a:lnTo>
                <a:lnTo>
                  <a:pt x="41085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0" y="17855"/>
                </a:lnTo>
                <a:lnTo>
                  <a:pt x="55676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4" y="11787"/>
                </a:lnTo>
                <a:lnTo>
                  <a:pt x="59234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7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6" y="11381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8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0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50215" y="3932882"/>
            <a:ext cx="108649" cy="104134"/>
          </a:xfrm>
          <a:custGeom>
            <a:avLst/>
            <a:gdLst/>
            <a:ahLst/>
            <a:cxnLst/>
            <a:rect l="l" t="t" r="r" b="b"/>
            <a:pathLst>
              <a:path w="119514" h="118018">
                <a:moveTo>
                  <a:pt x="114069" y="84747"/>
                </a:moveTo>
                <a:lnTo>
                  <a:pt x="114287" y="84260"/>
                </a:lnTo>
                <a:lnTo>
                  <a:pt x="118207" y="72144"/>
                </a:lnTo>
                <a:lnTo>
                  <a:pt x="119514" y="59401"/>
                </a:lnTo>
                <a:lnTo>
                  <a:pt x="118845" y="48903"/>
                </a:lnTo>
                <a:lnTo>
                  <a:pt x="115554" y="35602"/>
                </a:lnTo>
                <a:lnTo>
                  <a:pt x="109516" y="24353"/>
                </a:lnTo>
                <a:lnTo>
                  <a:pt x="100731" y="15157"/>
                </a:lnTo>
                <a:lnTo>
                  <a:pt x="89200" y="8013"/>
                </a:lnTo>
                <a:lnTo>
                  <a:pt x="74803" y="2946"/>
                </a:lnTo>
                <a:lnTo>
                  <a:pt x="62132" y="736"/>
                </a:lnTo>
                <a:lnTo>
                  <a:pt x="48084" y="0"/>
                </a:lnTo>
                <a:lnTo>
                  <a:pt x="0" y="0"/>
                </a:lnTo>
                <a:lnTo>
                  <a:pt x="0" y="3309"/>
                </a:lnTo>
                <a:lnTo>
                  <a:pt x="6620" y="3774"/>
                </a:lnTo>
                <a:lnTo>
                  <a:pt x="10888" y="4935"/>
                </a:lnTo>
                <a:lnTo>
                  <a:pt x="12805" y="6793"/>
                </a:lnTo>
                <a:lnTo>
                  <a:pt x="14721" y="8651"/>
                </a:lnTo>
                <a:lnTo>
                  <a:pt x="15679" y="12832"/>
                </a:lnTo>
                <a:lnTo>
                  <a:pt x="15679" y="98682"/>
                </a:lnTo>
                <a:lnTo>
                  <a:pt x="37355" y="110934"/>
                </a:lnTo>
                <a:lnTo>
                  <a:pt x="34510" y="109076"/>
                </a:lnTo>
                <a:lnTo>
                  <a:pt x="33798" y="107160"/>
                </a:lnTo>
                <a:lnTo>
                  <a:pt x="33798" y="10626"/>
                </a:lnTo>
                <a:lnTo>
                  <a:pt x="34510" y="8709"/>
                </a:lnTo>
                <a:lnTo>
                  <a:pt x="37355" y="6967"/>
                </a:lnTo>
                <a:lnTo>
                  <a:pt x="40070" y="6532"/>
                </a:lnTo>
                <a:lnTo>
                  <a:pt x="46939" y="6575"/>
                </a:lnTo>
                <a:lnTo>
                  <a:pt x="60771" y="8183"/>
                </a:lnTo>
                <a:lnTo>
                  <a:pt x="72738" y="12117"/>
                </a:lnTo>
                <a:lnTo>
                  <a:pt x="82840" y="18378"/>
                </a:lnTo>
                <a:lnTo>
                  <a:pt x="87496" y="22749"/>
                </a:lnTo>
                <a:lnTo>
                  <a:pt x="94395" y="32857"/>
                </a:lnTo>
                <a:lnTo>
                  <a:pt x="98534" y="45162"/>
                </a:lnTo>
                <a:lnTo>
                  <a:pt x="99914" y="59662"/>
                </a:lnTo>
                <a:lnTo>
                  <a:pt x="99010" y="71715"/>
                </a:lnTo>
                <a:lnTo>
                  <a:pt x="95285" y="84693"/>
                </a:lnTo>
                <a:lnTo>
                  <a:pt x="88675" y="95163"/>
                </a:lnTo>
                <a:lnTo>
                  <a:pt x="79182" y="103124"/>
                </a:lnTo>
                <a:lnTo>
                  <a:pt x="70970" y="107136"/>
                </a:lnTo>
                <a:lnTo>
                  <a:pt x="58825" y="110333"/>
                </a:lnTo>
                <a:lnTo>
                  <a:pt x="44773" y="111399"/>
                </a:lnTo>
                <a:lnTo>
                  <a:pt x="49565" y="118018"/>
                </a:lnTo>
                <a:lnTo>
                  <a:pt x="59256" y="117695"/>
                </a:lnTo>
                <a:lnTo>
                  <a:pt x="72097" y="116036"/>
                </a:lnTo>
                <a:lnTo>
                  <a:pt x="83189" y="112967"/>
                </a:lnTo>
                <a:lnTo>
                  <a:pt x="88183" y="111167"/>
                </a:lnTo>
                <a:lnTo>
                  <a:pt x="93003" y="108525"/>
                </a:lnTo>
                <a:lnTo>
                  <a:pt x="97648" y="105041"/>
                </a:lnTo>
                <a:lnTo>
                  <a:pt x="107462" y="95555"/>
                </a:lnTo>
                <a:lnTo>
                  <a:pt x="114069" y="84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50215" y="4019956"/>
            <a:ext cx="45059" cy="17060"/>
          </a:xfrm>
          <a:custGeom>
            <a:avLst/>
            <a:gdLst/>
            <a:ahLst/>
            <a:cxnLst/>
            <a:rect l="l" t="t" r="r" b="b"/>
            <a:pathLst>
              <a:path w="49565" h="19335">
                <a:moveTo>
                  <a:pt x="49565" y="19335"/>
                </a:moveTo>
                <a:lnTo>
                  <a:pt x="44773" y="12716"/>
                </a:lnTo>
                <a:lnTo>
                  <a:pt x="40302" y="12716"/>
                </a:lnTo>
                <a:lnTo>
                  <a:pt x="37355" y="12251"/>
                </a:lnTo>
                <a:lnTo>
                  <a:pt x="15679" y="0"/>
                </a:lnTo>
                <a:lnTo>
                  <a:pt x="15679" y="6735"/>
                </a:lnTo>
                <a:lnTo>
                  <a:pt x="14692" y="10930"/>
                </a:lnTo>
                <a:lnTo>
                  <a:pt x="12718" y="12585"/>
                </a:lnTo>
                <a:lnTo>
                  <a:pt x="10743" y="14240"/>
                </a:lnTo>
                <a:lnTo>
                  <a:pt x="6504" y="15416"/>
                </a:lnTo>
                <a:lnTo>
                  <a:pt x="0" y="16113"/>
                </a:lnTo>
                <a:lnTo>
                  <a:pt x="0" y="19335"/>
                </a:lnTo>
                <a:lnTo>
                  <a:pt x="49565" y="1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76749" y="3929732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2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3" y="0"/>
                </a:lnTo>
                <a:lnTo>
                  <a:pt x="4355" y="899"/>
                </a:lnTo>
                <a:lnTo>
                  <a:pt x="2613" y="2700"/>
                </a:lnTo>
                <a:lnTo>
                  <a:pt x="871" y="4499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6"/>
                </a:lnTo>
                <a:lnTo>
                  <a:pt x="4355" y="17318"/>
                </a:lnTo>
                <a:lnTo>
                  <a:pt x="6503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2" y="15546"/>
                </a:lnTo>
                <a:lnTo>
                  <a:pt x="17232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942796" y="4122092"/>
            <a:ext cx="29366" cy="68808"/>
          </a:xfrm>
          <a:custGeom>
            <a:avLst/>
            <a:gdLst/>
            <a:ahLst/>
            <a:cxnLst/>
            <a:rect l="l" t="t" r="r" b="b"/>
            <a:pathLst>
              <a:path w="32303" h="77982">
                <a:moveTo>
                  <a:pt x="13908" y="5225"/>
                </a:moveTo>
                <a:lnTo>
                  <a:pt x="3746" y="8535"/>
                </a:lnTo>
                <a:lnTo>
                  <a:pt x="0" y="9754"/>
                </a:lnTo>
                <a:lnTo>
                  <a:pt x="0" y="12454"/>
                </a:lnTo>
                <a:lnTo>
                  <a:pt x="2904" y="11641"/>
                </a:lnTo>
                <a:lnTo>
                  <a:pt x="4661" y="11177"/>
                </a:lnTo>
                <a:lnTo>
                  <a:pt x="5270" y="11061"/>
                </a:lnTo>
                <a:lnTo>
                  <a:pt x="7143" y="10887"/>
                </a:lnTo>
                <a:lnTo>
                  <a:pt x="9930" y="10887"/>
                </a:lnTo>
                <a:lnTo>
                  <a:pt x="11760" y="12077"/>
                </a:lnTo>
                <a:lnTo>
                  <a:pt x="12631" y="14458"/>
                </a:lnTo>
                <a:lnTo>
                  <a:pt x="13154" y="15909"/>
                </a:lnTo>
                <a:lnTo>
                  <a:pt x="13415" y="18522"/>
                </a:lnTo>
                <a:lnTo>
                  <a:pt x="13415" y="63843"/>
                </a:lnTo>
                <a:lnTo>
                  <a:pt x="32303" y="77982"/>
                </a:lnTo>
                <a:lnTo>
                  <a:pt x="30706" y="76298"/>
                </a:lnTo>
                <a:lnTo>
                  <a:pt x="29109" y="74614"/>
                </a:lnTo>
                <a:lnTo>
                  <a:pt x="28310" y="70462"/>
                </a:lnTo>
                <a:lnTo>
                  <a:pt x="28310" y="1306"/>
                </a:lnTo>
                <a:lnTo>
                  <a:pt x="28136" y="0"/>
                </a:lnTo>
                <a:lnTo>
                  <a:pt x="26626" y="348"/>
                </a:lnTo>
                <a:lnTo>
                  <a:pt x="25000" y="1044"/>
                </a:lnTo>
                <a:lnTo>
                  <a:pt x="20993" y="2728"/>
                </a:lnTo>
                <a:lnTo>
                  <a:pt x="13908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942083" y="4178425"/>
            <a:ext cx="38485" cy="15985"/>
          </a:xfrm>
          <a:custGeom>
            <a:avLst/>
            <a:gdLst/>
            <a:ahLst/>
            <a:cxnLst/>
            <a:rect l="l" t="t" r="r" b="b"/>
            <a:pathLst>
              <a:path w="42334" h="18116">
                <a:moveTo>
                  <a:pt x="42334" y="18116"/>
                </a:moveTo>
                <a:lnTo>
                  <a:pt x="42334" y="15677"/>
                </a:lnTo>
                <a:lnTo>
                  <a:pt x="36702" y="15213"/>
                </a:lnTo>
                <a:lnTo>
                  <a:pt x="33086" y="14139"/>
                </a:lnTo>
                <a:lnTo>
                  <a:pt x="14198" y="0"/>
                </a:lnTo>
                <a:lnTo>
                  <a:pt x="14198" y="6793"/>
                </a:lnTo>
                <a:lnTo>
                  <a:pt x="13385" y="10959"/>
                </a:lnTo>
                <a:lnTo>
                  <a:pt x="11759" y="12498"/>
                </a:lnTo>
                <a:lnTo>
                  <a:pt x="10133" y="14037"/>
                </a:lnTo>
                <a:lnTo>
                  <a:pt x="6213" y="15097"/>
                </a:lnTo>
                <a:lnTo>
                  <a:pt x="0" y="15677"/>
                </a:lnTo>
                <a:lnTo>
                  <a:pt x="0" y="18116"/>
                </a:lnTo>
                <a:lnTo>
                  <a:pt x="42334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11352" y="4180422"/>
            <a:ext cx="34605" cy="13987"/>
          </a:xfrm>
          <a:custGeom>
            <a:avLst/>
            <a:gdLst/>
            <a:ahLst/>
            <a:cxnLst/>
            <a:rect l="l" t="t" r="r" b="b"/>
            <a:pathLst>
              <a:path w="38066" h="15852">
                <a:moveTo>
                  <a:pt x="38066" y="15852"/>
                </a:moveTo>
                <a:lnTo>
                  <a:pt x="38066" y="13413"/>
                </a:lnTo>
                <a:lnTo>
                  <a:pt x="34058" y="13297"/>
                </a:lnTo>
                <a:lnTo>
                  <a:pt x="31126" y="12527"/>
                </a:lnTo>
                <a:lnTo>
                  <a:pt x="29267" y="11105"/>
                </a:lnTo>
                <a:lnTo>
                  <a:pt x="27409" y="9682"/>
                </a:lnTo>
                <a:lnTo>
                  <a:pt x="11149" y="0"/>
                </a:lnTo>
                <a:lnTo>
                  <a:pt x="11149" y="5342"/>
                </a:lnTo>
                <a:lnTo>
                  <a:pt x="10322" y="8782"/>
                </a:lnTo>
                <a:lnTo>
                  <a:pt x="8667" y="10321"/>
                </a:lnTo>
                <a:lnTo>
                  <a:pt x="7012" y="11860"/>
                </a:lnTo>
                <a:lnTo>
                  <a:pt x="4122" y="12890"/>
                </a:lnTo>
                <a:lnTo>
                  <a:pt x="0" y="13413"/>
                </a:lnTo>
                <a:lnTo>
                  <a:pt x="0" y="15852"/>
                </a:lnTo>
                <a:lnTo>
                  <a:pt x="38066" y="15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053401" y="4128035"/>
            <a:ext cx="26928" cy="66375"/>
          </a:xfrm>
          <a:custGeom>
            <a:avLst/>
            <a:gdLst/>
            <a:ahLst/>
            <a:cxnLst/>
            <a:rect l="l" t="t" r="r" b="b"/>
            <a:pathLst>
              <a:path w="29621" h="75225">
                <a:moveTo>
                  <a:pt x="0" y="72786"/>
                </a:moveTo>
                <a:lnTo>
                  <a:pt x="0" y="75225"/>
                </a:lnTo>
                <a:lnTo>
                  <a:pt x="19371" y="75225"/>
                </a:lnTo>
                <a:lnTo>
                  <a:pt x="17048" y="73831"/>
                </a:lnTo>
                <a:lnTo>
                  <a:pt x="19516" y="51767"/>
                </a:lnTo>
                <a:lnTo>
                  <a:pt x="19719" y="74877"/>
                </a:lnTo>
                <a:lnTo>
                  <a:pt x="27062" y="68054"/>
                </a:lnTo>
                <a:lnTo>
                  <a:pt x="26220" y="65035"/>
                </a:lnTo>
                <a:lnTo>
                  <a:pt x="27062" y="68054"/>
                </a:lnTo>
                <a:lnTo>
                  <a:pt x="29621" y="63525"/>
                </a:lnTo>
                <a:lnTo>
                  <a:pt x="26949" y="62944"/>
                </a:lnTo>
                <a:lnTo>
                  <a:pt x="26220" y="62788"/>
                </a:lnTo>
                <a:lnTo>
                  <a:pt x="24990" y="51883"/>
                </a:lnTo>
                <a:lnTo>
                  <a:pt x="22231" y="54728"/>
                </a:lnTo>
                <a:lnTo>
                  <a:pt x="22885" y="62073"/>
                </a:lnTo>
                <a:lnTo>
                  <a:pt x="20852" y="60709"/>
                </a:lnTo>
                <a:lnTo>
                  <a:pt x="20852" y="57050"/>
                </a:lnTo>
                <a:lnTo>
                  <a:pt x="26078" y="45960"/>
                </a:lnTo>
                <a:lnTo>
                  <a:pt x="24162" y="23779"/>
                </a:lnTo>
                <a:lnTo>
                  <a:pt x="24162" y="12514"/>
                </a:lnTo>
                <a:lnTo>
                  <a:pt x="25875" y="30137"/>
                </a:lnTo>
                <a:lnTo>
                  <a:pt x="26220" y="30704"/>
                </a:lnTo>
                <a:lnTo>
                  <a:pt x="26220" y="20178"/>
                </a:lnTo>
                <a:lnTo>
                  <a:pt x="24556" y="10003"/>
                </a:lnTo>
                <a:lnTo>
                  <a:pt x="23866" y="5781"/>
                </a:lnTo>
                <a:lnTo>
                  <a:pt x="20793" y="44218"/>
                </a:lnTo>
                <a:lnTo>
                  <a:pt x="19436" y="0"/>
                </a:lnTo>
                <a:lnTo>
                  <a:pt x="17454" y="2236"/>
                </a:lnTo>
                <a:lnTo>
                  <a:pt x="16685" y="41111"/>
                </a:lnTo>
                <a:lnTo>
                  <a:pt x="15234" y="55962"/>
                </a:lnTo>
                <a:lnTo>
                  <a:pt x="15044" y="72815"/>
                </a:lnTo>
                <a:lnTo>
                  <a:pt x="13709" y="71828"/>
                </a:lnTo>
                <a:lnTo>
                  <a:pt x="11411" y="63641"/>
                </a:lnTo>
                <a:lnTo>
                  <a:pt x="10569" y="67488"/>
                </a:lnTo>
                <a:lnTo>
                  <a:pt x="11386" y="70028"/>
                </a:lnTo>
                <a:lnTo>
                  <a:pt x="8885" y="69259"/>
                </a:lnTo>
                <a:lnTo>
                  <a:pt x="7200" y="71030"/>
                </a:lnTo>
                <a:lnTo>
                  <a:pt x="4239" y="72206"/>
                </a:lnTo>
                <a:lnTo>
                  <a:pt x="0" y="7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071070" y="4121938"/>
            <a:ext cx="19025" cy="45111"/>
          </a:xfrm>
          <a:custGeom>
            <a:avLst/>
            <a:gdLst/>
            <a:ahLst/>
            <a:cxnLst/>
            <a:rect l="l" t="t" r="r" b="b"/>
            <a:pathLst>
              <a:path w="20928" h="51126">
                <a:moveTo>
                  <a:pt x="4430" y="12690"/>
                </a:moveTo>
                <a:lnTo>
                  <a:pt x="5120" y="16912"/>
                </a:lnTo>
                <a:lnTo>
                  <a:pt x="5277" y="15910"/>
                </a:lnTo>
                <a:lnTo>
                  <a:pt x="6381" y="13064"/>
                </a:lnTo>
                <a:lnTo>
                  <a:pt x="8529" y="7664"/>
                </a:lnTo>
                <a:lnTo>
                  <a:pt x="12449" y="4964"/>
                </a:lnTo>
                <a:lnTo>
                  <a:pt x="20928" y="0"/>
                </a:lnTo>
                <a:lnTo>
                  <a:pt x="11056" y="0"/>
                </a:lnTo>
                <a:lnTo>
                  <a:pt x="3419" y="3048"/>
                </a:lnTo>
                <a:lnTo>
                  <a:pt x="0" y="6908"/>
                </a:lnTo>
                <a:lnTo>
                  <a:pt x="1357" y="51126"/>
                </a:lnTo>
                <a:lnTo>
                  <a:pt x="4430" y="12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111953" y="4127011"/>
            <a:ext cx="15125" cy="6224"/>
          </a:xfrm>
          <a:custGeom>
            <a:avLst/>
            <a:gdLst/>
            <a:ahLst/>
            <a:cxnLst/>
            <a:rect l="l" t="t" r="r" b="b"/>
            <a:pathLst>
              <a:path w="16637" h="7054">
                <a:moveTo>
                  <a:pt x="16637" y="7054"/>
                </a:moveTo>
                <a:lnTo>
                  <a:pt x="16637" y="0"/>
                </a:lnTo>
                <a:lnTo>
                  <a:pt x="12702" y="43"/>
                </a:lnTo>
                <a:lnTo>
                  <a:pt x="10235" y="130"/>
                </a:lnTo>
                <a:lnTo>
                  <a:pt x="7767" y="217"/>
                </a:lnTo>
                <a:lnTo>
                  <a:pt x="0" y="260"/>
                </a:lnTo>
                <a:lnTo>
                  <a:pt x="1568" y="7054"/>
                </a:lnTo>
                <a:lnTo>
                  <a:pt x="16637" y="7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072358" y="4121939"/>
            <a:ext cx="44584" cy="61497"/>
          </a:xfrm>
          <a:custGeom>
            <a:avLst/>
            <a:gdLst/>
            <a:ahLst/>
            <a:cxnLst/>
            <a:rect l="l" t="t" r="r" b="b"/>
            <a:pathLst>
              <a:path w="49042" h="69697">
                <a:moveTo>
                  <a:pt x="8449" y="42678"/>
                </a:moveTo>
                <a:lnTo>
                  <a:pt x="5367" y="37613"/>
                </a:lnTo>
                <a:lnTo>
                  <a:pt x="5022" y="37046"/>
                </a:lnTo>
                <a:lnTo>
                  <a:pt x="3309" y="23603"/>
                </a:lnTo>
                <a:lnTo>
                  <a:pt x="5022" y="37046"/>
                </a:lnTo>
                <a:lnTo>
                  <a:pt x="3309" y="19423"/>
                </a:lnTo>
                <a:lnTo>
                  <a:pt x="3309" y="30687"/>
                </a:lnTo>
                <a:lnTo>
                  <a:pt x="5225" y="52869"/>
                </a:lnTo>
                <a:lnTo>
                  <a:pt x="0" y="63959"/>
                </a:lnTo>
                <a:lnTo>
                  <a:pt x="0" y="65759"/>
                </a:lnTo>
                <a:lnTo>
                  <a:pt x="0" y="63959"/>
                </a:lnTo>
                <a:lnTo>
                  <a:pt x="0" y="67617"/>
                </a:lnTo>
                <a:lnTo>
                  <a:pt x="2032" y="68982"/>
                </a:lnTo>
                <a:lnTo>
                  <a:pt x="1378" y="61636"/>
                </a:lnTo>
                <a:lnTo>
                  <a:pt x="4137" y="58791"/>
                </a:lnTo>
                <a:lnTo>
                  <a:pt x="5367" y="69697"/>
                </a:lnTo>
                <a:lnTo>
                  <a:pt x="5367" y="57523"/>
                </a:lnTo>
                <a:lnTo>
                  <a:pt x="6895" y="55946"/>
                </a:lnTo>
                <a:lnTo>
                  <a:pt x="9116" y="54524"/>
                </a:lnTo>
                <a:lnTo>
                  <a:pt x="10800" y="54524"/>
                </a:lnTo>
                <a:lnTo>
                  <a:pt x="14576" y="55046"/>
                </a:lnTo>
                <a:lnTo>
                  <a:pt x="17188" y="55307"/>
                </a:lnTo>
                <a:lnTo>
                  <a:pt x="27932" y="55307"/>
                </a:lnTo>
                <a:lnTo>
                  <a:pt x="35323" y="52535"/>
                </a:lnTo>
                <a:lnTo>
                  <a:pt x="40810" y="46989"/>
                </a:lnTo>
                <a:lnTo>
                  <a:pt x="46297" y="41444"/>
                </a:lnTo>
                <a:lnTo>
                  <a:pt x="49042" y="35362"/>
                </a:lnTo>
                <a:lnTo>
                  <a:pt x="49042" y="25723"/>
                </a:lnTo>
                <a:lnTo>
                  <a:pt x="48548" y="22529"/>
                </a:lnTo>
                <a:lnTo>
                  <a:pt x="47561" y="19161"/>
                </a:lnTo>
                <a:lnTo>
                  <a:pt x="46979" y="17361"/>
                </a:lnTo>
                <a:lnTo>
                  <a:pt x="46166" y="15242"/>
                </a:lnTo>
                <a:lnTo>
                  <a:pt x="45122" y="12803"/>
                </a:lnTo>
                <a:lnTo>
                  <a:pt x="43554" y="6009"/>
                </a:lnTo>
                <a:lnTo>
                  <a:pt x="38646" y="5008"/>
                </a:lnTo>
                <a:lnTo>
                  <a:pt x="33536" y="3004"/>
                </a:lnTo>
                <a:lnTo>
                  <a:pt x="28426" y="1001"/>
                </a:lnTo>
                <a:lnTo>
                  <a:pt x="23751" y="0"/>
                </a:lnTo>
                <a:lnTo>
                  <a:pt x="19511" y="0"/>
                </a:lnTo>
                <a:lnTo>
                  <a:pt x="11032" y="4964"/>
                </a:lnTo>
                <a:lnTo>
                  <a:pt x="23287" y="4964"/>
                </a:lnTo>
                <a:lnTo>
                  <a:pt x="27975" y="8419"/>
                </a:lnTo>
                <a:lnTo>
                  <a:pt x="30792" y="15329"/>
                </a:lnTo>
                <a:lnTo>
                  <a:pt x="33609" y="22239"/>
                </a:lnTo>
                <a:lnTo>
                  <a:pt x="35017" y="28452"/>
                </a:lnTo>
                <a:lnTo>
                  <a:pt x="35017" y="40878"/>
                </a:lnTo>
                <a:lnTo>
                  <a:pt x="33275" y="45726"/>
                </a:lnTo>
                <a:lnTo>
                  <a:pt x="29791" y="48514"/>
                </a:lnTo>
                <a:lnTo>
                  <a:pt x="27642" y="50256"/>
                </a:lnTo>
                <a:lnTo>
                  <a:pt x="24970" y="51126"/>
                </a:lnTo>
                <a:lnTo>
                  <a:pt x="16317" y="51126"/>
                </a:lnTo>
                <a:lnTo>
                  <a:pt x="11875" y="48310"/>
                </a:lnTo>
                <a:lnTo>
                  <a:pt x="8449" y="42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071329" y="4189723"/>
            <a:ext cx="17157" cy="6634"/>
          </a:xfrm>
          <a:custGeom>
            <a:avLst/>
            <a:gdLst/>
            <a:ahLst/>
            <a:cxnLst/>
            <a:rect l="l" t="t" r="r" b="b"/>
            <a:pathLst>
              <a:path w="18873" h="7519">
                <a:moveTo>
                  <a:pt x="17476" y="5312"/>
                </a:moveTo>
                <a:lnTo>
                  <a:pt x="3658" y="5661"/>
                </a:lnTo>
                <a:lnTo>
                  <a:pt x="5749" y="5951"/>
                </a:lnTo>
                <a:lnTo>
                  <a:pt x="7869" y="6300"/>
                </a:lnTo>
                <a:lnTo>
                  <a:pt x="10714" y="6706"/>
                </a:lnTo>
                <a:lnTo>
                  <a:pt x="13559" y="7113"/>
                </a:lnTo>
                <a:lnTo>
                  <a:pt x="15621" y="7345"/>
                </a:lnTo>
                <a:lnTo>
                  <a:pt x="16899" y="7403"/>
                </a:lnTo>
                <a:lnTo>
                  <a:pt x="18873" y="7519"/>
                </a:lnTo>
                <a:lnTo>
                  <a:pt x="17476" y="2874"/>
                </a:lnTo>
                <a:lnTo>
                  <a:pt x="13527" y="2816"/>
                </a:lnTo>
                <a:lnTo>
                  <a:pt x="10710" y="1858"/>
                </a:lnTo>
                <a:lnTo>
                  <a:pt x="9026" y="0"/>
                </a:lnTo>
                <a:lnTo>
                  <a:pt x="0" y="4964"/>
                </a:lnTo>
                <a:lnTo>
                  <a:pt x="17476" y="5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071328" y="4184086"/>
            <a:ext cx="54245" cy="44599"/>
          </a:xfrm>
          <a:custGeom>
            <a:avLst/>
            <a:gdLst/>
            <a:ahLst/>
            <a:cxnLst/>
            <a:rect l="l" t="t" r="r" b="b"/>
            <a:pathLst>
              <a:path w="59669" h="50546">
                <a:moveTo>
                  <a:pt x="31765" y="40704"/>
                </a:moveTo>
                <a:lnTo>
                  <a:pt x="15040" y="40704"/>
                </a:lnTo>
                <a:lnTo>
                  <a:pt x="8754" y="39775"/>
                </a:lnTo>
                <a:lnTo>
                  <a:pt x="3267" y="37916"/>
                </a:lnTo>
                <a:lnTo>
                  <a:pt x="3716" y="50546"/>
                </a:lnTo>
                <a:lnTo>
                  <a:pt x="13240" y="50546"/>
                </a:lnTo>
                <a:lnTo>
                  <a:pt x="19784" y="50188"/>
                </a:lnTo>
                <a:lnTo>
                  <a:pt x="32087" y="47553"/>
                </a:lnTo>
                <a:lnTo>
                  <a:pt x="44294" y="42358"/>
                </a:lnTo>
                <a:lnTo>
                  <a:pt x="56216" y="32201"/>
                </a:lnTo>
                <a:lnTo>
                  <a:pt x="59669" y="20410"/>
                </a:lnTo>
                <a:lnTo>
                  <a:pt x="59669" y="11409"/>
                </a:lnTo>
                <a:lnTo>
                  <a:pt x="55284" y="5545"/>
                </a:lnTo>
                <a:lnTo>
                  <a:pt x="46516" y="2816"/>
                </a:lnTo>
                <a:lnTo>
                  <a:pt x="43430" y="2041"/>
                </a:lnTo>
                <a:lnTo>
                  <a:pt x="32263" y="727"/>
                </a:lnTo>
                <a:lnTo>
                  <a:pt x="16115" y="290"/>
                </a:lnTo>
                <a:lnTo>
                  <a:pt x="12863" y="290"/>
                </a:lnTo>
                <a:lnTo>
                  <a:pt x="9901" y="0"/>
                </a:lnTo>
                <a:lnTo>
                  <a:pt x="7342" y="4529"/>
                </a:lnTo>
                <a:lnTo>
                  <a:pt x="0" y="11351"/>
                </a:lnTo>
                <a:lnTo>
                  <a:pt x="9026" y="6387"/>
                </a:lnTo>
                <a:lnTo>
                  <a:pt x="10710" y="8245"/>
                </a:lnTo>
                <a:lnTo>
                  <a:pt x="13527" y="9203"/>
                </a:lnTo>
                <a:lnTo>
                  <a:pt x="17476" y="9261"/>
                </a:lnTo>
                <a:lnTo>
                  <a:pt x="18873" y="13906"/>
                </a:lnTo>
                <a:lnTo>
                  <a:pt x="21051" y="14008"/>
                </a:lnTo>
                <a:lnTo>
                  <a:pt x="23432" y="14095"/>
                </a:lnTo>
                <a:lnTo>
                  <a:pt x="25813" y="14182"/>
                </a:lnTo>
                <a:lnTo>
                  <a:pt x="30226" y="14313"/>
                </a:lnTo>
                <a:lnTo>
                  <a:pt x="38647" y="14429"/>
                </a:lnTo>
                <a:lnTo>
                  <a:pt x="44367" y="14864"/>
                </a:lnTo>
                <a:lnTo>
                  <a:pt x="47387" y="15619"/>
                </a:lnTo>
                <a:lnTo>
                  <a:pt x="52265" y="16897"/>
                </a:lnTo>
                <a:lnTo>
                  <a:pt x="54704" y="19480"/>
                </a:lnTo>
                <a:lnTo>
                  <a:pt x="54704" y="28249"/>
                </a:lnTo>
                <a:lnTo>
                  <a:pt x="51684" y="32357"/>
                </a:lnTo>
                <a:lnTo>
                  <a:pt x="45644" y="35695"/>
                </a:lnTo>
                <a:lnTo>
                  <a:pt x="39605" y="39034"/>
                </a:lnTo>
                <a:lnTo>
                  <a:pt x="31765" y="40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55174" y="4173711"/>
            <a:ext cx="32042" cy="54974"/>
          </a:xfrm>
          <a:custGeom>
            <a:avLst/>
            <a:gdLst/>
            <a:ahLst/>
            <a:cxnLst/>
            <a:rect l="l" t="t" r="r" b="b"/>
            <a:pathLst>
              <a:path w="35246" h="62304">
                <a:moveTo>
                  <a:pt x="2786" y="52650"/>
                </a:moveTo>
                <a:lnTo>
                  <a:pt x="8362" y="56512"/>
                </a:lnTo>
                <a:lnTo>
                  <a:pt x="13937" y="60373"/>
                </a:lnTo>
                <a:lnTo>
                  <a:pt x="21486" y="62304"/>
                </a:lnTo>
                <a:lnTo>
                  <a:pt x="21036" y="49675"/>
                </a:lnTo>
                <a:lnTo>
                  <a:pt x="15548" y="47817"/>
                </a:lnTo>
                <a:lnTo>
                  <a:pt x="12804" y="44449"/>
                </a:lnTo>
                <a:lnTo>
                  <a:pt x="12804" y="36436"/>
                </a:lnTo>
                <a:lnTo>
                  <a:pt x="14198" y="33010"/>
                </a:lnTo>
                <a:lnTo>
                  <a:pt x="16985" y="29294"/>
                </a:lnTo>
                <a:lnTo>
                  <a:pt x="19715" y="25635"/>
                </a:lnTo>
                <a:lnTo>
                  <a:pt x="21428" y="23806"/>
                </a:lnTo>
                <a:lnTo>
                  <a:pt x="35246" y="23458"/>
                </a:lnTo>
                <a:lnTo>
                  <a:pt x="17769" y="23110"/>
                </a:lnTo>
                <a:lnTo>
                  <a:pt x="17567" y="0"/>
                </a:lnTo>
                <a:lnTo>
                  <a:pt x="15098" y="22064"/>
                </a:lnTo>
                <a:lnTo>
                  <a:pt x="17421" y="23458"/>
                </a:lnTo>
                <a:lnTo>
                  <a:pt x="16724" y="24155"/>
                </a:lnTo>
                <a:lnTo>
                  <a:pt x="10975" y="29294"/>
                </a:lnTo>
                <a:lnTo>
                  <a:pt x="6619" y="33242"/>
                </a:lnTo>
                <a:lnTo>
                  <a:pt x="3701" y="36218"/>
                </a:lnTo>
                <a:lnTo>
                  <a:pt x="2221" y="38221"/>
                </a:lnTo>
                <a:lnTo>
                  <a:pt x="740" y="40224"/>
                </a:lnTo>
                <a:lnTo>
                  <a:pt x="0" y="42271"/>
                </a:lnTo>
                <a:lnTo>
                  <a:pt x="0" y="48600"/>
                </a:lnTo>
                <a:lnTo>
                  <a:pt x="2786" y="52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011035" y="4122016"/>
            <a:ext cx="54869" cy="66950"/>
          </a:xfrm>
          <a:custGeom>
            <a:avLst/>
            <a:gdLst/>
            <a:ahLst/>
            <a:cxnLst/>
            <a:rect l="l" t="t" r="r" b="b"/>
            <a:pathLst>
              <a:path w="60356" h="75877">
                <a:moveTo>
                  <a:pt x="2046" y="10974"/>
                </a:move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3" y="14196"/>
                </a:lnTo>
                <a:lnTo>
                  <a:pt x="11149" y="15706"/>
                </a:lnTo>
                <a:lnTo>
                  <a:pt x="11498" y="18319"/>
                </a:lnTo>
                <a:lnTo>
                  <a:pt x="11498" y="66194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499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5" y="18217"/>
                </a:lnTo>
                <a:lnTo>
                  <a:pt x="57186" y="18666"/>
                </a:lnTo>
                <a:lnTo>
                  <a:pt x="58014" y="22355"/>
                </a:lnTo>
                <a:lnTo>
                  <a:pt x="58014" y="27348"/>
                </a:lnTo>
                <a:lnTo>
                  <a:pt x="58014" y="22355"/>
                </a:lnTo>
                <a:lnTo>
                  <a:pt x="57186" y="18666"/>
                </a:lnTo>
                <a:lnTo>
                  <a:pt x="55956" y="21600"/>
                </a:lnTo>
                <a:lnTo>
                  <a:pt x="55956" y="33968"/>
                </a:lnTo>
                <a:lnTo>
                  <a:pt x="57423" y="38990"/>
                </a:lnTo>
                <a:lnTo>
                  <a:pt x="58014" y="39892"/>
                </a:lnTo>
                <a:lnTo>
                  <a:pt x="58014" y="67712"/>
                </a:lnTo>
                <a:lnTo>
                  <a:pt x="59832" y="65367"/>
                </a:lnTo>
                <a:lnTo>
                  <a:pt x="60356" y="43462"/>
                </a:lnTo>
                <a:lnTo>
                  <a:pt x="58657" y="15154"/>
                </a:lnTo>
                <a:lnTo>
                  <a:pt x="60162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1" y="4267"/>
                </a:lnTo>
                <a:lnTo>
                  <a:pt x="35482" y="6125"/>
                </a:lnTo>
                <a:lnTo>
                  <a:pt x="31300" y="9551"/>
                </a:lnTo>
                <a:lnTo>
                  <a:pt x="25958" y="14545"/>
                </a:lnTo>
                <a:lnTo>
                  <a:pt x="25958" y="1741"/>
                </a:lnTo>
                <a:lnTo>
                  <a:pt x="25087" y="87"/>
                </a:lnTo>
                <a:lnTo>
                  <a:pt x="16899" y="2786"/>
                </a:lnTo>
                <a:lnTo>
                  <a:pt x="8014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6" y="10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724650" y="4121555"/>
            <a:ext cx="54245" cy="73778"/>
          </a:xfrm>
          <a:custGeom>
            <a:avLst/>
            <a:gdLst/>
            <a:ahLst/>
            <a:cxnLst/>
            <a:rect l="l" t="t" r="r" b="b"/>
            <a:pathLst>
              <a:path w="59669" h="83615">
                <a:moveTo>
                  <a:pt x="46428" y="20816"/>
                </a:moveTo>
                <a:lnTo>
                  <a:pt x="45354" y="14981"/>
                </a:lnTo>
                <a:lnTo>
                  <a:pt x="43206" y="10974"/>
                </a:lnTo>
                <a:lnTo>
                  <a:pt x="34472" y="2742"/>
                </a:lnTo>
                <a:lnTo>
                  <a:pt x="20296" y="0"/>
                </a:lnTo>
                <a:lnTo>
                  <a:pt x="10598" y="0"/>
                </a:lnTo>
                <a:lnTo>
                  <a:pt x="3237" y="2221"/>
                </a:lnTo>
                <a:lnTo>
                  <a:pt x="5488" y="10335"/>
                </a:lnTo>
                <a:lnTo>
                  <a:pt x="6823" y="8187"/>
                </a:lnTo>
                <a:lnTo>
                  <a:pt x="9494" y="6619"/>
                </a:lnTo>
                <a:lnTo>
                  <a:pt x="12166" y="5109"/>
                </a:lnTo>
                <a:lnTo>
                  <a:pt x="14983" y="4354"/>
                </a:lnTo>
                <a:lnTo>
                  <a:pt x="24157" y="4354"/>
                </a:lnTo>
                <a:lnTo>
                  <a:pt x="28252" y="6300"/>
                </a:lnTo>
                <a:lnTo>
                  <a:pt x="30227" y="10190"/>
                </a:lnTo>
                <a:lnTo>
                  <a:pt x="31387" y="12513"/>
                </a:lnTo>
                <a:lnTo>
                  <a:pt x="31969" y="16635"/>
                </a:lnTo>
                <a:lnTo>
                  <a:pt x="31969" y="29962"/>
                </a:lnTo>
                <a:lnTo>
                  <a:pt x="20043" y="34595"/>
                </a:lnTo>
                <a:lnTo>
                  <a:pt x="15418" y="41633"/>
                </a:lnTo>
                <a:lnTo>
                  <a:pt x="19773" y="38962"/>
                </a:lnTo>
                <a:lnTo>
                  <a:pt x="25290" y="36523"/>
                </a:lnTo>
                <a:lnTo>
                  <a:pt x="31969" y="34317"/>
                </a:lnTo>
                <a:lnTo>
                  <a:pt x="31969" y="65237"/>
                </a:lnTo>
                <a:lnTo>
                  <a:pt x="30212" y="67966"/>
                </a:lnTo>
                <a:lnTo>
                  <a:pt x="26699" y="70114"/>
                </a:lnTo>
                <a:lnTo>
                  <a:pt x="23185" y="72262"/>
                </a:lnTo>
                <a:lnTo>
                  <a:pt x="19512" y="73337"/>
                </a:lnTo>
                <a:lnTo>
                  <a:pt x="12892" y="73337"/>
                </a:lnTo>
                <a:lnTo>
                  <a:pt x="10365" y="72524"/>
                </a:lnTo>
                <a:lnTo>
                  <a:pt x="9810" y="72125"/>
                </a:lnTo>
                <a:lnTo>
                  <a:pt x="8101" y="70898"/>
                </a:lnTo>
                <a:lnTo>
                  <a:pt x="9810" y="72379"/>
                </a:lnTo>
                <a:lnTo>
                  <a:pt x="8101" y="70898"/>
                </a:lnTo>
                <a:lnTo>
                  <a:pt x="7056" y="46801"/>
                </a:lnTo>
                <a:lnTo>
                  <a:pt x="7920" y="39870"/>
                </a:lnTo>
                <a:lnTo>
                  <a:pt x="6359" y="23023"/>
                </a:lnTo>
                <a:lnTo>
                  <a:pt x="5923" y="16592"/>
                </a:lnTo>
                <a:lnTo>
                  <a:pt x="6214" y="18247"/>
                </a:lnTo>
                <a:lnTo>
                  <a:pt x="6359" y="23023"/>
                </a:lnTo>
                <a:lnTo>
                  <a:pt x="6359" y="19771"/>
                </a:lnTo>
                <a:lnTo>
                  <a:pt x="7456" y="13125"/>
                </a:lnTo>
                <a:lnTo>
                  <a:pt x="5633" y="14937"/>
                </a:lnTo>
                <a:lnTo>
                  <a:pt x="5284" y="25287"/>
                </a:lnTo>
                <a:lnTo>
                  <a:pt x="3135" y="26565"/>
                </a:lnTo>
                <a:lnTo>
                  <a:pt x="464" y="27697"/>
                </a:lnTo>
                <a:lnTo>
                  <a:pt x="0" y="44159"/>
                </a:lnTo>
                <a:lnTo>
                  <a:pt x="2875" y="52665"/>
                </a:lnTo>
                <a:lnTo>
                  <a:pt x="4617" y="68401"/>
                </a:lnTo>
                <a:lnTo>
                  <a:pt x="10651" y="75398"/>
                </a:lnTo>
                <a:lnTo>
                  <a:pt x="12336" y="77256"/>
                </a:lnTo>
                <a:lnTo>
                  <a:pt x="14020" y="79114"/>
                </a:lnTo>
                <a:lnTo>
                  <a:pt x="16837" y="80072"/>
                </a:lnTo>
                <a:lnTo>
                  <a:pt x="14784" y="82569"/>
                </a:lnTo>
                <a:lnTo>
                  <a:pt x="20786" y="82569"/>
                </a:lnTo>
                <a:lnTo>
                  <a:pt x="15621" y="82308"/>
                </a:lnTo>
                <a:lnTo>
                  <a:pt x="19327" y="80109"/>
                </a:lnTo>
                <a:lnTo>
                  <a:pt x="20905" y="79172"/>
                </a:lnTo>
                <a:lnTo>
                  <a:pt x="24042" y="77314"/>
                </a:lnTo>
                <a:lnTo>
                  <a:pt x="27816" y="74469"/>
                </a:lnTo>
                <a:lnTo>
                  <a:pt x="32230" y="70637"/>
                </a:lnTo>
                <a:lnTo>
                  <a:pt x="32404" y="74179"/>
                </a:lnTo>
                <a:lnTo>
                  <a:pt x="33377" y="77227"/>
                </a:lnTo>
                <a:lnTo>
                  <a:pt x="35148" y="79782"/>
                </a:lnTo>
                <a:lnTo>
                  <a:pt x="36919" y="82337"/>
                </a:lnTo>
                <a:lnTo>
                  <a:pt x="39779" y="83615"/>
                </a:lnTo>
                <a:lnTo>
                  <a:pt x="47097" y="83615"/>
                </a:lnTo>
                <a:lnTo>
                  <a:pt x="50407" y="82511"/>
                </a:lnTo>
                <a:lnTo>
                  <a:pt x="53658" y="80305"/>
                </a:lnTo>
                <a:lnTo>
                  <a:pt x="55807" y="78853"/>
                </a:lnTo>
                <a:lnTo>
                  <a:pt x="57811" y="76995"/>
                </a:lnTo>
                <a:lnTo>
                  <a:pt x="59669" y="74730"/>
                </a:lnTo>
                <a:lnTo>
                  <a:pt x="59669" y="70201"/>
                </a:lnTo>
                <a:lnTo>
                  <a:pt x="57520" y="71769"/>
                </a:lnTo>
                <a:lnTo>
                  <a:pt x="56011" y="72756"/>
                </a:lnTo>
                <a:lnTo>
                  <a:pt x="54268" y="73569"/>
                </a:lnTo>
                <a:lnTo>
                  <a:pt x="51830" y="73772"/>
                </a:lnTo>
                <a:lnTo>
                  <a:pt x="49448" y="73772"/>
                </a:lnTo>
                <a:lnTo>
                  <a:pt x="47880" y="72640"/>
                </a:lnTo>
                <a:lnTo>
                  <a:pt x="47126" y="70375"/>
                </a:lnTo>
                <a:lnTo>
                  <a:pt x="46661" y="69098"/>
                </a:lnTo>
                <a:lnTo>
                  <a:pt x="46428" y="66775"/>
                </a:lnTo>
                <a:lnTo>
                  <a:pt x="46428" y="20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90965" y="4122015"/>
            <a:ext cx="48992" cy="73547"/>
          </a:xfrm>
          <a:custGeom>
            <a:avLst/>
            <a:gdLst/>
            <a:ahLst/>
            <a:cxnLst/>
            <a:rect l="l" t="t" r="r" b="b"/>
            <a:pathLst>
              <a:path w="53891" h="83353">
                <a:moveTo>
                  <a:pt x="5342" y="9551"/>
                </a:moveTo>
                <a:lnTo>
                  <a:pt x="0" y="14545"/>
                </a:lnTo>
                <a:lnTo>
                  <a:pt x="893" y="77924"/>
                </a:lnTo>
                <a:lnTo>
                  <a:pt x="4102" y="79027"/>
                </a:lnTo>
                <a:lnTo>
                  <a:pt x="8806" y="82046"/>
                </a:lnTo>
                <a:lnTo>
                  <a:pt x="12456" y="82046"/>
                </a:lnTo>
                <a:lnTo>
                  <a:pt x="8806" y="79608"/>
                </a:lnTo>
                <a:lnTo>
                  <a:pt x="12456" y="82046"/>
                </a:lnTo>
                <a:lnTo>
                  <a:pt x="12456" y="79608"/>
                </a:lnTo>
                <a:lnTo>
                  <a:pt x="8448" y="79492"/>
                </a:lnTo>
                <a:lnTo>
                  <a:pt x="5516" y="78722"/>
                </a:lnTo>
                <a:lnTo>
                  <a:pt x="3658" y="77299"/>
                </a:lnTo>
                <a:lnTo>
                  <a:pt x="1799" y="75877"/>
                </a:lnTo>
                <a:lnTo>
                  <a:pt x="870" y="73075"/>
                </a:lnTo>
                <a:lnTo>
                  <a:pt x="870" y="20119"/>
                </a:lnTo>
                <a:lnTo>
                  <a:pt x="4006" y="17042"/>
                </a:lnTo>
                <a:lnTo>
                  <a:pt x="6561" y="14835"/>
                </a:lnTo>
                <a:lnTo>
                  <a:pt x="8536" y="13500"/>
                </a:lnTo>
                <a:lnTo>
                  <a:pt x="12079" y="11177"/>
                </a:lnTo>
                <a:lnTo>
                  <a:pt x="15563" y="10016"/>
                </a:lnTo>
                <a:lnTo>
                  <a:pt x="23983" y="10016"/>
                </a:lnTo>
                <a:lnTo>
                  <a:pt x="27409" y="11656"/>
                </a:lnTo>
                <a:lnTo>
                  <a:pt x="28487" y="13559"/>
                </a:lnTo>
                <a:lnTo>
                  <a:pt x="27733" y="14835"/>
                </a:lnTo>
                <a:lnTo>
                  <a:pt x="27733" y="20990"/>
                </a:lnTo>
                <a:lnTo>
                  <a:pt x="28430" y="22892"/>
                </a:lnTo>
                <a:lnTo>
                  <a:pt x="29824" y="24605"/>
                </a:lnTo>
                <a:lnTo>
                  <a:pt x="31217" y="26318"/>
                </a:lnTo>
                <a:lnTo>
                  <a:pt x="32055" y="26676"/>
                </a:lnTo>
                <a:lnTo>
                  <a:pt x="32055" y="70462"/>
                </a:lnTo>
                <a:lnTo>
                  <a:pt x="31213" y="74309"/>
                </a:lnTo>
                <a:lnTo>
                  <a:pt x="29529" y="76080"/>
                </a:lnTo>
                <a:lnTo>
                  <a:pt x="32055" y="46979"/>
                </a:lnTo>
                <a:lnTo>
                  <a:pt x="28633" y="49268"/>
                </a:lnTo>
                <a:lnTo>
                  <a:pt x="24423" y="56294"/>
                </a:lnTo>
                <a:lnTo>
                  <a:pt x="24423" y="70114"/>
                </a:lnTo>
                <a:lnTo>
                  <a:pt x="26252" y="74570"/>
                </a:lnTo>
                <a:lnTo>
                  <a:pt x="28715" y="76936"/>
                </a:lnTo>
                <a:lnTo>
                  <a:pt x="29911" y="78084"/>
                </a:lnTo>
                <a:lnTo>
                  <a:pt x="33569" y="81596"/>
                </a:lnTo>
                <a:lnTo>
                  <a:pt x="32055" y="64539"/>
                </a:lnTo>
                <a:lnTo>
                  <a:pt x="33569" y="81596"/>
                </a:lnTo>
                <a:lnTo>
                  <a:pt x="34678" y="82046"/>
                </a:lnTo>
                <a:lnTo>
                  <a:pt x="37896" y="83353"/>
                </a:lnTo>
                <a:lnTo>
                  <a:pt x="47652" y="83353"/>
                </a:lnTo>
                <a:lnTo>
                  <a:pt x="51837" y="82046"/>
                </a:lnTo>
                <a:lnTo>
                  <a:pt x="53891" y="79549"/>
                </a:lnTo>
                <a:lnTo>
                  <a:pt x="51074" y="78592"/>
                </a:lnTo>
                <a:lnTo>
                  <a:pt x="49390" y="76733"/>
                </a:lnTo>
                <a:lnTo>
                  <a:pt x="47705" y="74875"/>
                </a:lnTo>
                <a:lnTo>
                  <a:pt x="41671" y="67878"/>
                </a:lnTo>
                <a:lnTo>
                  <a:pt x="39929" y="52142"/>
                </a:lnTo>
                <a:lnTo>
                  <a:pt x="37053" y="43636"/>
                </a:lnTo>
                <a:lnTo>
                  <a:pt x="39929" y="63988"/>
                </a:lnTo>
                <a:lnTo>
                  <a:pt x="39929" y="58704"/>
                </a:lnTo>
                <a:lnTo>
                  <a:pt x="39929" y="63988"/>
                </a:lnTo>
                <a:lnTo>
                  <a:pt x="37053" y="43636"/>
                </a:lnTo>
                <a:lnTo>
                  <a:pt x="37518" y="27174"/>
                </a:lnTo>
                <a:lnTo>
                  <a:pt x="40189" y="26042"/>
                </a:lnTo>
                <a:lnTo>
                  <a:pt x="42338" y="24765"/>
                </a:lnTo>
                <a:lnTo>
                  <a:pt x="42687" y="14414"/>
                </a:lnTo>
                <a:lnTo>
                  <a:pt x="44510" y="12603"/>
                </a:lnTo>
                <a:lnTo>
                  <a:pt x="42542" y="10033"/>
                </a:lnTo>
                <a:lnTo>
                  <a:pt x="42542" y="12542"/>
                </a:lnTo>
                <a:lnTo>
                  <a:pt x="42542" y="9813"/>
                </a:lnTo>
                <a:lnTo>
                  <a:pt x="40291" y="1698"/>
                </a:lnTo>
                <a:lnTo>
                  <a:pt x="37825" y="3878"/>
                </a:lnTo>
                <a:lnTo>
                  <a:pt x="35834" y="27174"/>
                </a:lnTo>
                <a:lnTo>
                  <a:pt x="33220" y="27174"/>
                </a:lnTo>
                <a:lnTo>
                  <a:pt x="32055" y="22355"/>
                </a:lnTo>
                <a:lnTo>
                  <a:pt x="31126" y="18218"/>
                </a:lnTo>
                <a:lnTo>
                  <a:pt x="29268" y="14937"/>
                </a:lnTo>
                <a:lnTo>
                  <a:pt x="30245" y="10582"/>
                </a:lnTo>
                <a:lnTo>
                  <a:pt x="35267" y="6140"/>
                </a:lnTo>
                <a:lnTo>
                  <a:pt x="37456" y="3396"/>
                </a:lnTo>
                <a:lnTo>
                  <a:pt x="34204" y="1132"/>
                </a:lnTo>
                <a:lnTo>
                  <a:pt x="30604" y="0"/>
                </a:lnTo>
                <a:lnTo>
                  <a:pt x="21776" y="0"/>
                </a:lnTo>
                <a:lnTo>
                  <a:pt x="17072" y="1422"/>
                </a:lnTo>
                <a:lnTo>
                  <a:pt x="12543" y="4267"/>
                </a:lnTo>
                <a:lnTo>
                  <a:pt x="9523" y="6125"/>
                </a:lnTo>
                <a:lnTo>
                  <a:pt x="5342" y="9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730036" y="4136194"/>
            <a:ext cx="395" cy="5674"/>
          </a:xfrm>
          <a:custGeom>
            <a:avLst/>
            <a:gdLst/>
            <a:ahLst/>
            <a:cxnLst/>
            <a:rect l="l" t="t" r="r" b="b"/>
            <a:pathLst>
              <a:path w="435" h="6430">
                <a:moveTo>
                  <a:pt x="0" y="0"/>
                </a:moveTo>
                <a:lnTo>
                  <a:pt x="435" y="6430"/>
                </a:lnTo>
                <a:lnTo>
                  <a:pt x="290" y="16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19543" y="4087586"/>
            <a:ext cx="67074" cy="106824"/>
          </a:xfrm>
          <a:custGeom>
            <a:avLst/>
            <a:gdLst/>
            <a:ahLst/>
            <a:cxnLst/>
            <a:rect l="l" t="t" r="r" b="b"/>
            <a:pathLst>
              <a:path w="73781" h="121067">
                <a:moveTo>
                  <a:pt x="27526" y="20656"/>
                </a:moveTo>
                <a:lnTo>
                  <a:pt x="28280" y="17622"/>
                </a:lnTo>
                <a:lnTo>
                  <a:pt x="29442" y="14719"/>
                </a:lnTo>
                <a:lnTo>
                  <a:pt x="31533" y="10829"/>
                </a:lnTo>
                <a:lnTo>
                  <a:pt x="33797" y="8172"/>
                </a:lnTo>
                <a:lnTo>
                  <a:pt x="36237" y="6750"/>
                </a:lnTo>
                <a:lnTo>
                  <a:pt x="38676" y="5327"/>
                </a:lnTo>
                <a:lnTo>
                  <a:pt x="42015" y="4616"/>
                </a:lnTo>
                <a:lnTo>
                  <a:pt x="50436" y="4616"/>
                </a:lnTo>
                <a:lnTo>
                  <a:pt x="54297" y="7098"/>
                </a:lnTo>
                <a:lnTo>
                  <a:pt x="57840" y="12063"/>
                </a:lnTo>
                <a:lnTo>
                  <a:pt x="61381" y="17027"/>
                </a:lnTo>
                <a:lnTo>
                  <a:pt x="64489" y="19509"/>
                </a:lnTo>
                <a:lnTo>
                  <a:pt x="69077" y="19509"/>
                </a:lnTo>
                <a:lnTo>
                  <a:pt x="70659" y="18856"/>
                </a:lnTo>
                <a:lnTo>
                  <a:pt x="73156" y="16243"/>
                </a:lnTo>
                <a:lnTo>
                  <a:pt x="73781" y="14690"/>
                </a:lnTo>
                <a:lnTo>
                  <a:pt x="73781" y="9406"/>
                </a:lnTo>
                <a:lnTo>
                  <a:pt x="71458" y="6387"/>
                </a:lnTo>
                <a:lnTo>
                  <a:pt x="66812" y="3832"/>
                </a:lnTo>
                <a:lnTo>
                  <a:pt x="62166" y="1277"/>
                </a:lnTo>
                <a:lnTo>
                  <a:pt x="57056" y="0"/>
                </a:lnTo>
                <a:lnTo>
                  <a:pt x="51481" y="0"/>
                </a:lnTo>
                <a:lnTo>
                  <a:pt x="44422" y="403"/>
                </a:lnTo>
                <a:lnTo>
                  <a:pt x="31699" y="3987"/>
                </a:lnTo>
                <a:lnTo>
                  <a:pt x="22255" y="11279"/>
                </a:lnTo>
                <a:lnTo>
                  <a:pt x="18791" y="16083"/>
                </a:lnTo>
                <a:lnTo>
                  <a:pt x="14110" y="27550"/>
                </a:lnTo>
                <a:lnTo>
                  <a:pt x="12456" y="41458"/>
                </a:lnTo>
                <a:lnTo>
                  <a:pt x="0" y="41458"/>
                </a:lnTo>
                <a:lnTo>
                  <a:pt x="0" y="46772"/>
                </a:lnTo>
                <a:lnTo>
                  <a:pt x="12456" y="46772"/>
                </a:lnTo>
                <a:lnTo>
                  <a:pt x="12456" y="110586"/>
                </a:lnTo>
                <a:lnTo>
                  <a:pt x="11556" y="114447"/>
                </a:lnTo>
                <a:lnTo>
                  <a:pt x="9755" y="116015"/>
                </a:lnTo>
                <a:lnTo>
                  <a:pt x="7955" y="117583"/>
                </a:lnTo>
                <a:lnTo>
                  <a:pt x="4790" y="118454"/>
                </a:lnTo>
                <a:lnTo>
                  <a:pt x="260" y="118628"/>
                </a:lnTo>
                <a:lnTo>
                  <a:pt x="260" y="121067"/>
                </a:lnTo>
                <a:lnTo>
                  <a:pt x="39459" y="121067"/>
                </a:lnTo>
                <a:lnTo>
                  <a:pt x="39459" y="118628"/>
                </a:lnTo>
                <a:lnTo>
                  <a:pt x="34988" y="118222"/>
                </a:lnTo>
                <a:lnTo>
                  <a:pt x="31969" y="117409"/>
                </a:lnTo>
                <a:lnTo>
                  <a:pt x="30400" y="116189"/>
                </a:lnTo>
                <a:lnTo>
                  <a:pt x="27903" y="114273"/>
                </a:lnTo>
                <a:lnTo>
                  <a:pt x="26654" y="110673"/>
                </a:lnTo>
                <a:lnTo>
                  <a:pt x="26654" y="46772"/>
                </a:lnTo>
                <a:lnTo>
                  <a:pt x="44512" y="46858"/>
                </a:lnTo>
                <a:lnTo>
                  <a:pt x="48025" y="46975"/>
                </a:lnTo>
                <a:lnTo>
                  <a:pt x="50870" y="47033"/>
                </a:lnTo>
                <a:lnTo>
                  <a:pt x="52902" y="47120"/>
                </a:lnTo>
                <a:lnTo>
                  <a:pt x="54936" y="47207"/>
                </a:lnTo>
                <a:lnTo>
                  <a:pt x="57564" y="47831"/>
                </a:lnTo>
                <a:lnTo>
                  <a:pt x="54986" y="46510"/>
                </a:lnTo>
                <a:lnTo>
                  <a:pt x="56664" y="41400"/>
                </a:lnTo>
                <a:lnTo>
                  <a:pt x="26654" y="41458"/>
                </a:lnTo>
                <a:lnTo>
                  <a:pt x="26654" y="32865"/>
                </a:lnTo>
                <a:lnTo>
                  <a:pt x="26828" y="26986"/>
                </a:lnTo>
                <a:lnTo>
                  <a:pt x="27178" y="23821"/>
                </a:lnTo>
                <a:lnTo>
                  <a:pt x="27526" y="20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11689" y="4121938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8" y="13398"/>
                </a:lnTo>
                <a:lnTo>
                  <a:pt x="37776" y="11758"/>
                </a:lnTo>
                <a:lnTo>
                  <a:pt x="41085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3" y="16838"/>
                </a:lnTo>
                <a:lnTo>
                  <a:pt x="49535" y="17855"/>
                </a:lnTo>
                <a:lnTo>
                  <a:pt x="53890" y="17855"/>
                </a:lnTo>
                <a:lnTo>
                  <a:pt x="55676" y="17042"/>
                </a:lnTo>
                <a:lnTo>
                  <a:pt x="57099" y="15416"/>
                </a:lnTo>
                <a:lnTo>
                  <a:pt x="58521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7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7" y="4441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8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625329" y="4086970"/>
            <a:ext cx="58916" cy="107439"/>
          </a:xfrm>
          <a:custGeom>
            <a:avLst/>
            <a:gdLst/>
            <a:ahLst/>
            <a:cxnLst/>
            <a:rect l="l" t="t" r="r" b="b"/>
            <a:pathLst>
              <a:path w="64808" h="121764">
                <a:moveTo>
                  <a:pt x="32578" y="7316"/>
                </a:move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3"/>
                </a:lnTo>
                <a:lnTo>
                  <a:pt x="48955" y="11758"/>
                </a:lnTo>
                <a:lnTo>
                  <a:pt x="50639" y="14313"/>
                </a:lnTo>
                <a:lnTo>
                  <a:pt x="52091" y="16098"/>
                </a:lnTo>
                <a:lnTo>
                  <a:pt x="53310" y="17114"/>
                </a:lnTo>
                <a:lnTo>
                  <a:pt x="55982" y="18638"/>
                </a:lnTo>
                <a:lnTo>
                  <a:pt x="59640" y="18638"/>
                </a:lnTo>
                <a:lnTo>
                  <a:pt x="61324" y="17884"/>
                </a:lnTo>
                <a:lnTo>
                  <a:pt x="62718" y="16374"/>
                </a:lnTo>
                <a:lnTo>
                  <a:pt x="64112" y="14864"/>
                </a:lnTo>
                <a:lnTo>
                  <a:pt x="64808" y="13151"/>
                </a:lnTo>
                <a:lnTo>
                  <a:pt x="64808" y="7809"/>
                </a:lnTo>
                <a:lnTo>
                  <a:pt x="62791" y="5080"/>
                </a:lnTo>
                <a:lnTo>
                  <a:pt x="58755" y="3048"/>
                </a:lnTo>
                <a:lnTo>
                  <a:pt x="54719" y="1016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8" y="24532"/>
                </a:lnTo>
                <a:lnTo>
                  <a:pt x="15069" y="32284"/>
                </a:lnTo>
                <a:lnTo>
                  <a:pt x="15069" y="41458"/>
                </a:lnTo>
                <a:lnTo>
                  <a:pt x="174" y="41458"/>
                </a:lnTo>
                <a:lnTo>
                  <a:pt x="174" y="47294"/>
                </a:lnTo>
                <a:lnTo>
                  <a:pt x="15069" y="47294"/>
                </a:lnTo>
                <a:lnTo>
                  <a:pt x="15069" y="109657"/>
                </a:lnTo>
                <a:lnTo>
                  <a:pt x="14097" y="113881"/>
                </a:lnTo>
                <a:lnTo>
                  <a:pt x="12152" y="115884"/>
                </a:lnTo>
                <a:lnTo>
                  <a:pt x="10206" y="117888"/>
                </a:lnTo>
                <a:lnTo>
                  <a:pt x="6155" y="119034"/>
                </a:lnTo>
                <a:lnTo>
                  <a:pt x="0" y="119325"/>
                </a:lnTo>
                <a:lnTo>
                  <a:pt x="0" y="121764"/>
                </a:lnTo>
                <a:lnTo>
                  <a:pt x="46428" y="121764"/>
                </a:lnTo>
                <a:lnTo>
                  <a:pt x="46428" y="119325"/>
                </a:lnTo>
                <a:lnTo>
                  <a:pt x="38937" y="118802"/>
                </a:lnTo>
                <a:lnTo>
                  <a:pt x="34306" y="117626"/>
                </a:lnTo>
                <a:lnTo>
                  <a:pt x="32535" y="115797"/>
                </a:lnTo>
                <a:lnTo>
                  <a:pt x="30764" y="113968"/>
                </a:lnTo>
                <a:lnTo>
                  <a:pt x="29878" y="109773"/>
                </a:lnTo>
                <a:lnTo>
                  <a:pt x="29878" y="47294"/>
                </a:lnTo>
                <a:lnTo>
                  <a:pt x="51568" y="47294"/>
                </a:lnTo>
                <a:lnTo>
                  <a:pt x="51568" y="41458"/>
                </a:lnTo>
                <a:lnTo>
                  <a:pt x="29704" y="41458"/>
                </a:lnTo>
                <a:lnTo>
                  <a:pt x="29704" y="17042"/>
                </a:lnTo>
                <a:lnTo>
                  <a:pt x="30139" y="13993"/>
                </a:lnTo>
                <a:lnTo>
                  <a:pt x="31011" y="11671"/>
                </a:lnTo>
                <a:lnTo>
                  <a:pt x="32578" y="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251323" y="4121938"/>
            <a:ext cx="63035" cy="73931"/>
          </a:xfrm>
          <a:custGeom>
            <a:avLst/>
            <a:gdLst/>
            <a:ahLst/>
            <a:cxnLst/>
            <a:rect l="l" t="t" r="r" b="b"/>
            <a:pathLst>
              <a:path w="69338" h="83788">
                <a:moveTo>
                  <a:pt x="21547" y="4646"/>
                </a:moveTo>
                <a:lnTo>
                  <a:pt x="11411" y="12977"/>
                </a:lnTo>
                <a:lnTo>
                  <a:pt x="6743" y="19249"/>
                </a:lnTo>
                <a:lnTo>
                  <a:pt x="1685" y="30870"/>
                </a:lnTo>
                <a:lnTo>
                  <a:pt x="0" y="43984"/>
                </a:lnTo>
                <a:lnTo>
                  <a:pt x="332" y="50295"/>
                </a:lnTo>
                <a:lnTo>
                  <a:pt x="3628" y="62979"/>
                </a:lnTo>
                <a:lnTo>
                  <a:pt x="10453" y="73075"/>
                </a:lnTo>
                <a:lnTo>
                  <a:pt x="22111" y="81294"/>
                </a:lnTo>
                <a:lnTo>
                  <a:pt x="34495" y="83788"/>
                </a:lnTo>
                <a:lnTo>
                  <a:pt x="36161" y="83745"/>
                </a:lnTo>
                <a:lnTo>
                  <a:pt x="48253" y="80506"/>
                </a:lnTo>
                <a:lnTo>
                  <a:pt x="58884" y="72117"/>
                </a:lnTo>
                <a:lnTo>
                  <a:pt x="62543" y="68052"/>
                </a:lnTo>
                <a:lnTo>
                  <a:pt x="66028" y="62536"/>
                </a:lnTo>
                <a:lnTo>
                  <a:pt x="69338" y="55569"/>
                </a:lnTo>
                <a:lnTo>
                  <a:pt x="66899" y="54088"/>
                </a:lnTo>
                <a:lnTo>
                  <a:pt x="63531" y="59023"/>
                </a:lnTo>
                <a:lnTo>
                  <a:pt x="60511" y="62623"/>
                </a:lnTo>
                <a:lnTo>
                  <a:pt x="57840" y="64888"/>
                </a:lnTo>
                <a:lnTo>
                  <a:pt x="53136" y="68836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4" y="60359"/>
                </a:lnTo>
                <a:lnTo>
                  <a:pt x="16362" y="53391"/>
                </a:lnTo>
                <a:lnTo>
                  <a:pt x="13849" y="45523"/>
                </a:lnTo>
                <a:lnTo>
                  <a:pt x="13849" y="27174"/>
                </a:lnTo>
                <a:lnTo>
                  <a:pt x="16129" y="19495"/>
                </a:lnTo>
                <a:lnTo>
                  <a:pt x="20688" y="13718"/>
                </a:lnTo>
                <a:lnTo>
                  <a:pt x="25247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9" y="5661"/>
                </a:lnTo>
                <a:lnTo>
                  <a:pt x="45035" y="6880"/>
                </a:lnTo>
                <a:lnTo>
                  <a:pt x="46893" y="8158"/>
                </a:lnTo>
                <a:lnTo>
                  <a:pt x="48200" y="10335"/>
                </a:lnTo>
                <a:lnTo>
                  <a:pt x="48955" y="13413"/>
                </a:lnTo>
                <a:lnTo>
                  <a:pt x="50000" y="17593"/>
                </a:lnTo>
                <a:lnTo>
                  <a:pt x="50697" y="20264"/>
                </a:lnTo>
                <a:lnTo>
                  <a:pt x="51815" y="22297"/>
                </a:lnTo>
                <a:lnTo>
                  <a:pt x="53353" y="23690"/>
                </a:lnTo>
                <a:lnTo>
                  <a:pt x="54892" y="25084"/>
                </a:lnTo>
                <a:lnTo>
                  <a:pt x="56678" y="25780"/>
                </a:lnTo>
                <a:lnTo>
                  <a:pt x="61498" y="25780"/>
                </a:lnTo>
                <a:lnTo>
                  <a:pt x="63559" y="24953"/>
                </a:lnTo>
                <a:lnTo>
                  <a:pt x="64895" y="23298"/>
                </a:lnTo>
                <a:lnTo>
                  <a:pt x="66231" y="21643"/>
                </a:lnTo>
                <a:lnTo>
                  <a:pt x="66899" y="19858"/>
                </a:lnTo>
                <a:lnTo>
                  <a:pt x="66899" y="13471"/>
                </a:lnTo>
                <a:lnTo>
                  <a:pt x="64271" y="9362"/>
                </a:lnTo>
                <a:lnTo>
                  <a:pt x="59016" y="5617"/>
                </a:lnTo>
                <a:lnTo>
                  <a:pt x="53759" y="1872"/>
                </a:lnTo>
                <a:lnTo>
                  <a:pt x="47503" y="0"/>
                </a:lnTo>
                <a:lnTo>
                  <a:pt x="40244" y="0"/>
                </a:lnTo>
                <a:lnTo>
                  <a:pt x="33623" y="502"/>
                </a:lnTo>
                <a:lnTo>
                  <a:pt x="21547" y="4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21225" y="4122323"/>
            <a:ext cx="72062" cy="72634"/>
          </a:xfrm>
          <a:custGeom>
            <a:avLst/>
            <a:gdLst/>
            <a:ahLst/>
            <a:cxnLst/>
            <a:rect l="l" t="t" r="r" b="b"/>
            <a:pathLst>
              <a:path w="79268" h="82318">
                <a:moveTo>
                  <a:pt x="68293" y="71594"/>
                </a:moveTo>
                <a:lnTo>
                  <a:pt x="72385" y="66071"/>
                </a:lnTo>
                <a:lnTo>
                  <a:pt x="77547" y="54475"/>
                </a:lnTo>
                <a:lnTo>
                  <a:pt x="79268" y="41458"/>
                </a:lnTo>
                <a:lnTo>
                  <a:pt x="78764" y="33852"/>
                </a:lnTo>
                <a:lnTo>
                  <a:pt x="75117" y="21421"/>
                </a:lnTo>
                <a:lnTo>
                  <a:pt x="67945" y="11322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7" y="365"/>
                </a:lnTo>
                <a:lnTo>
                  <a:pt x="21188" y="4131"/>
                </a:lnTo>
                <a:lnTo>
                  <a:pt x="11019" y="11975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4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2" y="66020"/>
                </a:lnTo>
                <a:lnTo>
                  <a:pt x="21399" y="62049"/>
                </a:lnTo>
                <a:lnTo>
                  <a:pt x="17567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6"/>
                </a:lnTo>
                <a:lnTo>
                  <a:pt x="45413" y="5226"/>
                </a:lnTo>
                <a:lnTo>
                  <a:pt x="51887" y="9668"/>
                </a:lnTo>
                <a:lnTo>
                  <a:pt x="56359" y="18551"/>
                </a:lnTo>
                <a:lnTo>
                  <a:pt x="57983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09" y="64482"/>
                </a:lnTo>
                <a:lnTo>
                  <a:pt x="57797" y="70462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42409" y="4180576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3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0" y="10422"/>
                </a:lnTo>
                <a:lnTo>
                  <a:pt x="25972" y="13413"/>
                </a:lnTo>
                <a:lnTo>
                  <a:pt x="11163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45189" y="4122323"/>
            <a:ext cx="72063" cy="72634"/>
          </a:xfrm>
          <a:custGeom>
            <a:avLst/>
            <a:gdLst/>
            <a:ahLst/>
            <a:cxnLst/>
            <a:rect l="l" t="t" r="r" b="b"/>
            <a:pathLst>
              <a:path w="79269" h="82318">
                <a:moveTo>
                  <a:pt x="68293" y="71595"/>
                </a:moveTo>
                <a:lnTo>
                  <a:pt x="72385" y="66071"/>
                </a:lnTo>
                <a:lnTo>
                  <a:pt x="77548" y="54475"/>
                </a:lnTo>
                <a:lnTo>
                  <a:pt x="79269" y="41458"/>
                </a:lnTo>
                <a:lnTo>
                  <a:pt x="78765" y="33852"/>
                </a:lnTo>
                <a:lnTo>
                  <a:pt x="75117" y="21422"/>
                </a:lnTo>
                <a:lnTo>
                  <a:pt x="67945" y="11323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8" y="4131"/>
                </a:lnTo>
                <a:lnTo>
                  <a:pt x="11019" y="11975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4" y="61715"/>
                </a:lnTo>
                <a:lnTo>
                  <a:pt x="11586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2" y="66020"/>
                </a:lnTo>
                <a:lnTo>
                  <a:pt x="21399" y="62049"/>
                </a:lnTo>
                <a:lnTo>
                  <a:pt x="17567" y="49957"/>
                </a:lnTo>
                <a:lnTo>
                  <a:pt x="16290" y="37104"/>
                </a:lnTo>
                <a:lnTo>
                  <a:pt x="16405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9" y="6735"/>
                </a:lnTo>
                <a:lnTo>
                  <a:pt x="32346" y="5226"/>
                </a:lnTo>
                <a:lnTo>
                  <a:pt x="45412" y="5226"/>
                </a:lnTo>
                <a:lnTo>
                  <a:pt x="51888" y="9668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6" y="34158"/>
                </a:lnTo>
                <a:lnTo>
                  <a:pt x="63067" y="46946"/>
                </a:lnTo>
                <a:lnTo>
                  <a:pt x="63067" y="56643"/>
                </a:lnTo>
                <a:lnTo>
                  <a:pt x="61310" y="64482"/>
                </a:lnTo>
                <a:lnTo>
                  <a:pt x="57797" y="70462"/>
                </a:lnTo>
                <a:lnTo>
                  <a:pt x="54283" y="76443"/>
                </a:lnTo>
                <a:lnTo>
                  <a:pt x="58272" y="79907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566373" y="4180576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1" y="10423"/>
                </a:lnTo>
                <a:lnTo>
                  <a:pt x="25972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406434" y="4121785"/>
            <a:ext cx="48225" cy="74085"/>
          </a:xfrm>
          <a:custGeom>
            <a:avLst/>
            <a:gdLst/>
            <a:ahLst/>
            <a:cxnLst/>
            <a:rect l="l" t="t" r="r" b="b"/>
            <a:pathLst>
              <a:path w="53048" h="83963">
                <a:moveTo>
                  <a:pt x="173" y="54872"/>
                </a:moveTo>
                <a:lnTo>
                  <a:pt x="173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3" y="81059"/>
                </a:lnTo>
                <a:lnTo>
                  <a:pt x="13326" y="82221"/>
                </a:lnTo>
                <a:lnTo>
                  <a:pt x="17740" y="83382"/>
                </a:lnTo>
                <a:lnTo>
                  <a:pt x="21689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39" y="77430"/>
                </a:lnTo>
                <a:lnTo>
                  <a:pt x="50479" y="73075"/>
                </a:lnTo>
                <a:lnTo>
                  <a:pt x="53048" y="67472"/>
                </a:lnTo>
                <a:lnTo>
                  <a:pt x="53048" y="60620"/>
                </a:lnTo>
                <a:lnTo>
                  <a:pt x="52619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19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7"/>
                </a:lnTo>
                <a:lnTo>
                  <a:pt x="12136" y="10335"/>
                </a:lnTo>
                <a:lnTo>
                  <a:pt x="14459" y="7838"/>
                </a:lnTo>
                <a:lnTo>
                  <a:pt x="16782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3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2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1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3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4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2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3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461962" y="4103340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5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767114" y="4121555"/>
            <a:ext cx="65727" cy="74007"/>
          </a:xfrm>
          <a:custGeom>
            <a:avLst/>
            <a:gdLst/>
            <a:ahLst/>
            <a:cxnLst/>
            <a:rect l="l" t="t" r="r" b="b"/>
            <a:pathLst>
              <a:path w="72300" h="83875">
                <a:moveTo>
                  <a:pt x="0" y="65236"/>
                </a:moveTo>
                <a:lnTo>
                  <a:pt x="0" y="70637"/>
                </a:lnTo>
                <a:lnTo>
                  <a:pt x="1828" y="75093"/>
                </a:lnTo>
                <a:lnTo>
                  <a:pt x="5487" y="78606"/>
                </a:lnTo>
                <a:lnTo>
                  <a:pt x="9145" y="82119"/>
                </a:lnTo>
                <a:lnTo>
                  <a:pt x="13472" y="83875"/>
                </a:lnTo>
                <a:lnTo>
                  <a:pt x="18467" y="83875"/>
                </a:lnTo>
                <a:lnTo>
                  <a:pt x="17247" y="68401"/>
                </a:lnTo>
                <a:lnTo>
                  <a:pt x="15504" y="64511"/>
                </a:lnTo>
                <a:lnTo>
                  <a:pt x="15504" y="52665"/>
                </a:lnTo>
                <a:lnTo>
                  <a:pt x="19686" y="46801"/>
                </a:lnTo>
                <a:lnTo>
                  <a:pt x="28048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6"/>
                </a:lnTo>
                <a:lnTo>
                  <a:pt x="44599" y="65236"/>
                </a:lnTo>
                <a:lnTo>
                  <a:pt x="42842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2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90" y="80305"/>
                </a:lnTo>
                <a:lnTo>
                  <a:pt x="68438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1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4" y="14981"/>
                </a:lnTo>
                <a:lnTo>
                  <a:pt x="55836" y="10974"/>
                </a:lnTo>
                <a:lnTo>
                  <a:pt x="47102" y="2742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0"/>
                </a:lnTo>
                <a:lnTo>
                  <a:pt x="10844" y="6662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4"/>
                </a:lnTo>
                <a:lnTo>
                  <a:pt x="5400" y="25127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553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4"/>
                </a:lnTo>
                <a:lnTo>
                  <a:pt x="36789" y="4354"/>
                </a:lnTo>
                <a:lnTo>
                  <a:pt x="40883" y="6300"/>
                </a:lnTo>
                <a:lnTo>
                  <a:pt x="42857" y="10190"/>
                </a:lnTo>
                <a:lnTo>
                  <a:pt x="44019" y="12512"/>
                </a:lnTo>
                <a:lnTo>
                  <a:pt x="44599" y="16635"/>
                </a:lnTo>
                <a:lnTo>
                  <a:pt x="44599" y="29962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82793" y="4181908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8" y="4122"/>
                </a:moveTo>
                <a:lnTo>
                  <a:pt x="3483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8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43985" y="4087125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3" y="0"/>
                </a:lnTo>
                <a:lnTo>
                  <a:pt x="4354" y="900"/>
                </a:lnTo>
                <a:lnTo>
                  <a:pt x="2613" y="2700"/>
                </a:lnTo>
                <a:lnTo>
                  <a:pt x="870" y="4500"/>
                </a:lnTo>
                <a:lnTo>
                  <a:pt x="0" y="6648"/>
                </a:lnTo>
                <a:lnTo>
                  <a:pt x="0" y="11642"/>
                </a:lnTo>
                <a:lnTo>
                  <a:pt x="870" y="13776"/>
                </a:lnTo>
                <a:lnTo>
                  <a:pt x="2613" y="15547"/>
                </a:lnTo>
                <a:lnTo>
                  <a:pt x="4354" y="17318"/>
                </a:lnTo>
                <a:lnTo>
                  <a:pt x="6503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2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33848" y="4122092"/>
            <a:ext cx="38485" cy="72318"/>
          </a:xfrm>
          <a:custGeom>
            <a:avLst/>
            <a:gdLst/>
            <a:ahLst/>
            <a:cxnLst/>
            <a:rect l="l" t="t" r="r" b="b"/>
            <a:pathLst>
              <a:path w="42334" h="81960">
                <a:moveTo>
                  <a:pt x="14692" y="5225"/>
                </a:moveTo>
                <a:lnTo>
                  <a:pt x="4529" y="8535"/>
                </a:lnTo>
                <a:lnTo>
                  <a:pt x="783" y="9755"/>
                </a:lnTo>
                <a:lnTo>
                  <a:pt x="783" y="12455"/>
                </a:lnTo>
                <a:lnTo>
                  <a:pt x="3687" y="11642"/>
                </a:lnTo>
                <a:lnTo>
                  <a:pt x="5444" y="11177"/>
                </a:lnTo>
                <a:lnTo>
                  <a:pt x="6054" y="11061"/>
                </a:lnTo>
                <a:lnTo>
                  <a:pt x="7926" y="10887"/>
                </a:lnTo>
                <a:lnTo>
                  <a:pt x="10713" y="10887"/>
                </a:lnTo>
                <a:lnTo>
                  <a:pt x="12543" y="12077"/>
                </a:lnTo>
                <a:lnTo>
                  <a:pt x="13415" y="14458"/>
                </a:lnTo>
                <a:lnTo>
                  <a:pt x="13937" y="15910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5" y="74803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1"/>
                </a:lnTo>
                <a:lnTo>
                  <a:pt x="0" y="81960"/>
                </a:lnTo>
                <a:lnTo>
                  <a:pt x="42334" y="81960"/>
                </a:lnTo>
                <a:lnTo>
                  <a:pt x="42334" y="79521"/>
                </a:lnTo>
                <a:lnTo>
                  <a:pt x="36702" y="79056"/>
                </a:lnTo>
                <a:lnTo>
                  <a:pt x="33086" y="77982"/>
                </a:lnTo>
                <a:lnTo>
                  <a:pt x="31490" y="76298"/>
                </a:lnTo>
                <a:lnTo>
                  <a:pt x="29892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6" y="2728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81392" y="4121785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89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6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59" y="7838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8"/>
                </a:lnTo>
                <a:lnTo>
                  <a:pt x="43176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8" y="3483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3" y="32168"/>
                </a:lnTo>
                <a:lnTo>
                  <a:pt x="5052" y="36058"/>
                </a:lnTo>
                <a:lnTo>
                  <a:pt x="8419" y="39949"/>
                </a:lnTo>
                <a:lnTo>
                  <a:pt x="13675" y="43810"/>
                </a:lnTo>
                <a:lnTo>
                  <a:pt x="20818" y="47643"/>
                </a:lnTo>
                <a:lnTo>
                  <a:pt x="30574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4" y="73845"/>
                </a:lnTo>
                <a:lnTo>
                  <a:pt x="36628" y="76254"/>
                </a:lnTo>
                <a:lnTo>
                  <a:pt x="34102" y="78664"/>
                </a:lnTo>
                <a:lnTo>
                  <a:pt x="30662" y="79869"/>
                </a:lnTo>
                <a:lnTo>
                  <a:pt x="18466" y="79869"/>
                </a:lnTo>
                <a:lnTo>
                  <a:pt x="12514" y="76617"/>
                </a:lnTo>
                <a:lnTo>
                  <a:pt x="8448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948243" y="4087125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3" y="0"/>
                </a:lnTo>
                <a:lnTo>
                  <a:pt x="4355" y="900"/>
                </a:lnTo>
                <a:lnTo>
                  <a:pt x="2613" y="2700"/>
                </a:lnTo>
                <a:lnTo>
                  <a:pt x="870" y="4500"/>
                </a:lnTo>
                <a:lnTo>
                  <a:pt x="0" y="6648"/>
                </a:lnTo>
                <a:lnTo>
                  <a:pt x="0" y="11642"/>
                </a:lnTo>
                <a:lnTo>
                  <a:pt x="870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3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2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38107" y="4122092"/>
            <a:ext cx="38485" cy="72318"/>
          </a:xfrm>
          <a:custGeom>
            <a:avLst/>
            <a:gdLst/>
            <a:ahLst/>
            <a:cxnLst/>
            <a:rect l="l" t="t" r="r" b="b"/>
            <a:pathLst>
              <a:path w="42334" h="81960">
                <a:moveTo>
                  <a:pt x="14692" y="5225"/>
                </a:moveTo>
                <a:lnTo>
                  <a:pt x="4529" y="8535"/>
                </a:lnTo>
                <a:lnTo>
                  <a:pt x="784" y="9755"/>
                </a:lnTo>
                <a:lnTo>
                  <a:pt x="784" y="12455"/>
                </a:lnTo>
                <a:lnTo>
                  <a:pt x="3687" y="11642"/>
                </a:lnTo>
                <a:lnTo>
                  <a:pt x="5444" y="11177"/>
                </a:lnTo>
                <a:lnTo>
                  <a:pt x="6053" y="11061"/>
                </a:lnTo>
                <a:lnTo>
                  <a:pt x="7927" y="10887"/>
                </a:lnTo>
                <a:lnTo>
                  <a:pt x="10713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10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6" y="74803"/>
                </a:lnTo>
                <a:lnTo>
                  <a:pt x="11759" y="76342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1"/>
                </a:lnTo>
                <a:lnTo>
                  <a:pt x="0" y="81960"/>
                </a:lnTo>
                <a:lnTo>
                  <a:pt x="42334" y="81960"/>
                </a:lnTo>
                <a:lnTo>
                  <a:pt x="42334" y="79521"/>
                </a:lnTo>
                <a:lnTo>
                  <a:pt x="36702" y="79056"/>
                </a:lnTo>
                <a:lnTo>
                  <a:pt x="33086" y="77982"/>
                </a:lnTo>
                <a:lnTo>
                  <a:pt x="31490" y="76298"/>
                </a:lnTo>
                <a:lnTo>
                  <a:pt x="29893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6" y="2728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80028" y="4122016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7">
                <a:moveTo>
                  <a:pt x="83798" y="82047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4"/>
                </a:lnTo>
                <a:lnTo>
                  <a:pt x="73664" y="74875"/>
                </a:lnTo>
                <a:lnTo>
                  <a:pt x="72822" y="71856"/>
                </a:lnTo>
                <a:lnTo>
                  <a:pt x="72822" y="27000"/>
                </a:lnTo>
                <a:lnTo>
                  <a:pt x="70469" y="12603"/>
                </a:lnTo>
                <a:lnTo>
                  <a:pt x="63414" y="3396"/>
                </a:lnTo>
                <a:lnTo>
                  <a:pt x="60162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5"/>
                </a:lnTo>
                <a:lnTo>
                  <a:pt x="31300" y="9551"/>
                </a:lnTo>
                <a:lnTo>
                  <a:pt x="25957" y="14545"/>
                </a:lnTo>
                <a:lnTo>
                  <a:pt x="25957" y="1741"/>
                </a:lnTo>
                <a:lnTo>
                  <a:pt x="25086" y="87"/>
                </a:lnTo>
                <a:lnTo>
                  <a:pt x="16898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2" y="14197"/>
                </a:lnTo>
                <a:lnTo>
                  <a:pt x="11149" y="15706"/>
                </a:lnTo>
                <a:lnTo>
                  <a:pt x="11497" y="18319"/>
                </a:lnTo>
                <a:lnTo>
                  <a:pt x="11497" y="71537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4" y="82047"/>
                </a:lnTo>
                <a:lnTo>
                  <a:pt x="38414" y="79608"/>
                </a:lnTo>
                <a:lnTo>
                  <a:pt x="34407" y="79492"/>
                </a:lnTo>
                <a:lnTo>
                  <a:pt x="31474" y="78722"/>
                </a:lnTo>
                <a:lnTo>
                  <a:pt x="29617" y="77300"/>
                </a:lnTo>
                <a:lnTo>
                  <a:pt x="27758" y="75877"/>
                </a:lnTo>
                <a:lnTo>
                  <a:pt x="26829" y="73076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4" y="18218"/>
                </a:lnTo>
                <a:lnTo>
                  <a:pt x="58014" y="22355"/>
                </a:lnTo>
                <a:lnTo>
                  <a:pt x="58014" y="70463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2" y="79608"/>
                </a:lnTo>
                <a:lnTo>
                  <a:pt x="46602" y="82047"/>
                </a:lnTo>
                <a:lnTo>
                  <a:pt x="83798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81907" y="4212637"/>
            <a:ext cx="44015" cy="16049"/>
          </a:xfrm>
          <a:custGeom>
            <a:avLst/>
            <a:gdLst/>
            <a:ahLst/>
            <a:cxnLst/>
            <a:rect l="l" t="t" r="r" b="b"/>
            <a:pathLst>
              <a:path w="48417" h="18189">
                <a:moveTo>
                  <a:pt x="28499" y="8346"/>
                </a:moveTo>
                <a:lnTo>
                  <a:pt x="11774" y="8346"/>
                </a:lnTo>
                <a:lnTo>
                  <a:pt x="5487" y="7417"/>
                </a:lnTo>
                <a:lnTo>
                  <a:pt x="0" y="5559"/>
                </a:lnTo>
                <a:lnTo>
                  <a:pt x="450" y="18189"/>
                </a:lnTo>
                <a:lnTo>
                  <a:pt x="9973" y="18189"/>
                </a:lnTo>
                <a:lnTo>
                  <a:pt x="16517" y="17831"/>
                </a:lnTo>
                <a:lnTo>
                  <a:pt x="28820" y="15196"/>
                </a:lnTo>
                <a:lnTo>
                  <a:pt x="41028" y="10001"/>
                </a:lnTo>
                <a:lnTo>
                  <a:pt x="42590" y="9132"/>
                </a:lnTo>
                <a:lnTo>
                  <a:pt x="48417" y="0"/>
                </a:lnTo>
                <a:lnTo>
                  <a:pt x="42378" y="3338"/>
                </a:lnTo>
                <a:lnTo>
                  <a:pt x="36338" y="6677"/>
                </a:lnTo>
                <a:lnTo>
                  <a:pt x="28499" y="8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069513" y="4121939"/>
            <a:ext cx="65173" cy="48800"/>
          </a:xfrm>
          <a:custGeom>
            <a:avLst/>
            <a:gdLst/>
            <a:ahLst/>
            <a:cxnLst/>
            <a:rect l="l" t="t" r="r" b="b"/>
            <a:pathLst>
              <a:path w="71690" h="55307">
                <a:moveTo>
                  <a:pt x="71690" y="12803"/>
                </a:moveTo>
                <a:lnTo>
                  <a:pt x="71690" y="5748"/>
                </a:lnTo>
                <a:lnTo>
                  <a:pt x="67755" y="5792"/>
                </a:lnTo>
                <a:lnTo>
                  <a:pt x="65287" y="5879"/>
                </a:lnTo>
                <a:lnTo>
                  <a:pt x="62819" y="5966"/>
                </a:lnTo>
                <a:lnTo>
                  <a:pt x="55052" y="6009"/>
                </a:lnTo>
                <a:lnTo>
                  <a:pt x="50144" y="5008"/>
                </a:lnTo>
                <a:lnTo>
                  <a:pt x="45034" y="3004"/>
                </a:lnTo>
                <a:lnTo>
                  <a:pt x="39924" y="1001"/>
                </a:lnTo>
                <a:lnTo>
                  <a:pt x="35249" y="0"/>
                </a:lnTo>
                <a:lnTo>
                  <a:pt x="21137" y="0"/>
                </a:lnTo>
                <a:lnTo>
                  <a:pt x="13501" y="3048"/>
                </a:lnTo>
                <a:lnTo>
                  <a:pt x="8100" y="9145"/>
                </a:lnTo>
                <a:lnTo>
                  <a:pt x="2700" y="15242"/>
                </a:lnTo>
                <a:lnTo>
                  <a:pt x="0" y="21687"/>
                </a:lnTo>
                <a:lnTo>
                  <a:pt x="0" y="34055"/>
                </a:lnTo>
                <a:lnTo>
                  <a:pt x="1466" y="39078"/>
                </a:lnTo>
                <a:lnTo>
                  <a:pt x="4398" y="43549"/>
                </a:lnTo>
                <a:lnTo>
                  <a:pt x="7331" y="48020"/>
                </a:lnTo>
                <a:lnTo>
                  <a:pt x="11439" y="51126"/>
                </a:lnTo>
                <a:lnTo>
                  <a:pt x="16724" y="52868"/>
                </a:lnTo>
                <a:lnTo>
                  <a:pt x="19947" y="42678"/>
                </a:lnTo>
                <a:lnTo>
                  <a:pt x="16521" y="37046"/>
                </a:lnTo>
                <a:lnTo>
                  <a:pt x="14807" y="30687"/>
                </a:lnTo>
                <a:lnTo>
                  <a:pt x="14807" y="19423"/>
                </a:lnTo>
                <a:lnTo>
                  <a:pt x="15359" y="15909"/>
                </a:lnTo>
                <a:lnTo>
                  <a:pt x="16462" y="13064"/>
                </a:lnTo>
                <a:lnTo>
                  <a:pt x="18611" y="7664"/>
                </a:lnTo>
                <a:lnTo>
                  <a:pt x="22532" y="4964"/>
                </a:lnTo>
                <a:lnTo>
                  <a:pt x="34784" y="4964"/>
                </a:lnTo>
                <a:lnTo>
                  <a:pt x="39474" y="8419"/>
                </a:lnTo>
                <a:lnTo>
                  <a:pt x="42290" y="15329"/>
                </a:lnTo>
                <a:lnTo>
                  <a:pt x="45107" y="22239"/>
                </a:lnTo>
                <a:lnTo>
                  <a:pt x="46515" y="28452"/>
                </a:lnTo>
                <a:lnTo>
                  <a:pt x="46515" y="40878"/>
                </a:lnTo>
                <a:lnTo>
                  <a:pt x="44773" y="45726"/>
                </a:lnTo>
                <a:lnTo>
                  <a:pt x="41289" y="48513"/>
                </a:lnTo>
                <a:lnTo>
                  <a:pt x="39140" y="50255"/>
                </a:lnTo>
                <a:lnTo>
                  <a:pt x="36468" y="51126"/>
                </a:lnTo>
                <a:lnTo>
                  <a:pt x="27816" y="51126"/>
                </a:lnTo>
                <a:lnTo>
                  <a:pt x="23373" y="48310"/>
                </a:lnTo>
                <a:lnTo>
                  <a:pt x="20615" y="54523"/>
                </a:lnTo>
                <a:lnTo>
                  <a:pt x="22299" y="54523"/>
                </a:lnTo>
                <a:lnTo>
                  <a:pt x="26074" y="55046"/>
                </a:lnTo>
                <a:lnTo>
                  <a:pt x="28686" y="55307"/>
                </a:lnTo>
                <a:lnTo>
                  <a:pt x="39430" y="55307"/>
                </a:lnTo>
                <a:lnTo>
                  <a:pt x="46820" y="52534"/>
                </a:lnTo>
                <a:lnTo>
                  <a:pt x="52308" y="46989"/>
                </a:lnTo>
                <a:lnTo>
                  <a:pt x="57796" y="41444"/>
                </a:lnTo>
                <a:lnTo>
                  <a:pt x="60540" y="35362"/>
                </a:lnTo>
                <a:lnTo>
                  <a:pt x="60540" y="25722"/>
                </a:lnTo>
                <a:lnTo>
                  <a:pt x="60046" y="22529"/>
                </a:lnTo>
                <a:lnTo>
                  <a:pt x="59059" y="19161"/>
                </a:lnTo>
                <a:lnTo>
                  <a:pt x="58478" y="17361"/>
                </a:lnTo>
                <a:lnTo>
                  <a:pt x="57665" y="15242"/>
                </a:lnTo>
                <a:lnTo>
                  <a:pt x="56620" y="12803"/>
                </a:lnTo>
                <a:lnTo>
                  <a:pt x="71690" y="12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062782" y="4159596"/>
            <a:ext cx="70399" cy="69090"/>
          </a:xfrm>
          <a:custGeom>
            <a:avLst/>
            <a:gdLst/>
            <a:ahLst/>
            <a:cxnLst/>
            <a:rect l="l" t="t" r="r" b="b"/>
            <a:pathLst>
              <a:path w="77439" h="78302">
                <a:moveTo>
                  <a:pt x="20282" y="18958"/>
                </a:moveTo>
                <a:lnTo>
                  <a:pt x="23040" y="16113"/>
                </a:lnTo>
                <a:lnTo>
                  <a:pt x="25799" y="13268"/>
                </a:lnTo>
                <a:lnTo>
                  <a:pt x="28020" y="11845"/>
                </a:lnTo>
                <a:lnTo>
                  <a:pt x="30778" y="5632"/>
                </a:lnTo>
                <a:lnTo>
                  <a:pt x="27352" y="0"/>
                </a:lnTo>
                <a:lnTo>
                  <a:pt x="24129" y="10190"/>
                </a:lnTo>
                <a:lnTo>
                  <a:pt x="17567" y="15996"/>
                </a:lnTo>
                <a:lnTo>
                  <a:pt x="13284" y="20192"/>
                </a:lnTo>
                <a:lnTo>
                  <a:pt x="11281" y="22776"/>
                </a:lnTo>
                <a:lnTo>
                  <a:pt x="9277" y="25360"/>
                </a:lnTo>
                <a:lnTo>
                  <a:pt x="8275" y="27726"/>
                </a:lnTo>
                <a:lnTo>
                  <a:pt x="8275" y="32197"/>
                </a:lnTo>
                <a:lnTo>
                  <a:pt x="9436" y="34259"/>
                </a:lnTo>
                <a:lnTo>
                  <a:pt x="11760" y="36058"/>
                </a:lnTo>
                <a:lnTo>
                  <a:pt x="13095" y="37046"/>
                </a:lnTo>
                <a:lnTo>
                  <a:pt x="15099" y="38062"/>
                </a:lnTo>
                <a:lnTo>
                  <a:pt x="17770" y="39107"/>
                </a:lnTo>
                <a:lnTo>
                  <a:pt x="16725" y="40152"/>
                </a:lnTo>
                <a:lnTo>
                  <a:pt x="10976" y="45291"/>
                </a:lnTo>
                <a:lnTo>
                  <a:pt x="6620" y="49239"/>
                </a:lnTo>
                <a:lnTo>
                  <a:pt x="3702" y="52215"/>
                </a:lnTo>
                <a:lnTo>
                  <a:pt x="2221" y="54218"/>
                </a:lnTo>
                <a:lnTo>
                  <a:pt x="740" y="56222"/>
                </a:lnTo>
                <a:lnTo>
                  <a:pt x="0" y="58269"/>
                </a:lnTo>
                <a:lnTo>
                  <a:pt x="0" y="64598"/>
                </a:lnTo>
                <a:lnTo>
                  <a:pt x="2788" y="68648"/>
                </a:lnTo>
                <a:lnTo>
                  <a:pt x="8362" y="72509"/>
                </a:lnTo>
                <a:lnTo>
                  <a:pt x="13938" y="76371"/>
                </a:lnTo>
                <a:lnTo>
                  <a:pt x="21487" y="78302"/>
                </a:lnTo>
                <a:lnTo>
                  <a:pt x="21037" y="65672"/>
                </a:lnTo>
                <a:lnTo>
                  <a:pt x="15549" y="63814"/>
                </a:lnTo>
                <a:lnTo>
                  <a:pt x="12805" y="60446"/>
                </a:lnTo>
                <a:lnTo>
                  <a:pt x="12805" y="52433"/>
                </a:lnTo>
                <a:lnTo>
                  <a:pt x="14199" y="49007"/>
                </a:lnTo>
                <a:lnTo>
                  <a:pt x="16986" y="45291"/>
                </a:lnTo>
                <a:lnTo>
                  <a:pt x="19715" y="41633"/>
                </a:lnTo>
                <a:lnTo>
                  <a:pt x="21428" y="39804"/>
                </a:lnTo>
                <a:lnTo>
                  <a:pt x="23519" y="40094"/>
                </a:lnTo>
                <a:lnTo>
                  <a:pt x="25639" y="40442"/>
                </a:lnTo>
                <a:lnTo>
                  <a:pt x="28485" y="40849"/>
                </a:lnTo>
                <a:lnTo>
                  <a:pt x="31330" y="41255"/>
                </a:lnTo>
                <a:lnTo>
                  <a:pt x="33392" y="41488"/>
                </a:lnTo>
                <a:lnTo>
                  <a:pt x="34669" y="41546"/>
                </a:lnTo>
                <a:lnTo>
                  <a:pt x="36643" y="41662"/>
                </a:lnTo>
                <a:lnTo>
                  <a:pt x="38821" y="41763"/>
                </a:lnTo>
                <a:lnTo>
                  <a:pt x="41202" y="41851"/>
                </a:lnTo>
                <a:lnTo>
                  <a:pt x="43583" y="41937"/>
                </a:lnTo>
                <a:lnTo>
                  <a:pt x="47997" y="42068"/>
                </a:lnTo>
                <a:lnTo>
                  <a:pt x="56417" y="42184"/>
                </a:lnTo>
                <a:lnTo>
                  <a:pt x="62137" y="42620"/>
                </a:lnTo>
                <a:lnTo>
                  <a:pt x="65157" y="43375"/>
                </a:lnTo>
                <a:lnTo>
                  <a:pt x="70035" y="44652"/>
                </a:lnTo>
                <a:lnTo>
                  <a:pt x="72474" y="47236"/>
                </a:lnTo>
                <a:lnTo>
                  <a:pt x="72474" y="56004"/>
                </a:lnTo>
                <a:lnTo>
                  <a:pt x="69454" y="60112"/>
                </a:lnTo>
                <a:lnTo>
                  <a:pt x="63627" y="69245"/>
                </a:lnTo>
                <a:lnTo>
                  <a:pt x="73987" y="59957"/>
                </a:lnTo>
                <a:lnTo>
                  <a:pt x="77439" y="48165"/>
                </a:lnTo>
                <a:lnTo>
                  <a:pt x="77439" y="39165"/>
                </a:lnTo>
                <a:lnTo>
                  <a:pt x="73055" y="33300"/>
                </a:lnTo>
                <a:lnTo>
                  <a:pt x="64286" y="30571"/>
                </a:lnTo>
                <a:lnTo>
                  <a:pt x="61201" y="29796"/>
                </a:lnTo>
                <a:lnTo>
                  <a:pt x="50034" y="28483"/>
                </a:lnTo>
                <a:lnTo>
                  <a:pt x="33885" y="28045"/>
                </a:lnTo>
                <a:lnTo>
                  <a:pt x="30633" y="28045"/>
                </a:lnTo>
                <a:lnTo>
                  <a:pt x="27672" y="27755"/>
                </a:lnTo>
                <a:lnTo>
                  <a:pt x="25000" y="27174"/>
                </a:lnTo>
                <a:lnTo>
                  <a:pt x="20935" y="26303"/>
                </a:lnTo>
                <a:lnTo>
                  <a:pt x="18902" y="24939"/>
                </a:lnTo>
                <a:lnTo>
                  <a:pt x="18902" y="21281"/>
                </a:lnTo>
                <a:lnTo>
                  <a:pt x="20282" y="18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95290" y="4122572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7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81378" y="4122323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1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1" y="58733"/>
                </a:lnTo>
                <a:lnTo>
                  <a:pt x="61150" y="63262"/>
                </a:lnTo>
                <a:lnTo>
                  <a:pt x="56968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7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9" y="32574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1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2"/>
                </a:lnTo>
                <a:lnTo>
                  <a:pt x="46602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2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7" y="60218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65323" y="4155831"/>
            <a:ext cx="61583" cy="72855"/>
          </a:xfrm>
          <a:custGeom>
            <a:avLst/>
            <a:gdLst/>
            <a:ahLst/>
            <a:cxnLst/>
            <a:rect l="l" t="t" r="r" b="b"/>
            <a:pathLst>
              <a:path w="67741" h="82569">
                <a:moveTo>
                  <a:pt x="26407" y="34171"/>
                </a:moveTo>
                <a:lnTo>
                  <a:pt x="24535" y="34403"/>
                </a:lnTo>
                <a:lnTo>
                  <a:pt x="15824" y="34403"/>
                </a:lnTo>
                <a:lnTo>
                  <a:pt x="10177" y="31239"/>
                </a:lnTo>
                <a:lnTo>
                  <a:pt x="6199" y="24910"/>
                </a:lnTo>
                <a:lnTo>
                  <a:pt x="1698" y="13831"/>
                </a:lnTo>
                <a:lnTo>
                  <a:pt x="231" y="0"/>
                </a:lnTo>
                <a:lnTo>
                  <a:pt x="0" y="42199"/>
                </a:lnTo>
                <a:lnTo>
                  <a:pt x="6648" y="45552"/>
                </a:lnTo>
                <a:lnTo>
                  <a:pt x="20006" y="45552"/>
                </a:lnTo>
                <a:lnTo>
                  <a:pt x="25493" y="44129"/>
                </a:lnTo>
                <a:lnTo>
                  <a:pt x="30371" y="41284"/>
                </a:lnTo>
                <a:lnTo>
                  <a:pt x="33333" y="39542"/>
                </a:lnTo>
                <a:lnTo>
                  <a:pt x="36846" y="36668"/>
                </a:lnTo>
                <a:lnTo>
                  <a:pt x="40912" y="32662"/>
                </a:lnTo>
                <a:lnTo>
                  <a:pt x="40912" y="71653"/>
                </a:lnTo>
                <a:lnTo>
                  <a:pt x="39648" y="75398"/>
                </a:lnTo>
                <a:lnTo>
                  <a:pt x="37122" y="77082"/>
                </a:lnTo>
                <a:lnTo>
                  <a:pt x="34596" y="78766"/>
                </a:lnTo>
                <a:lnTo>
                  <a:pt x="30748" y="79637"/>
                </a:lnTo>
                <a:lnTo>
                  <a:pt x="25580" y="79695"/>
                </a:lnTo>
                <a:lnTo>
                  <a:pt x="25580" y="82569"/>
                </a:lnTo>
                <a:lnTo>
                  <a:pt x="67741" y="82569"/>
                </a:lnTo>
                <a:lnTo>
                  <a:pt x="67741" y="80130"/>
                </a:lnTo>
                <a:lnTo>
                  <a:pt x="62920" y="79666"/>
                </a:lnTo>
                <a:lnTo>
                  <a:pt x="59668" y="78301"/>
                </a:lnTo>
                <a:lnTo>
                  <a:pt x="57984" y="76037"/>
                </a:lnTo>
                <a:lnTo>
                  <a:pt x="56881" y="74527"/>
                </a:lnTo>
                <a:lnTo>
                  <a:pt x="40969" y="26187"/>
                </a:lnTo>
                <a:lnTo>
                  <a:pt x="39808" y="28510"/>
                </a:lnTo>
                <a:lnTo>
                  <a:pt x="38124" y="29845"/>
                </a:lnTo>
                <a:lnTo>
                  <a:pt x="35336" y="31355"/>
                </a:lnTo>
                <a:lnTo>
                  <a:pt x="33304" y="32458"/>
                </a:lnTo>
                <a:lnTo>
                  <a:pt x="31111" y="33242"/>
                </a:lnTo>
                <a:lnTo>
                  <a:pt x="28760" y="33707"/>
                </a:lnTo>
                <a:lnTo>
                  <a:pt x="26407" y="34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251597" y="4121938"/>
            <a:ext cx="65436" cy="99651"/>
          </a:xfrm>
          <a:custGeom>
            <a:avLst/>
            <a:gdLst/>
            <a:ahLst/>
            <a:cxnLst/>
            <a:rect l="l" t="t" r="r" b="b"/>
            <a:pathLst>
              <a:path w="71980" h="112938">
                <a:moveTo>
                  <a:pt x="21160" y="4781"/>
                </a:moveTo>
                <a:lnTo>
                  <a:pt x="11193" y="13195"/>
                </a:lnTo>
                <a:lnTo>
                  <a:pt x="6596" y="19584"/>
                </a:lnTo>
                <a:lnTo>
                  <a:pt x="1649" y="31259"/>
                </a:lnTo>
                <a:lnTo>
                  <a:pt x="0" y="44333"/>
                </a:lnTo>
                <a:lnTo>
                  <a:pt x="289" y="51004"/>
                </a:lnTo>
                <a:lnTo>
                  <a:pt x="3147" y="64047"/>
                </a:lnTo>
                <a:lnTo>
                  <a:pt x="9060" y="73903"/>
                </a:lnTo>
                <a:lnTo>
                  <a:pt x="15099" y="80609"/>
                </a:lnTo>
                <a:lnTo>
                  <a:pt x="15331" y="38410"/>
                </a:lnTo>
                <a:lnTo>
                  <a:pt x="15331" y="29642"/>
                </a:lnTo>
                <a:lnTo>
                  <a:pt x="17291" y="21847"/>
                </a:lnTo>
                <a:lnTo>
                  <a:pt x="21211" y="15024"/>
                </a:lnTo>
                <a:lnTo>
                  <a:pt x="25130" y="8201"/>
                </a:lnTo>
                <a:lnTo>
                  <a:pt x="31214" y="4790"/>
                </a:lnTo>
                <a:lnTo>
                  <a:pt x="46720" y="4790"/>
                </a:lnTo>
                <a:lnTo>
                  <a:pt x="51655" y="7112"/>
                </a:lnTo>
                <a:lnTo>
                  <a:pt x="54269" y="11758"/>
                </a:lnTo>
                <a:lnTo>
                  <a:pt x="55663" y="14312"/>
                </a:lnTo>
                <a:lnTo>
                  <a:pt x="56359" y="17884"/>
                </a:lnTo>
                <a:lnTo>
                  <a:pt x="56359" y="62420"/>
                </a:lnTo>
                <a:lnTo>
                  <a:pt x="56069" y="64598"/>
                </a:lnTo>
                <a:lnTo>
                  <a:pt x="71980" y="112938"/>
                </a:lnTo>
                <a:lnTo>
                  <a:pt x="71429" y="110644"/>
                </a:lnTo>
                <a:lnTo>
                  <a:pt x="71429" y="1654"/>
                </a:lnTo>
                <a:lnTo>
                  <a:pt x="71110" y="232"/>
                </a:lnTo>
                <a:lnTo>
                  <a:pt x="69600" y="435"/>
                </a:lnTo>
                <a:lnTo>
                  <a:pt x="59931" y="6183"/>
                </a:lnTo>
                <a:lnTo>
                  <a:pt x="55808" y="3861"/>
                </a:lnTo>
                <a:lnTo>
                  <a:pt x="52730" y="2351"/>
                </a:lnTo>
                <a:lnTo>
                  <a:pt x="50698" y="1654"/>
                </a:lnTo>
                <a:lnTo>
                  <a:pt x="47678" y="551"/>
                </a:lnTo>
                <a:lnTo>
                  <a:pt x="44194" y="0"/>
                </a:lnTo>
                <a:lnTo>
                  <a:pt x="40244" y="0"/>
                </a:lnTo>
                <a:lnTo>
                  <a:pt x="33238" y="548"/>
                </a:lnTo>
                <a:lnTo>
                  <a:pt x="21160" y="4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30232" y="4123245"/>
            <a:ext cx="76259" cy="72625"/>
          </a:xfrm>
          <a:custGeom>
            <a:avLst/>
            <a:gdLst/>
            <a:ahLst/>
            <a:cxnLst/>
            <a:rect l="l" t="t" r="r" b="b"/>
            <a:pathLst>
              <a:path w="83885" h="82308">
                <a:moveTo>
                  <a:pt x="76829" y="75819"/>
                </a:moveTo>
                <a:lnTo>
                  <a:pt x="78340" y="75384"/>
                </a:lnTo>
                <a:lnTo>
                  <a:pt x="80691" y="74730"/>
                </a:lnTo>
                <a:lnTo>
                  <a:pt x="83885" y="73859"/>
                </a:lnTo>
                <a:lnTo>
                  <a:pt x="83885" y="71421"/>
                </a:lnTo>
                <a:lnTo>
                  <a:pt x="79297" y="71595"/>
                </a:lnTo>
                <a:lnTo>
                  <a:pt x="76292" y="70941"/>
                </a:lnTo>
                <a:lnTo>
                  <a:pt x="73446" y="67980"/>
                </a:lnTo>
                <a:lnTo>
                  <a:pt x="72735" y="65266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400"/>
                </a:lnTo>
                <a:lnTo>
                  <a:pt x="56795" y="6793"/>
                </a:lnTo>
                <a:lnTo>
                  <a:pt x="57666" y="9726"/>
                </a:lnTo>
                <a:lnTo>
                  <a:pt x="57666" y="61927"/>
                </a:lnTo>
                <a:lnTo>
                  <a:pt x="55458" y="64482"/>
                </a:lnTo>
                <a:lnTo>
                  <a:pt x="53281" y="66485"/>
                </a:lnTo>
                <a:lnTo>
                  <a:pt x="51132" y="67936"/>
                </a:lnTo>
                <a:lnTo>
                  <a:pt x="47358" y="70549"/>
                </a:lnTo>
                <a:lnTo>
                  <a:pt x="43496" y="71856"/>
                </a:lnTo>
                <a:lnTo>
                  <a:pt x="33797" y="71856"/>
                </a:lnTo>
                <a:lnTo>
                  <a:pt x="29849" y="69649"/>
                </a:lnTo>
                <a:lnTo>
                  <a:pt x="27700" y="65236"/>
                </a:lnTo>
                <a:lnTo>
                  <a:pt x="26596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09" y="3541"/>
                </a:lnTo>
                <a:lnTo>
                  <a:pt x="8188" y="4529"/>
                </a:lnTo>
                <a:lnTo>
                  <a:pt x="10162" y="6096"/>
                </a:lnTo>
                <a:lnTo>
                  <a:pt x="11150" y="9203"/>
                </a:lnTo>
                <a:lnTo>
                  <a:pt x="11150" y="67414"/>
                </a:lnTo>
                <a:lnTo>
                  <a:pt x="13414" y="73366"/>
                </a:lnTo>
                <a:lnTo>
                  <a:pt x="17943" y="76908"/>
                </a:lnTo>
                <a:lnTo>
                  <a:pt x="22415" y="80508"/>
                </a:lnTo>
                <a:lnTo>
                  <a:pt x="27177" y="82308"/>
                </a:lnTo>
                <a:lnTo>
                  <a:pt x="37746" y="82308"/>
                </a:lnTo>
                <a:lnTo>
                  <a:pt x="42973" y="80566"/>
                </a:lnTo>
                <a:lnTo>
                  <a:pt x="47910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60"/>
                </a:lnTo>
                <a:lnTo>
                  <a:pt x="64431" y="79985"/>
                </a:lnTo>
                <a:lnTo>
                  <a:pt x="67740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5320" y="76254"/>
                </a:lnTo>
                <a:lnTo>
                  <a:pt x="76829" y="7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423201" y="4087125"/>
            <a:ext cx="16472" cy="16061"/>
          </a:xfrm>
          <a:custGeom>
            <a:avLst/>
            <a:gdLst/>
            <a:ahLst/>
            <a:cxnLst/>
            <a:rect l="l" t="t" r="r" b="b"/>
            <a:pathLst>
              <a:path w="18119" h="18203">
                <a:moveTo>
                  <a:pt x="18119" y="9145"/>
                </a:moveTo>
                <a:lnTo>
                  <a:pt x="18119" y="6590"/>
                </a:lnTo>
                <a:lnTo>
                  <a:pt x="17233" y="4427"/>
                </a:lnTo>
                <a:lnTo>
                  <a:pt x="15462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900"/>
                </a:lnTo>
                <a:lnTo>
                  <a:pt x="2614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4" y="15546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2" y="15546"/>
                </a:lnTo>
                <a:lnTo>
                  <a:pt x="17233" y="13776"/>
                </a:lnTo>
                <a:lnTo>
                  <a:pt x="18119" y="11642"/>
                </a:lnTo>
                <a:lnTo>
                  <a:pt x="18119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413065" y="4122092"/>
            <a:ext cx="38486" cy="72318"/>
          </a:xfrm>
          <a:custGeom>
            <a:avLst/>
            <a:gdLst/>
            <a:ahLst/>
            <a:cxnLst/>
            <a:rect l="l" t="t" r="r" b="b"/>
            <a:pathLst>
              <a:path w="42335" h="81960">
                <a:moveTo>
                  <a:pt x="14692" y="5225"/>
                </a:moveTo>
                <a:lnTo>
                  <a:pt x="4530" y="8535"/>
                </a:lnTo>
                <a:lnTo>
                  <a:pt x="784" y="9755"/>
                </a:lnTo>
                <a:lnTo>
                  <a:pt x="784" y="12455"/>
                </a:lnTo>
                <a:lnTo>
                  <a:pt x="3688" y="11642"/>
                </a:lnTo>
                <a:lnTo>
                  <a:pt x="5444" y="11177"/>
                </a:lnTo>
                <a:lnTo>
                  <a:pt x="6054" y="11061"/>
                </a:lnTo>
                <a:lnTo>
                  <a:pt x="7927" y="10887"/>
                </a:lnTo>
                <a:lnTo>
                  <a:pt x="10715" y="10887"/>
                </a:lnTo>
                <a:lnTo>
                  <a:pt x="12544" y="12077"/>
                </a:lnTo>
                <a:lnTo>
                  <a:pt x="13415" y="14458"/>
                </a:lnTo>
                <a:lnTo>
                  <a:pt x="13938" y="15910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5" y="74803"/>
                </a:lnTo>
                <a:lnTo>
                  <a:pt x="10134" y="77880"/>
                </a:lnTo>
                <a:lnTo>
                  <a:pt x="6214" y="78940"/>
                </a:lnTo>
                <a:lnTo>
                  <a:pt x="0" y="79521"/>
                </a:lnTo>
                <a:lnTo>
                  <a:pt x="0" y="81960"/>
                </a:lnTo>
                <a:lnTo>
                  <a:pt x="42335" y="81960"/>
                </a:lnTo>
                <a:lnTo>
                  <a:pt x="42335" y="79521"/>
                </a:lnTo>
                <a:lnTo>
                  <a:pt x="36702" y="79056"/>
                </a:lnTo>
                <a:lnTo>
                  <a:pt x="33087" y="77982"/>
                </a:lnTo>
                <a:lnTo>
                  <a:pt x="31490" y="76298"/>
                </a:lnTo>
                <a:lnTo>
                  <a:pt x="29893" y="74614"/>
                </a:lnTo>
                <a:lnTo>
                  <a:pt x="29094" y="70463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7" y="2729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454353" y="4103340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2" y="102340"/>
                </a:lnTo>
                <a:lnTo>
                  <a:pt x="39430" y="100657"/>
                </a:lnTo>
                <a:lnTo>
                  <a:pt x="42624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8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5" y="29177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5"/>
                </a:lnTo>
                <a:lnTo>
                  <a:pt x="13312" y="14269"/>
                </a:lnTo>
                <a:lnTo>
                  <a:pt x="11541" y="16330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0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497067" y="4123783"/>
            <a:ext cx="74675" cy="105056"/>
          </a:xfrm>
          <a:custGeom>
            <a:avLst/>
            <a:gdLst/>
            <a:ahLst/>
            <a:cxnLst/>
            <a:rect l="l" t="t" r="r" b="b"/>
            <a:pathLst>
              <a:path w="82143" h="119064">
                <a:moveTo>
                  <a:pt x="3469" y="104648"/>
                </a:moveTo>
                <a:lnTo>
                  <a:pt x="2612" y="106550"/>
                </a:lnTo>
                <a:lnTo>
                  <a:pt x="2612" y="112415"/>
                </a:lnTo>
                <a:lnTo>
                  <a:pt x="4035" y="114999"/>
                </a:lnTo>
                <a:lnTo>
                  <a:pt x="6881" y="116625"/>
                </a:lnTo>
                <a:lnTo>
                  <a:pt x="9726" y="118251"/>
                </a:lnTo>
                <a:lnTo>
                  <a:pt x="12775" y="119064"/>
                </a:lnTo>
                <a:lnTo>
                  <a:pt x="22706" y="119064"/>
                </a:lnTo>
                <a:lnTo>
                  <a:pt x="28223" y="116247"/>
                </a:lnTo>
                <a:lnTo>
                  <a:pt x="32577" y="110615"/>
                </a:lnTo>
                <a:lnTo>
                  <a:pt x="34780" y="107500"/>
                </a:lnTo>
                <a:lnTo>
                  <a:pt x="40411" y="97223"/>
                </a:lnTo>
                <a:lnTo>
                  <a:pt x="46254" y="83353"/>
                </a:lnTo>
                <a:lnTo>
                  <a:pt x="73693" y="10713"/>
                </a:lnTo>
                <a:lnTo>
                  <a:pt x="74564" y="8332"/>
                </a:lnTo>
                <a:lnTo>
                  <a:pt x="75595" y="6474"/>
                </a:lnTo>
                <a:lnTo>
                  <a:pt x="77976" y="3803"/>
                </a:lnTo>
                <a:lnTo>
                  <a:pt x="79762" y="2990"/>
                </a:lnTo>
                <a:lnTo>
                  <a:pt x="82143" y="2700"/>
                </a:lnTo>
                <a:lnTo>
                  <a:pt x="82143" y="0"/>
                </a:lnTo>
                <a:lnTo>
                  <a:pt x="58188" y="0"/>
                </a:lnTo>
                <a:lnTo>
                  <a:pt x="58188" y="2700"/>
                </a:lnTo>
                <a:lnTo>
                  <a:pt x="60888" y="2874"/>
                </a:lnTo>
                <a:lnTo>
                  <a:pt x="62514" y="2990"/>
                </a:lnTo>
                <a:lnTo>
                  <a:pt x="64895" y="4093"/>
                </a:lnTo>
                <a:lnTo>
                  <a:pt x="66463" y="5893"/>
                </a:lnTo>
                <a:lnTo>
                  <a:pt x="66463" y="7403"/>
                </a:lnTo>
                <a:lnTo>
                  <a:pt x="65897" y="10713"/>
                </a:lnTo>
                <a:lnTo>
                  <a:pt x="65069" y="13848"/>
                </a:lnTo>
                <a:lnTo>
                  <a:pt x="48693" y="59401"/>
                </a:lnTo>
                <a:lnTo>
                  <a:pt x="28310" y="14197"/>
                </a:lnTo>
                <a:lnTo>
                  <a:pt x="27554" y="12513"/>
                </a:lnTo>
                <a:lnTo>
                  <a:pt x="27032" y="11250"/>
                </a:lnTo>
                <a:lnTo>
                  <a:pt x="26451" y="9566"/>
                </a:lnTo>
                <a:lnTo>
                  <a:pt x="26306" y="7925"/>
                </a:lnTo>
                <a:lnTo>
                  <a:pt x="26306" y="5719"/>
                </a:lnTo>
                <a:lnTo>
                  <a:pt x="27642" y="4238"/>
                </a:lnTo>
                <a:lnTo>
                  <a:pt x="30313" y="3483"/>
                </a:lnTo>
                <a:lnTo>
                  <a:pt x="31707" y="3019"/>
                </a:lnTo>
                <a:lnTo>
                  <a:pt x="33856" y="2758"/>
                </a:lnTo>
                <a:lnTo>
                  <a:pt x="36759" y="2700"/>
                </a:lnTo>
                <a:lnTo>
                  <a:pt x="36759" y="0"/>
                </a:lnTo>
                <a:lnTo>
                  <a:pt x="0" y="0"/>
                </a:lnTo>
                <a:lnTo>
                  <a:pt x="0" y="2438"/>
                </a:lnTo>
                <a:lnTo>
                  <a:pt x="2902" y="2845"/>
                </a:lnTo>
                <a:lnTo>
                  <a:pt x="5095" y="3730"/>
                </a:lnTo>
                <a:lnTo>
                  <a:pt x="8057" y="6459"/>
                </a:lnTo>
                <a:lnTo>
                  <a:pt x="9785" y="9290"/>
                </a:lnTo>
                <a:lnTo>
                  <a:pt x="11758" y="13587"/>
                </a:lnTo>
                <a:lnTo>
                  <a:pt x="39634" y="73859"/>
                </a:lnTo>
                <a:lnTo>
                  <a:pt x="40243" y="75862"/>
                </a:lnTo>
                <a:lnTo>
                  <a:pt x="40505" y="77779"/>
                </a:lnTo>
                <a:lnTo>
                  <a:pt x="40505" y="80334"/>
                </a:lnTo>
                <a:lnTo>
                  <a:pt x="38705" y="85385"/>
                </a:lnTo>
                <a:lnTo>
                  <a:pt x="35104" y="92934"/>
                </a:lnTo>
                <a:lnTo>
                  <a:pt x="31503" y="100482"/>
                </a:lnTo>
                <a:lnTo>
                  <a:pt x="28077" y="104257"/>
                </a:lnTo>
                <a:lnTo>
                  <a:pt x="23548" y="104257"/>
                </a:lnTo>
                <a:lnTo>
                  <a:pt x="21414" y="103705"/>
                </a:lnTo>
                <a:lnTo>
                  <a:pt x="18423" y="102602"/>
                </a:lnTo>
                <a:lnTo>
                  <a:pt x="15432" y="101499"/>
                </a:lnTo>
                <a:lnTo>
                  <a:pt x="13181" y="100947"/>
                </a:lnTo>
                <a:lnTo>
                  <a:pt x="9059" y="100947"/>
                </a:lnTo>
                <a:lnTo>
                  <a:pt x="6895" y="101687"/>
                </a:lnTo>
                <a:lnTo>
                  <a:pt x="5182" y="103168"/>
                </a:lnTo>
                <a:lnTo>
                  <a:pt x="3469" y="104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72759" y="4122092"/>
            <a:ext cx="26212" cy="72318"/>
          </a:xfrm>
          <a:custGeom>
            <a:avLst/>
            <a:gdLst/>
            <a:ahLst/>
            <a:cxnLst/>
            <a:rect l="l" t="t" r="r" b="b"/>
            <a:pathLst>
              <a:path w="28833" h="81960">
                <a:moveTo>
                  <a:pt x="20026" y="14458"/>
                </a:moveTo>
                <a:lnTo>
                  <a:pt x="20026" y="1654"/>
                </a:lnTo>
                <a:lnTo>
                  <a:pt x="19155" y="0"/>
                </a:lnTo>
                <a:lnTo>
                  <a:pt x="17247" y="1829"/>
                </a:lnTo>
                <a:lnTo>
                  <a:pt x="17131" y="4035"/>
                </a:lnTo>
                <a:lnTo>
                  <a:pt x="16899" y="6880"/>
                </a:lnTo>
                <a:lnTo>
                  <a:pt x="16710" y="13064"/>
                </a:lnTo>
                <a:lnTo>
                  <a:pt x="16651" y="15503"/>
                </a:lnTo>
                <a:lnTo>
                  <a:pt x="16495" y="877"/>
                </a:lnTo>
                <a:lnTo>
                  <a:pt x="15940" y="174"/>
                </a:lnTo>
                <a:lnTo>
                  <a:pt x="14039" y="406"/>
                </a:lnTo>
                <a:lnTo>
                  <a:pt x="11803" y="871"/>
                </a:lnTo>
                <a:lnTo>
                  <a:pt x="9567" y="1335"/>
                </a:lnTo>
                <a:lnTo>
                  <a:pt x="7665" y="1654"/>
                </a:lnTo>
                <a:lnTo>
                  <a:pt x="10967" y="2700"/>
                </a:lnTo>
                <a:lnTo>
                  <a:pt x="5218" y="15619"/>
                </a:lnTo>
                <a:lnTo>
                  <a:pt x="4738" y="74890"/>
                </a:lnTo>
                <a:lnTo>
                  <a:pt x="4521" y="14110"/>
                </a:lnTo>
                <a:lnTo>
                  <a:pt x="3417" y="11903"/>
                </a:lnTo>
                <a:lnTo>
                  <a:pt x="1421" y="10930"/>
                </a:lnTo>
                <a:lnTo>
                  <a:pt x="2003" y="13471"/>
                </a:lnTo>
                <a:lnTo>
                  <a:pt x="3083" y="76429"/>
                </a:lnTo>
                <a:lnTo>
                  <a:pt x="2003" y="70782"/>
                </a:lnTo>
                <a:lnTo>
                  <a:pt x="1335" y="74643"/>
                </a:lnTo>
                <a:lnTo>
                  <a:pt x="0" y="76211"/>
                </a:lnTo>
                <a:lnTo>
                  <a:pt x="1428" y="77968"/>
                </a:lnTo>
                <a:lnTo>
                  <a:pt x="28833" y="81960"/>
                </a:lnTo>
                <a:lnTo>
                  <a:pt x="5566" y="71450"/>
                </a:lnTo>
                <a:lnTo>
                  <a:pt x="5566" y="18232"/>
                </a:lnTo>
                <a:lnTo>
                  <a:pt x="5566" y="21948"/>
                </a:lnTo>
                <a:lnTo>
                  <a:pt x="16637" y="70724"/>
                </a:lnTo>
                <a:lnTo>
                  <a:pt x="16637" y="18029"/>
                </a:lnTo>
                <a:lnTo>
                  <a:pt x="17494" y="74585"/>
                </a:lnTo>
                <a:lnTo>
                  <a:pt x="16812" y="10539"/>
                </a:lnTo>
                <a:lnTo>
                  <a:pt x="17494" y="74585"/>
                </a:lnTo>
                <a:lnTo>
                  <a:pt x="17247" y="2351"/>
                </a:lnTo>
                <a:lnTo>
                  <a:pt x="17494" y="74585"/>
                </a:lnTo>
                <a:lnTo>
                  <a:pt x="5566" y="66107"/>
                </a:lnTo>
                <a:lnTo>
                  <a:pt x="19207" y="76211"/>
                </a:lnTo>
                <a:lnTo>
                  <a:pt x="20026" y="144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67366" y="4124474"/>
            <a:ext cx="15363" cy="63697"/>
          </a:xfrm>
          <a:custGeom>
            <a:avLst/>
            <a:gdLst/>
            <a:ahLst/>
            <a:cxnLst/>
            <a:rect l="l" t="t" r="r" b="b"/>
            <a:pathLst>
              <a:path w="16899" h="72190">
                <a:moveTo>
                  <a:pt x="10671" y="72190"/>
                </a:moveTo>
                <a:lnTo>
                  <a:pt x="11150" y="12919"/>
                </a:lnTo>
                <a:lnTo>
                  <a:pt x="16899" y="0"/>
                </a:lnTo>
                <a:lnTo>
                  <a:pt x="8014" y="2903"/>
                </a:lnTo>
                <a:lnTo>
                  <a:pt x="7340" y="8172"/>
                </a:lnTo>
                <a:lnTo>
                  <a:pt x="4959" y="6024"/>
                </a:lnTo>
                <a:lnTo>
                  <a:pt x="2331" y="5400"/>
                </a:lnTo>
                <a:lnTo>
                  <a:pt x="297" y="5313"/>
                </a:lnTo>
                <a:lnTo>
                  <a:pt x="0" y="5400"/>
                </a:lnTo>
                <a:lnTo>
                  <a:pt x="0" y="8448"/>
                </a:lnTo>
                <a:lnTo>
                  <a:pt x="2047" y="8187"/>
                </a:lnTo>
                <a:lnTo>
                  <a:pt x="3658" y="8100"/>
                </a:lnTo>
                <a:lnTo>
                  <a:pt x="7085" y="8100"/>
                </a:lnTo>
                <a:lnTo>
                  <a:pt x="7353" y="8230"/>
                </a:lnTo>
                <a:lnTo>
                  <a:pt x="9349" y="9203"/>
                </a:lnTo>
                <a:lnTo>
                  <a:pt x="10453" y="11409"/>
                </a:lnTo>
                <a:lnTo>
                  <a:pt x="10671" y="72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69532" y="4123552"/>
            <a:ext cx="13197" cy="8134"/>
          </a:xfrm>
          <a:custGeom>
            <a:avLst/>
            <a:gdLst/>
            <a:ahLst/>
            <a:cxnLst/>
            <a:rect l="l" t="t" r="r" b="b"/>
            <a:pathLst>
              <a:path w="14517" h="9218">
                <a:moveTo>
                  <a:pt x="5632" y="3948"/>
                </a:moveTo>
                <a:lnTo>
                  <a:pt x="14517" y="1045"/>
                </a:lnTo>
                <a:lnTo>
                  <a:pt x="11216" y="0"/>
                </a:lnTo>
                <a:lnTo>
                  <a:pt x="9357" y="232"/>
                </a:lnTo>
                <a:lnTo>
                  <a:pt x="7078" y="406"/>
                </a:lnTo>
                <a:lnTo>
                  <a:pt x="4378" y="522"/>
                </a:lnTo>
                <a:lnTo>
                  <a:pt x="1677" y="638"/>
                </a:lnTo>
                <a:lnTo>
                  <a:pt x="0" y="5748"/>
                </a:lnTo>
                <a:lnTo>
                  <a:pt x="2578" y="7069"/>
                </a:lnTo>
                <a:lnTo>
                  <a:pt x="4958" y="9218"/>
                </a:lnTo>
                <a:lnTo>
                  <a:pt x="5632" y="3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87755" y="4122092"/>
            <a:ext cx="2417" cy="13679"/>
          </a:xfrm>
          <a:custGeom>
            <a:avLst/>
            <a:gdLst/>
            <a:ahLst/>
            <a:cxnLst/>
            <a:rect l="l" t="t" r="r" b="b"/>
            <a:pathLst>
              <a:path w="2659" h="15503">
                <a:moveTo>
                  <a:pt x="0" y="877"/>
                </a:moveTo>
                <a:lnTo>
                  <a:pt x="156" y="15503"/>
                </a:lnTo>
                <a:lnTo>
                  <a:pt x="215" y="13064"/>
                </a:lnTo>
                <a:lnTo>
                  <a:pt x="403" y="6880"/>
                </a:lnTo>
                <a:lnTo>
                  <a:pt x="635" y="4035"/>
                </a:lnTo>
                <a:lnTo>
                  <a:pt x="752" y="1829"/>
                </a:lnTo>
                <a:lnTo>
                  <a:pt x="2659" y="0"/>
                </a:lnTo>
                <a:lnTo>
                  <a:pt x="0" y="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77819" y="4134850"/>
            <a:ext cx="21151" cy="59560"/>
          </a:xfrm>
          <a:custGeom>
            <a:avLst/>
            <a:gdLst/>
            <a:ahLst/>
            <a:cxnLst/>
            <a:rect l="l" t="t" r="r" b="b"/>
            <a:pathLst>
              <a:path w="23266" h="67501">
                <a:moveTo>
                  <a:pt x="15354" y="63378"/>
                </a:moveTo>
                <a:lnTo>
                  <a:pt x="14460" y="0"/>
                </a:lnTo>
                <a:lnTo>
                  <a:pt x="13641" y="61753"/>
                </a:lnTo>
                <a:lnTo>
                  <a:pt x="0" y="51649"/>
                </a:lnTo>
                <a:lnTo>
                  <a:pt x="11927" y="60127"/>
                </a:lnTo>
                <a:lnTo>
                  <a:pt x="11071" y="50168"/>
                </a:lnTo>
                <a:lnTo>
                  <a:pt x="11927" y="60127"/>
                </a:lnTo>
                <a:lnTo>
                  <a:pt x="11071" y="3571"/>
                </a:lnTo>
                <a:lnTo>
                  <a:pt x="11071" y="56265"/>
                </a:lnTo>
                <a:lnTo>
                  <a:pt x="0" y="7490"/>
                </a:lnTo>
                <a:lnTo>
                  <a:pt x="0" y="3774"/>
                </a:lnTo>
                <a:lnTo>
                  <a:pt x="0" y="56991"/>
                </a:lnTo>
                <a:lnTo>
                  <a:pt x="23266" y="67501"/>
                </a:lnTo>
                <a:lnTo>
                  <a:pt x="18562" y="64482"/>
                </a:lnTo>
                <a:lnTo>
                  <a:pt x="15354" y="63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717810" y="4163468"/>
            <a:ext cx="2296" cy="25676"/>
          </a:xfrm>
          <a:custGeom>
            <a:avLst/>
            <a:gdLst/>
            <a:ahLst/>
            <a:cxnLst/>
            <a:rect l="l" t="t" r="r" b="b"/>
            <a:pathLst>
              <a:path w="2526" h="29100">
                <a:moveTo>
                  <a:pt x="2526" y="0"/>
                </a:moveTo>
                <a:lnTo>
                  <a:pt x="0" y="29100"/>
                </a:lnTo>
                <a:lnTo>
                  <a:pt x="1684" y="27329"/>
                </a:lnTo>
                <a:lnTo>
                  <a:pt x="2526" y="23482"/>
                </a:lnTo>
                <a:lnTo>
                  <a:pt x="2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09733" y="4189901"/>
            <a:ext cx="12758" cy="4509"/>
          </a:xfrm>
          <a:custGeom>
            <a:avLst/>
            <a:gdLst/>
            <a:ahLst/>
            <a:cxnLst/>
            <a:rect l="l" t="t" r="r" b="b"/>
            <a:pathLst>
              <a:path w="14034" h="5110">
                <a:moveTo>
                  <a:pt x="12925" y="4660"/>
                </a:moveTo>
                <a:lnTo>
                  <a:pt x="9267" y="1147"/>
                </a:lnTo>
                <a:lnTo>
                  <a:pt x="8071" y="0"/>
                </a:lnTo>
                <a:lnTo>
                  <a:pt x="7201" y="915"/>
                </a:lnTo>
                <a:lnTo>
                  <a:pt x="4239" y="2091"/>
                </a:lnTo>
                <a:lnTo>
                  <a:pt x="0" y="2672"/>
                </a:lnTo>
                <a:lnTo>
                  <a:pt x="0" y="5110"/>
                </a:lnTo>
                <a:lnTo>
                  <a:pt x="14034" y="5110"/>
                </a:lnTo>
                <a:lnTo>
                  <a:pt x="12925" y="4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63334" y="4189338"/>
            <a:ext cx="35635" cy="5072"/>
          </a:xfrm>
          <a:custGeom>
            <a:avLst/>
            <a:gdLst/>
            <a:ahLst/>
            <a:cxnLst/>
            <a:rect l="l" t="t" r="r" b="b"/>
            <a:pathLst>
              <a:path w="39198" h="5748">
                <a:moveTo>
                  <a:pt x="10365" y="0"/>
                </a:moveTo>
                <a:lnTo>
                  <a:pt x="9029" y="1567"/>
                </a:lnTo>
                <a:lnTo>
                  <a:pt x="8905" y="2787"/>
                </a:lnTo>
                <a:lnTo>
                  <a:pt x="4782" y="3309"/>
                </a:lnTo>
                <a:lnTo>
                  <a:pt x="0" y="3135"/>
                </a:lnTo>
                <a:lnTo>
                  <a:pt x="0" y="5748"/>
                </a:lnTo>
                <a:lnTo>
                  <a:pt x="39198" y="5748"/>
                </a:lnTo>
                <a:lnTo>
                  <a:pt x="11794" y="1756"/>
                </a:lnTo>
                <a:lnTo>
                  <a:pt x="10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74579" y="4133979"/>
            <a:ext cx="982" cy="55551"/>
          </a:xfrm>
          <a:custGeom>
            <a:avLst/>
            <a:gdLst/>
            <a:ahLst/>
            <a:cxnLst/>
            <a:rect l="l" t="t" r="r" b="b"/>
            <a:pathLst>
              <a:path w="1080" h="62958">
                <a:moveTo>
                  <a:pt x="1080" y="62958"/>
                </a:moveTo>
                <a:lnTo>
                  <a:pt x="0" y="0"/>
                </a:lnTo>
                <a:lnTo>
                  <a:pt x="0" y="57311"/>
                </a:lnTo>
                <a:lnTo>
                  <a:pt x="1080" y="62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63335" y="4190721"/>
            <a:ext cx="8208" cy="1537"/>
          </a:xfrm>
          <a:custGeom>
            <a:avLst/>
            <a:gdLst/>
            <a:ahLst/>
            <a:cxnLst/>
            <a:rect l="l" t="t" r="r" b="b"/>
            <a:pathLst>
              <a:path w="9029" h="1742">
                <a:moveTo>
                  <a:pt x="5574" y="1045"/>
                </a:moveTo>
                <a:lnTo>
                  <a:pt x="0" y="1567"/>
                </a:lnTo>
                <a:lnTo>
                  <a:pt x="4782" y="1742"/>
                </a:lnTo>
                <a:lnTo>
                  <a:pt x="8905" y="1219"/>
                </a:lnTo>
                <a:lnTo>
                  <a:pt x="9029" y="0"/>
                </a:lnTo>
                <a:lnTo>
                  <a:pt x="5574" y="1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17572" y="4125013"/>
            <a:ext cx="7779" cy="20980"/>
          </a:xfrm>
          <a:custGeom>
            <a:avLst/>
            <a:gdLst/>
            <a:ahLst/>
            <a:cxnLst/>
            <a:rect l="l" t="t" r="r" b="b"/>
            <a:pathLst>
              <a:path w="8557" h="23777">
                <a:moveTo>
                  <a:pt x="5999" y="2743"/>
                </a:moveTo>
                <a:lnTo>
                  <a:pt x="977" y="7185"/>
                </a:lnTo>
                <a:lnTo>
                  <a:pt x="0" y="11540"/>
                </a:lnTo>
                <a:lnTo>
                  <a:pt x="1858" y="14821"/>
                </a:lnTo>
                <a:lnTo>
                  <a:pt x="2787" y="18958"/>
                </a:lnTo>
                <a:lnTo>
                  <a:pt x="3952" y="23777"/>
                </a:lnTo>
                <a:lnTo>
                  <a:pt x="6566" y="23777"/>
                </a:lnTo>
                <a:lnTo>
                  <a:pt x="8557" y="481"/>
                </a:lnTo>
                <a:lnTo>
                  <a:pt x="8188" y="0"/>
                </a:lnTo>
                <a:lnTo>
                  <a:pt x="5999" y="2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730431" y="4133137"/>
            <a:ext cx="12440" cy="52058"/>
          </a:xfrm>
          <a:custGeom>
            <a:avLst/>
            <a:gdLst/>
            <a:ahLst/>
            <a:cxnLst/>
            <a:rect l="l" t="t" r="r" b="b"/>
            <a:pathLst>
              <a:path w="13684" h="58999">
                <a:moveTo>
                  <a:pt x="3451" y="31973"/>
                </a:moveTo>
                <a:lnTo>
                  <a:pt x="9059" y="28507"/>
                </a:lnTo>
                <a:lnTo>
                  <a:pt x="13684" y="21469"/>
                </a:lnTo>
                <a:lnTo>
                  <a:pt x="3451" y="25922"/>
                </a:lnTo>
                <a:lnTo>
                  <a:pt x="3451" y="14397"/>
                </a:lnTo>
                <a:lnTo>
                  <a:pt x="1097" y="0"/>
                </a:lnTo>
                <a:lnTo>
                  <a:pt x="0" y="6645"/>
                </a:lnTo>
                <a:lnTo>
                  <a:pt x="0" y="9897"/>
                </a:lnTo>
                <a:lnTo>
                  <a:pt x="1561" y="26744"/>
                </a:lnTo>
                <a:lnTo>
                  <a:pt x="697" y="33675"/>
                </a:lnTo>
                <a:lnTo>
                  <a:pt x="1742" y="57772"/>
                </a:lnTo>
                <a:lnTo>
                  <a:pt x="3451" y="58999"/>
                </a:lnTo>
                <a:lnTo>
                  <a:pt x="3451" y="31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38852" y="4192239"/>
            <a:ext cx="4695" cy="2171"/>
          </a:xfrm>
          <a:custGeom>
            <a:avLst/>
            <a:gdLst/>
            <a:ahLst/>
            <a:cxnLst/>
            <a:rect l="l" t="t" r="r" b="b"/>
            <a:pathLst>
              <a:path w="5164" h="2460">
                <a:moveTo>
                  <a:pt x="3706" y="0"/>
                </a:moveTo>
                <a:lnTo>
                  <a:pt x="0" y="2198"/>
                </a:lnTo>
                <a:lnTo>
                  <a:pt x="5164" y="2460"/>
                </a:lnTo>
                <a:lnTo>
                  <a:pt x="5164" y="21"/>
                </a:lnTo>
                <a:lnTo>
                  <a:pt x="3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90933" y="4122015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6">
                <a:moveTo>
                  <a:pt x="83798" y="82046"/>
                </a:moveTo>
                <a:lnTo>
                  <a:pt x="83798" y="79608"/>
                </a:lnTo>
                <a:lnTo>
                  <a:pt x="79849" y="79549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4" y="74875"/>
                </a:lnTo>
                <a:lnTo>
                  <a:pt x="72822" y="71856"/>
                </a:lnTo>
                <a:lnTo>
                  <a:pt x="72822" y="27000"/>
                </a:lnTo>
                <a:lnTo>
                  <a:pt x="70468" y="12603"/>
                </a:lnTo>
                <a:lnTo>
                  <a:pt x="63414" y="3396"/>
                </a:lnTo>
                <a:lnTo>
                  <a:pt x="60162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5"/>
                </a:lnTo>
                <a:lnTo>
                  <a:pt x="31300" y="9551"/>
                </a:lnTo>
                <a:lnTo>
                  <a:pt x="25958" y="14545"/>
                </a:lnTo>
                <a:lnTo>
                  <a:pt x="25958" y="1741"/>
                </a:lnTo>
                <a:lnTo>
                  <a:pt x="25087" y="86"/>
                </a:lnTo>
                <a:lnTo>
                  <a:pt x="16898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6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3" y="14197"/>
                </a:lnTo>
                <a:lnTo>
                  <a:pt x="11149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6"/>
                </a:lnTo>
                <a:lnTo>
                  <a:pt x="38414" y="82046"/>
                </a:lnTo>
                <a:lnTo>
                  <a:pt x="38414" y="79608"/>
                </a:lnTo>
                <a:lnTo>
                  <a:pt x="34407" y="79492"/>
                </a:lnTo>
                <a:lnTo>
                  <a:pt x="31475" y="78722"/>
                </a:lnTo>
                <a:lnTo>
                  <a:pt x="29616" y="77299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4" y="17042"/>
                </a:lnTo>
                <a:lnTo>
                  <a:pt x="32519" y="14835"/>
                </a:lnTo>
                <a:lnTo>
                  <a:pt x="34495" y="13500"/>
                </a:lnTo>
                <a:lnTo>
                  <a:pt x="38036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4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7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6"/>
                </a:lnTo>
                <a:lnTo>
                  <a:pt x="83798" y="82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61547" y="4121938"/>
            <a:ext cx="63035" cy="73931"/>
          </a:xfrm>
          <a:custGeom>
            <a:avLst/>
            <a:gdLst/>
            <a:ahLst/>
            <a:cxnLst/>
            <a:rect l="l" t="t" r="r" b="b"/>
            <a:pathLst>
              <a:path w="69339" h="83788">
                <a:moveTo>
                  <a:pt x="21547" y="4646"/>
                </a:moveTo>
                <a:lnTo>
                  <a:pt x="11411" y="12977"/>
                </a:lnTo>
                <a:lnTo>
                  <a:pt x="6744" y="19249"/>
                </a:lnTo>
                <a:lnTo>
                  <a:pt x="1686" y="30870"/>
                </a:lnTo>
                <a:lnTo>
                  <a:pt x="0" y="43984"/>
                </a:lnTo>
                <a:lnTo>
                  <a:pt x="332" y="50295"/>
                </a:lnTo>
                <a:lnTo>
                  <a:pt x="3628" y="62979"/>
                </a:lnTo>
                <a:lnTo>
                  <a:pt x="10453" y="73075"/>
                </a:lnTo>
                <a:lnTo>
                  <a:pt x="22111" y="81294"/>
                </a:lnTo>
                <a:lnTo>
                  <a:pt x="34495" y="83788"/>
                </a:lnTo>
                <a:lnTo>
                  <a:pt x="36162" y="83745"/>
                </a:lnTo>
                <a:lnTo>
                  <a:pt x="48254" y="80506"/>
                </a:lnTo>
                <a:lnTo>
                  <a:pt x="58885" y="72117"/>
                </a:lnTo>
                <a:lnTo>
                  <a:pt x="62544" y="68053"/>
                </a:lnTo>
                <a:lnTo>
                  <a:pt x="66028" y="62537"/>
                </a:lnTo>
                <a:lnTo>
                  <a:pt x="69339" y="55569"/>
                </a:lnTo>
                <a:lnTo>
                  <a:pt x="66900" y="54088"/>
                </a:lnTo>
                <a:lnTo>
                  <a:pt x="63531" y="59024"/>
                </a:lnTo>
                <a:lnTo>
                  <a:pt x="60511" y="62624"/>
                </a:lnTo>
                <a:lnTo>
                  <a:pt x="57841" y="64888"/>
                </a:lnTo>
                <a:lnTo>
                  <a:pt x="53137" y="68837"/>
                </a:lnTo>
                <a:lnTo>
                  <a:pt x="47765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5" y="60359"/>
                </a:lnTo>
                <a:lnTo>
                  <a:pt x="16362" y="53391"/>
                </a:lnTo>
                <a:lnTo>
                  <a:pt x="13850" y="45523"/>
                </a:lnTo>
                <a:lnTo>
                  <a:pt x="13850" y="27174"/>
                </a:lnTo>
                <a:lnTo>
                  <a:pt x="16130" y="19495"/>
                </a:lnTo>
                <a:lnTo>
                  <a:pt x="20688" y="13717"/>
                </a:lnTo>
                <a:lnTo>
                  <a:pt x="25247" y="7940"/>
                </a:lnTo>
                <a:lnTo>
                  <a:pt x="30837" y="5051"/>
                </a:lnTo>
                <a:lnTo>
                  <a:pt x="40593" y="5051"/>
                </a:lnTo>
                <a:lnTo>
                  <a:pt x="43119" y="5661"/>
                </a:lnTo>
                <a:lnTo>
                  <a:pt x="45035" y="6880"/>
                </a:lnTo>
                <a:lnTo>
                  <a:pt x="46894" y="8158"/>
                </a:lnTo>
                <a:lnTo>
                  <a:pt x="48200" y="10335"/>
                </a:lnTo>
                <a:lnTo>
                  <a:pt x="48955" y="13413"/>
                </a:lnTo>
                <a:lnTo>
                  <a:pt x="50000" y="17593"/>
                </a:lnTo>
                <a:lnTo>
                  <a:pt x="50697" y="20264"/>
                </a:lnTo>
                <a:lnTo>
                  <a:pt x="51815" y="22297"/>
                </a:lnTo>
                <a:lnTo>
                  <a:pt x="53353" y="23690"/>
                </a:lnTo>
                <a:lnTo>
                  <a:pt x="54893" y="25084"/>
                </a:lnTo>
                <a:lnTo>
                  <a:pt x="56679" y="25781"/>
                </a:lnTo>
                <a:lnTo>
                  <a:pt x="61499" y="25781"/>
                </a:lnTo>
                <a:lnTo>
                  <a:pt x="63560" y="24953"/>
                </a:lnTo>
                <a:lnTo>
                  <a:pt x="64895" y="23298"/>
                </a:lnTo>
                <a:lnTo>
                  <a:pt x="66231" y="21644"/>
                </a:lnTo>
                <a:lnTo>
                  <a:pt x="66900" y="19858"/>
                </a:lnTo>
                <a:lnTo>
                  <a:pt x="66900" y="13471"/>
                </a:lnTo>
                <a:lnTo>
                  <a:pt x="64272" y="9363"/>
                </a:lnTo>
                <a:lnTo>
                  <a:pt x="59016" y="5618"/>
                </a:lnTo>
                <a:lnTo>
                  <a:pt x="53760" y="1872"/>
                </a:lnTo>
                <a:lnTo>
                  <a:pt x="47503" y="0"/>
                </a:lnTo>
                <a:lnTo>
                  <a:pt x="40244" y="0"/>
                </a:lnTo>
                <a:lnTo>
                  <a:pt x="33623" y="502"/>
                </a:lnTo>
                <a:lnTo>
                  <a:pt x="21547" y="4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52219" y="4087125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3" y="0"/>
                </a:lnTo>
                <a:lnTo>
                  <a:pt x="4354" y="900"/>
                </a:lnTo>
                <a:lnTo>
                  <a:pt x="2612" y="2700"/>
                </a:lnTo>
                <a:lnTo>
                  <a:pt x="870" y="4500"/>
                </a:lnTo>
                <a:lnTo>
                  <a:pt x="0" y="6648"/>
                </a:lnTo>
                <a:lnTo>
                  <a:pt x="0" y="11642"/>
                </a:lnTo>
                <a:lnTo>
                  <a:pt x="870" y="13776"/>
                </a:lnTo>
                <a:lnTo>
                  <a:pt x="2612" y="15547"/>
                </a:lnTo>
                <a:lnTo>
                  <a:pt x="4354" y="17318"/>
                </a:lnTo>
                <a:lnTo>
                  <a:pt x="6503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2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061478" y="4123015"/>
            <a:ext cx="9591" cy="69269"/>
          </a:xfrm>
          <a:custGeom>
            <a:avLst/>
            <a:gdLst/>
            <a:ahLst/>
            <a:cxnLst/>
            <a:rect l="l" t="t" r="r" b="b"/>
            <a:pathLst>
              <a:path w="10550" h="78505">
                <a:moveTo>
                  <a:pt x="7800" y="46801"/>
                </a:moveTo>
                <a:lnTo>
                  <a:pt x="8569" y="7925"/>
                </a:lnTo>
                <a:lnTo>
                  <a:pt x="10550" y="5689"/>
                </a:lnTo>
                <a:lnTo>
                  <a:pt x="7927" y="2264"/>
                </a:lnTo>
                <a:lnTo>
                  <a:pt x="4674" y="0"/>
                </a:lnTo>
                <a:lnTo>
                  <a:pt x="3169" y="14022"/>
                </a:lnTo>
                <a:lnTo>
                  <a:pt x="4867" y="42330"/>
                </a:lnTo>
                <a:lnTo>
                  <a:pt x="4344" y="64235"/>
                </a:lnTo>
                <a:lnTo>
                  <a:pt x="2526" y="66580"/>
                </a:lnTo>
                <a:lnTo>
                  <a:pt x="2341" y="66819"/>
                </a:lnTo>
                <a:lnTo>
                  <a:pt x="1339" y="69185"/>
                </a:lnTo>
                <a:lnTo>
                  <a:pt x="1339" y="73656"/>
                </a:lnTo>
                <a:lnTo>
                  <a:pt x="0" y="74948"/>
                </a:lnTo>
                <a:lnTo>
                  <a:pt x="2500" y="75718"/>
                </a:lnTo>
                <a:lnTo>
                  <a:pt x="1684" y="73177"/>
                </a:lnTo>
                <a:lnTo>
                  <a:pt x="2526" y="69330"/>
                </a:lnTo>
                <a:lnTo>
                  <a:pt x="4824" y="77517"/>
                </a:lnTo>
                <a:lnTo>
                  <a:pt x="6159" y="78505"/>
                </a:lnTo>
                <a:lnTo>
                  <a:pt x="6349" y="61651"/>
                </a:lnTo>
                <a:lnTo>
                  <a:pt x="7800" y="46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95205" y="4165822"/>
            <a:ext cx="929130" cy="109667"/>
          </a:xfrm>
          <a:custGeom>
            <a:avLst/>
            <a:gdLst/>
            <a:ahLst/>
            <a:cxnLst/>
            <a:rect l="l" t="t" r="r" b="b"/>
            <a:pathLst>
              <a:path w="1022043" h="124289">
                <a:moveTo>
                  <a:pt x="251200" y="111486"/>
                </a:moveTo>
                <a:lnTo>
                  <a:pt x="255292" y="105962"/>
                </a:lnTo>
                <a:lnTo>
                  <a:pt x="260455" y="94366"/>
                </a:lnTo>
                <a:lnTo>
                  <a:pt x="262176" y="81350"/>
                </a:lnTo>
                <a:lnTo>
                  <a:pt x="261672" y="73743"/>
                </a:lnTo>
                <a:lnTo>
                  <a:pt x="258024" y="61313"/>
                </a:lnTo>
                <a:lnTo>
                  <a:pt x="250852" y="51213"/>
                </a:lnTo>
                <a:lnTo>
                  <a:pt x="246743" y="47624"/>
                </a:lnTo>
                <a:lnTo>
                  <a:pt x="235523" y="41824"/>
                </a:lnTo>
                <a:lnTo>
                  <a:pt x="222280" y="39891"/>
                </a:lnTo>
                <a:lnTo>
                  <a:pt x="216414" y="40256"/>
                </a:lnTo>
                <a:lnTo>
                  <a:pt x="204095" y="44023"/>
                </a:lnTo>
                <a:lnTo>
                  <a:pt x="193926" y="51867"/>
                </a:lnTo>
                <a:lnTo>
                  <a:pt x="190158" y="56580"/>
                </a:lnTo>
                <a:lnTo>
                  <a:pt x="184720" y="67997"/>
                </a:lnTo>
                <a:lnTo>
                  <a:pt x="182907" y="81175"/>
                </a:lnTo>
                <a:lnTo>
                  <a:pt x="183514" y="89338"/>
                </a:lnTo>
                <a:lnTo>
                  <a:pt x="187281" y="101606"/>
                </a:lnTo>
                <a:lnTo>
                  <a:pt x="194493" y="112008"/>
                </a:lnTo>
                <a:lnTo>
                  <a:pt x="198753" y="115969"/>
                </a:lnTo>
                <a:lnTo>
                  <a:pt x="209908" y="122209"/>
                </a:lnTo>
                <a:lnTo>
                  <a:pt x="206209" y="105911"/>
                </a:lnTo>
                <a:lnTo>
                  <a:pt x="204306" y="101940"/>
                </a:lnTo>
                <a:lnTo>
                  <a:pt x="200474" y="89848"/>
                </a:lnTo>
                <a:lnTo>
                  <a:pt x="199196" y="76995"/>
                </a:lnTo>
                <a:lnTo>
                  <a:pt x="199312" y="72677"/>
                </a:lnTo>
                <a:lnTo>
                  <a:pt x="201904" y="58910"/>
                </a:lnTo>
                <a:lnTo>
                  <a:pt x="207907" y="49646"/>
                </a:lnTo>
                <a:lnTo>
                  <a:pt x="211275" y="46626"/>
                </a:lnTo>
                <a:lnTo>
                  <a:pt x="215254" y="45116"/>
                </a:lnTo>
                <a:lnTo>
                  <a:pt x="228320" y="45116"/>
                </a:lnTo>
                <a:lnTo>
                  <a:pt x="234795" y="49558"/>
                </a:lnTo>
                <a:lnTo>
                  <a:pt x="239267" y="58443"/>
                </a:lnTo>
                <a:lnTo>
                  <a:pt x="240890" y="61921"/>
                </a:lnTo>
                <a:lnTo>
                  <a:pt x="244703" y="74049"/>
                </a:lnTo>
                <a:lnTo>
                  <a:pt x="245974" y="86837"/>
                </a:lnTo>
                <a:lnTo>
                  <a:pt x="245974" y="96534"/>
                </a:lnTo>
                <a:lnTo>
                  <a:pt x="244217" y="104373"/>
                </a:lnTo>
                <a:lnTo>
                  <a:pt x="240704" y="110354"/>
                </a:lnTo>
                <a:lnTo>
                  <a:pt x="237191" y="116334"/>
                </a:lnTo>
                <a:lnTo>
                  <a:pt x="241179" y="119798"/>
                </a:lnTo>
                <a:lnTo>
                  <a:pt x="251200" y="111486"/>
                </a:lnTo>
                <a:close/>
              </a:path>
              <a:path w="1022043" h="124289">
                <a:moveTo>
                  <a:pt x="217373" y="119325"/>
                </a:moveTo>
                <a:lnTo>
                  <a:pt x="210883" y="114854"/>
                </a:lnTo>
                <a:lnTo>
                  <a:pt x="206209" y="105911"/>
                </a:lnTo>
                <a:lnTo>
                  <a:pt x="209908" y="122209"/>
                </a:lnTo>
                <a:lnTo>
                  <a:pt x="222803" y="124289"/>
                </a:lnTo>
                <a:lnTo>
                  <a:pt x="229015" y="123853"/>
                </a:lnTo>
                <a:lnTo>
                  <a:pt x="241179" y="119798"/>
                </a:lnTo>
                <a:lnTo>
                  <a:pt x="237191" y="116334"/>
                </a:lnTo>
                <a:lnTo>
                  <a:pt x="232182" y="119325"/>
                </a:lnTo>
                <a:lnTo>
                  <a:pt x="217373" y="119325"/>
                </a:lnTo>
                <a:close/>
              </a:path>
              <a:path w="1022043" h="124289">
                <a:moveTo>
                  <a:pt x="699276" y="121589"/>
                </a:moveTo>
                <a:lnTo>
                  <a:pt x="699276" y="118367"/>
                </a:lnTo>
                <a:lnTo>
                  <a:pt x="695095" y="117786"/>
                </a:lnTo>
                <a:lnTo>
                  <a:pt x="692118" y="116697"/>
                </a:lnTo>
                <a:lnTo>
                  <a:pt x="690347" y="115100"/>
                </a:lnTo>
                <a:lnTo>
                  <a:pt x="688576" y="113504"/>
                </a:lnTo>
                <a:lnTo>
                  <a:pt x="686209" y="109337"/>
                </a:lnTo>
                <a:lnTo>
                  <a:pt x="683248" y="102602"/>
                </a:lnTo>
                <a:lnTo>
                  <a:pt x="638822" y="1480"/>
                </a:lnTo>
                <a:lnTo>
                  <a:pt x="635338" y="1480"/>
                </a:lnTo>
                <a:lnTo>
                  <a:pt x="598142" y="89014"/>
                </a:lnTo>
                <a:lnTo>
                  <a:pt x="590693" y="105532"/>
                </a:lnTo>
                <a:lnTo>
                  <a:pt x="586339" y="113141"/>
                </a:lnTo>
                <a:lnTo>
                  <a:pt x="580605" y="117844"/>
                </a:lnTo>
                <a:lnTo>
                  <a:pt x="576017" y="118367"/>
                </a:lnTo>
                <a:lnTo>
                  <a:pt x="576017" y="121589"/>
                </a:lnTo>
                <a:lnTo>
                  <a:pt x="611383" y="121589"/>
                </a:lnTo>
                <a:lnTo>
                  <a:pt x="611383" y="118367"/>
                </a:lnTo>
                <a:lnTo>
                  <a:pt x="607202" y="118018"/>
                </a:lnTo>
                <a:lnTo>
                  <a:pt x="604356" y="117496"/>
                </a:lnTo>
                <a:lnTo>
                  <a:pt x="602846" y="116799"/>
                </a:lnTo>
                <a:lnTo>
                  <a:pt x="600407" y="115638"/>
                </a:lnTo>
                <a:lnTo>
                  <a:pt x="599188" y="113547"/>
                </a:lnTo>
                <a:lnTo>
                  <a:pt x="599188" y="109018"/>
                </a:lnTo>
                <a:lnTo>
                  <a:pt x="599638" y="106971"/>
                </a:lnTo>
                <a:lnTo>
                  <a:pt x="600538" y="104387"/>
                </a:lnTo>
                <a:lnTo>
                  <a:pt x="601438" y="101803"/>
                </a:lnTo>
                <a:lnTo>
                  <a:pt x="604211" y="94676"/>
                </a:lnTo>
                <a:lnTo>
                  <a:pt x="608857" y="83005"/>
                </a:lnTo>
                <a:lnTo>
                  <a:pt x="611993" y="75775"/>
                </a:lnTo>
                <a:lnTo>
                  <a:pt x="632376" y="26652"/>
                </a:lnTo>
                <a:lnTo>
                  <a:pt x="653021" y="75775"/>
                </a:lnTo>
                <a:lnTo>
                  <a:pt x="655547" y="83005"/>
                </a:lnTo>
                <a:lnTo>
                  <a:pt x="662951" y="100163"/>
                </a:lnTo>
                <a:lnTo>
                  <a:pt x="663997" y="102602"/>
                </a:lnTo>
                <a:lnTo>
                  <a:pt x="664810" y="104924"/>
                </a:lnTo>
                <a:lnTo>
                  <a:pt x="665390" y="107131"/>
                </a:lnTo>
                <a:lnTo>
                  <a:pt x="665971" y="109337"/>
                </a:lnTo>
                <a:lnTo>
                  <a:pt x="666261" y="110876"/>
                </a:lnTo>
                <a:lnTo>
                  <a:pt x="666261" y="114360"/>
                </a:lnTo>
                <a:lnTo>
                  <a:pt x="665507" y="116001"/>
                </a:lnTo>
                <a:lnTo>
                  <a:pt x="663997" y="116668"/>
                </a:lnTo>
                <a:lnTo>
                  <a:pt x="662487" y="117336"/>
                </a:lnTo>
                <a:lnTo>
                  <a:pt x="659118" y="117902"/>
                </a:lnTo>
                <a:lnTo>
                  <a:pt x="653892" y="118367"/>
                </a:lnTo>
                <a:lnTo>
                  <a:pt x="653892" y="121589"/>
                </a:lnTo>
                <a:lnTo>
                  <a:pt x="699276" y="121589"/>
                </a:lnTo>
                <a:close/>
              </a:path>
              <a:path w="1022043" h="124289">
                <a:moveTo>
                  <a:pt x="611993" y="75775"/>
                </a:moveTo>
                <a:lnTo>
                  <a:pt x="608857" y="83005"/>
                </a:lnTo>
                <a:lnTo>
                  <a:pt x="655547" y="83005"/>
                </a:lnTo>
                <a:lnTo>
                  <a:pt x="653021" y="75775"/>
                </a:lnTo>
                <a:lnTo>
                  <a:pt x="611993" y="75775"/>
                </a:lnTo>
                <a:close/>
              </a:path>
              <a:path w="1022043" h="124289">
                <a:moveTo>
                  <a:pt x="383954" y="53130"/>
                </a:moveTo>
                <a:lnTo>
                  <a:pt x="385638" y="49007"/>
                </a:lnTo>
                <a:lnTo>
                  <a:pt x="386945" y="46394"/>
                </a:lnTo>
                <a:lnTo>
                  <a:pt x="388803" y="44187"/>
                </a:lnTo>
                <a:lnTo>
                  <a:pt x="391445" y="43201"/>
                </a:lnTo>
                <a:lnTo>
                  <a:pt x="391445" y="40675"/>
                </a:lnTo>
                <a:lnTo>
                  <a:pt x="369320" y="40674"/>
                </a:lnTo>
                <a:lnTo>
                  <a:pt x="369320" y="43201"/>
                </a:lnTo>
                <a:lnTo>
                  <a:pt x="371875" y="43549"/>
                </a:lnTo>
                <a:lnTo>
                  <a:pt x="373821" y="44100"/>
                </a:lnTo>
                <a:lnTo>
                  <a:pt x="375156" y="44855"/>
                </a:lnTo>
                <a:lnTo>
                  <a:pt x="377160" y="47062"/>
                </a:lnTo>
                <a:lnTo>
                  <a:pt x="377160" y="50546"/>
                </a:lnTo>
                <a:lnTo>
                  <a:pt x="376753" y="52535"/>
                </a:lnTo>
                <a:lnTo>
                  <a:pt x="375940" y="55176"/>
                </a:lnTo>
                <a:lnTo>
                  <a:pt x="375127" y="57819"/>
                </a:lnTo>
                <a:lnTo>
                  <a:pt x="374373" y="59952"/>
                </a:lnTo>
                <a:lnTo>
                  <a:pt x="373675" y="61578"/>
                </a:lnTo>
                <a:lnTo>
                  <a:pt x="358170" y="99379"/>
                </a:lnTo>
                <a:lnTo>
                  <a:pt x="342316" y="58007"/>
                </a:lnTo>
                <a:lnTo>
                  <a:pt x="341169" y="54741"/>
                </a:lnTo>
                <a:lnTo>
                  <a:pt x="340414" y="52128"/>
                </a:lnTo>
                <a:lnTo>
                  <a:pt x="340226" y="49646"/>
                </a:lnTo>
                <a:lnTo>
                  <a:pt x="340226" y="47381"/>
                </a:lnTo>
                <a:lnTo>
                  <a:pt x="342752" y="45116"/>
                </a:lnTo>
                <a:lnTo>
                  <a:pt x="347020" y="43781"/>
                </a:lnTo>
                <a:lnTo>
                  <a:pt x="350505" y="43375"/>
                </a:lnTo>
                <a:lnTo>
                  <a:pt x="350505" y="40674"/>
                </a:lnTo>
                <a:lnTo>
                  <a:pt x="314180" y="40674"/>
                </a:lnTo>
                <a:lnTo>
                  <a:pt x="314180" y="43375"/>
                </a:lnTo>
                <a:lnTo>
                  <a:pt x="316852" y="43607"/>
                </a:lnTo>
                <a:lnTo>
                  <a:pt x="318928" y="44231"/>
                </a:lnTo>
                <a:lnTo>
                  <a:pt x="321889" y="46263"/>
                </a:lnTo>
                <a:lnTo>
                  <a:pt x="323210" y="48078"/>
                </a:lnTo>
                <a:lnTo>
                  <a:pt x="324372" y="50691"/>
                </a:lnTo>
                <a:lnTo>
                  <a:pt x="325533" y="53188"/>
                </a:lnTo>
                <a:lnTo>
                  <a:pt x="326738" y="56018"/>
                </a:lnTo>
                <a:lnTo>
                  <a:pt x="327987" y="59183"/>
                </a:lnTo>
                <a:lnTo>
                  <a:pt x="329236" y="62348"/>
                </a:lnTo>
                <a:lnTo>
                  <a:pt x="329860" y="64510"/>
                </a:lnTo>
                <a:lnTo>
                  <a:pt x="329686" y="66717"/>
                </a:lnTo>
                <a:lnTo>
                  <a:pt x="314006" y="100337"/>
                </a:lnTo>
                <a:lnTo>
                  <a:pt x="304076" y="75601"/>
                </a:lnTo>
                <a:lnTo>
                  <a:pt x="301927" y="70201"/>
                </a:lnTo>
                <a:lnTo>
                  <a:pt x="300156" y="65614"/>
                </a:lnTo>
                <a:lnTo>
                  <a:pt x="298762" y="61839"/>
                </a:lnTo>
                <a:lnTo>
                  <a:pt x="296381" y="55278"/>
                </a:lnTo>
                <a:lnTo>
                  <a:pt x="295190" y="51155"/>
                </a:lnTo>
                <a:lnTo>
                  <a:pt x="295190" y="47091"/>
                </a:lnTo>
                <a:lnTo>
                  <a:pt x="295902" y="45537"/>
                </a:lnTo>
                <a:lnTo>
                  <a:pt x="298747" y="44086"/>
                </a:lnTo>
                <a:lnTo>
                  <a:pt x="300794" y="43607"/>
                </a:lnTo>
                <a:lnTo>
                  <a:pt x="303466" y="43375"/>
                </a:lnTo>
                <a:lnTo>
                  <a:pt x="303466" y="40674"/>
                </a:lnTo>
                <a:lnTo>
                  <a:pt x="271236" y="40674"/>
                </a:lnTo>
                <a:lnTo>
                  <a:pt x="271236" y="43375"/>
                </a:lnTo>
                <a:lnTo>
                  <a:pt x="273965" y="43781"/>
                </a:lnTo>
                <a:lnTo>
                  <a:pt x="275794" y="44608"/>
                </a:lnTo>
                <a:lnTo>
                  <a:pt x="277653" y="47105"/>
                </a:lnTo>
                <a:lnTo>
                  <a:pt x="279540" y="51242"/>
                </a:lnTo>
                <a:lnTo>
                  <a:pt x="282386" y="58268"/>
                </a:lnTo>
                <a:lnTo>
                  <a:pt x="308431" y="122460"/>
                </a:lnTo>
                <a:lnTo>
                  <a:pt x="308954" y="122983"/>
                </a:lnTo>
                <a:lnTo>
                  <a:pt x="310870" y="122286"/>
                </a:lnTo>
                <a:lnTo>
                  <a:pt x="333779" y="73772"/>
                </a:lnTo>
                <a:lnTo>
                  <a:pt x="353466" y="122460"/>
                </a:lnTo>
                <a:lnTo>
                  <a:pt x="353989" y="122983"/>
                </a:lnTo>
                <a:lnTo>
                  <a:pt x="356080" y="121850"/>
                </a:lnTo>
                <a:lnTo>
                  <a:pt x="383954" y="53130"/>
                </a:lnTo>
                <a:close/>
              </a:path>
              <a:path w="1022043" h="124289">
                <a:moveTo>
                  <a:pt x="407548" y="100337"/>
                </a:moveTo>
                <a:lnTo>
                  <a:pt x="407548" y="106202"/>
                </a:lnTo>
                <a:lnTo>
                  <a:pt x="408216" y="110789"/>
                </a:lnTo>
                <a:lnTo>
                  <a:pt x="409552" y="114099"/>
                </a:lnTo>
                <a:lnTo>
                  <a:pt x="411991" y="120196"/>
                </a:lnTo>
                <a:lnTo>
                  <a:pt x="416637" y="123244"/>
                </a:lnTo>
                <a:lnTo>
                  <a:pt x="426625" y="123244"/>
                </a:lnTo>
                <a:lnTo>
                  <a:pt x="429877" y="122402"/>
                </a:lnTo>
                <a:lnTo>
                  <a:pt x="433246" y="120718"/>
                </a:lnTo>
                <a:lnTo>
                  <a:pt x="436614" y="119034"/>
                </a:lnTo>
                <a:lnTo>
                  <a:pt x="439808" y="116160"/>
                </a:lnTo>
                <a:lnTo>
                  <a:pt x="442827" y="112095"/>
                </a:lnTo>
                <a:lnTo>
                  <a:pt x="444744" y="109483"/>
                </a:lnTo>
                <a:lnTo>
                  <a:pt x="442479" y="107566"/>
                </a:lnTo>
                <a:lnTo>
                  <a:pt x="440504" y="109715"/>
                </a:lnTo>
                <a:lnTo>
                  <a:pt x="438748" y="111283"/>
                </a:lnTo>
                <a:lnTo>
                  <a:pt x="437209" y="112270"/>
                </a:lnTo>
                <a:lnTo>
                  <a:pt x="435670" y="113257"/>
                </a:lnTo>
                <a:lnTo>
                  <a:pt x="433855" y="113750"/>
                </a:lnTo>
                <a:lnTo>
                  <a:pt x="427700" y="113750"/>
                </a:lnTo>
                <a:lnTo>
                  <a:pt x="424970" y="111747"/>
                </a:lnTo>
                <a:lnTo>
                  <a:pt x="423576" y="107741"/>
                </a:lnTo>
                <a:lnTo>
                  <a:pt x="422821" y="105476"/>
                </a:lnTo>
                <a:lnTo>
                  <a:pt x="422444" y="102137"/>
                </a:lnTo>
                <a:lnTo>
                  <a:pt x="422444" y="97724"/>
                </a:lnTo>
                <a:lnTo>
                  <a:pt x="422618" y="47555"/>
                </a:lnTo>
                <a:lnTo>
                  <a:pt x="440389" y="47555"/>
                </a:lnTo>
                <a:lnTo>
                  <a:pt x="440389" y="41284"/>
                </a:lnTo>
                <a:lnTo>
                  <a:pt x="422792" y="41284"/>
                </a:lnTo>
                <a:lnTo>
                  <a:pt x="422720" y="18668"/>
                </a:lnTo>
                <a:lnTo>
                  <a:pt x="421225" y="18377"/>
                </a:lnTo>
                <a:lnTo>
                  <a:pt x="414662" y="27203"/>
                </a:lnTo>
                <a:lnTo>
                  <a:pt x="410495" y="32647"/>
                </a:lnTo>
                <a:lnTo>
                  <a:pt x="408724" y="34708"/>
                </a:lnTo>
                <a:lnTo>
                  <a:pt x="406953" y="36770"/>
                </a:lnTo>
                <a:lnTo>
                  <a:pt x="404064" y="39455"/>
                </a:lnTo>
                <a:lnTo>
                  <a:pt x="400057" y="42765"/>
                </a:lnTo>
                <a:lnTo>
                  <a:pt x="398663" y="43926"/>
                </a:lnTo>
                <a:lnTo>
                  <a:pt x="397183" y="45755"/>
                </a:lnTo>
                <a:lnTo>
                  <a:pt x="398054" y="47555"/>
                </a:lnTo>
                <a:lnTo>
                  <a:pt x="407548" y="47555"/>
                </a:lnTo>
                <a:lnTo>
                  <a:pt x="407548" y="100337"/>
                </a:lnTo>
                <a:close/>
              </a:path>
              <a:path w="1022043" h="124289">
                <a:moveTo>
                  <a:pt x="528576" y="121589"/>
                </a:moveTo>
                <a:lnTo>
                  <a:pt x="528576" y="119151"/>
                </a:lnTo>
                <a:lnTo>
                  <a:pt x="524162" y="118570"/>
                </a:lnTo>
                <a:lnTo>
                  <a:pt x="521244" y="117350"/>
                </a:lnTo>
                <a:lnTo>
                  <a:pt x="519821" y="115492"/>
                </a:lnTo>
                <a:lnTo>
                  <a:pt x="518398" y="113634"/>
                </a:lnTo>
                <a:lnTo>
                  <a:pt x="517687" y="109628"/>
                </a:lnTo>
                <a:lnTo>
                  <a:pt x="517687" y="61143"/>
                </a:lnTo>
                <a:lnTo>
                  <a:pt x="516758" y="55656"/>
                </a:lnTo>
                <a:lnTo>
                  <a:pt x="514900" y="51475"/>
                </a:lnTo>
                <a:lnTo>
                  <a:pt x="511473" y="43578"/>
                </a:lnTo>
                <a:lnTo>
                  <a:pt x="505056" y="39629"/>
                </a:lnTo>
                <a:lnTo>
                  <a:pt x="489725" y="39629"/>
                </a:lnTo>
                <a:lnTo>
                  <a:pt x="484208" y="41371"/>
                </a:lnTo>
                <a:lnTo>
                  <a:pt x="479098" y="44856"/>
                </a:lnTo>
                <a:lnTo>
                  <a:pt x="476252" y="46830"/>
                </a:lnTo>
                <a:lnTo>
                  <a:pt x="473000" y="49907"/>
                </a:lnTo>
                <a:lnTo>
                  <a:pt x="469342" y="54088"/>
                </a:lnTo>
                <a:lnTo>
                  <a:pt x="469342" y="609"/>
                </a:lnTo>
                <a:lnTo>
                  <a:pt x="469168" y="0"/>
                </a:lnTo>
                <a:lnTo>
                  <a:pt x="460805" y="2612"/>
                </a:lnTo>
                <a:lnTo>
                  <a:pt x="459353" y="3077"/>
                </a:lnTo>
                <a:lnTo>
                  <a:pt x="456755" y="3846"/>
                </a:lnTo>
                <a:lnTo>
                  <a:pt x="453009" y="4920"/>
                </a:lnTo>
                <a:lnTo>
                  <a:pt x="449263" y="5995"/>
                </a:lnTo>
                <a:lnTo>
                  <a:pt x="446113" y="6909"/>
                </a:lnTo>
                <a:lnTo>
                  <a:pt x="443558" y="7664"/>
                </a:lnTo>
                <a:lnTo>
                  <a:pt x="443558" y="10800"/>
                </a:lnTo>
                <a:lnTo>
                  <a:pt x="445604" y="10495"/>
                </a:lnTo>
                <a:lnTo>
                  <a:pt x="447477" y="10364"/>
                </a:lnTo>
                <a:lnTo>
                  <a:pt x="450729" y="10364"/>
                </a:lnTo>
                <a:lnTo>
                  <a:pt x="452777" y="11133"/>
                </a:lnTo>
                <a:lnTo>
                  <a:pt x="453618" y="12672"/>
                </a:lnTo>
                <a:lnTo>
                  <a:pt x="454461" y="14211"/>
                </a:lnTo>
                <a:lnTo>
                  <a:pt x="454882" y="16606"/>
                </a:lnTo>
                <a:lnTo>
                  <a:pt x="454882" y="109860"/>
                </a:lnTo>
                <a:lnTo>
                  <a:pt x="454141" y="113910"/>
                </a:lnTo>
                <a:lnTo>
                  <a:pt x="451179" y="117336"/>
                </a:lnTo>
                <a:lnTo>
                  <a:pt x="443296" y="119151"/>
                </a:lnTo>
                <a:lnTo>
                  <a:pt x="443296" y="121589"/>
                </a:lnTo>
                <a:lnTo>
                  <a:pt x="481711" y="121589"/>
                </a:lnTo>
                <a:lnTo>
                  <a:pt x="481711" y="119151"/>
                </a:lnTo>
                <a:lnTo>
                  <a:pt x="476775" y="118454"/>
                </a:lnTo>
                <a:lnTo>
                  <a:pt x="473552" y="117292"/>
                </a:lnTo>
                <a:lnTo>
                  <a:pt x="472042" y="115667"/>
                </a:lnTo>
                <a:lnTo>
                  <a:pt x="470532" y="114041"/>
                </a:lnTo>
                <a:lnTo>
                  <a:pt x="469777" y="109976"/>
                </a:lnTo>
                <a:lnTo>
                  <a:pt x="469777" y="59546"/>
                </a:lnTo>
                <a:lnTo>
                  <a:pt x="471897" y="57426"/>
                </a:lnTo>
                <a:lnTo>
                  <a:pt x="476136" y="54175"/>
                </a:lnTo>
                <a:lnTo>
                  <a:pt x="480375" y="50923"/>
                </a:lnTo>
                <a:lnTo>
                  <a:pt x="484760" y="49298"/>
                </a:lnTo>
                <a:lnTo>
                  <a:pt x="494516" y="49298"/>
                </a:lnTo>
                <a:lnTo>
                  <a:pt x="498073" y="51039"/>
                </a:lnTo>
                <a:lnTo>
                  <a:pt x="499960" y="54523"/>
                </a:lnTo>
                <a:lnTo>
                  <a:pt x="501848" y="58007"/>
                </a:lnTo>
                <a:lnTo>
                  <a:pt x="502792" y="62565"/>
                </a:lnTo>
                <a:lnTo>
                  <a:pt x="502792" y="109860"/>
                </a:lnTo>
                <a:lnTo>
                  <a:pt x="502065" y="113896"/>
                </a:lnTo>
                <a:lnTo>
                  <a:pt x="499162" y="117263"/>
                </a:lnTo>
                <a:lnTo>
                  <a:pt x="495910" y="118454"/>
                </a:lnTo>
                <a:lnTo>
                  <a:pt x="490858" y="119151"/>
                </a:lnTo>
                <a:lnTo>
                  <a:pt x="490858" y="121589"/>
                </a:lnTo>
                <a:lnTo>
                  <a:pt x="528576" y="121589"/>
                </a:lnTo>
                <a:close/>
              </a:path>
              <a:path w="1022043" h="124289">
                <a:moveTo>
                  <a:pt x="710065" y="94153"/>
                </a:moveTo>
                <a:lnTo>
                  <a:pt x="710065" y="122286"/>
                </a:lnTo>
                <a:lnTo>
                  <a:pt x="712330" y="122286"/>
                </a:lnTo>
                <a:lnTo>
                  <a:pt x="713026" y="120994"/>
                </a:lnTo>
                <a:lnTo>
                  <a:pt x="714681" y="119760"/>
                </a:lnTo>
                <a:lnTo>
                  <a:pt x="716192" y="119760"/>
                </a:lnTo>
                <a:lnTo>
                  <a:pt x="718805" y="120341"/>
                </a:lnTo>
                <a:lnTo>
                  <a:pt x="723218" y="121502"/>
                </a:lnTo>
                <a:lnTo>
                  <a:pt x="727632" y="122664"/>
                </a:lnTo>
                <a:lnTo>
                  <a:pt x="731581" y="123244"/>
                </a:lnTo>
                <a:lnTo>
                  <a:pt x="743369" y="123244"/>
                </a:lnTo>
                <a:lnTo>
                  <a:pt x="750091" y="121067"/>
                </a:lnTo>
                <a:lnTo>
                  <a:pt x="755231" y="116712"/>
                </a:lnTo>
                <a:lnTo>
                  <a:pt x="760370" y="112357"/>
                </a:lnTo>
                <a:lnTo>
                  <a:pt x="762940" y="106754"/>
                </a:lnTo>
                <a:lnTo>
                  <a:pt x="762940" y="99902"/>
                </a:lnTo>
                <a:lnTo>
                  <a:pt x="762511" y="95899"/>
                </a:lnTo>
                <a:lnTo>
                  <a:pt x="756784" y="85547"/>
                </a:lnTo>
                <a:lnTo>
                  <a:pt x="744386" y="76385"/>
                </a:lnTo>
                <a:lnTo>
                  <a:pt x="732887" y="70201"/>
                </a:lnTo>
                <a:lnTo>
                  <a:pt x="724873" y="66020"/>
                </a:lnTo>
                <a:lnTo>
                  <a:pt x="720866" y="61259"/>
                </a:lnTo>
                <a:lnTo>
                  <a:pt x="720866" y="52549"/>
                </a:lnTo>
                <a:lnTo>
                  <a:pt x="722028" y="49617"/>
                </a:lnTo>
                <a:lnTo>
                  <a:pt x="724350" y="47120"/>
                </a:lnTo>
                <a:lnTo>
                  <a:pt x="726673" y="44623"/>
                </a:lnTo>
                <a:lnTo>
                  <a:pt x="729868" y="43375"/>
                </a:lnTo>
                <a:lnTo>
                  <a:pt x="740727" y="43375"/>
                </a:lnTo>
                <a:lnTo>
                  <a:pt x="745925" y="46278"/>
                </a:lnTo>
                <a:lnTo>
                  <a:pt x="749525" y="52085"/>
                </a:lnTo>
                <a:lnTo>
                  <a:pt x="751500" y="55220"/>
                </a:lnTo>
                <a:lnTo>
                  <a:pt x="753067" y="59604"/>
                </a:lnTo>
                <a:lnTo>
                  <a:pt x="754229" y="65236"/>
                </a:lnTo>
                <a:lnTo>
                  <a:pt x="756929" y="65236"/>
                </a:lnTo>
                <a:lnTo>
                  <a:pt x="756320" y="40936"/>
                </a:lnTo>
                <a:lnTo>
                  <a:pt x="754229" y="40936"/>
                </a:lnTo>
                <a:lnTo>
                  <a:pt x="753474" y="42039"/>
                </a:lnTo>
                <a:lnTo>
                  <a:pt x="751790" y="42765"/>
                </a:lnTo>
                <a:lnTo>
                  <a:pt x="750280" y="42765"/>
                </a:lnTo>
                <a:lnTo>
                  <a:pt x="748204" y="42184"/>
                </a:lnTo>
                <a:lnTo>
                  <a:pt x="744516" y="41023"/>
                </a:lnTo>
                <a:lnTo>
                  <a:pt x="740829" y="39862"/>
                </a:lnTo>
                <a:lnTo>
                  <a:pt x="737446" y="39281"/>
                </a:lnTo>
                <a:lnTo>
                  <a:pt x="727342" y="39281"/>
                </a:lnTo>
                <a:lnTo>
                  <a:pt x="721505" y="41371"/>
                </a:lnTo>
                <a:lnTo>
                  <a:pt x="716859" y="45552"/>
                </a:lnTo>
                <a:lnTo>
                  <a:pt x="712214" y="49733"/>
                </a:lnTo>
                <a:lnTo>
                  <a:pt x="709891" y="55075"/>
                </a:lnTo>
                <a:lnTo>
                  <a:pt x="709891" y="66862"/>
                </a:lnTo>
                <a:lnTo>
                  <a:pt x="711575" y="71450"/>
                </a:lnTo>
                <a:lnTo>
                  <a:pt x="714943" y="75340"/>
                </a:lnTo>
                <a:lnTo>
                  <a:pt x="718311" y="79230"/>
                </a:lnTo>
                <a:lnTo>
                  <a:pt x="723567" y="83092"/>
                </a:lnTo>
                <a:lnTo>
                  <a:pt x="730710" y="86924"/>
                </a:lnTo>
                <a:lnTo>
                  <a:pt x="740466" y="92498"/>
                </a:lnTo>
                <a:lnTo>
                  <a:pt x="744124" y="94647"/>
                </a:lnTo>
                <a:lnTo>
                  <a:pt x="746680" y="96853"/>
                </a:lnTo>
                <a:lnTo>
                  <a:pt x="748131" y="99118"/>
                </a:lnTo>
                <a:lnTo>
                  <a:pt x="749583" y="101382"/>
                </a:lnTo>
                <a:lnTo>
                  <a:pt x="750309" y="103734"/>
                </a:lnTo>
                <a:lnTo>
                  <a:pt x="750309" y="110005"/>
                </a:lnTo>
                <a:lnTo>
                  <a:pt x="749046" y="113126"/>
                </a:lnTo>
                <a:lnTo>
                  <a:pt x="746520" y="115536"/>
                </a:lnTo>
                <a:lnTo>
                  <a:pt x="743994" y="117946"/>
                </a:lnTo>
                <a:lnTo>
                  <a:pt x="740553" y="119151"/>
                </a:lnTo>
                <a:lnTo>
                  <a:pt x="728358" y="119151"/>
                </a:lnTo>
                <a:lnTo>
                  <a:pt x="722405" y="115899"/>
                </a:lnTo>
                <a:lnTo>
                  <a:pt x="718340" y="109395"/>
                </a:lnTo>
                <a:lnTo>
                  <a:pt x="716075" y="105853"/>
                </a:lnTo>
                <a:lnTo>
                  <a:pt x="714275" y="100773"/>
                </a:lnTo>
                <a:lnTo>
                  <a:pt x="712939" y="94153"/>
                </a:lnTo>
                <a:lnTo>
                  <a:pt x="710065" y="94153"/>
                </a:lnTo>
                <a:close/>
              </a:path>
              <a:path w="1022043" h="124289">
                <a:moveTo>
                  <a:pt x="778026" y="94153"/>
                </a:moveTo>
                <a:lnTo>
                  <a:pt x="778026" y="122286"/>
                </a:lnTo>
                <a:lnTo>
                  <a:pt x="780291" y="122286"/>
                </a:lnTo>
                <a:lnTo>
                  <a:pt x="780988" y="120994"/>
                </a:lnTo>
                <a:lnTo>
                  <a:pt x="782643" y="119760"/>
                </a:lnTo>
                <a:lnTo>
                  <a:pt x="784153" y="119760"/>
                </a:lnTo>
                <a:lnTo>
                  <a:pt x="786766" y="120341"/>
                </a:lnTo>
                <a:lnTo>
                  <a:pt x="791180" y="121502"/>
                </a:lnTo>
                <a:lnTo>
                  <a:pt x="795593" y="122664"/>
                </a:lnTo>
                <a:lnTo>
                  <a:pt x="799542" y="123244"/>
                </a:lnTo>
                <a:lnTo>
                  <a:pt x="811331" y="123244"/>
                </a:lnTo>
                <a:lnTo>
                  <a:pt x="818053" y="121067"/>
                </a:lnTo>
                <a:lnTo>
                  <a:pt x="823192" y="116712"/>
                </a:lnTo>
                <a:lnTo>
                  <a:pt x="828332" y="112357"/>
                </a:lnTo>
                <a:lnTo>
                  <a:pt x="830901" y="106754"/>
                </a:lnTo>
                <a:lnTo>
                  <a:pt x="830901" y="99902"/>
                </a:lnTo>
                <a:lnTo>
                  <a:pt x="830472" y="95899"/>
                </a:lnTo>
                <a:lnTo>
                  <a:pt x="824745" y="85547"/>
                </a:lnTo>
                <a:lnTo>
                  <a:pt x="812347" y="76385"/>
                </a:lnTo>
                <a:lnTo>
                  <a:pt x="800849" y="70201"/>
                </a:lnTo>
                <a:lnTo>
                  <a:pt x="792835" y="66020"/>
                </a:lnTo>
                <a:lnTo>
                  <a:pt x="788828" y="61259"/>
                </a:lnTo>
                <a:lnTo>
                  <a:pt x="788828" y="52549"/>
                </a:lnTo>
                <a:lnTo>
                  <a:pt x="789989" y="49617"/>
                </a:lnTo>
                <a:lnTo>
                  <a:pt x="792312" y="47120"/>
                </a:lnTo>
                <a:lnTo>
                  <a:pt x="794635" y="44623"/>
                </a:lnTo>
                <a:lnTo>
                  <a:pt x="797829" y="43375"/>
                </a:lnTo>
                <a:lnTo>
                  <a:pt x="808688" y="43375"/>
                </a:lnTo>
                <a:lnTo>
                  <a:pt x="813886" y="46278"/>
                </a:lnTo>
                <a:lnTo>
                  <a:pt x="817487" y="52085"/>
                </a:lnTo>
                <a:lnTo>
                  <a:pt x="819461" y="55220"/>
                </a:lnTo>
                <a:lnTo>
                  <a:pt x="821029" y="59604"/>
                </a:lnTo>
                <a:lnTo>
                  <a:pt x="822190" y="65236"/>
                </a:lnTo>
                <a:lnTo>
                  <a:pt x="824891" y="65236"/>
                </a:lnTo>
                <a:lnTo>
                  <a:pt x="824281" y="40936"/>
                </a:lnTo>
                <a:lnTo>
                  <a:pt x="822190" y="40936"/>
                </a:lnTo>
                <a:lnTo>
                  <a:pt x="821435" y="42039"/>
                </a:lnTo>
                <a:lnTo>
                  <a:pt x="819751" y="42765"/>
                </a:lnTo>
                <a:lnTo>
                  <a:pt x="818241" y="42765"/>
                </a:lnTo>
                <a:lnTo>
                  <a:pt x="816165" y="42184"/>
                </a:lnTo>
                <a:lnTo>
                  <a:pt x="812478" y="41023"/>
                </a:lnTo>
                <a:lnTo>
                  <a:pt x="808790" y="39862"/>
                </a:lnTo>
                <a:lnTo>
                  <a:pt x="805408" y="39281"/>
                </a:lnTo>
                <a:lnTo>
                  <a:pt x="795303" y="39281"/>
                </a:lnTo>
                <a:lnTo>
                  <a:pt x="789467" y="41371"/>
                </a:lnTo>
                <a:lnTo>
                  <a:pt x="784821" y="45552"/>
                </a:lnTo>
                <a:lnTo>
                  <a:pt x="780175" y="49733"/>
                </a:lnTo>
                <a:lnTo>
                  <a:pt x="777852" y="55075"/>
                </a:lnTo>
                <a:lnTo>
                  <a:pt x="777852" y="66862"/>
                </a:lnTo>
                <a:lnTo>
                  <a:pt x="779536" y="71450"/>
                </a:lnTo>
                <a:lnTo>
                  <a:pt x="782904" y="75340"/>
                </a:lnTo>
                <a:lnTo>
                  <a:pt x="786272" y="79230"/>
                </a:lnTo>
                <a:lnTo>
                  <a:pt x="791528" y="83092"/>
                </a:lnTo>
                <a:lnTo>
                  <a:pt x="798671" y="86924"/>
                </a:lnTo>
                <a:lnTo>
                  <a:pt x="808427" y="92498"/>
                </a:lnTo>
                <a:lnTo>
                  <a:pt x="812086" y="94647"/>
                </a:lnTo>
                <a:lnTo>
                  <a:pt x="814641" y="96853"/>
                </a:lnTo>
                <a:lnTo>
                  <a:pt x="816093" y="99118"/>
                </a:lnTo>
                <a:lnTo>
                  <a:pt x="817545" y="101382"/>
                </a:lnTo>
                <a:lnTo>
                  <a:pt x="818270" y="103734"/>
                </a:lnTo>
                <a:lnTo>
                  <a:pt x="818270" y="110005"/>
                </a:lnTo>
                <a:lnTo>
                  <a:pt x="817007" y="113126"/>
                </a:lnTo>
                <a:lnTo>
                  <a:pt x="814481" y="115536"/>
                </a:lnTo>
                <a:lnTo>
                  <a:pt x="811955" y="117946"/>
                </a:lnTo>
                <a:lnTo>
                  <a:pt x="808514" y="119151"/>
                </a:lnTo>
                <a:lnTo>
                  <a:pt x="796319" y="119151"/>
                </a:lnTo>
                <a:lnTo>
                  <a:pt x="790367" y="115899"/>
                </a:lnTo>
                <a:lnTo>
                  <a:pt x="786302" y="109395"/>
                </a:lnTo>
                <a:lnTo>
                  <a:pt x="784037" y="105853"/>
                </a:lnTo>
                <a:lnTo>
                  <a:pt x="782236" y="100773"/>
                </a:lnTo>
                <a:lnTo>
                  <a:pt x="780901" y="94153"/>
                </a:lnTo>
                <a:lnTo>
                  <a:pt x="778026" y="94153"/>
                </a:lnTo>
                <a:close/>
              </a:path>
              <a:path w="1022043" h="124289">
                <a:moveTo>
                  <a:pt x="855541" y="58182"/>
                </a:moveTo>
                <a:lnTo>
                  <a:pt x="857399" y="55046"/>
                </a:lnTo>
                <a:lnTo>
                  <a:pt x="860883" y="49181"/>
                </a:lnTo>
                <a:lnTo>
                  <a:pt x="865936" y="46249"/>
                </a:lnTo>
                <a:lnTo>
                  <a:pt x="872789" y="40173"/>
                </a:lnTo>
                <a:lnTo>
                  <a:pt x="860561" y="44088"/>
                </a:lnTo>
                <a:lnTo>
                  <a:pt x="855541" y="58182"/>
                </a:lnTo>
                <a:close/>
              </a:path>
              <a:path w="1022043" h="124289">
                <a:moveTo>
                  <a:pt x="874472" y="123680"/>
                </a:moveTo>
                <a:lnTo>
                  <a:pt x="887746" y="121259"/>
                </a:lnTo>
                <a:lnTo>
                  <a:pt x="898471" y="114273"/>
                </a:lnTo>
                <a:lnTo>
                  <a:pt x="905004" y="108002"/>
                </a:lnTo>
                <a:lnTo>
                  <a:pt x="909461" y="101179"/>
                </a:lnTo>
                <a:lnTo>
                  <a:pt x="911842" y="93805"/>
                </a:lnTo>
                <a:lnTo>
                  <a:pt x="908793" y="92760"/>
                </a:lnTo>
                <a:lnTo>
                  <a:pt x="905251" y="98624"/>
                </a:lnTo>
                <a:lnTo>
                  <a:pt x="901389" y="103153"/>
                </a:lnTo>
                <a:lnTo>
                  <a:pt x="897208" y="106347"/>
                </a:lnTo>
                <a:lnTo>
                  <a:pt x="893026" y="109541"/>
                </a:lnTo>
                <a:lnTo>
                  <a:pt x="887887" y="111138"/>
                </a:lnTo>
                <a:lnTo>
                  <a:pt x="874240" y="111138"/>
                </a:lnTo>
                <a:lnTo>
                  <a:pt x="867707" y="108060"/>
                </a:lnTo>
                <a:lnTo>
                  <a:pt x="862190" y="101905"/>
                </a:lnTo>
                <a:lnTo>
                  <a:pt x="859506" y="98314"/>
                </a:lnTo>
                <a:lnTo>
                  <a:pt x="855018" y="87252"/>
                </a:lnTo>
                <a:lnTo>
                  <a:pt x="853044" y="72466"/>
                </a:lnTo>
                <a:lnTo>
                  <a:pt x="908357" y="72466"/>
                </a:lnTo>
                <a:lnTo>
                  <a:pt x="908355" y="71993"/>
                </a:lnTo>
                <a:lnTo>
                  <a:pt x="905978" y="58467"/>
                </a:lnTo>
                <a:lnTo>
                  <a:pt x="899124" y="48383"/>
                </a:lnTo>
                <a:lnTo>
                  <a:pt x="892969" y="42721"/>
                </a:lnTo>
                <a:lnTo>
                  <a:pt x="885796" y="39891"/>
                </a:lnTo>
                <a:lnTo>
                  <a:pt x="877608" y="39891"/>
                </a:lnTo>
                <a:lnTo>
                  <a:pt x="872789" y="40173"/>
                </a:lnTo>
                <a:lnTo>
                  <a:pt x="865936" y="46249"/>
                </a:lnTo>
                <a:lnTo>
                  <a:pt x="879234" y="46249"/>
                </a:lnTo>
                <a:lnTo>
                  <a:pt x="883996" y="48804"/>
                </a:lnTo>
                <a:lnTo>
                  <a:pt x="886842" y="53914"/>
                </a:lnTo>
                <a:lnTo>
                  <a:pt x="888410" y="56759"/>
                </a:lnTo>
                <a:lnTo>
                  <a:pt x="889513" y="61085"/>
                </a:lnTo>
                <a:lnTo>
                  <a:pt x="890152" y="66891"/>
                </a:lnTo>
                <a:lnTo>
                  <a:pt x="853392" y="66891"/>
                </a:lnTo>
                <a:lnTo>
                  <a:pt x="854205" y="62130"/>
                </a:lnTo>
                <a:lnTo>
                  <a:pt x="855541" y="58182"/>
                </a:lnTo>
                <a:lnTo>
                  <a:pt x="860561" y="44088"/>
                </a:lnTo>
                <a:lnTo>
                  <a:pt x="850605" y="52607"/>
                </a:lnTo>
                <a:lnTo>
                  <a:pt x="846789" y="58024"/>
                </a:lnTo>
                <a:lnTo>
                  <a:pt x="841876" y="69670"/>
                </a:lnTo>
                <a:lnTo>
                  <a:pt x="840238" y="82830"/>
                </a:lnTo>
                <a:lnTo>
                  <a:pt x="840437" y="87550"/>
                </a:lnTo>
                <a:lnTo>
                  <a:pt x="843186" y="100109"/>
                </a:lnTo>
                <a:lnTo>
                  <a:pt x="849167" y="111312"/>
                </a:lnTo>
                <a:lnTo>
                  <a:pt x="850993" y="113621"/>
                </a:lnTo>
                <a:lnTo>
                  <a:pt x="861218" y="121165"/>
                </a:lnTo>
                <a:lnTo>
                  <a:pt x="874472" y="123680"/>
                </a:lnTo>
                <a:close/>
              </a:path>
              <a:path w="1022043" h="124289">
                <a:moveTo>
                  <a:pt x="925755" y="100337"/>
                </a:moveTo>
                <a:lnTo>
                  <a:pt x="925755" y="106202"/>
                </a:lnTo>
                <a:lnTo>
                  <a:pt x="926422" y="110789"/>
                </a:lnTo>
                <a:lnTo>
                  <a:pt x="927758" y="114099"/>
                </a:lnTo>
                <a:lnTo>
                  <a:pt x="930197" y="120196"/>
                </a:lnTo>
                <a:lnTo>
                  <a:pt x="934843" y="123244"/>
                </a:lnTo>
                <a:lnTo>
                  <a:pt x="944831" y="123244"/>
                </a:lnTo>
                <a:lnTo>
                  <a:pt x="948083" y="122402"/>
                </a:lnTo>
                <a:lnTo>
                  <a:pt x="951452" y="120718"/>
                </a:lnTo>
                <a:lnTo>
                  <a:pt x="954820" y="119034"/>
                </a:lnTo>
                <a:lnTo>
                  <a:pt x="958014" y="116160"/>
                </a:lnTo>
                <a:lnTo>
                  <a:pt x="961034" y="112095"/>
                </a:lnTo>
                <a:lnTo>
                  <a:pt x="962950" y="109483"/>
                </a:lnTo>
                <a:lnTo>
                  <a:pt x="960685" y="107566"/>
                </a:lnTo>
                <a:lnTo>
                  <a:pt x="958711" y="109715"/>
                </a:lnTo>
                <a:lnTo>
                  <a:pt x="956954" y="111283"/>
                </a:lnTo>
                <a:lnTo>
                  <a:pt x="955415" y="112270"/>
                </a:lnTo>
                <a:lnTo>
                  <a:pt x="953876" y="113257"/>
                </a:lnTo>
                <a:lnTo>
                  <a:pt x="952061" y="113750"/>
                </a:lnTo>
                <a:lnTo>
                  <a:pt x="945906" y="113750"/>
                </a:lnTo>
                <a:lnTo>
                  <a:pt x="943176" y="111747"/>
                </a:lnTo>
                <a:lnTo>
                  <a:pt x="941782" y="107741"/>
                </a:lnTo>
                <a:lnTo>
                  <a:pt x="941028" y="105476"/>
                </a:lnTo>
                <a:lnTo>
                  <a:pt x="940650" y="102137"/>
                </a:lnTo>
                <a:lnTo>
                  <a:pt x="940650" y="97724"/>
                </a:lnTo>
                <a:lnTo>
                  <a:pt x="940824" y="47555"/>
                </a:lnTo>
                <a:lnTo>
                  <a:pt x="958594" y="47555"/>
                </a:lnTo>
                <a:lnTo>
                  <a:pt x="958594" y="41284"/>
                </a:lnTo>
                <a:lnTo>
                  <a:pt x="940999" y="41284"/>
                </a:lnTo>
                <a:lnTo>
                  <a:pt x="940926" y="18668"/>
                </a:lnTo>
                <a:lnTo>
                  <a:pt x="939430" y="18377"/>
                </a:lnTo>
                <a:lnTo>
                  <a:pt x="932868" y="27203"/>
                </a:lnTo>
                <a:lnTo>
                  <a:pt x="928702" y="32647"/>
                </a:lnTo>
                <a:lnTo>
                  <a:pt x="926930" y="34708"/>
                </a:lnTo>
                <a:lnTo>
                  <a:pt x="925159" y="36770"/>
                </a:lnTo>
                <a:lnTo>
                  <a:pt x="922270" y="39455"/>
                </a:lnTo>
                <a:lnTo>
                  <a:pt x="918263" y="42765"/>
                </a:lnTo>
                <a:lnTo>
                  <a:pt x="916870" y="43926"/>
                </a:lnTo>
                <a:lnTo>
                  <a:pt x="915388" y="45755"/>
                </a:lnTo>
                <a:lnTo>
                  <a:pt x="916260" y="47555"/>
                </a:lnTo>
                <a:lnTo>
                  <a:pt x="925755" y="47555"/>
                </a:lnTo>
                <a:lnTo>
                  <a:pt x="925755" y="100337"/>
                </a:lnTo>
                <a:close/>
              </a:path>
              <a:path w="1022043" h="124289">
                <a:moveTo>
                  <a:pt x="969168" y="94153"/>
                </a:moveTo>
                <a:lnTo>
                  <a:pt x="969168" y="122286"/>
                </a:lnTo>
                <a:lnTo>
                  <a:pt x="971433" y="122286"/>
                </a:lnTo>
                <a:lnTo>
                  <a:pt x="972130" y="120994"/>
                </a:lnTo>
                <a:lnTo>
                  <a:pt x="973785" y="119760"/>
                </a:lnTo>
                <a:lnTo>
                  <a:pt x="975295" y="119760"/>
                </a:lnTo>
                <a:lnTo>
                  <a:pt x="977908" y="120341"/>
                </a:lnTo>
                <a:lnTo>
                  <a:pt x="982321" y="121502"/>
                </a:lnTo>
                <a:lnTo>
                  <a:pt x="986735" y="122664"/>
                </a:lnTo>
                <a:lnTo>
                  <a:pt x="990684" y="123244"/>
                </a:lnTo>
                <a:lnTo>
                  <a:pt x="1002473" y="123244"/>
                </a:lnTo>
                <a:lnTo>
                  <a:pt x="1009194" y="121067"/>
                </a:lnTo>
                <a:lnTo>
                  <a:pt x="1014334" y="116712"/>
                </a:lnTo>
                <a:lnTo>
                  <a:pt x="1019473" y="112357"/>
                </a:lnTo>
                <a:lnTo>
                  <a:pt x="1022043" y="106754"/>
                </a:lnTo>
                <a:lnTo>
                  <a:pt x="1022043" y="99902"/>
                </a:lnTo>
                <a:lnTo>
                  <a:pt x="1021614" y="95899"/>
                </a:lnTo>
                <a:lnTo>
                  <a:pt x="1015887" y="85547"/>
                </a:lnTo>
                <a:lnTo>
                  <a:pt x="1003489" y="76385"/>
                </a:lnTo>
                <a:lnTo>
                  <a:pt x="991990" y="70201"/>
                </a:lnTo>
                <a:lnTo>
                  <a:pt x="983976" y="66020"/>
                </a:lnTo>
                <a:lnTo>
                  <a:pt x="979969" y="61259"/>
                </a:lnTo>
                <a:lnTo>
                  <a:pt x="979969" y="52549"/>
                </a:lnTo>
                <a:lnTo>
                  <a:pt x="981131" y="49617"/>
                </a:lnTo>
                <a:lnTo>
                  <a:pt x="983454" y="47120"/>
                </a:lnTo>
                <a:lnTo>
                  <a:pt x="985776" y="44623"/>
                </a:lnTo>
                <a:lnTo>
                  <a:pt x="988971" y="43375"/>
                </a:lnTo>
                <a:lnTo>
                  <a:pt x="999830" y="43375"/>
                </a:lnTo>
                <a:lnTo>
                  <a:pt x="1005028" y="46278"/>
                </a:lnTo>
                <a:lnTo>
                  <a:pt x="1008628" y="52085"/>
                </a:lnTo>
                <a:lnTo>
                  <a:pt x="1010603" y="55220"/>
                </a:lnTo>
                <a:lnTo>
                  <a:pt x="1012171" y="59604"/>
                </a:lnTo>
                <a:lnTo>
                  <a:pt x="1013332" y="65236"/>
                </a:lnTo>
                <a:lnTo>
                  <a:pt x="1016032" y="65236"/>
                </a:lnTo>
                <a:lnTo>
                  <a:pt x="1015422" y="40936"/>
                </a:lnTo>
                <a:lnTo>
                  <a:pt x="1013332" y="40936"/>
                </a:lnTo>
                <a:lnTo>
                  <a:pt x="1012577" y="42039"/>
                </a:lnTo>
                <a:lnTo>
                  <a:pt x="1010893" y="42765"/>
                </a:lnTo>
                <a:lnTo>
                  <a:pt x="1009383" y="42765"/>
                </a:lnTo>
                <a:lnTo>
                  <a:pt x="1007307" y="42184"/>
                </a:lnTo>
                <a:lnTo>
                  <a:pt x="1003620" y="41023"/>
                </a:lnTo>
                <a:lnTo>
                  <a:pt x="999932" y="39862"/>
                </a:lnTo>
                <a:lnTo>
                  <a:pt x="996549" y="39281"/>
                </a:lnTo>
                <a:lnTo>
                  <a:pt x="986445" y="39281"/>
                </a:lnTo>
                <a:lnTo>
                  <a:pt x="980608" y="41371"/>
                </a:lnTo>
                <a:lnTo>
                  <a:pt x="975962" y="45552"/>
                </a:lnTo>
                <a:lnTo>
                  <a:pt x="971317" y="49733"/>
                </a:lnTo>
                <a:lnTo>
                  <a:pt x="968994" y="55075"/>
                </a:lnTo>
                <a:lnTo>
                  <a:pt x="968994" y="66862"/>
                </a:lnTo>
                <a:lnTo>
                  <a:pt x="970678" y="71450"/>
                </a:lnTo>
                <a:lnTo>
                  <a:pt x="974046" y="75340"/>
                </a:lnTo>
                <a:lnTo>
                  <a:pt x="977414" y="79230"/>
                </a:lnTo>
                <a:lnTo>
                  <a:pt x="982670" y="83092"/>
                </a:lnTo>
                <a:lnTo>
                  <a:pt x="989813" y="86924"/>
                </a:lnTo>
                <a:lnTo>
                  <a:pt x="999569" y="92498"/>
                </a:lnTo>
                <a:lnTo>
                  <a:pt x="1003228" y="94647"/>
                </a:lnTo>
                <a:lnTo>
                  <a:pt x="1005783" y="96853"/>
                </a:lnTo>
                <a:lnTo>
                  <a:pt x="1007234" y="99118"/>
                </a:lnTo>
                <a:lnTo>
                  <a:pt x="1008686" y="101382"/>
                </a:lnTo>
                <a:lnTo>
                  <a:pt x="1009412" y="103734"/>
                </a:lnTo>
                <a:lnTo>
                  <a:pt x="1009412" y="110005"/>
                </a:lnTo>
                <a:lnTo>
                  <a:pt x="1008149" y="113126"/>
                </a:lnTo>
                <a:lnTo>
                  <a:pt x="1005623" y="115536"/>
                </a:lnTo>
                <a:lnTo>
                  <a:pt x="1003097" y="117946"/>
                </a:lnTo>
                <a:lnTo>
                  <a:pt x="999656" y="119151"/>
                </a:lnTo>
                <a:lnTo>
                  <a:pt x="987461" y="119151"/>
                </a:lnTo>
                <a:lnTo>
                  <a:pt x="981508" y="115899"/>
                </a:lnTo>
                <a:lnTo>
                  <a:pt x="977443" y="109395"/>
                </a:lnTo>
                <a:lnTo>
                  <a:pt x="975179" y="105853"/>
                </a:lnTo>
                <a:lnTo>
                  <a:pt x="973378" y="100773"/>
                </a:lnTo>
                <a:lnTo>
                  <a:pt x="972042" y="94153"/>
                </a:lnTo>
                <a:lnTo>
                  <a:pt x="969168" y="94153"/>
                </a:lnTo>
                <a:close/>
              </a:path>
              <a:path w="1022043" h="124289">
                <a:moveTo>
                  <a:pt x="151818" y="62798"/>
                </a:moveTo>
                <a:lnTo>
                  <a:pt x="153299" y="59415"/>
                </a:lnTo>
                <a:lnTo>
                  <a:pt x="156260" y="56135"/>
                </a:lnTo>
                <a:lnTo>
                  <a:pt x="159222" y="52854"/>
                </a:lnTo>
                <a:lnTo>
                  <a:pt x="161719" y="51213"/>
                </a:lnTo>
                <a:lnTo>
                  <a:pt x="165029" y="51213"/>
                </a:lnTo>
                <a:lnTo>
                  <a:pt x="166786" y="52230"/>
                </a:lnTo>
                <a:lnTo>
                  <a:pt x="169022" y="54262"/>
                </a:lnTo>
                <a:lnTo>
                  <a:pt x="171258" y="56294"/>
                </a:lnTo>
                <a:lnTo>
                  <a:pt x="173479" y="57310"/>
                </a:lnTo>
                <a:lnTo>
                  <a:pt x="177834" y="57310"/>
                </a:lnTo>
                <a:lnTo>
                  <a:pt x="179620" y="56497"/>
                </a:lnTo>
                <a:lnTo>
                  <a:pt x="181043" y="54872"/>
                </a:lnTo>
                <a:lnTo>
                  <a:pt x="182465" y="53246"/>
                </a:lnTo>
                <a:lnTo>
                  <a:pt x="183177" y="51242"/>
                </a:lnTo>
                <a:lnTo>
                  <a:pt x="183177" y="46191"/>
                </a:lnTo>
                <a:lnTo>
                  <a:pt x="182248" y="43970"/>
                </a:lnTo>
                <a:lnTo>
                  <a:pt x="180389" y="42199"/>
                </a:lnTo>
                <a:lnTo>
                  <a:pt x="178531" y="40428"/>
                </a:lnTo>
                <a:lnTo>
                  <a:pt x="176121" y="39542"/>
                </a:lnTo>
                <a:lnTo>
                  <a:pt x="169443" y="39542"/>
                </a:lnTo>
                <a:lnTo>
                  <a:pt x="165857" y="40994"/>
                </a:lnTo>
                <a:lnTo>
                  <a:pt x="162401" y="43897"/>
                </a:lnTo>
                <a:lnTo>
                  <a:pt x="158946" y="46800"/>
                </a:lnTo>
                <a:lnTo>
                  <a:pt x="155360" y="50836"/>
                </a:lnTo>
                <a:lnTo>
                  <a:pt x="151643" y="56004"/>
                </a:lnTo>
                <a:lnTo>
                  <a:pt x="151643" y="41720"/>
                </a:lnTo>
                <a:lnTo>
                  <a:pt x="150772" y="39455"/>
                </a:lnTo>
                <a:lnTo>
                  <a:pt x="147694" y="40849"/>
                </a:lnTo>
                <a:lnTo>
                  <a:pt x="144704" y="42097"/>
                </a:lnTo>
                <a:lnTo>
                  <a:pt x="141800" y="43201"/>
                </a:lnTo>
                <a:lnTo>
                  <a:pt x="140465" y="43723"/>
                </a:lnTo>
                <a:lnTo>
                  <a:pt x="138054" y="44594"/>
                </a:lnTo>
                <a:lnTo>
                  <a:pt x="134570" y="45813"/>
                </a:lnTo>
                <a:lnTo>
                  <a:pt x="131086" y="47033"/>
                </a:lnTo>
                <a:lnTo>
                  <a:pt x="127689" y="48223"/>
                </a:lnTo>
                <a:lnTo>
                  <a:pt x="124378" y="49384"/>
                </a:lnTo>
                <a:lnTo>
                  <a:pt x="124378" y="52259"/>
                </a:lnTo>
                <a:lnTo>
                  <a:pt x="125424" y="52026"/>
                </a:lnTo>
                <a:lnTo>
                  <a:pt x="127383" y="51693"/>
                </a:lnTo>
                <a:lnTo>
                  <a:pt x="129692" y="51475"/>
                </a:lnTo>
                <a:lnTo>
                  <a:pt x="132538" y="51475"/>
                </a:lnTo>
                <a:lnTo>
                  <a:pt x="134497" y="52709"/>
                </a:lnTo>
                <a:lnTo>
                  <a:pt x="135572" y="55176"/>
                </a:lnTo>
                <a:lnTo>
                  <a:pt x="136646" y="57644"/>
                </a:lnTo>
                <a:lnTo>
                  <a:pt x="137183" y="61752"/>
                </a:lnTo>
                <a:lnTo>
                  <a:pt x="137183" y="111428"/>
                </a:lnTo>
                <a:lnTo>
                  <a:pt x="136312" y="114462"/>
                </a:lnTo>
                <a:lnTo>
                  <a:pt x="134570" y="115884"/>
                </a:lnTo>
                <a:lnTo>
                  <a:pt x="132828" y="117307"/>
                </a:lnTo>
                <a:lnTo>
                  <a:pt x="129286" y="118251"/>
                </a:lnTo>
                <a:lnTo>
                  <a:pt x="123943" y="118715"/>
                </a:lnTo>
                <a:lnTo>
                  <a:pt x="123943" y="121589"/>
                </a:lnTo>
                <a:lnTo>
                  <a:pt x="166888" y="121589"/>
                </a:lnTo>
                <a:lnTo>
                  <a:pt x="166888" y="118715"/>
                </a:lnTo>
                <a:lnTo>
                  <a:pt x="161487" y="118831"/>
                </a:lnTo>
                <a:lnTo>
                  <a:pt x="157625" y="117917"/>
                </a:lnTo>
                <a:lnTo>
                  <a:pt x="155302" y="115971"/>
                </a:lnTo>
                <a:lnTo>
                  <a:pt x="152979" y="114026"/>
                </a:lnTo>
                <a:lnTo>
                  <a:pt x="151818" y="110557"/>
                </a:lnTo>
                <a:lnTo>
                  <a:pt x="151818" y="62798"/>
                </a:lnTo>
                <a:close/>
              </a:path>
              <a:path w="1022043" h="124289">
                <a:moveTo>
                  <a:pt x="22348" y="78808"/>
                </a:moveTo>
                <a:lnTo>
                  <a:pt x="21080" y="64452"/>
                </a:lnTo>
                <a:lnTo>
                  <a:pt x="21373" y="55863"/>
                </a:lnTo>
                <a:lnTo>
                  <a:pt x="23526" y="41722"/>
                </a:lnTo>
                <a:lnTo>
                  <a:pt x="27769" y="30287"/>
                </a:lnTo>
                <a:lnTo>
                  <a:pt x="34103" y="21556"/>
                </a:lnTo>
                <a:lnTo>
                  <a:pt x="40237" y="16309"/>
                </a:lnTo>
                <a:lnTo>
                  <a:pt x="51644" y="10479"/>
                </a:lnTo>
                <a:lnTo>
                  <a:pt x="64286" y="8535"/>
                </a:lnTo>
                <a:lnTo>
                  <a:pt x="68970" y="8761"/>
                </a:lnTo>
                <a:lnTo>
                  <a:pt x="81517" y="12172"/>
                </a:lnTo>
                <a:lnTo>
                  <a:pt x="91725" y="19684"/>
                </a:lnTo>
                <a:lnTo>
                  <a:pt x="95616" y="23922"/>
                </a:lnTo>
                <a:lnTo>
                  <a:pt x="99391" y="30368"/>
                </a:lnTo>
                <a:lnTo>
                  <a:pt x="103049" y="39019"/>
                </a:lnTo>
                <a:lnTo>
                  <a:pt x="107143" y="39019"/>
                </a:lnTo>
                <a:lnTo>
                  <a:pt x="105749" y="1480"/>
                </a:lnTo>
                <a:lnTo>
                  <a:pt x="101830" y="1480"/>
                </a:lnTo>
                <a:lnTo>
                  <a:pt x="101075" y="3338"/>
                </a:lnTo>
                <a:lnTo>
                  <a:pt x="100160" y="4761"/>
                </a:lnTo>
                <a:lnTo>
                  <a:pt x="98011" y="6735"/>
                </a:lnTo>
                <a:lnTo>
                  <a:pt x="96197" y="7229"/>
                </a:lnTo>
                <a:lnTo>
                  <a:pt x="92654" y="7229"/>
                </a:lnTo>
                <a:lnTo>
                  <a:pt x="88822" y="6270"/>
                </a:lnTo>
                <a:lnTo>
                  <a:pt x="82143" y="4354"/>
                </a:lnTo>
                <a:lnTo>
                  <a:pt x="75465" y="2438"/>
                </a:lnTo>
                <a:lnTo>
                  <a:pt x="68670" y="1480"/>
                </a:lnTo>
                <a:lnTo>
                  <a:pt x="61760" y="1480"/>
                </a:lnTo>
                <a:lnTo>
                  <a:pt x="48764" y="2589"/>
                </a:lnTo>
                <a:lnTo>
                  <a:pt x="36303" y="6223"/>
                </a:lnTo>
                <a:lnTo>
                  <a:pt x="25304" y="12385"/>
                </a:lnTo>
                <a:lnTo>
                  <a:pt x="15766" y="21077"/>
                </a:lnTo>
                <a:lnTo>
                  <a:pt x="11056" y="27044"/>
                </a:lnTo>
                <a:lnTo>
                  <a:pt x="4913" y="38168"/>
                </a:lnTo>
                <a:lnTo>
                  <a:pt x="1228" y="50405"/>
                </a:lnTo>
                <a:lnTo>
                  <a:pt x="0" y="63756"/>
                </a:lnTo>
                <a:lnTo>
                  <a:pt x="1014" y="75992"/>
                </a:lnTo>
                <a:lnTo>
                  <a:pt x="4639" y="88481"/>
                </a:lnTo>
                <a:lnTo>
                  <a:pt x="10892" y="99441"/>
                </a:lnTo>
                <a:lnTo>
                  <a:pt x="19773" y="108873"/>
                </a:lnTo>
                <a:lnTo>
                  <a:pt x="26618" y="113943"/>
                </a:lnTo>
                <a:lnTo>
                  <a:pt x="37814" y="119594"/>
                </a:lnTo>
                <a:lnTo>
                  <a:pt x="50225" y="122985"/>
                </a:lnTo>
                <a:lnTo>
                  <a:pt x="63850" y="124115"/>
                </a:lnTo>
                <a:lnTo>
                  <a:pt x="68258" y="123991"/>
                </a:lnTo>
                <a:lnTo>
                  <a:pt x="80630" y="122374"/>
                </a:lnTo>
                <a:lnTo>
                  <a:pt x="93424" y="118889"/>
                </a:lnTo>
                <a:lnTo>
                  <a:pt x="103674" y="115405"/>
                </a:lnTo>
                <a:lnTo>
                  <a:pt x="108798" y="112618"/>
                </a:lnTo>
                <a:lnTo>
                  <a:pt x="108798" y="69620"/>
                </a:lnTo>
                <a:lnTo>
                  <a:pt x="110018" y="65788"/>
                </a:lnTo>
                <a:lnTo>
                  <a:pt x="112457" y="63930"/>
                </a:lnTo>
                <a:lnTo>
                  <a:pt x="113909" y="62768"/>
                </a:lnTo>
                <a:lnTo>
                  <a:pt x="116841" y="62043"/>
                </a:lnTo>
                <a:lnTo>
                  <a:pt x="121255" y="61752"/>
                </a:lnTo>
                <a:lnTo>
                  <a:pt x="121255" y="58443"/>
                </a:lnTo>
                <a:lnTo>
                  <a:pt x="75784" y="58443"/>
                </a:lnTo>
                <a:lnTo>
                  <a:pt x="75784" y="61752"/>
                </a:lnTo>
                <a:lnTo>
                  <a:pt x="82346" y="62159"/>
                </a:lnTo>
                <a:lnTo>
                  <a:pt x="86600" y="63204"/>
                </a:lnTo>
                <a:lnTo>
                  <a:pt x="88546" y="64888"/>
                </a:lnTo>
                <a:lnTo>
                  <a:pt x="90491" y="66572"/>
                </a:lnTo>
                <a:lnTo>
                  <a:pt x="91464" y="70840"/>
                </a:lnTo>
                <a:lnTo>
                  <a:pt x="91464" y="108147"/>
                </a:lnTo>
                <a:lnTo>
                  <a:pt x="90941" y="109642"/>
                </a:lnTo>
                <a:lnTo>
                  <a:pt x="88850" y="111675"/>
                </a:lnTo>
                <a:lnTo>
                  <a:pt x="86208" y="112879"/>
                </a:lnTo>
                <a:lnTo>
                  <a:pt x="81969" y="114273"/>
                </a:lnTo>
                <a:lnTo>
                  <a:pt x="79355" y="115144"/>
                </a:lnTo>
                <a:lnTo>
                  <a:pt x="76597" y="115783"/>
                </a:lnTo>
                <a:lnTo>
                  <a:pt x="73694" y="116189"/>
                </a:lnTo>
                <a:lnTo>
                  <a:pt x="70790" y="116596"/>
                </a:lnTo>
                <a:lnTo>
                  <a:pt x="68264" y="116799"/>
                </a:lnTo>
                <a:lnTo>
                  <a:pt x="66115" y="116799"/>
                </a:lnTo>
                <a:lnTo>
                  <a:pt x="56167" y="115770"/>
                </a:lnTo>
                <a:lnTo>
                  <a:pt x="44307" y="111192"/>
                </a:lnTo>
                <a:lnTo>
                  <a:pt x="34059" y="102950"/>
                </a:lnTo>
                <a:lnTo>
                  <a:pt x="32495" y="101186"/>
                </a:lnTo>
                <a:lnTo>
                  <a:pt x="26153" y="91052"/>
                </a:lnTo>
                <a:lnTo>
                  <a:pt x="22348" y="78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96158" y="2449402"/>
            <a:ext cx="46686" cy="53347"/>
          </a:xfrm>
          <a:custGeom>
            <a:avLst/>
            <a:gdLst/>
            <a:ahLst/>
            <a:cxnLst/>
            <a:rect l="l" t="t" r="r" b="b"/>
            <a:pathLst>
              <a:path w="51355" h="60460">
                <a:moveTo>
                  <a:pt x="29454" y="51010"/>
                </a:moveTo>
                <a:lnTo>
                  <a:pt x="32343" y="48630"/>
                </a:lnTo>
                <a:lnTo>
                  <a:pt x="39742" y="38220"/>
                </a:lnTo>
                <a:lnTo>
                  <a:pt x="42208" y="25098"/>
                </a:lnTo>
                <a:lnTo>
                  <a:pt x="42208" y="22863"/>
                </a:lnTo>
                <a:lnTo>
                  <a:pt x="42107" y="21135"/>
                </a:lnTo>
                <a:lnTo>
                  <a:pt x="41700" y="18697"/>
                </a:lnTo>
                <a:lnTo>
                  <a:pt x="40989" y="15851"/>
                </a:lnTo>
                <a:lnTo>
                  <a:pt x="51355" y="15851"/>
                </a:lnTo>
                <a:lnTo>
                  <a:pt x="51355" y="7722"/>
                </a:lnTo>
                <a:lnTo>
                  <a:pt x="37635" y="7722"/>
                </a:lnTo>
                <a:lnTo>
                  <a:pt x="36890" y="6435"/>
                </a:lnTo>
                <a:lnTo>
                  <a:pt x="34383" y="4826"/>
                </a:lnTo>
                <a:lnTo>
                  <a:pt x="30115" y="2895"/>
                </a:lnTo>
                <a:lnTo>
                  <a:pt x="25847" y="965"/>
                </a:lnTo>
                <a:lnTo>
                  <a:pt x="20630" y="0"/>
                </a:lnTo>
                <a:lnTo>
                  <a:pt x="14464" y="0"/>
                </a:lnTo>
                <a:lnTo>
                  <a:pt x="7943" y="367"/>
                </a:lnTo>
                <a:lnTo>
                  <a:pt x="762" y="8603"/>
                </a:lnTo>
                <a:lnTo>
                  <a:pt x="6876" y="4572"/>
                </a:lnTo>
                <a:lnTo>
                  <a:pt x="18394" y="4572"/>
                </a:lnTo>
                <a:lnTo>
                  <a:pt x="21341" y="5842"/>
                </a:lnTo>
                <a:lnTo>
                  <a:pt x="23306" y="8383"/>
                </a:lnTo>
                <a:lnTo>
                  <a:pt x="25271" y="10923"/>
                </a:lnTo>
                <a:lnTo>
                  <a:pt x="26253" y="14429"/>
                </a:lnTo>
                <a:lnTo>
                  <a:pt x="26238" y="20200"/>
                </a:lnTo>
                <a:lnTo>
                  <a:pt x="24291" y="32921"/>
                </a:lnTo>
                <a:lnTo>
                  <a:pt x="19088" y="44558"/>
                </a:lnTo>
                <a:lnTo>
                  <a:pt x="14312" y="52314"/>
                </a:lnTo>
                <a:lnTo>
                  <a:pt x="8875" y="56193"/>
                </a:lnTo>
                <a:lnTo>
                  <a:pt x="2777" y="56193"/>
                </a:lnTo>
                <a:lnTo>
                  <a:pt x="0" y="60410"/>
                </a:lnTo>
                <a:lnTo>
                  <a:pt x="1964" y="60460"/>
                </a:lnTo>
                <a:lnTo>
                  <a:pt x="5652" y="60310"/>
                </a:lnTo>
                <a:lnTo>
                  <a:pt x="17932" y="57464"/>
                </a:lnTo>
                <a:lnTo>
                  <a:pt x="29454" y="51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65238" y="2449726"/>
            <a:ext cx="38140" cy="90889"/>
          </a:xfrm>
          <a:custGeom>
            <a:avLst/>
            <a:gdLst/>
            <a:ahLst/>
            <a:cxnLst/>
            <a:rect l="l" t="t" r="r" b="b"/>
            <a:pathLst>
              <a:path w="41954" h="103008">
                <a:moveTo>
                  <a:pt x="18800" y="61075"/>
                </a:moveTo>
                <a:lnTo>
                  <a:pt x="15277" y="63751"/>
                </a:lnTo>
                <a:lnTo>
                  <a:pt x="13110" y="65783"/>
                </a:lnTo>
                <a:lnTo>
                  <a:pt x="9248" y="69374"/>
                </a:lnTo>
                <a:lnTo>
                  <a:pt x="7317" y="72558"/>
                </a:lnTo>
                <a:lnTo>
                  <a:pt x="7317" y="77300"/>
                </a:lnTo>
                <a:lnTo>
                  <a:pt x="7859" y="78875"/>
                </a:lnTo>
                <a:lnTo>
                  <a:pt x="8943" y="80060"/>
                </a:lnTo>
                <a:lnTo>
                  <a:pt x="11416" y="82380"/>
                </a:lnTo>
                <a:lnTo>
                  <a:pt x="13110" y="83464"/>
                </a:lnTo>
                <a:lnTo>
                  <a:pt x="4641" y="88003"/>
                </a:lnTo>
                <a:lnTo>
                  <a:pt x="0" y="103008"/>
                </a:lnTo>
                <a:lnTo>
                  <a:pt x="2540" y="97674"/>
                </a:lnTo>
                <a:lnTo>
                  <a:pt x="7622" y="92965"/>
                </a:lnTo>
                <a:lnTo>
                  <a:pt x="12703" y="88257"/>
                </a:lnTo>
                <a:lnTo>
                  <a:pt x="16124" y="85903"/>
                </a:lnTo>
                <a:lnTo>
                  <a:pt x="18902" y="85903"/>
                </a:lnTo>
                <a:lnTo>
                  <a:pt x="22713" y="87173"/>
                </a:lnTo>
                <a:lnTo>
                  <a:pt x="22967" y="69916"/>
                </a:lnTo>
                <a:lnTo>
                  <a:pt x="22967" y="66054"/>
                </a:lnTo>
                <a:lnTo>
                  <a:pt x="23882" y="64293"/>
                </a:lnTo>
                <a:lnTo>
                  <a:pt x="25711" y="62328"/>
                </a:lnTo>
                <a:lnTo>
                  <a:pt x="27473" y="60364"/>
                </a:lnTo>
                <a:lnTo>
                  <a:pt x="29878" y="59382"/>
                </a:lnTo>
                <a:lnTo>
                  <a:pt x="32249" y="59839"/>
                </a:lnTo>
                <a:lnTo>
                  <a:pt x="34011" y="60042"/>
                </a:lnTo>
                <a:lnTo>
                  <a:pt x="36789" y="55825"/>
                </a:lnTo>
                <a:lnTo>
                  <a:pt x="31165" y="55825"/>
                </a:lnTo>
                <a:lnTo>
                  <a:pt x="27269" y="53759"/>
                </a:lnTo>
                <a:lnTo>
                  <a:pt x="25102" y="49627"/>
                </a:lnTo>
                <a:lnTo>
                  <a:pt x="23814" y="47120"/>
                </a:lnTo>
                <a:lnTo>
                  <a:pt x="23171" y="43767"/>
                </a:lnTo>
                <a:lnTo>
                  <a:pt x="23171" y="32115"/>
                </a:lnTo>
                <a:lnTo>
                  <a:pt x="25491" y="24358"/>
                </a:lnTo>
                <a:lnTo>
                  <a:pt x="30132" y="16297"/>
                </a:lnTo>
                <a:lnTo>
                  <a:pt x="34773" y="8235"/>
                </a:lnTo>
                <a:lnTo>
                  <a:pt x="41954" y="0"/>
                </a:lnTo>
                <a:lnTo>
                  <a:pt x="29444" y="3231"/>
                </a:lnTo>
                <a:lnTo>
                  <a:pt x="18800" y="9793"/>
                </a:lnTo>
                <a:lnTo>
                  <a:pt x="16549" y="11851"/>
                </a:lnTo>
                <a:lnTo>
                  <a:pt x="9244" y="22522"/>
                </a:lnTo>
                <a:lnTo>
                  <a:pt x="6809" y="35299"/>
                </a:lnTo>
                <a:lnTo>
                  <a:pt x="6809" y="41666"/>
                </a:lnTo>
                <a:lnTo>
                  <a:pt x="8706" y="46848"/>
                </a:lnTo>
                <a:lnTo>
                  <a:pt x="12500" y="50846"/>
                </a:lnTo>
                <a:lnTo>
                  <a:pt x="15616" y="53827"/>
                </a:lnTo>
                <a:lnTo>
                  <a:pt x="19342" y="56130"/>
                </a:lnTo>
                <a:lnTo>
                  <a:pt x="23679" y="57755"/>
                </a:lnTo>
                <a:lnTo>
                  <a:pt x="18800" y="61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54983" y="2511417"/>
            <a:ext cx="71693" cy="57143"/>
          </a:xfrm>
          <a:custGeom>
            <a:avLst/>
            <a:gdLst/>
            <a:ahLst/>
            <a:cxnLst/>
            <a:rect l="l" t="t" r="r" b="b"/>
            <a:pathLst>
              <a:path w="78862" h="64762">
                <a:moveTo>
                  <a:pt x="0" y="41696"/>
                </a:moveTo>
                <a:lnTo>
                  <a:pt x="0" y="48131"/>
                </a:lnTo>
                <a:lnTo>
                  <a:pt x="3049" y="53584"/>
                </a:lnTo>
                <a:lnTo>
                  <a:pt x="9146" y="58055"/>
                </a:lnTo>
                <a:lnTo>
                  <a:pt x="9352" y="58205"/>
                </a:lnTo>
                <a:lnTo>
                  <a:pt x="20058" y="63123"/>
                </a:lnTo>
                <a:lnTo>
                  <a:pt x="33943" y="64762"/>
                </a:lnTo>
                <a:lnTo>
                  <a:pt x="45440" y="64073"/>
                </a:lnTo>
                <a:lnTo>
                  <a:pt x="58062" y="61032"/>
                </a:lnTo>
                <a:lnTo>
                  <a:pt x="67683" y="55566"/>
                </a:lnTo>
                <a:lnTo>
                  <a:pt x="75136" y="49435"/>
                </a:lnTo>
                <a:lnTo>
                  <a:pt x="78862" y="42305"/>
                </a:lnTo>
                <a:lnTo>
                  <a:pt x="78862" y="34176"/>
                </a:lnTo>
                <a:lnTo>
                  <a:pt x="77624" y="26940"/>
                </a:lnTo>
                <a:lnTo>
                  <a:pt x="70363" y="17070"/>
                </a:lnTo>
                <a:lnTo>
                  <a:pt x="56606" y="9483"/>
                </a:lnTo>
                <a:lnTo>
                  <a:pt x="41700" y="3928"/>
                </a:lnTo>
                <a:lnTo>
                  <a:pt x="34248" y="0"/>
                </a:lnTo>
                <a:lnTo>
                  <a:pt x="33994" y="17257"/>
                </a:lnTo>
                <a:lnTo>
                  <a:pt x="40600" y="19797"/>
                </a:lnTo>
                <a:lnTo>
                  <a:pt x="47205" y="22338"/>
                </a:lnTo>
                <a:lnTo>
                  <a:pt x="51897" y="24285"/>
                </a:lnTo>
                <a:lnTo>
                  <a:pt x="54675" y="25640"/>
                </a:lnTo>
                <a:lnTo>
                  <a:pt x="57995" y="27334"/>
                </a:lnTo>
                <a:lnTo>
                  <a:pt x="60400" y="28926"/>
                </a:lnTo>
                <a:lnTo>
                  <a:pt x="61890" y="30416"/>
                </a:lnTo>
                <a:lnTo>
                  <a:pt x="64668" y="33194"/>
                </a:lnTo>
                <a:lnTo>
                  <a:pt x="66057" y="36615"/>
                </a:lnTo>
                <a:lnTo>
                  <a:pt x="66057" y="46031"/>
                </a:lnTo>
                <a:lnTo>
                  <a:pt x="63398" y="50638"/>
                </a:lnTo>
                <a:lnTo>
                  <a:pt x="58079" y="54499"/>
                </a:lnTo>
                <a:lnTo>
                  <a:pt x="52761" y="58361"/>
                </a:lnTo>
                <a:lnTo>
                  <a:pt x="46071" y="60291"/>
                </a:lnTo>
                <a:lnTo>
                  <a:pt x="32046" y="60291"/>
                </a:lnTo>
                <a:lnTo>
                  <a:pt x="27032" y="59410"/>
                </a:lnTo>
                <a:lnTo>
                  <a:pt x="22967" y="57649"/>
                </a:lnTo>
                <a:lnTo>
                  <a:pt x="15176" y="54262"/>
                </a:lnTo>
                <a:lnTo>
                  <a:pt x="11280" y="48063"/>
                </a:lnTo>
                <a:lnTo>
                  <a:pt x="11280" y="33092"/>
                </a:lnTo>
                <a:lnTo>
                  <a:pt x="15921" y="18087"/>
                </a:lnTo>
                <a:lnTo>
                  <a:pt x="9739" y="22643"/>
                </a:lnTo>
                <a:lnTo>
                  <a:pt x="5843" y="27215"/>
                </a:lnTo>
                <a:lnTo>
                  <a:pt x="1948" y="31788"/>
                </a:lnTo>
                <a:lnTo>
                  <a:pt x="0" y="36615"/>
                </a:lnTo>
                <a:lnTo>
                  <a:pt x="0" y="41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54033" y="2449222"/>
            <a:ext cx="81855" cy="83384"/>
          </a:xfrm>
          <a:custGeom>
            <a:avLst/>
            <a:gdLst/>
            <a:ahLst/>
            <a:cxnLst/>
            <a:rect l="l" t="t" r="r" b="b"/>
            <a:pathLst>
              <a:path w="90041" h="94502">
                <a:moveTo>
                  <a:pt x="52371" y="90335"/>
                </a:moveTo>
                <a:lnTo>
                  <a:pt x="54268" y="91961"/>
                </a:lnTo>
                <a:lnTo>
                  <a:pt x="56165" y="93588"/>
                </a:lnTo>
                <a:lnTo>
                  <a:pt x="58604" y="94400"/>
                </a:lnTo>
                <a:lnTo>
                  <a:pt x="67344" y="94400"/>
                </a:lnTo>
                <a:lnTo>
                  <a:pt x="73577" y="90641"/>
                </a:lnTo>
                <a:lnTo>
                  <a:pt x="80285" y="83121"/>
                </a:lnTo>
                <a:lnTo>
                  <a:pt x="83673" y="79395"/>
                </a:lnTo>
                <a:lnTo>
                  <a:pt x="86924" y="74958"/>
                </a:lnTo>
                <a:lnTo>
                  <a:pt x="90041" y="69809"/>
                </a:lnTo>
                <a:lnTo>
                  <a:pt x="87195" y="67878"/>
                </a:lnTo>
                <a:lnTo>
                  <a:pt x="84689" y="70927"/>
                </a:lnTo>
                <a:lnTo>
                  <a:pt x="82825" y="73196"/>
                </a:lnTo>
                <a:lnTo>
                  <a:pt x="81606" y="74687"/>
                </a:lnTo>
                <a:lnTo>
                  <a:pt x="79641" y="77126"/>
                </a:lnTo>
                <a:lnTo>
                  <a:pt x="78286" y="78718"/>
                </a:lnTo>
                <a:lnTo>
                  <a:pt x="77540" y="79463"/>
                </a:lnTo>
                <a:lnTo>
                  <a:pt x="75915" y="81088"/>
                </a:lnTo>
                <a:lnTo>
                  <a:pt x="73476" y="83070"/>
                </a:lnTo>
                <a:lnTo>
                  <a:pt x="71342" y="84239"/>
                </a:lnTo>
                <a:lnTo>
                  <a:pt x="69309" y="84239"/>
                </a:lnTo>
                <a:lnTo>
                  <a:pt x="67784" y="82630"/>
                </a:lnTo>
                <a:lnTo>
                  <a:pt x="67581" y="80987"/>
                </a:lnTo>
                <a:lnTo>
                  <a:pt x="67717" y="79293"/>
                </a:lnTo>
                <a:lnTo>
                  <a:pt x="68259" y="76990"/>
                </a:lnTo>
                <a:lnTo>
                  <a:pt x="68902" y="74382"/>
                </a:lnTo>
                <a:lnTo>
                  <a:pt x="88110" y="2337"/>
                </a:lnTo>
                <a:lnTo>
                  <a:pt x="72764" y="2337"/>
                </a:lnTo>
                <a:lnTo>
                  <a:pt x="67170" y="17651"/>
                </a:lnTo>
                <a:lnTo>
                  <a:pt x="63415" y="27233"/>
                </a:lnTo>
                <a:lnTo>
                  <a:pt x="57824" y="39352"/>
                </a:lnTo>
                <a:lnTo>
                  <a:pt x="51829" y="50096"/>
                </a:lnTo>
                <a:lnTo>
                  <a:pt x="43754" y="62156"/>
                </a:lnTo>
                <a:lnTo>
                  <a:pt x="35823" y="72248"/>
                </a:lnTo>
                <a:lnTo>
                  <a:pt x="29827" y="79361"/>
                </a:lnTo>
                <a:lnTo>
                  <a:pt x="24830" y="82918"/>
                </a:lnTo>
                <a:lnTo>
                  <a:pt x="19410" y="82918"/>
                </a:lnTo>
                <a:lnTo>
                  <a:pt x="17378" y="81597"/>
                </a:lnTo>
                <a:lnTo>
                  <a:pt x="16056" y="79497"/>
                </a:lnTo>
                <a:lnTo>
                  <a:pt x="16056" y="77532"/>
                </a:lnTo>
                <a:lnTo>
                  <a:pt x="16361" y="75906"/>
                </a:lnTo>
                <a:lnTo>
                  <a:pt x="16903" y="73637"/>
                </a:lnTo>
                <a:lnTo>
                  <a:pt x="17378" y="71943"/>
                </a:lnTo>
                <a:lnTo>
                  <a:pt x="35366" y="2845"/>
                </a:lnTo>
                <a:lnTo>
                  <a:pt x="34451" y="0"/>
                </a:lnTo>
                <a:lnTo>
                  <a:pt x="18292" y="3048"/>
                </a:lnTo>
                <a:lnTo>
                  <a:pt x="3353" y="5995"/>
                </a:lnTo>
                <a:lnTo>
                  <a:pt x="3353" y="8840"/>
                </a:lnTo>
                <a:lnTo>
                  <a:pt x="8096" y="8840"/>
                </a:lnTo>
                <a:lnTo>
                  <a:pt x="11331" y="9162"/>
                </a:lnTo>
                <a:lnTo>
                  <a:pt x="13058" y="9806"/>
                </a:lnTo>
                <a:lnTo>
                  <a:pt x="14786" y="10449"/>
                </a:lnTo>
                <a:lnTo>
                  <a:pt x="15650" y="12227"/>
                </a:lnTo>
                <a:lnTo>
                  <a:pt x="15650" y="15141"/>
                </a:lnTo>
                <a:lnTo>
                  <a:pt x="15498" y="16919"/>
                </a:lnTo>
                <a:lnTo>
                  <a:pt x="15142" y="18799"/>
                </a:lnTo>
                <a:lnTo>
                  <a:pt x="914" y="75805"/>
                </a:lnTo>
                <a:lnTo>
                  <a:pt x="575" y="77363"/>
                </a:lnTo>
                <a:lnTo>
                  <a:pt x="338" y="78582"/>
                </a:lnTo>
                <a:lnTo>
                  <a:pt x="67" y="80344"/>
                </a:lnTo>
                <a:lnTo>
                  <a:pt x="0" y="87795"/>
                </a:lnTo>
                <a:lnTo>
                  <a:pt x="1761" y="91183"/>
                </a:lnTo>
                <a:lnTo>
                  <a:pt x="5284" y="93079"/>
                </a:lnTo>
                <a:lnTo>
                  <a:pt x="7113" y="94028"/>
                </a:lnTo>
                <a:lnTo>
                  <a:pt x="9146" y="94502"/>
                </a:lnTo>
                <a:lnTo>
                  <a:pt x="11382" y="94502"/>
                </a:lnTo>
                <a:lnTo>
                  <a:pt x="15977" y="93946"/>
                </a:lnTo>
                <a:lnTo>
                  <a:pt x="26586" y="88704"/>
                </a:lnTo>
                <a:lnTo>
                  <a:pt x="37703" y="77938"/>
                </a:lnTo>
                <a:lnTo>
                  <a:pt x="44240" y="69252"/>
                </a:lnTo>
                <a:lnTo>
                  <a:pt x="51382" y="58532"/>
                </a:lnTo>
                <a:lnTo>
                  <a:pt x="59756" y="45015"/>
                </a:lnTo>
                <a:lnTo>
                  <a:pt x="60467" y="45015"/>
                </a:lnTo>
                <a:lnTo>
                  <a:pt x="58232" y="53653"/>
                </a:lnTo>
                <a:lnTo>
                  <a:pt x="56335" y="60766"/>
                </a:lnTo>
                <a:lnTo>
                  <a:pt x="54776" y="66693"/>
                </a:lnTo>
                <a:lnTo>
                  <a:pt x="53557" y="71435"/>
                </a:lnTo>
                <a:lnTo>
                  <a:pt x="52811" y="74077"/>
                </a:lnTo>
                <a:lnTo>
                  <a:pt x="52270" y="76448"/>
                </a:lnTo>
                <a:lnTo>
                  <a:pt x="51931" y="78548"/>
                </a:lnTo>
                <a:lnTo>
                  <a:pt x="51592" y="80648"/>
                </a:lnTo>
                <a:lnTo>
                  <a:pt x="51422" y="82579"/>
                </a:lnTo>
                <a:lnTo>
                  <a:pt x="51422" y="87795"/>
                </a:lnTo>
                <a:lnTo>
                  <a:pt x="52371" y="90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043659" y="2448953"/>
            <a:ext cx="69383" cy="81591"/>
          </a:xfrm>
          <a:custGeom>
            <a:avLst/>
            <a:gdLst/>
            <a:ahLst/>
            <a:cxnLst/>
            <a:rect l="l" t="t" r="r" b="b"/>
            <a:pathLst>
              <a:path w="76321" h="92470">
                <a:moveTo>
                  <a:pt x="18699" y="82511"/>
                </a:moveTo>
                <a:lnTo>
                  <a:pt x="21138" y="74823"/>
                </a:lnTo>
                <a:lnTo>
                  <a:pt x="22967" y="69403"/>
                </a:lnTo>
                <a:lnTo>
                  <a:pt x="25880" y="60800"/>
                </a:lnTo>
                <a:lnTo>
                  <a:pt x="28523" y="53890"/>
                </a:lnTo>
                <a:lnTo>
                  <a:pt x="30894" y="48674"/>
                </a:lnTo>
                <a:lnTo>
                  <a:pt x="37684" y="35331"/>
                </a:lnTo>
                <a:lnTo>
                  <a:pt x="44258" y="24692"/>
                </a:lnTo>
                <a:lnTo>
                  <a:pt x="49238" y="17308"/>
                </a:lnTo>
                <a:lnTo>
                  <a:pt x="53049" y="13616"/>
                </a:lnTo>
                <a:lnTo>
                  <a:pt x="56233" y="13616"/>
                </a:lnTo>
                <a:lnTo>
                  <a:pt x="58028" y="14937"/>
                </a:lnTo>
                <a:lnTo>
                  <a:pt x="59248" y="17173"/>
                </a:lnTo>
                <a:lnTo>
                  <a:pt x="60704" y="19205"/>
                </a:lnTo>
                <a:lnTo>
                  <a:pt x="62873" y="20831"/>
                </a:lnTo>
                <a:lnTo>
                  <a:pt x="64465" y="21237"/>
                </a:lnTo>
                <a:lnTo>
                  <a:pt x="69614" y="21237"/>
                </a:lnTo>
                <a:lnTo>
                  <a:pt x="72002" y="20238"/>
                </a:lnTo>
                <a:lnTo>
                  <a:pt x="73730" y="18239"/>
                </a:lnTo>
                <a:lnTo>
                  <a:pt x="75457" y="16241"/>
                </a:lnTo>
                <a:lnTo>
                  <a:pt x="76321" y="13718"/>
                </a:lnTo>
                <a:lnTo>
                  <a:pt x="76321" y="7960"/>
                </a:lnTo>
                <a:lnTo>
                  <a:pt x="75457" y="5555"/>
                </a:lnTo>
                <a:lnTo>
                  <a:pt x="73730" y="3455"/>
                </a:lnTo>
                <a:lnTo>
                  <a:pt x="72002" y="1354"/>
                </a:lnTo>
                <a:lnTo>
                  <a:pt x="69546" y="304"/>
                </a:lnTo>
                <a:lnTo>
                  <a:pt x="60467" y="304"/>
                </a:lnTo>
                <a:lnTo>
                  <a:pt x="54251" y="4250"/>
                </a:lnTo>
                <a:lnTo>
                  <a:pt x="47713" y="12142"/>
                </a:lnTo>
                <a:lnTo>
                  <a:pt x="44118" y="16676"/>
                </a:lnTo>
                <a:lnTo>
                  <a:pt x="36943" y="27082"/>
                </a:lnTo>
                <a:lnTo>
                  <a:pt x="30589" y="38309"/>
                </a:lnTo>
                <a:lnTo>
                  <a:pt x="28353" y="42678"/>
                </a:lnTo>
                <a:lnTo>
                  <a:pt x="38516" y="3353"/>
                </a:lnTo>
                <a:lnTo>
                  <a:pt x="38652" y="2506"/>
                </a:lnTo>
                <a:lnTo>
                  <a:pt x="38601" y="931"/>
                </a:lnTo>
                <a:lnTo>
                  <a:pt x="37093" y="0"/>
                </a:lnTo>
                <a:lnTo>
                  <a:pt x="36754" y="0"/>
                </a:lnTo>
                <a:lnTo>
                  <a:pt x="33452" y="609"/>
                </a:lnTo>
                <a:lnTo>
                  <a:pt x="27185" y="1828"/>
                </a:lnTo>
                <a:lnTo>
                  <a:pt x="20917" y="3048"/>
                </a:lnTo>
                <a:lnTo>
                  <a:pt x="15142" y="4200"/>
                </a:lnTo>
                <a:lnTo>
                  <a:pt x="9857" y="5284"/>
                </a:lnTo>
                <a:lnTo>
                  <a:pt x="5792" y="6097"/>
                </a:lnTo>
                <a:lnTo>
                  <a:pt x="5792" y="9450"/>
                </a:lnTo>
                <a:lnTo>
                  <a:pt x="7486" y="9247"/>
                </a:lnTo>
                <a:lnTo>
                  <a:pt x="8943" y="9077"/>
                </a:lnTo>
                <a:lnTo>
                  <a:pt x="11382" y="8806"/>
                </a:lnTo>
                <a:lnTo>
                  <a:pt x="15718" y="8738"/>
                </a:lnTo>
                <a:lnTo>
                  <a:pt x="17479" y="9280"/>
                </a:lnTo>
                <a:lnTo>
                  <a:pt x="19512" y="11449"/>
                </a:lnTo>
                <a:lnTo>
                  <a:pt x="20020" y="13006"/>
                </a:lnTo>
                <a:lnTo>
                  <a:pt x="20020" y="16800"/>
                </a:lnTo>
                <a:lnTo>
                  <a:pt x="19156" y="21847"/>
                </a:lnTo>
                <a:lnTo>
                  <a:pt x="18580" y="24624"/>
                </a:lnTo>
                <a:lnTo>
                  <a:pt x="17818" y="27774"/>
                </a:lnTo>
                <a:lnTo>
                  <a:pt x="16869" y="31297"/>
                </a:lnTo>
                <a:lnTo>
                  <a:pt x="0" y="92470"/>
                </a:lnTo>
                <a:lnTo>
                  <a:pt x="15650" y="92470"/>
                </a:lnTo>
                <a:lnTo>
                  <a:pt x="18699" y="82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118135" y="2449582"/>
            <a:ext cx="71970" cy="83205"/>
          </a:xfrm>
          <a:custGeom>
            <a:avLst/>
            <a:gdLst/>
            <a:ahLst/>
            <a:cxnLst/>
            <a:rect l="l" t="t" r="r" b="b"/>
            <a:pathLst>
              <a:path w="79167" h="94299">
                <a:moveTo>
                  <a:pt x="31383" y="11190"/>
                </a:moveTo>
                <a:lnTo>
                  <a:pt x="20325" y="21136"/>
                </a:lnTo>
                <a:lnTo>
                  <a:pt x="12704" y="30049"/>
                </a:lnTo>
                <a:lnTo>
                  <a:pt x="5646" y="41445"/>
                </a:lnTo>
                <a:lnTo>
                  <a:pt x="1411" y="53039"/>
                </a:lnTo>
                <a:lnTo>
                  <a:pt x="0" y="64830"/>
                </a:lnTo>
                <a:lnTo>
                  <a:pt x="0" y="74314"/>
                </a:lnTo>
                <a:lnTo>
                  <a:pt x="2709" y="81597"/>
                </a:lnTo>
                <a:lnTo>
                  <a:pt x="8129" y="86677"/>
                </a:lnTo>
                <a:lnTo>
                  <a:pt x="13550" y="91759"/>
                </a:lnTo>
                <a:lnTo>
                  <a:pt x="19850" y="94299"/>
                </a:lnTo>
                <a:lnTo>
                  <a:pt x="27032" y="94299"/>
                </a:lnTo>
                <a:lnTo>
                  <a:pt x="33521" y="93806"/>
                </a:lnTo>
                <a:lnTo>
                  <a:pt x="45485" y="90299"/>
                </a:lnTo>
                <a:lnTo>
                  <a:pt x="57419" y="83426"/>
                </a:lnTo>
                <a:lnTo>
                  <a:pt x="63110" y="79361"/>
                </a:lnTo>
                <a:lnTo>
                  <a:pt x="67479" y="75398"/>
                </a:lnTo>
                <a:lnTo>
                  <a:pt x="70529" y="71537"/>
                </a:lnTo>
                <a:lnTo>
                  <a:pt x="67886" y="69200"/>
                </a:lnTo>
                <a:lnTo>
                  <a:pt x="61721" y="74281"/>
                </a:lnTo>
                <a:lnTo>
                  <a:pt x="57012" y="77803"/>
                </a:lnTo>
                <a:lnTo>
                  <a:pt x="53760" y="79768"/>
                </a:lnTo>
                <a:lnTo>
                  <a:pt x="48069" y="83155"/>
                </a:lnTo>
                <a:lnTo>
                  <a:pt x="42683" y="84848"/>
                </a:lnTo>
                <a:lnTo>
                  <a:pt x="32249" y="84848"/>
                </a:lnTo>
                <a:lnTo>
                  <a:pt x="27625" y="83189"/>
                </a:lnTo>
                <a:lnTo>
                  <a:pt x="23729" y="79869"/>
                </a:lnTo>
                <a:lnTo>
                  <a:pt x="19833" y="76550"/>
                </a:lnTo>
                <a:lnTo>
                  <a:pt x="17886" y="71910"/>
                </a:lnTo>
                <a:lnTo>
                  <a:pt x="17886" y="63442"/>
                </a:lnTo>
                <a:lnTo>
                  <a:pt x="18055" y="61358"/>
                </a:lnTo>
                <a:lnTo>
                  <a:pt x="18394" y="59699"/>
                </a:lnTo>
                <a:lnTo>
                  <a:pt x="18733" y="58039"/>
                </a:lnTo>
                <a:lnTo>
                  <a:pt x="19342" y="55820"/>
                </a:lnTo>
                <a:lnTo>
                  <a:pt x="20223" y="53043"/>
                </a:lnTo>
                <a:lnTo>
                  <a:pt x="26016" y="52332"/>
                </a:lnTo>
                <a:lnTo>
                  <a:pt x="34982" y="45286"/>
                </a:lnTo>
                <a:lnTo>
                  <a:pt x="21646" y="48470"/>
                </a:lnTo>
                <a:lnTo>
                  <a:pt x="22933" y="45015"/>
                </a:lnTo>
                <a:lnTo>
                  <a:pt x="24153" y="41933"/>
                </a:lnTo>
                <a:lnTo>
                  <a:pt x="25305" y="39223"/>
                </a:lnTo>
                <a:lnTo>
                  <a:pt x="27405" y="34142"/>
                </a:lnTo>
                <a:lnTo>
                  <a:pt x="30250" y="28825"/>
                </a:lnTo>
                <a:lnTo>
                  <a:pt x="33841" y="23270"/>
                </a:lnTo>
                <a:lnTo>
                  <a:pt x="37229" y="18528"/>
                </a:lnTo>
                <a:lnTo>
                  <a:pt x="41040" y="14277"/>
                </a:lnTo>
                <a:lnTo>
                  <a:pt x="45274" y="10517"/>
                </a:lnTo>
                <a:lnTo>
                  <a:pt x="49508" y="6757"/>
                </a:lnTo>
                <a:lnTo>
                  <a:pt x="53828" y="4877"/>
                </a:lnTo>
                <a:lnTo>
                  <a:pt x="60603" y="4877"/>
                </a:lnTo>
                <a:lnTo>
                  <a:pt x="62398" y="5639"/>
                </a:lnTo>
                <a:lnTo>
                  <a:pt x="63618" y="7164"/>
                </a:lnTo>
                <a:lnTo>
                  <a:pt x="64837" y="8688"/>
                </a:lnTo>
                <a:lnTo>
                  <a:pt x="65447" y="10737"/>
                </a:lnTo>
                <a:lnTo>
                  <a:pt x="65447" y="13311"/>
                </a:lnTo>
                <a:lnTo>
                  <a:pt x="67167" y="36074"/>
                </a:lnTo>
                <a:lnTo>
                  <a:pt x="76167" y="26041"/>
                </a:lnTo>
                <a:lnTo>
                  <a:pt x="79167" y="14531"/>
                </a:lnTo>
                <a:lnTo>
                  <a:pt x="79167" y="9721"/>
                </a:lnTo>
                <a:lnTo>
                  <a:pt x="77609" y="6097"/>
                </a:lnTo>
                <a:lnTo>
                  <a:pt x="74492" y="3658"/>
                </a:lnTo>
                <a:lnTo>
                  <a:pt x="71375" y="1219"/>
                </a:lnTo>
                <a:lnTo>
                  <a:pt x="67175" y="0"/>
                </a:lnTo>
                <a:lnTo>
                  <a:pt x="61890" y="0"/>
                </a:lnTo>
                <a:lnTo>
                  <a:pt x="54089" y="707"/>
                </a:lnTo>
                <a:lnTo>
                  <a:pt x="42638" y="4381"/>
                </a:lnTo>
                <a:lnTo>
                  <a:pt x="31383" y="11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141786" y="2461327"/>
            <a:ext cx="37409" cy="34429"/>
          </a:xfrm>
          <a:custGeom>
            <a:avLst/>
            <a:gdLst/>
            <a:ahLst/>
            <a:cxnLst/>
            <a:rect l="l" t="t" r="r" b="b"/>
            <a:pathLst>
              <a:path w="41150" h="39020">
                <a:moveTo>
                  <a:pt x="39431" y="7112"/>
                </a:moveTo>
                <a:lnTo>
                  <a:pt x="35365" y="14276"/>
                </a:lnTo>
                <a:lnTo>
                  <a:pt x="27235" y="21491"/>
                </a:lnTo>
                <a:lnTo>
                  <a:pt x="20339" y="26621"/>
                </a:lnTo>
                <a:lnTo>
                  <a:pt x="8966" y="31975"/>
                </a:lnTo>
                <a:lnTo>
                  <a:pt x="0" y="39020"/>
                </a:lnTo>
                <a:lnTo>
                  <a:pt x="12478" y="36544"/>
                </a:lnTo>
                <a:lnTo>
                  <a:pt x="24449" y="32298"/>
                </a:lnTo>
                <a:lnTo>
                  <a:pt x="36026" y="26267"/>
                </a:lnTo>
                <a:lnTo>
                  <a:pt x="41150" y="22762"/>
                </a:lnTo>
                <a:lnTo>
                  <a:pt x="39431" y="0"/>
                </a:lnTo>
                <a:lnTo>
                  <a:pt x="39431" y="7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242328" y="2408159"/>
            <a:ext cx="90171" cy="124000"/>
          </a:xfrm>
          <a:custGeom>
            <a:avLst/>
            <a:gdLst/>
            <a:ahLst/>
            <a:cxnLst/>
            <a:rect l="l" t="t" r="r" b="b"/>
            <a:pathLst>
              <a:path w="99188" h="140533">
                <a:moveTo>
                  <a:pt x="94309" y="14937"/>
                </a:moveTo>
                <a:lnTo>
                  <a:pt x="99188" y="0"/>
                </a:lnTo>
                <a:lnTo>
                  <a:pt x="45935" y="0"/>
                </a:lnTo>
                <a:lnTo>
                  <a:pt x="24187" y="45523"/>
                </a:lnTo>
                <a:lnTo>
                  <a:pt x="24187" y="48673"/>
                </a:lnTo>
                <a:lnTo>
                  <a:pt x="32104" y="50304"/>
                </a:lnTo>
                <a:lnTo>
                  <a:pt x="45216" y="54003"/>
                </a:lnTo>
                <a:lnTo>
                  <a:pt x="54370" y="58225"/>
                </a:lnTo>
                <a:lnTo>
                  <a:pt x="61147" y="63751"/>
                </a:lnTo>
                <a:lnTo>
                  <a:pt x="67650" y="74552"/>
                </a:lnTo>
                <a:lnTo>
                  <a:pt x="69817" y="88405"/>
                </a:lnTo>
                <a:lnTo>
                  <a:pt x="69253" y="96426"/>
                </a:lnTo>
                <a:lnTo>
                  <a:pt x="65641" y="108758"/>
                </a:lnTo>
                <a:lnTo>
                  <a:pt x="58689" y="119245"/>
                </a:lnTo>
                <a:lnTo>
                  <a:pt x="46060" y="128953"/>
                </a:lnTo>
                <a:lnTo>
                  <a:pt x="34146" y="131591"/>
                </a:lnTo>
                <a:lnTo>
                  <a:pt x="30352" y="131591"/>
                </a:lnTo>
                <a:lnTo>
                  <a:pt x="25813" y="129610"/>
                </a:lnTo>
                <a:lnTo>
                  <a:pt x="20528" y="125647"/>
                </a:lnTo>
                <a:lnTo>
                  <a:pt x="15244" y="121684"/>
                </a:lnTo>
                <a:lnTo>
                  <a:pt x="11247" y="119702"/>
                </a:lnTo>
                <a:lnTo>
                  <a:pt x="6436" y="119702"/>
                </a:lnTo>
                <a:lnTo>
                  <a:pt x="4488" y="120447"/>
                </a:lnTo>
                <a:lnTo>
                  <a:pt x="2693" y="121938"/>
                </a:lnTo>
                <a:lnTo>
                  <a:pt x="897" y="123428"/>
                </a:lnTo>
                <a:lnTo>
                  <a:pt x="0" y="125528"/>
                </a:lnTo>
                <a:lnTo>
                  <a:pt x="0" y="133183"/>
                </a:lnTo>
                <a:lnTo>
                  <a:pt x="3184" y="136706"/>
                </a:lnTo>
                <a:lnTo>
                  <a:pt x="9553" y="138806"/>
                </a:lnTo>
                <a:lnTo>
                  <a:pt x="13211" y="139958"/>
                </a:lnTo>
                <a:lnTo>
                  <a:pt x="17175" y="140533"/>
                </a:lnTo>
                <a:lnTo>
                  <a:pt x="21443" y="140533"/>
                </a:lnTo>
                <a:lnTo>
                  <a:pt x="32678" y="139678"/>
                </a:lnTo>
                <a:lnTo>
                  <a:pt x="45137" y="136379"/>
                </a:lnTo>
                <a:lnTo>
                  <a:pt x="56433" y="130601"/>
                </a:lnTo>
                <a:lnTo>
                  <a:pt x="66565" y="122344"/>
                </a:lnTo>
                <a:lnTo>
                  <a:pt x="71712" y="116644"/>
                </a:lnTo>
                <a:lnTo>
                  <a:pt x="79015" y="105542"/>
                </a:lnTo>
                <a:lnTo>
                  <a:pt x="83397" y="93758"/>
                </a:lnTo>
                <a:lnTo>
                  <a:pt x="84858" y="81292"/>
                </a:lnTo>
                <a:lnTo>
                  <a:pt x="83977" y="70680"/>
                </a:lnTo>
                <a:lnTo>
                  <a:pt x="79998" y="58455"/>
                </a:lnTo>
                <a:lnTo>
                  <a:pt x="72815" y="48622"/>
                </a:lnTo>
                <a:lnTo>
                  <a:pt x="63866" y="41783"/>
                </a:lnTo>
                <a:lnTo>
                  <a:pt x="52311" y="36565"/>
                </a:lnTo>
                <a:lnTo>
                  <a:pt x="38415" y="33228"/>
                </a:lnTo>
                <a:lnTo>
                  <a:pt x="46646" y="14937"/>
                </a:lnTo>
                <a:lnTo>
                  <a:pt x="94309" y="14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52650" y="2512344"/>
            <a:ext cx="21064" cy="20352"/>
          </a:xfrm>
          <a:custGeom>
            <a:avLst/>
            <a:gdLst/>
            <a:ahLst/>
            <a:cxnLst/>
            <a:rect l="l" t="t" r="r" b="b"/>
            <a:pathLst>
              <a:path w="23170" h="23066">
                <a:moveTo>
                  <a:pt x="0" y="11482"/>
                </a:moveTo>
                <a:lnTo>
                  <a:pt x="0" y="14666"/>
                </a:lnTo>
                <a:lnTo>
                  <a:pt x="1117" y="17393"/>
                </a:lnTo>
                <a:lnTo>
                  <a:pt x="3353" y="19662"/>
                </a:lnTo>
                <a:lnTo>
                  <a:pt x="5589" y="21931"/>
                </a:lnTo>
                <a:lnTo>
                  <a:pt x="8333" y="23066"/>
                </a:lnTo>
                <a:lnTo>
                  <a:pt x="14837" y="23066"/>
                </a:lnTo>
                <a:lnTo>
                  <a:pt x="17581" y="21931"/>
                </a:lnTo>
                <a:lnTo>
                  <a:pt x="19817" y="19662"/>
                </a:lnTo>
                <a:lnTo>
                  <a:pt x="22053" y="17393"/>
                </a:lnTo>
                <a:lnTo>
                  <a:pt x="23170" y="14666"/>
                </a:lnTo>
                <a:lnTo>
                  <a:pt x="23170" y="8298"/>
                </a:lnTo>
                <a:lnTo>
                  <a:pt x="22035" y="5588"/>
                </a:lnTo>
                <a:lnTo>
                  <a:pt x="19766" y="3353"/>
                </a:lnTo>
                <a:lnTo>
                  <a:pt x="17496" y="1117"/>
                </a:lnTo>
                <a:lnTo>
                  <a:pt x="14769" y="0"/>
                </a:lnTo>
                <a:lnTo>
                  <a:pt x="8401" y="0"/>
                </a:lnTo>
                <a:lnTo>
                  <a:pt x="5674" y="1117"/>
                </a:lnTo>
                <a:lnTo>
                  <a:pt x="3404" y="3353"/>
                </a:lnTo>
                <a:lnTo>
                  <a:pt x="1134" y="5588"/>
                </a:lnTo>
                <a:lnTo>
                  <a:pt x="0" y="8298"/>
                </a:lnTo>
                <a:lnTo>
                  <a:pt x="0" y="11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381341" y="2408159"/>
            <a:ext cx="90170" cy="124000"/>
          </a:xfrm>
          <a:custGeom>
            <a:avLst/>
            <a:gdLst/>
            <a:ahLst/>
            <a:cxnLst/>
            <a:rect l="l" t="t" r="r" b="b"/>
            <a:pathLst>
              <a:path w="99187" h="140533">
                <a:moveTo>
                  <a:pt x="94309" y="14937"/>
                </a:moveTo>
                <a:lnTo>
                  <a:pt x="99187" y="0"/>
                </a:lnTo>
                <a:lnTo>
                  <a:pt x="45935" y="0"/>
                </a:lnTo>
                <a:lnTo>
                  <a:pt x="24187" y="45523"/>
                </a:lnTo>
                <a:lnTo>
                  <a:pt x="24187" y="48673"/>
                </a:lnTo>
                <a:lnTo>
                  <a:pt x="32104" y="50304"/>
                </a:lnTo>
                <a:lnTo>
                  <a:pt x="45216" y="54003"/>
                </a:lnTo>
                <a:lnTo>
                  <a:pt x="54370" y="58225"/>
                </a:lnTo>
                <a:lnTo>
                  <a:pt x="61147" y="63751"/>
                </a:lnTo>
                <a:lnTo>
                  <a:pt x="67650" y="74552"/>
                </a:lnTo>
                <a:lnTo>
                  <a:pt x="69817" y="88405"/>
                </a:lnTo>
                <a:lnTo>
                  <a:pt x="69252" y="96426"/>
                </a:lnTo>
                <a:lnTo>
                  <a:pt x="65640" y="108758"/>
                </a:lnTo>
                <a:lnTo>
                  <a:pt x="58689" y="119245"/>
                </a:lnTo>
                <a:lnTo>
                  <a:pt x="46060" y="128953"/>
                </a:lnTo>
                <a:lnTo>
                  <a:pt x="34146" y="131591"/>
                </a:lnTo>
                <a:lnTo>
                  <a:pt x="30352" y="131591"/>
                </a:lnTo>
                <a:lnTo>
                  <a:pt x="25813" y="129610"/>
                </a:lnTo>
                <a:lnTo>
                  <a:pt x="20528" y="125647"/>
                </a:lnTo>
                <a:lnTo>
                  <a:pt x="15244" y="121684"/>
                </a:lnTo>
                <a:lnTo>
                  <a:pt x="11246" y="119702"/>
                </a:lnTo>
                <a:lnTo>
                  <a:pt x="6436" y="119702"/>
                </a:lnTo>
                <a:lnTo>
                  <a:pt x="4488" y="120447"/>
                </a:lnTo>
                <a:lnTo>
                  <a:pt x="2693" y="121938"/>
                </a:lnTo>
                <a:lnTo>
                  <a:pt x="897" y="123428"/>
                </a:lnTo>
                <a:lnTo>
                  <a:pt x="0" y="125528"/>
                </a:lnTo>
                <a:lnTo>
                  <a:pt x="0" y="133183"/>
                </a:lnTo>
                <a:lnTo>
                  <a:pt x="3184" y="136706"/>
                </a:lnTo>
                <a:lnTo>
                  <a:pt x="9552" y="138806"/>
                </a:lnTo>
                <a:lnTo>
                  <a:pt x="13211" y="139958"/>
                </a:lnTo>
                <a:lnTo>
                  <a:pt x="17175" y="140533"/>
                </a:lnTo>
                <a:lnTo>
                  <a:pt x="21443" y="140533"/>
                </a:lnTo>
                <a:lnTo>
                  <a:pt x="32678" y="139678"/>
                </a:lnTo>
                <a:lnTo>
                  <a:pt x="45137" y="136379"/>
                </a:lnTo>
                <a:lnTo>
                  <a:pt x="56433" y="130601"/>
                </a:lnTo>
                <a:lnTo>
                  <a:pt x="66565" y="122344"/>
                </a:lnTo>
                <a:lnTo>
                  <a:pt x="71712" y="116644"/>
                </a:lnTo>
                <a:lnTo>
                  <a:pt x="79015" y="105542"/>
                </a:lnTo>
                <a:lnTo>
                  <a:pt x="83397" y="93758"/>
                </a:lnTo>
                <a:lnTo>
                  <a:pt x="84858" y="81292"/>
                </a:lnTo>
                <a:lnTo>
                  <a:pt x="83977" y="70680"/>
                </a:lnTo>
                <a:lnTo>
                  <a:pt x="79998" y="58455"/>
                </a:lnTo>
                <a:lnTo>
                  <a:pt x="72815" y="48622"/>
                </a:lnTo>
                <a:lnTo>
                  <a:pt x="63866" y="41783"/>
                </a:lnTo>
                <a:lnTo>
                  <a:pt x="52311" y="36565"/>
                </a:lnTo>
                <a:lnTo>
                  <a:pt x="38414" y="33228"/>
                </a:lnTo>
                <a:lnTo>
                  <a:pt x="46646" y="14937"/>
                </a:lnTo>
                <a:lnTo>
                  <a:pt x="94309" y="14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05889" y="2449581"/>
            <a:ext cx="21064" cy="20442"/>
          </a:xfrm>
          <a:custGeom>
            <a:avLst/>
            <a:gdLst/>
            <a:ahLst/>
            <a:cxnLst/>
            <a:rect l="l" t="t" r="r" b="b"/>
            <a:pathLst>
              <a:path w="23170" h="23168">
                <a:moveTo>
                  <a:pt x="0" y="11583"/>
                </a:moveTo>
                <a:lnTo>
                  <a:pt x="0" y="14767"/>
                </a:lnTo>
                <a:lnTo>
                  <a:pt x="1117" y="17494"/>
                </a:lnTo>
                <a:lnTo>
                  <a:pt x="3353" y="19763"/>
                </a:lnTo>
                <a:lnTo>
                  <a:pt x="5589" y="22033"/>
                </a:lnTo>
                <a:lnTo>
                  <a:pt x="8333" y="23168"/>
                </a:lnTo>
                <a:lnTo>
                  <a:pt x="14837" y="23168"/>
                </a:lnTo>
                <a:lnTo>
                  <a:pt x="17581" y="22033"/>
                </a:lnTo>
                <a:lnTo>
                  <a:pt x="19817" y="19763"/>
                </a:lnTo>
                <a:lnTo>
                  <a:pt x="22053" y="17494"/>
                </a:lnTo>
                <a:lnTo>
                  <a:pt x="23170" y="14767"/>
                </a:lnTo>
                <a:lnTo>
                  <a:pt x="23170" y="8400"/>
                </a:lnTo>
                <a:lnTo>
                  <a:pt x="22036" y="5673"/>
                </a:lnTo>
                <a:lnTo>
                  <a:pt x="19766" y="3403"/>
                </a:lnTo>
                <a:lnTo>
                  <a:pt x="17496" y="1134"/>
                </a:lnTo>
                <a:lnTo>
                  <a:pt x="14770" y="0"/>
                </a:lnTo>
                <a:lnTo>
                  <a:pt x="8401" y="0"/>
                </a:lnTo>
                <a:lnTo>
                  <a:pt x="5674" y="1134"/>
                </a:lnTo>
                <a:lnTo>
                  <a:pt x="3404" y="3403"/>
                </a:lnTo>
                <a:lnTo>
                  <a:pt x="1134" y="5673"/>
                </a:lnTo>
                <a:lnTo>
                  <a:pt x="0" y="8400"/>
                </a:lnTo>
                <a:lnTo>
                  <a:pt x="0" y="11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487042" y="2512344"/>
            <a:ext cx="21065" cy="20352"/>
          </a:xfrm>
          <a:custGeom>
            <a:avLst/>
            <a:gdLst/>
            <a:ahLst/>
            <a:cxnLst/>
            <a:rect l="l" t="t" r="r" b="b"/>
            <a:pathLst>
              <a:path w="23171" h="23066">
                <a:moveTo>
                  <a:pt x="0" y="11482"/>
                </a:moveTo>
                <a:lnTo>
                  <a:pt x="0" y="14666"/>
                </a:lnTo>
                <a:lnTo>
                  <a:pt x="1118" y="17393"/>
                </a:lnTo>
                <a:lnTo>
                  <a:pt x="3353" y="19662"/>
                </a:lnTo>
                <a:lnTo>
                  <a:pt x="5589" y="21932"/>
                </a:lnTo>
                <a:lnTo>
                  <a:pt x="8333" y="23066"/>
                </a:lnTo>
                <a:lnTo>
                  <a:pt x="14837" y="23066"/>
                </a:lnTo>
                <a:lnTo>
                  <a:pt x="17581" y="21932"/>
                </a:lnTo>
                <a:lnTo>
                  <a:pt x="19817" y="19662"/>
                </a:lnTo>
                <a:lnTo>
                  <a:pt x="22053" y="17393"/>
                </a:lnTo>
                <a:lnTo>
                  <a:pt x="23171" y="14666"/>
                </a:lnTo>
                <a:lnTo>
                  <a:pt x="23171" y="8298"/>
                </a:lnTo>
                <a:lnTo>
                  <a:pt x="22036" y="5588"/>
                </a:lnTo>
                <a:lnTo>
                  <a:pt x="19766" y="3353"/>
                </a:lnTo>
                <a:lnTo>
                  <a:pt x="17496" y="1117"/>
                </a:lnTo>
                <a:lnTo>
                  <a:pt x="14770" y="0"/>
                </a:lnTo>
                <a:lnTo>
                  <a:pt x="8401" y="0"/>
                </a:lnTo>
                <a:lnTo>
                  <a:pt x="5674" y="1117"/>
                </a:lnTo>
                <a:lnTo>
                  <a:pt x="3404" y="3353"/>
                </a:lnTo>
                <a:lnTo>
                  <a:pt x="1134" y="5588"/>
                </a:lnTo>
                <a:lnTo>
                  <a:pt x="0" y="8298"/>
                </a:lnTo>
                <a:lnTo>
                  <a:pt x="0" y="11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78995" y="2410759"/>
            <a:ext cx="120381" cy="119786"/>
          </a:xfrm>
          <a:custGeom>
            <a:avLst/>
            <a:gdLst/>
            <a:ahLst/>
            <a:cxnLst/>
            <a:rect l="l" t="t" r="r" b="b"/>
            <a:pathLst>
              <a:path w="132419" h="135758">
                <a:moveTo>
                  <a:pt x="132419" y="0"/>
                </a:moveTo>
                <a:lnTo>
                  <a:pt x="28862" y="0"/>
                </a:lnTo>
                <a:lnTo>
                  <a:pt x="28862" y="3353"/>
                </a:lnTo>
                <a:lnTo>
                  <a:pt x="34756" y="3488"/>
                </a:lnTo>
                <a:lnTo>
                  <a:pt x="38939" y="4200"/>
                </a:lnTo>
                <a:lnTo>
                  <a:pt x="41412" y="5486"/>
                </a:lnTo>
                <a:lnTo>
                  <a:pt x="43886" y="6774"/>
                </a:lnTo>
                <a:lnTo>
                  <a:pt x="45122" y="9043"/>
                </a:lnTo>
                <a:lnTo>
                  <a:pt x="45122" y="13718"/>
                </a:lnTo>
                <a:lnTo>
                  <a:pt x="44021" y="19425"/>
                </a:lnTo>
                <a:lnTo>
                  <a:pt x="42581" y="24997"/>
                </a:lnTo>
                <a:lnTo>
                  <a:pt x="17073" y="117060"/>
                </a:lnTo>
                <a:lnTo>
                  <a:pt x="15244" y="123496"/>
                </a:lnTo>
                <a:lnTo>
                  <a:pt x="12906" y="127730"/>
                </a:lnTo>
                <a:lnTo>
                  <a:pt x="10061" y="129762"/>
                </a:lnTo>
                <a:lnTo>
                  <a:pt x="8231" y="131117"/>
                </a:lnTo>
                <a:lnTo>
                  <a:pt x="4878" y="131998"/>
                </a:lnTo>
                <a:lnTo>
                  <a:pt x="0" y="132404"/>
                </a:lnTo>
                <a:lnTo>
                  <a:pt x="0" y="135758"/>
                </a:lnTo>
                <a:lnTo>
                  <a:pt x="105691" y="135758"/>
                </a:lnTo>
                <a:lnTo>
                  <a:pt x="118700" y="102123"/>
                </a:lnTo>
                <a:lnTo>
                  <a:pt x="115346" y="100395"/>
                </a:lnTo>
                <a:lnTo>
                  <a:pt x="109608" y="107970"/>
                </a:lnTo>
                <a:lnTo>
                  <a:pt x="100467" y="117384"/>
                </a:lnTo>
                <a:lnTo>
                  <a:pt x="91311" y="123564"/>
                </a:lnTo>
                <a:lnTo>
                  <a:pt x="80156" y="127193"/>
                </a:lnTo>
                <a:lnTo>
                  <a:pt x="67307" y="128967"/>
                </a:lnTo>
                <a:lnTo>
                  <a:pt x="51321" y="129559"/>
                </a:lnTo>
                <a:lnTo>
                  <a:pt x="45155" y="129559"/>
                </a:lnTo>
                <a:lnTo>
                  <a:pt x="41023" y="128611"/>
                </a:lnTo>
                <a:lnTo>
                  <a:pt x="38923" y="126714"/>
                </a:lnTo>
                <a:lnTo>
                  <a:pt x="37771" y="125630"/>
                </a:lnTo>
                <a:lnTo>
                  <a:pt x="37195" y="124004"/>
                </a:lnTo>
                <a:lnTo>
                  <a:pt x="37195" y="121836"/>
                </a:lnTo>
                <a:lnTo>
                  <a:pt x="37314" y="119296"/>
                </a:lnTo>
                <a:lnTo>
                  <a:pt x="37788" y="116857"/>
                </a:lnTo>
                <a:lnTo>
                  <a:pt x="38516" y="114114"/>
                </a:lnTo>
                <a:lnTo>
                  <a:pt x="51321" y="67675"/>
                </a:lnTo>
                <a:lnTo>
                  <a:pt x="71613" y="67675"/>
                </a:lnTo>
                <a:lnTo>
                  <a:pt x="77388" y="68336"/>
                </a:lnTo>
                <a:lnTo>
                  <a:pt x="80539" y="69657"/>
                </a:lnTo>
                <a:lnTo>
                  <a:pt x="83689" y="70978"/>
                </a:lnTo>
                <a:lnTo>
                  <a:pt x="85264" y="73840"/>
                </a:lnTo>
                <a:lnTo>
                  <a:pt x="85197" y="80310"/>
                </a:lnTo>
                <a:lnTo>
                  <a:pt x="84926" y="82071"/>
                </a:lnTo>
                <a:lnTo>
                  <a:pt x="84519" y="84543"/>
                </a:lnTo>
                <a:lnTo>
                  <a:pt x="83842" y="88608"/>
                </a:lnTo>
                <a:lnTo>
                  <a:pt x="87907" y="89523"/>
                </a:lnTo>
                <a:lnTo>
                  <a:pt x="102135" y="41357"/>
                </a:lnTo>
                <a:lnTo>
                  <a:pt x="98273" y="40442"/>
                </a:lnTo>
                <a:lnTo>
                  <a:pt x="94072" y="49926"/>
                </a:lnTo>
                <a:lnTo>
                  <a:pt x="90109" y="55515"/>
                </a:lnTo>
                <a:lnTo>
                  <a:pt x="86382" y="57209"/>
                </a:lnTo>
                <a:lnTo>
                  <a:pt x="82490" y="58324"/>
                </a:lnTo>
                <a:lnTo>
                  <a:pt x="71062" y="59730"/>
                </a:lnTo>
                <a:lnTo>
                  <a:pt x="53252" y="60664"/>
                </a:lnTo>
                <a:lnTo>
                  <a:pt x="66972" y="12194"/>
                </a:lnTo>
                <a:lnTo>
                  <a:pt x="67649" y="9890"/>
                </a:lnTo>
                <a:lnTo>
                  <a:pt x="68903" y="8400"/>
                </a:lnTo>
                <a:lnTo>
                  <a:pt x="70732" y="7723"/>
                </a:lnTo>
                <a:lnTo>
                  <a:pt x="72561" y="7045"/>
                </a:lnTo>
                <a:lnTo>
                  <a:pt x="77033" y="6706"/>
                </a:lnTo>
                <a:lnTo>
                  <a:pt x="84147" y="6706"/>
                </a:lnTo>
                <a:lnTo>
                  <a:pt x="91940" y="6808"/>
                </a:lnTo>
                <a:lnTo>
                  <a:pt x="106082" y="7817"/>
                </a:lnTo>
                <a:lnTo>
                  <a:pt x="114889" y="9907"/>
                </a:lnTo>
                <a:lnTo>
                  <a:pt x="119869" y="12041"/>
                </a:lnTo>
                <a:lnTo>
                  <a:pt x="122290" y="16529"/>
                </a:lnTo>
                <a:lnTo>
                  <a:pt x="122155" y="23371"/>
                </a:lnTo>
                <a:lnTo>
                  <a:pt x="122054" y="25454"/>
                </a:lnTo>
                <a:lnTo>
                  <a:pt x="121985" y="27317"/>
                </a:lnTo>
                <a:lnTo>
                  <a:pt x="121850" y="29265"/>
                </a:lnTo>
                <a:lnTo>
                  <a:pt x="121647" y="31297"/>
                </a:lnTo>
                <a:lnTo>
                  <a:pt x="125916" y="31703"/>
                </a:lnTo>
                <a:lnTo>
                  <a:pt x="132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725161" y="2449223"/>
            <a:ext cx="57557" cy="24566"/>
          </a:xfrm>
          <a:custGeom>
            <a:avLst/>
            <a:gdLst/>
            <a:ahLst/>
            <a:cxnLst/>
            <a:rect l="l" t="t" r="r" b="b"/>
            <a:pathLst>
              <a:path w="63313" h="27842">
                <a:moveTo>
                  <a:pt x="45020" y="12295"/>
                </a:moveTo>
                <a:lnTo>
                  <a:pt x="43326" y="8162"/>
                </a:lnTo>
                <a:lnTo>
                  <a:pt x="41700" y="5351"/>
                </a:lnTo>
                <a:lnTo>
                  <a:pt x="40142" y="3861"/>
                </a:lnTo>
                <a:lnTo>
                  <a:pt x="37500" y="1286"/>
                </a:lnTo>
                <a:lnTo>
                  <a:pt x="33570" y="0"/>
                </a:lnTo>
                <a:lnTo>
                  <a:pt x="28353" y="0"/>
                </a:lnTo>
                <a:lnTo>
                  <a:pt x="21148" y="770"/>
                </a:lnTo>
                <a:lnTo>
                  <a:pt x="10237" y="4809"/>
                </a:lnTo>
                <a:lnTo>
                  <a:pt x="0" y="27842"/>
                </a:lnTo>
                <a:lnTo>
                  <a:pt x="9719" y="15265"/>
                </a:lnTo>
                <a:lnTo>
                  <a:pt x="19759" y="7397"/>
                </a:lnTo>
                <a:lnTo>
                  <a:pt x="29776" y="4775"/>
                </a:lnTo>
                <a:lnTo>
                  <a:pt x="32622" y="4775"/>
                </a:lnTo>
                <a:lnTo>
                  <a:pt x="35349" y="5859"/>
                </a:lnTo>
                <a:lnTo>
                  <a:pt x="37957" y="8027"/>
                </a:lnTo>
                <a:lnTo>
                  <a:pt x="40566" y="10195"/>
                </a:lnTo>
                <a:lnTo>
                  <a:pt x="41870" y="13954"/>
                </a:lnTo>
                <a:lnTo>
                  <a:pt x="41870" y="19306"/>
                </a:lnTo>
                <a:lnTo>
                  <a:pt x="41702" y="23142"/>
                </a:lnTo>
                <a:lnTo>
                  <a:pt x="63313" y="3048"/>
                </a:lnTo>
                <a:lnTo>
                  <a:pt x="48171" y="3048"/>
                </a:lnTo>
                <a:lnTo>
                  <a:pt x="45020" y="1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91967" y="2449223"/>
            <a:ext cx="81855" cy="83384"/>
          </a:xfrm>
          <a:custGeom>
            <a:avLst/>
            <a:gdLst/>
            <a:ahLst/>
            <a:cxnLst/>
            <a:rect l="l" t="t" r="r" b="b"/>
            <a:pathLst>
              <a:path w="90041" h="94502">
                <a:moveTo>
                  <a:pt x="52371" y="90335"/>
                </a:moveTo>
                <a:lnTo>
                  <a:pt x="54268" y="91961"/>
                </a:lnTo>
                <a:lnTo>
                  <a:pt x="56165" y="93587"/>
                </a:lnTo>
                <a:lnTo>
                  <a:pt x="58604" y="94400"/>
                </a:lnTo>
                <a:lnTo>
                  <a:pt x="67344" y="94400"/>
                </a:lnTo>
                <a:lnTo>
                  <a:pt x="73577" y="90640"/>
                </a:lnTo>
                <a:lnTo>
                  <a:pt x="80285" y="83121"/>
                </a:lnTo>
                <a:lnTo>
                  <a:pt x="83672" y="79395"/>
                </a:lnTo>
                <a:lnTo>
                  <a:pt x="86924" y="74958"/>
                </a:lnTo>
                <a:lnTo>
                  <a:pt x="90041" y="69809"/>
                </a:lnTo>
                <a:lnTo>
                  <a:pt x="87196" y="67878"/>
                </a:lnTo>
                <a:lnTo>
                  <a:pt x="84688" y="70927"/>
                </a:lnTo>
                <a:lnTo>
                  <a:pt x="82825" y="73196"/>
                </a:lnTo>
                <a:lnTo>
                  <a:pt x="81606" y="74687"/>
                </a:lnTo>
                <a:lnTo>
                  <a:pt x="79642" y="77126"/>
                </a:lnTo>
                <a:lnTo>
                  <a:pt x="78286" y="78717"/>
                </a:lnTo>
                <a:lnTo>
                  <a:pt x="77541" y="79462"/>
                </a:lnTo>
                <a:lnTo>
                  <a:pt x="75915" y="81088"/>
                </a:lnTo>
                <a:lnTo>
                  <a:pt x="73476" y="83070"/>
                </a:lnTo>
                <a:lnTo>
                  <a:pt x="71342" y="84238"/>
                </a:lnTo>
                <a:lnTo>
                  <a:pt x="69309" y="84238"/>
                </a:lnTo>
                <a:lnTo>
                  <a:pt x="67785" y="82629"/>
                </a:lnTo>
                <a:lnTo>
                  <a:pt x="67581" y="80987"/>
                </a:lnTo>
                <a:lnTo>
                  <a:pt x="67717" y="79293"/>
                </a:lnTo>
                <a:lnTo>
                  <a:pt x="68259" y="76990"/>
                </a:lnTo>
                <a:lnTo>
                  <a:pt x="68903" y="74382"/>
                </a:lnTo>
                <a:lnTo>
                  <a:pt x="88110" y="2336"/>
                </a:lnTo>
                <a:lnTo>
                  <a:pt x="72764" y="2336"/>
                </a:lnTo>
                <a:lnTo>
                  <a:pt x="67170" y="17650"/>
                </a:lnTo>
                <a:lnTo>
                  <a:pt x="63415" y="27232"/>
                </a:lnTo>
                <a:lnTo>
                  <a:pt x="57824" y="39351"/>
                </a:lnTo>
                <a:lnTo>
                  <a:pt x="51829" y="50096"/>
                </a:lnTo>
                <a:lnTo>
                  <a:pt x="43754" y="62156"/>
                </a:lnTo>
                <a:lnTo>
                  <a:pt x="35823" y="72248"/>
                </a:lnTo>
                <a:lnTo>
                  <a:pt x="29827" y="79361"/>
                </a:lnTo>
                <a:lnTo>
                  <a:pt x="24830" y="82917"/>
                </a:lnTo>
                <a:lnTo>
                  <a:pt x="19410" y="82917"/>
                </a:lnTo>
                <a:lnTo>
                  <a:pt x="17377" y="81597"/>
                </a:lnTo>
                <a:lnTo>
                  <a:pt x="16057" y="79497"/>
                </a:lnTo>
                <a:lnTo>
                  <a:pt x="16057" y="77532"/>
                </a:lnTo>
                <a:lnTo>
                  <a:pt x="16361" y="75906"/>
                </a:lnTo>
                <a:lnTo>
                  <a:pt x="16903" y="73637"/>
                </a:lnTo>
                <a:lnTo>
                  <a:pt x="17377" y="71943"/>
                </a:lnTo>
                <a:lnTo>
                  <a:pt x="35366" y="2844"/>
                </a:lnTo>
                <a:lnTo>
                  <a:pt x="34451" y="0"/>
                </a:lnTo>
                <a:lnTo>
                  <a:pt x="18292" y="3048"/>
                </a:lnTo>
                <a:lnTo>
                  <a:pt x="3353" y="5995"/>
                </a:lnTo>
                <a:lnTo>
                  <a:pt x="3353" y="8840"/>
                </a:lnTo>
                <a:lnTo>
                  <a:pt x="8096" y="8840"/>
                </a:lnTo>
                <a:lnTo>
                  <a:pt x="11331" y="9162"/>
                </a:lnTo>
                <a:lnTo>
                  <a:pt x="13059" y="9805"/>
                </a:lnTo>
                <a:lnTo>
                  <a:pt x="14786" y="10449"/>
                </a:lnTo>
                <a:lnTo>
                  <a:pt x="15650" y="12227"/>
                </a:lnTo>
                <a:lnTo>
                  <a:pt x="15650" y="15140"/>
                </a:lnTo>
                <a:lnTo>
                  <a:pt x="15497" y="16918"/>
                </a:lnTo>
                <a:lnTo>
                  <a:pt x="15142" y="18798"/>
                </a:lnTo>
                <a:lnTo>
                  <a:pt x="914" y="75804"/>
                </a:lnTo>
                <a:lnTo>
                  <a:pt x="576" y="77362"/>
                </a:lnTo>
                <a:lnTo>
                  <a:pt x="338" y="78582"/>
                </a:lnTo>
                <a:lnTo>
                  <a:pt x="67" y="80343"/>
                </a:lnTo>
                <a:lnTo>
                  <a:pt x="0" y="87795"/>
                </a:lnTo>
                <a:lnTo>
                  <a:pt x="1761" y="91182"/>
                </a:lnTo>
                <a:lnTo>
                  <a:pt x="5284" y="93079"/>
                </a:lnTo>
                <a:lnTo>
                  <a:pt x="7113" y="94027"/>
                </a:lnTo>
                <a:lnTo>
                  <a:pt x="9146" y="94502"/>
                </a:lnTo>
                <a:lnTo>
                  <a:pt x="11382" y="94502"/>
                </a:lnTo>
                <a:lnTo>
                  <a:pt x="15977" y="93945"/>
                </a:lnTo>
                <a:lnTo>
                  <a:pt x="26586" y="88704"/>
                </a:lnTo>
                <a:lnTo>
                  <a:pt x="37703" y="77938"/>
                </a:lnTo>
                <a:lnTo>
                  <a:pt x="44241" y="69252"/>
                </a:lnTo>
                <a:lnTo>
                  <a:pt x="51382" y="58532"/>
                </a:lnTo>
                <a:lnTo>
                  <a:pt x="59756" y="45015"/>
                </a:lnTo>
                <a:lnTo>
                  <a:pt x="60467" y="45015"/>
                </a:lnTo>
                <a:lnTo>
                  <a:pt x="58232" y="53652"/>
                </a:lnTo>
                <a:lnTo>
                  <a:pt x="56335" y="60765"/>
                </a:lnTo>
                <a:lnTo>
                  <a:pt x="54777" y="66693"/>
                </a:lnTo>
                <a:lnTo>
                  <a:pt x="53557" y="71435"/>
                </a:lnTo>
                <a:lnTo>
                  <a:pt x="52812" y="74077"/>
                </a:lnTo>
                <a:lnTo>
                  <a:pt x="52269" y="76448"/>
                </a:lnTo>
                <a:lnTo>
                  <a:pt x="51931" y="78548"/>
                </a:lnTo>
                <a:lnTo>
                  <a:pt x="51592" y="80648"/>
                </a:lnTo>
                <a:lnTo>
                  <a:pt x="51422" y="82579"/>
                </a:lnTo>
                <a:lnTo>
                  <a:pt x="51422" y="87795"/>
                </a:lnTo>
                <a:lnTo>
                  <a:pt x="52371" y="90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908293" y="2410042"/>
            <a:ext cx="18385" cy="19635"/>
          </a:xfrm>
          <a:custGeom>
            <a:avLst/>
            <a:gdLst/>
            <a:ahLst/>
            <a:cxnLst/>
            <a:rect l="l" t="t" r="r" b="b"/>
            <a:pathLst>
              <a:path w="20223" h="22253">
                <a:moveTo>
                  <a:pt x="20223" y="11177"/>
                </a:moveTo>
                <a:lnTo>
                  <a:pt x="20223" y="8061"/>
                </a:lnTo>
                <a:lnTo>
                  <a:pt x="19224" y="5419"/>
                </a:lnTo>
                <a:lnTo>
                  <a:pt x="17225" y="3251"/>
                </a:lnTo>
                <a:lnTo>
                  <a:pt x="15226" y="1084"/>
                </a:lnTo>
                <a:lnTo>
                  <a:pt x="12838" y="0"/>
                </a:lnTo>
                <a:lnTo>
                  <a:pt x="7283" y="0"/>
                </a:lnTo>
                <a:lnTo>
                  <a:pt x="4911" y="1084"/>
                </a:lnTo>
                <a:lnTo>
                  <a:pt x="2946" y="3251"/>
                </a:lnTo>
                <a:lnTo>
                  <a:pt x="982" y="5419"/>
                </a:lnTo>
                <a:lnTo>
                  <a:pt x="0" y="8061"/>
                </a:lnTo>
                <a:lnTo>
                  <a:pt x="0" y="14226"/>
                </a:lnTo>
                <a:lnTo>
                  <a:pt x="982" y="16834"/>
                </a:lnTo>
                <a:lnTo>
                  <a:pt x="2946" y="19002"/>
                </a:lnTo>
                <a:lnTo>
                  <a:pt x="4911" y="21170"/>
                </a:lnTo>
                <a:lnTo>
                  <a:pt x="7283" y="22253"/>
                </a:lnTo>
                <a:lnTo>
                  <a:pt x="12838" y="22253"/>
                </a:lnTo>
                <a:lnTo>
                  <a:pt x="15226" y="21186"/>
                </a:lnTo>
                <a:lnTo>
                  <a:pt x="17225" y="19052"/>
                </a:lnTo>
                <a:lnTo>
                  <a:pt x="19224" y="16919"/>
                </a:lnTo>
                <a:lnTo>
                  <a:pt x="20223" y="14293"/>
                </a:lnTo>
                <a:lnTo>
                  <a:pt x="20223" y="11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934101" y="2430305"/>
            <a:ext cx="48873" cy="102213"/>
          </a:xfrm>
          <a:custGeom>
            <a:avLst/>
            <a:gdLst/>
            <a:ahLst/>
            <a:cxnLst/>
            <a:rect l="l" t="t" r="r" b="b"/>
            <a:pathLst>
              <a:path w="53760" h="115841">
                <a:moveTo>
                  <a:pt x="19614" y="31805"/>
                </a:moveTo>
                <a:lnTo>
                  <a:pt x="508" y="102834"/>
                </a:lnTo>
                <a:lnTo>
                  <a:pt x="101" y="105019"/>
                </a:lnTo>
                <a:lnTo>
                  <a:pt x="0" y="106899"/>
                </a:lnTo>
                <a:lnTo>
                  <a:pt x="0" y="109202"/>
                </a:lnTo>
                <a:lnTo>
                  <a:pt x="779" y="111269"/>
                </a:lnTo>
                <a:lnTo>
                  <a:pt x="2337" y="113097"/>
                </a:lnTo>
                <a:lnTo>
                  <a:pt x="3895" y="114926"/>
                </a:lnTo>
                <a:lnTo>
                  <a:pt x="6402" y="115841"/>
                </a:lnTo>
                <a:lnTo>
                  <a:pt x="13855" y="115841"/>
                </a:lnTo>
                <a:lnTo>
                  <a:pt x="18072" y="114131"/>
                </a:lnTo>
                <a:lnTo>
                  <a:pt x="22510" y="110709"/>
                </a:lnTo>
                <a:lnTo>
                  <a:pt x="26948" y="107288"/>
                </a:lnTo>
                <a:lnTo>
                  <a:pt x="32080" y="101209"/>
                </a:lnTo>
                <a:lnTo>
                  <a:pt x="37906" y="92470"/>
                </a:lnTo>
                <a:lnTo>
                  <a:pt x="39329" y="90335"/>
                </a:lnTo>
                <a:lnTo>
                  <a:pt x="36687" y="88811"/>
                </a:lnTo>
                <a:lnTo>
                  <a:pt x="32351" y="94434"/>
                </a:lnTo>
                <a:lnTo>
                  <a:pt x="29268" y="98194"/>
                </a:lnTo>
                <a:lnTo>
                  <a:pt x="27439" y="100091"/>
                </a:lnTo>
                <a:lnTo>
                  <a:pt x="24255" y="103614"/>
                </a:lnTo>
                <a:lnTo>
                  <a:pt x="21782" y="105375"/>
                </a:lnTo>
                <a:lnTo>
                  <a:pt x="20020" y="105375"/>
                </a:lnTo>
                <a:lnTo>
                  <a:pt x="17818" y="104816"/>
                </a:lnTo>
                <a:lnTo>
                  <a:pt x="16734" y="102580"/>
                </a:lnTo>
                <a:lnTo>
                  <a:pt x="16971" y="100192"/>
                </a:lnTo>
                <a:lnTo>
                  <a:pt x="35264" y="31805"/>
                </a:lnTo>
                <a:lnTo>
                  <a:pt x="52541" y="31805"/>
                </a:lnTo>
                <a:lnTo>
                  <a:pt x="52813" y="30010"/>
                </a:lnTo>
                <a:lnTo>
                  <a:pt x="53520" y="26342"/>
                </a:lnTo>
                <a:lnTo>
                  <a:pt x="53760" y="24997"/>
                </a:lnTo>
                <a:lnTo>
                  <a:pt x="50442" y="26928"/>
                </a:lnTo>
                <a:lnTo>
                  <a:pt x="50442" y="30281"/>
                </a:lnTo>
                <a:lnTo>
                  <a:pt x="37195" y="24997"/>
                </a:lnTo>
                <a:lnTo>
                  <a:pt x="42988" y="2845"/>
                </a:lnTo>
                <a:lnTo>
                  <a:pt x="43056" y="2438"/>
                </a:lnTo>
                <a:lnTo>
                  <a:pt x="42886" y="880"/>
                </a:lnTo>
                <a:lnTo>
                  <a:pt x="41260" y="0"/>
                </a:lnTo>
                <a:lnTo>
                  <a:pt x="39533" y="914"/>
                </a:lnTo>
                <a:lnTo>
                  <a:pt x="37906" y="2845"/>
                </a:lnTo>
                <a:lnTo>
                  <a:pt x="31402" y="10568"/>
                </a:lnTo>
                <a:lnTo>
                  <a:pt x="26270" y="15784"/>
                </a:lnTo>
                <a:lnTo>
                  <a:pt x="22510" y="18494"/>
                </a:lnTo>
                <a:lnTo>
                  <a:pt x="18750" y="21203"/>
                </a:lnTo>
                <a:lnTo>
                  <a:pt x="13448" y="24015"/>
                </a:lnTo>
                <a:lnTo>
                  <a:pt x="6605" y="26928"/>
                </a:lnTo>
                <a:lnTo>
                  <a:pt x="4573" y="28350"/>
                </a:lnTo>
                <a:lnTo>
                  <a:pt x="4166" y="29976"/>
                </a:lnTo>
                <a:lnTo>
                  <a:pt x="4166" y="31805"/>
                </a:lnTo>
                <a:lnTo>
                  <a:pt x="19614" y="3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967915" y="2452361"/>
            <a:ext cx="15059" cy="4662"/>
          </a:xfrm>
          <a:custGeom>
            <a:avLst/>
            <a:gdLst/>
            <a:ahLst/>
            <a:cxnLst/>
            <a:rect l="l" t="t" r="r" b="b"/>
            <a:pathLst>
              <a:path w="16565" h="5284">
                <a:moveTo>
                  <a:pt x="13247" y="1930"/>
                </a:moveTo>
                <a:lnTo>
                  <a:pt x="16565" y="0"/>
                </a:lnTo>
                <a:lnTo>
                  <a:pt x="0" y="0"/>
                </a:lnTo>
                <a:lnTo>
                  <a:pt x="13247" y="5284"/>
                </a:lnTo>
                <a:lnTo>
                  <a:pt x="13247" y="1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972290" y="2449043"/>
            <a:ext cx="85459" cy="119606"/>
          </a:xfrm>
          <a:custGeom>
            <a:avLst/>
            <a:gdLst/>
            <a:ahLst/>
            <a:cxnLst/>
            <a:rect l="l" t="t" r="r" b="b"/>
            <a:pathLst>
              <a:path w="94005" h="135554">
                <a:moveTo>
                  <a:pt x="61687" y="83934"/>
                </a:moveTo>
                <a:lnTo>
                  <a:pt x="63324" y="81404"/>
                </a:lnTo>
                <a:lnTo>
                  <a:pt x="69995" y="70572"/>
                </a:lnTo>
                <a:lnTo>
                  <a:pt x="76258" y="59526"/>
                </a:lnTo>
                <a:lnTo>
                  <a:pt x="82114" y="48267"/>
                </a:lnTo>
                <a:lnTo>
                  <a:pt x="88378" y="34522"/>
                </a:lnTo>
                <a:lnTo>
                  <a:pt x="92598" y="22354"/>
                </a:lnTo>
                <a:lnTo>
                  <a:pt x="94005" y="13311"/>
                </a:lnTo>
                <a:lnTo>
                  <a:pt x="94005" y="8501"/>
                </a:lnTo>
                <a:lnTo>
                  <a:pt x="92955" y="5097"/>
                </a:lnTo>
                <a:lnTo>
                  <a:pt x="90854" y="3099"/>
                </a:lnTo>
                <a:lnTo>
                  <a:pt x="88754" y="1101"/>
                </a:lnTo>
                <a:lnTo>
                  <a:pt x="86010" y="101"/>
                </a:lnTo>
                <a:lnTo>
                  <a:pt x="79912" y="101"/>
                </a:lnTo>
                <a:lnTo>
                  <a:pt x="75170" y="3658"/>
                </a:lnTo>
                <a:lnTo>
                  <a:pt x="74492" y="10025"/>
                </a:lnTo>
                <a:lnTo>
                  <a:pt x="78134" y="15005"/>
                </a:lnTo>
                <a:lnTo>
                  <a:pt x="80488" y="16563"/>
                </a:lnTo>
                <a:lnTo>
                  <a:pt x="82216" y="17477"/>
                </a:lnTo>
                <a:lnTo>
                  <a:pt x="84655" y="19256"/>
                </a:lnTo>
                <a:lnTo>
                  <a:pt x="85468" y="21491"/>
                </a:lnTo>
                <a:lnTo>
                  <a:pt x="85671" y="23777"/>
                </a:lnTo>
                <a:lnTo>
                  <a:pt x="85583" y="25309"/>
                </a:lnTo>
                <a:lnTo>
                  <a:pt x="82746" y="35393"/>
                </a:lnTo>
                <a:lnTo>
                  <a:pt x="75915" y="50096"/>
                </a:lnTo>
                <a:lnTo>
                  <a:pt x="73746" y="54157"/>
                </a:lnTo>
                <a:lnTo>
                  <a:pt x="67926" y="64497"/>
                </a:lnTo>
                <a:lnTo>
                  <a:pt x="60264" y="77532"/>
                </a:lnTo>
                <a:lnTo>
                  <a:pt x="56199" y="53348"/>
                </a:lnTo>
                <a:lnTo>
                  <a:pt x="55406" y="49348"/>
                </a:lnTo>
                <a:lnTo>
                  <a:pt x="52538" y="38074"/>
                </a:lnTo>
                <a:lnTo>
                  <a:pt x="48069" y="23066"/>
                </a:lnTo>
                <a:lnTo>
                  <a:pt x="43259" y="7621"/>
                </a:lnTo>
                <a:lnTo>
                  <a:pt x="40007" y="0"/>
                </a:lnTo>
                <a:lnTo>
                  <a:pt x="38313" y="203"/>
                </a:lnTo>
                <a:lnTo>
                  <a:pt x="36179" y="406"/>
                </a:lnTo>
                <a:lnTo>
                  <a:pt x="11512" y="5104"/>
                </a:lnTo>
                <a:lnTo>
                  <a:pt x="10806" y="8772"/>
                </a:lnTo>
                <a:lnTo>
                  <a:pt x="10534" y="10568"/>
                </a:lnTo>
                <a:lnTo>
                  <a:pt x="10856" y="8767"/>
                </a:lnTo>
                <a:lnTo>
                  <a:pt x="12483" y="8586"/>
                </a:lnTo>
                <a:lnTo>
                  <a:pt x="13466" y="8484"/>
                </a:lnTo>
                <a:lnTo>
                  <a:pt x="15549" y="8332"/>
                </a:lnTo>
                <a:lnTo>
                  <a:pt x="20901" y="8332"/>
                </a:lnTo>
                <a:lnTo>
                  <a:pt x="24949" y="10500"/>
                </a:lnTo>
                <a:lnTo>
                  <a:pt x="27693" y="14835"/>
                </a:lnTo>
                <a:lnTo>
                  <a:pt x="32199" y="24764"/>
                </a:lnTo>
                <a:lnTo>
                  <a:pt x="36789" y="39630"/>
                </a:lnTo>
                <a:lnTo>
                  <a:pt x="37999" y="44136"/>
                </a:lnTo>
                <a:lnTo>
                  <a:pt x="41034" y="56087"/>
                </a:lnTo>
                <a:lnTo>
                  <a:pt x="44157" y="69301"/>
                </a:lnTo>
                <a:lnTo>
                  <a:pt x="46697" y="80411"/>
                </a:lnTo>
                <a:lnTo>
                  <a:pt x="47968" y="87863"/>
                </a:lnTo>
                <a:lnTo>
                  <a:pt x="47968" y="95653"/>
                </a:lnTo>
                <a:lnTo>
                  <a:pt x="44292" y="102038"/>
                </a:lnTo>
                <a:lnTo>
                  <a:pt x="36941" y="110811"/>
                </a:lnTo>
                <a:lnTo>
                  <a:pt x="29590" y="119584"/>
                </a:lnTo>
                <a:lnTo>
                  <a:pt x="24255" y="123970"/>
                </a:lnTo>
                <a:lnTo>
                  <a:pt x="20935" y="123970"/>
                </a:lnTo>
                <a:lnTo>
                  <a:pt x="19766" y="123885"/>
                </a:lnTo>
                <a:lnTo>
                  <a:pt x="17886" y="122954"/>
                </a:lnTo>
                <a:lnTo>
                  <a:pt x="15040" y="120719"/>
                </a:lnTo>
                <a:lnTo>
                  <a:pt x="12398" y="119143"/>
                </a:lnTo>
                <a:lnTo>
                  <a:pt x="9621" y="118178"/>
                </a:lnTo>
                <a:lnTo>
                  <a:pt x="5352" y="118178"/>
                </a:lnTo>
                <a:lnTo>
                  <a:pt x="3387" y="118957"/>
                </a:lnTo>
                <a:lnTo>
                  <a:pt x="2032" y="120515"/>
                </a:lnTo>
                <a:lnTo>
                  <a:pt x="677" y="122073"/>
                </a:lnTo>
                <a:lnTo>
                  <a:pt x="0" y="123936"/>
                </a:lnTo>
                <a:lnTo>
                  <a:pt x="0" y="129017"/>
                </a:lnTo>
                <a:lnTo>
                  <a:pt x="1067" y="131320"/>
                </a:lnTo>
                <a:lnTo>
                  <a:pt x="3201" y="133014"/>
                </a:lnTo>
                <a:lnTo>
                  <a:pt x="5335" y="134707"/>
                </a:lnTo>
                <a:lnTo>
                  <a:pt x="7791" y="135554"/>
                </a:lnTo>
                <a:lnTo>
                  <a:pt x="10569" y="135554"/>
                </a:lnTo>
                <a:lnTo>
                  <a:pt x="15509" y="134671"/>
                </a:lnTo>
                <a:lnTo>
                  <a:pt x="25618" y="128720"/>
                </a:lnTo>
                <a:lnTo>
                  <a:pt x="37398" y="117162"/>
                </a:lnTo>
                <a:lnTo>
                  <a:pt x="38931" y="115370"/>
                </a:lnTo>
                <a:lnTo>
                  <a:pt x="45762" y="106768"/>
                </a:lnTo>
                <a:lnTo>
                  <a:pt x="53347" y="96290"/>
                </a:lnTo>
                <a:lnTo>
                  <a:pt x="61687" y="83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85749" y="2449058"/>
            <a:ext cx="35476" cy="83458"/>
          </a:xfrm>
          <a:custGeom>
            <a:avLst/>
            <a:gdLst/>
            <a:ahLst/>
            <a:cxnLst/>
            <a:rect l="l" t="t" r="r" b="b"/>
            <a:pathLst>
              <a:path w="39024" h="94586">
                <a:moveTo>
                  <a:pt x="8841" y="8823"/>
                </a:moveTo>
                <a:lnTo>
                  <a:pt x="12381" y="9111"/>
                </a:lnTo>
                <a:lnTo>
                  <a:pt x="14177" y="9687"/>
                </a:lnTo>
                <a:lnTo>
                  <a:pt x="15972" y="10263"/>
                </a:lnTo>
                <a:lnTo>
                  <a:pt x="16870" y="11770"/>
                </a:lnTo>
                <a:lnTo>
                  <a:pt x="16870" y="14886"/>
                </a:lnTo>
                <a:lnTo>
                  <a:pt x="16531" y="16918"/>
                </a:lnTo>
                <a:lnTo>
                  <a:pt x="16159" y="18476"/>
                </a:lnTo>
                <a:lnTo>
                  <a:pt x="1931" y="70707"/>
                </a:lnTo>
                <a:lnTo>
                  <a:pt x="1186" y="73552"/>
                </a:lnTo>
                <a:lnTo>
                  <a:pt x="677" y="75703"/>
                </a:lnTo>
                <a:lnTo>
                  <a:pt x="135" y="78616"/>
                </a:lnTo>
                <a:lnTo>
                  <a:pt x="0" y="80326"/>
                </a:lnTo>
                <a:lnTo>
                  <a:pt x="0" y="85610"/>
                </a:lnTo>
                <a:lnTo>
                  <a:pt x="965" y="88489"/>
                </a:lnTo>
                <a:lnTo>
                  <a:pt x="2896" y="90928"/>
                </a:lnTo>
                <a:lnTo>
                  <a:pt x="4827" y="93367"/>
                </a:lnTo>
                <a:lnTo>
                  <a:pt x="7249" y="94586"/>
                </a:lnTo>
                <a:lnTo>
                  <a:pt x="15108" y="94586"/>
                </a:lnTo>
                <a:lnTo>
                  <a:pt x="20189" y="92147"/>
                </a:lnTo>
                <a:lnTo>
                  <a:pt x="25406" y="87270"/>
                </a:lnTo>
                <a:lnTo>
                  <a:pt x="28727" y="84154"/>
                </a:lnTo>
                <a:lnTo>
                  <a:pt x="32927" y="79039"/>
                </a:lnTo>
                <a:lnTo>
                  <a:pt x="38008" y="71926"/>
                </a:lnTo>
                <a:lnTo>
                  <a:pt x="39024" y="70504"/>
                </a:lnTo>
                <a:lnTo>
                  <a:pt x="36382" y="68268"/>
                </a:lnTo>
                <a:lnTo>
                  <a:pt x="33130" y="72671"/>
                </a:lnTo>
                <a:lnTo>
                  <a:pt x="30386" y="76059"/>
                </a:lnTo>
                <a:lnTo>
                  <a:pt x="28151" y="78430"/>
                </a:lnTo>
                <a:lnTo>
                  <a:pt x="24357" y="82426"/>
                </a:lnTo>
                <a:lnTo>
                  <a:pt x="21308" y="84425"/>
                </a:lnTo>
                <a:lnTo>
                  <a:pt x="19004" y="84425"/>
                </a:lnTo>
                <a:lnTo>
                  <a:pt x="16463" y="83205"/>
                </a:lnTo>
                <a:lnTo>
                  <a:pt x="15853" y="81579"/>
                </a:lnTo>
                <a:lnTo>
                  <a:pt x="15853" y="79818"/>
                </a:lnTo>
                <a:lnTo>
                  <a:pt x="16328" y="77515"/>
                </a:lnTo>
                <a:lnTo>
                  <a:pt x="17276" y="73653"/>
                </a:lnTo>
                <a:lnTo>
                  <a:pt x="37805" y="1100"/>
                </a:lnTo>
                <a:lnTo>
                  <a:pt x="37348" y="237"/>
                </a:lnTo>
                <a:lnTo>
                  <a:pt x="36975" y="0"/>
                </a:lnTo>
                <a:lnTo>
                  <a:pt x="35332" y="220"/>
                </a:lnTo>
                <a:lnTo>
                  <a:pt x="32419" y="897"/>
                </a:lnTo>
                <a:lnTo>
                  <a:pt x="29505" y="1574"/>
                </a:lnTo>
                <a:lnTo>
                  <a:pt x="26423" y="2184"/>
                </a:lnTo>
                <a:lnTo>
                  <a:pt x="23171" y="2726"/>
                </a:lnTo>
                <a:lnTo>
                  <a:pt x="20664" y="3132"/>
                </a:lnTo>
                <a:lnTo>
                  <a:pt x="18174" y="3522"/>
                </a:lnTo>
                <a:lnTo>
                  <a:pt x="15701" y="3895"/>
                </a:lnTo>
                <a:lnTo>
                  <a:pt x="13228" y="4267"/>
                </a:lnTo>
                <a:lnTo>
                  <a:pt x="9180" y="4792"/>
                </a:lnTo>
                <a:lnTo>
                  <a:pt x="3557" y="5470"/>
                </a:lnTo>
                <a:lnTo>
                  <a:pt x="3557" y="8823"/>
                </a:lnTo>
                <a:lnTo>
                  <a:pt x="8841" y="8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95596" y="2451912"/>
            <a:ext cx="87122" cy="116917"/>
          </a:xfrm>
          <a:custGeom>
            <a:avLst/>
            <a:gdLst/>
            <a:ahLst/>
            <a:cxnLst/>
            <a:rect l="l" t="t" r="r" b="b"/>
            <a:pathLst>
              <a:path w="95834" h="132506">
                <a:moveTo>
                  <a:pt x="2388" y="81546"/>
                </a:moveTo>
                <a:lnTo>
                  <a:pt x="7164" y="85509"/>
                </a:lnTo>
                <a:lnTo>
                  <a:pt x="11941" y="89471"/>
                </a:lnTo>
                <a:lnTo>
                  <a:pt x="16734" y="91453"/>
                </a:lnTo>
                <a:lnTo>
                  <a:pt x="23426" y="91391"/>
                </a:lnTo>
                <a:lnTo>
                  <a:pt x="35087" y="88144"/>
                </a:lnTo>
                <a:lnTo>
                  <a:pt x="46443" y="79970"/>
                </a:lnTo>
                <a:lnTo>
                  <a:pt x="55131" y="70208"/>
                </a:lnTo>
                <a:lnTo>
                  <a:pt x="64025" y="58123"/>
                </a:lnTo>
                <a:lnTo>
                  <a:pt x="46240" y="118076"/>
                </a:lnTo>
                <a:lnTo>
                  <a:pt x="44952" y="122412"/>
                </a:lnTo>
                <a:lnTo>
                  <a:pt x="43107" y="125155"/>
                </a:lnTo>
                <a:lnTo>
                  <a:pt x="40701" y="126307"/>
                </a:lnTo>
                <a:lnTo>
                  <a:pt x="38296" y="127459"/>
                </a:lnTo>
                <a:lnTo>
                  <a:pt x="33638" y="128407"/>
                </a:lnTo>
                <a:lnTo>
                  <a:pt x="26727" y="129152"/>
                </a:lnTo>
                <a:lnTo>
                  <a:pt x="26727" y="132506"/>
                </a:lnTo>
                <a:lnTo>
                  <a:pt x="76830" y="132506"/>
                </a:lnTo>
                <a:lnTo>
                  <a:pt x="76830" y="128644"/>
                </a:lnTo>
                <a:lnTo>
                  <a:pt x="71070" y="128644"/>
                </a:lnTo>
                <a:lnTo>
                  <a:pt x="67310" y="128407"/>
                </a:lnTo>
                <a:lnTo>
                  <a:pt x="65549" y="127933"/>
                </a:lnTo>
                <a:lnTo>
                  <a:pt x="62907" y="127120"/>
                </a:lnTo>
                <a:lnTo>
                  <a:pt x="61586" y="125359"/>
                </a:lnTo>
                <a:lnTo>
                  <a:pt x="61586" y="122310"/>
                </a:lnTo>
                <a:lnTo>
                  <a:pt x="61891" y="120515"/>
                </a:lnTo>
                <a:lnTo>
                  <a:pt x="95834" y="0"/>
                </a:lnTo>
                <a:lnTo>
                  <a:pt x="74223" y="20094"/>
                </a:lnTo>
                <a:lnTo>
                  <a:pt x="72007" y="31313"/>
                </a:lnTo>
                <a:lnTo>
                  <a:pt x="67219" y="43414"/>
                </a:lnTo>
                <a:lnTo>
                  <a:pt x="59858" y="56396"/>
                </a:lnTo>
                <a:lnTo>
                  <a:pt x="50114" y="69294"/>
                </a:lnTo>
                <a:lnTo>
                  <a:pt x="40236" y="77378"/>
                </a:lnTo>
                <a:lnTo>
                  <a:pt x="30589" y="80072"/>
                </a:lnTo>
                <a:lnTo>
                  <a:pt x="27676" y="80072"/>
                </a:lnTo>
                <a:lnTo>
                  <a:pt x="24949" y="78887"/>
                </a:lnTo>
                <a:lnTo>
                  <a:pt x="22408" y="76516"/>
                </a:lnTo>
                <a:lnTo>
                  <a:pt x="19868" y="74145"/>
                </a:lnTo>
                <a:lnTo>
                  <a:pt x="18598" y="69911"/>
                </a:lnTo>
                <a:lnTo>
                  <a:pt x="18598" y="63814"/>
                </a:lnTo>
                <a:lnTo>
                  <a:pt x="18687" y="60993"/>
                </a:lnTo>
                <a:lnTo>
                  <a:pt x="20682" y="49729"/>
                </a:lnTo>
                <a:lnTo>
                  <a:pt x="25293" y="37662"/>
                </a:lnTo>
                <a:lnTo>
                  <a:pt x="32520" y="24794"/>
                </a:lnTo>
                <a:lnTo>
                  <a:pt x="42758" y="1761"/>
                </a:lnTo>
                <a:lnTo>
                  <a:pt x="31711" y="9261"/>
                </a:lnTo>
                <a:lnTo>
                  <a:pt x="20528" y="20221"/>
                </a:lnTo>
                <a:lnTo>
                  <a:pt x="12038" y="31054"/>
                </a:lnTo>
                <a:lnTo>
                  <a:pt x="5350" y="42709"/>
                </a:lnTo>
                <a:lnTo>
                  <a:pt x="1337" y="54204"/>
                </a:lnTo>
                <a:lnTo>
                  <a:pt x="0" y="65541"/>
                </a:lnTo>
                <a:lnTo>
                  <a:pt x="0" y="74890"/>
                </a:lnTo>
                <a:lnTo>
                  <a:pt x="2388" y="81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812267" y="2449058"/>
            <a:ext cx="35476" cy="83458"/>
          </a:xfrm>
          <a:custGeom>
            <a:avLst/>
            <a:gdLst/>
            <a:ahLst/>
            <a:cxnLst/>
            <a:rect l="l" t="t" r="r" b="b"/>
            <a:pathLst>
              <a:path w="39024" h="94586">
                <a:moveTo>
                  <a:pt x="8841" y="8823"/>
                </a:moveTo>
                <a:lnTo>
                  <a:pt x="12381" y="9111"/>
                </a:lnTo>
                <a:lnTo>
                  <a:pt x="14176" y="9687"/>
                </a:lnTo>
                <a:lnTo>
                  <a:pt x="15972" y="10262"/>
                </a:lnTo>
                <a:lnTo>
                  <a:pt x="16869" y="11770"/>
                </a:lnTo>
                <a:lnTo>
                  <a:pt x="16869" y="14886"/>
                </a:lnTo>
                <a:lnTo>
                  <a:pt x="16530" y="16919"/>
                </a:lnTo>
                <a:lnTo>
                  <a:pt x="16158" y="18476"/>
                </a:lnTo>
                <a:lnTo>
                  <a:pt x="1930" y="70707"/>
                </a:lnTo>
                <a:lnTo>
                  <a:pt x="1185" y="73552"/>
                </a:lnTo>
                <a:lnTo>
                  <a:pt x="677" y="75703"/>
                </a:lnTo>
                <a:lnTo>
                  <a:pt x="135" y="78616"/>
                </a:lnTo>
                <a:lnTo>
                  <a:pt x="0" y="80326"/>
                </a:lnTo>
                <a:lnTo>
                  <a:pt x="0" y="85610"/>
                </a:lnTo>
                <a:lnTo>
                  <a:pt x="965" y="88489"/>
                </a:lnTo>
                <a:lnTo>
                  <a:pt x="2896" y="90928"/>
                </a:lnTo>
                <a:lnTo>
                  <a:pt x="4827" y="93367"/>
                </a:lnTo>
                <a:lnTo>
                  <a:pt x="7249" y="94586"/>
                </a:lnTo>
                <a:lnTo>
                  <a:pt x="15108" y="94586"/>
                </a:lnTo>
                <a:lnTo>
                  <a:pt x="20189" y="92147"/>
                </a:lnTo>
                <a:lnTo>
                  <a:pt x="25406" y="87270"/>
                </a:lnTo>
                <a:lnTo>
                  <a:pt x="28726" y="84154"/>
                </a:lnTo>
                <a:lnTo>
                  <a:pt x="32927" y="79039"/>
                </a:lnTo>
                <a:lnTo>
                  <a:pt x="38008" y="71926"/>
                </a:lnTo>
                <a:lnTo>
                  <a:pt x="39024" y="70503"/>
                </a:lnTo>
                <a:lnTo>
                  <a:pt x="36382" y="68268"/>
                </a:lnTo>
                <a:lnTo>
                  <a:pt x="33130" y="72671"/>
                </a:lnTo>
                <a:lnTo>
                  <a:pt x="30386" y="76058"/>
                </a:lnTo>
                <a:lnTo>
                  <a:pt x="28150" y="78429"/>
                </a:lnTo>
                <a:lnTo>
                  <a:pt x="24356" y="82426"/>
                </a:lnTo>
                <a:lnTo>
                  <a:pt x="21307" y="84425"/>
                </a:lnTo>
                <a:lnTo>
                  <a:pt x="19004" y="84425"/>
                </a:lnTo>
                <a:lnTo>
                  <a:pt x="16463" y="83205"/>
                </a:lnTo>
                <a:lnTo>
                  <a:pt x="15853" y="81580"/>
                </a:lnTo>
                <a:lnTo>
                  <a:pt x="15853" y="79818"/>
                </a:lnTo>
                <a:lnTo>
                  <a:pt x="16327" y="77515"/>
                </a:lnTo>
                <a:lnTo>
                  <a:pt x="17276" y="73654"/>
                </a:lnTo>
                <a:lnTo>
                  <a:pt x="37805" y="1100"/>
                </a:lnTo>
                <a:lnTo>
                  <a:pt x="37347" y="236"/>
                </a:lnTo>
                <a:lnTo>
                  <a:pt x="36975" y="0"/>
                </a:lnTo>
                <a:lnTo>
                  <a:pt x="35332" y="220"/>
                </a:lnTo>
                <a:lnTo>
                  <a:pt x="32419" y="897"/>
                </a:lnTo>
                <a:lnTo>
                  <a:pt x="29505" y="1575"/>
                </a:lnTo>
                <a:lnTo>
                  <a:pt x="26422" y="2184"/>
                </a:lnTo>
                <a:lnTo>
                  <a:pt x="23170" y="2726"/>
                </a:lnTo>
                <a:lnTo>
                  <a:pt x="20664" y="3133"/>
                </a:lnTo>
                <a:lnTo>
                  <a:pt x="18174" y="3522"/>
                </a:lnTo>
                <a:lnTo>
                  <a:pt x="15701" y="3895"/>
                </a:lnTo>
                <a:lnTo>
                  <a:pt x="13228" y="4267"/>
                </a:lnTo>
                <a:lnTo>
                  <a:pt x="9180" y="4792"/>
                </a:lnTo>
                <a:lnTo>
                  <a:pt x="3556" y="5470"/>
                </a:lnTo>
                <a:lnTo>
                  <a:pt x="3556" y="8823"/>
                </a:lnTo>
                <a:lnTo>
                  <a:pt x="8841" y="8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91325" y="2410759"/>
            <a:ext cx="120381" cy="119786"/>
          </a:xfrm>
          <a:custGeom>
            <a:avLst/>
            <a:gdLst/>
            <a:ahLst/>
            <a:cxnLst/>
            <a:rect l="l" t="t" r="r" b="b"/>
            <a:pathLst>
              <a:path w="132419" h="135758">
                <a:moveTo>
                  <a:pt x="52439" y="135758"/>
                </a:moveTo>
                <a:lnTo>
                  <a:pt x="52439" y="132404"/>
                </a:lnTo>
                <a:lnTo>
                  <a:pt x="46816" y="132065"/>
                </a:lnTo>
                <a:lnTo>
                  <a:pt x="43022" y="131490"/>
                </a:lnTo>
                <a:lnTo>
                  <a:pt x="41057" y="130677"/>
                </a:lnTo>
                <a:lnTo>
                  <a:pt x="38008" y="129390"/>
                </a:lnTo>
                <a:lnTo>
                  <a:pt x="36483" y="126917"/>
                </a:lnTo>
                <a:lnTo>
                  <a:pt x="36483" y="123259"/>
                </a:lnTo>
                <a:lnTo>
                  <a:pt x="36568" y="121243"/>
                </a:lnTo>
                <a:lnTo>
                  <a:pt x="36907" y="119685"/>
                </a:lnTo>
                <a:lnTo>
                  <a:pt x="37500" y="117500"/>
                </a:lnTo>
                <a:lnTo>
                  <a:pt x="38516" y="113910"/>
                </a:lnTo>
                <a:lnTo>
                  <a:pt x="51219" y="67675"/>
                </a:lnTo>
                <a:lnTo>
                  <a:pt x="70766" y="67675"/>
                </a:lnTo>
                <a:lnTo>
                  <a:pt x="75847" y="68116"/>
                </a:lnTo>
                <a:lnTo>
                  <a:pt x="78354" y="68996"/>
                </a:lnTo>
                <a:lnTo>
                  <a:pt x="82351" y="70351"/>
                </a:lnTo>
                <a:lnTo>
                  <a:pt x="84350" y="73400"/>
                </a:lnTo>
                <a:lnTo>
                  <a:pt x="84350" y="78142"/>
                </a:lnTo>
                <a:lnTo>
                  <a:pt x="84248" y="80648"/>
                </a:lnTo>
                <a:lnTo>
                  <a:pt x="83842" y="83358"/>
                </a:lnTo>
                <a:lnTo>
                  <a:pt x="83367" y="86034"/>
                </a:lnTo>
                <a:lnTo>
                  <a:pt x="82622" y="90031"/>
                </a:lnTo>
                <a:lnTo>
                  <a:pt x="86179" y="91047"/>
                </a:lnTo>
                <a:lnTo>
                  <a:pt x="101830" y="42373"/>
                </a:lnTo>
                <a:lnTo>
                  <a:pt x="98273" y="41357"/>
                </a:lnTo>
                <a:lnTo>
                  <a:pt x="93530" y="50435"/>
                </a:lnTo>
                <a:lnTo>
                  <a:pt x="89279" y="55786"/>
                </a:lnTo>
                <a:lnTo>
                  <a:pt x="85518" y="57412"/>
                </a:lnTo>
                <a:lnTo>
                  <a:pt x="82032" y="58403"/>
                </a:lnTo>
                <a:lnTo>
                  <a:pt x="70805" y="59781"/>
                </a:lnTo>
                <a:lnTo>
                  <a:pt x="53150" y="60664"/>
                </a:lnTo>
                <a:lnTo>
                  <a:pt x="66870" y="12193"/>
                </a:lnTo>
                <a:lnTo>
                  <a:pt x="67547" y="9754"/>
                </a:lnTo>
                <a:lnTo>
                  <a:pt x="68970" y="8230"/>
                </a:lnTo>
                <a:lnTo>
                  <a:pt x="71138" y="7621"/>
                </a:lnTo>
                <a:lnTo>
                  <a:pt x="73306" y="7011"/>
                </a:lnTo>
                <a:lnTo>
                  <a:pt x="77676" y="6706"/>
                </a:lnTo>
                <a:lnTo>
                  <a:pt x="84248" y="6706"/>
                </a:lnTo>
                <a:lnTo>
                  <a:pt x="91721" y="6798"/>
                </a:lnTo>
                <a:lnTo>
                  <a:pt x="105950" y="7787"/>
                </a:lnTo>
                <a:lnTo>
                  <a:pt x="114736" y="9856"/>
                </a:lnTo>
                <a:lnTo>
                  <a:pt x="119614" y="11956"/>
                </a:lnTo>
                <a:lnTo>
                  <a:pt x="122053" y="16156"/>
                </a:lnTo>
                <a:lnTo>
                  <a:pt x="121952" y="26216"/>
                </a:lnTo>
                <a:lnTo>
                  <a:pt x="121952" y="27368"/>
                </a:lnTo>
                <a:lnTo>
                  <a:pt x="121850" y="29062"/>
                </a:lnTo>
                <a:lnTo>
                  <a:pt x="121647" y="31297"/>
                </a:lnTo>
                <a:lnTo>
                  <a:pt x="125915" y="31703"/>
                </a:lnTo>
                <a:lnTo>
                  <a:pt x="132419" y="0"/>
                </a:lnTo>
                <a:lnTo>
                  <a:pt x="28861" y="0"/>
                </a:lnTo>
                <a:lnTo>
                  <a:pt x="28861" y="3353"/>
                </a:lnTo>
                <a:lnTo>
                  <a:pt x="34756" y="3488"/>
                </a:lnTo>
                <a:lnTo>
                  <a:pt x="38923" y="4166"/>
                </a:lnTo>
                <a:lnTo>
                  <a:pt x="41361" y="5385"/>
                </a:lnTo>
                <a:lnTo>
                  <a:pt x="43801" y="6604"/>
                </a:lnTo>
                <a:lnTo>
                  <a:pt x="45020" y="9009"/>
                </a:lnTo>
                <a:lnTo>
                  <a:pt x="45020" y="14090"/>
                </a:lnTo>
                <a:lnTo>
                  <a:pt x="44681" y="16292"/>
                </a:lnTo>
                <a:lnTo>
                  <a:pt x="44004" y="19205"/>
                </a:lnTo>
                <a:lnTo>
                  <a:pt x="43665" y="20831"/>
                </a:lnTo>
                <a:lnTo>
                  <a:pt x="42581" y="24997"/>
                </a:lnTo>
                <a:lnTo>
                  <a:pt x="17073" y="117060"/>
                </a:lnTo>
                <a:lnTo>
                  <a:pt x="15243" y="123496"/>
                </a:lnTo>
                <a:lnTo>
                  <a:pt x="12906" y="127730"/>
                </a:lnTo>
                <a:lnTo>
                  <a:pt x="10060" y="129762"/>
                </a:lnTo>
                <a:lnTo>
                  <a:pt x="8231" y="131117"/>
                </a:lnTo>
                <a:lnTo>
                  <a:pt x="4877" y="131998"/>
                </a:lnTo>
                <a:lnTo>
                  <a:pt x="0" y="132404"/>
                </a:lnTo>
                <a:lnTo>
                  <a:pt x="0" y="135758"/>
                </a:lnTo>
                <a:lnTo>
                  <a:pt x="52439" y="1357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834810" y="2410041"/>
            <a:ext cx="18385" cy="19635"/>
          </a:xfrm>
          <a:custGeom>
            <a:avLst/>
            <a:gdLst/>
            <a:ahLst/>
            <a:cxnLst/>
            <a:rect l="l" t="t" r="r" b="b"/>
            <a:pathLst>
              <a:path w="20223" h="22253">
                <a:moveTo>
                  <a:pt x="20223" y="11177"/>
                </a:moveTo>
                <a:lnTo>
                  <a:pt x="20223" y="8061"/>
                </a:lnTo>
                <a:lnTo>
                  <a:pt x="19224" y="5419"/>
                </a:lnTo>
                <a:lnTo>
                  <a:pt x="17225" y="3251"/>
                </a:lnTo>
                <a:lnTo>
                  <a:pt x="15226" y="1084"/>
                </a:lnTo>
                <a:lnTo>
                  <a:pt x="12838" y="0"/>
                </a:lnTo>
                <a:lnTo>
                  <a:pt x="7283" y="0"/>
                </a:lnTo>
                <a:lnTo>
                  <a:pt x="4911" y="1084"/>
                </a:lnTo>
                <a:lnTo>
                  <a:pt x="2947" y="3251"/>
                </a:lnTo>
                <a:lnTo>
                  <a:pt x="982" y="5419"/>
                </a:lnTo>
                <a:lnTo>
                  <a:pt x="0" y="8061"/>
                </a:lnTo>
                <a:lnTo>
                  <a:pt x="0" y="14226"/>
                </a:lnTo>
                <a:lnTo>
                  <a:pt x="982" y="16834"/>
                </a:lnTo>
                <a:lnTo>
                  <a:pt x="2947" y="19002"/>
                </a:lnTo>
                <a:lnTo>
                  <a:pt x="4911" y="21169"/>
                </a:lnTo>
                <a:lnTo>
                  <a:pt x="7283" y="22253"/>
                </a:lnTo>
                <a:lnTo>
                  <a:pt x="12838" y="22253"/>
                </a:lnTo>
                <a:lnTo>
                  <a:pt x="15226" y="21187"/>
                </a:lnTo>
                <a:lnTo>
                  <a:pt x="17225" y="19053"/>
                </a:lnTo>
                <a:lnTo>
                  <a:pt x="19224" y="16919"/>
                </a:lnTo>
                <a:lnTo>
                  <a:pt x="20223" y="14294"/>
                </a:lnTo>
                <a:lnTo>
                  <a:pt x="20223" y="11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184671" y="2405379"/>
            <a:ext cx="709497" cy="127228"/>
          </a:xfrm>
          <a:custGeom>
            <a:avLst/>
            <a:gdLst/>
            <a:ahLst/>
            <a:cxnLst/>
            <a:rect l="l" t="t" r="r" b="b"/>
            <a:pathLst>
              <a:path w="780447" h="144192">
                <a:moveTo>
                  <a:pt x="657062" y="122547"/>
                </a:moveTo>
                <a:lnTo>
                  <a:pt x="663223" y="115144"/>
                </a:lnTo>
                <a:lnTo>
                  <a:pt x="670358" y="103643"/>
                </a:lnTo>
                <a:lnTo>
                  <a:pt x="674639" y="92021"/>
                </a:lnTo>
                <a:lnTo>
                  <a:pt x="676066" y="80275"/>
                </a:lnTo>
                <a:lnTo>
                  <a:pt x="676066" y="72011"/>
                </a:lnTo>
                <a:lnTo>
                  <a:pt x="673728" y="64847"/>
                </a:lnTo>
                <a:lnTo>
                  <a:pt x="669054" y="58784"/>
                </a:lnTo>
                <a:lnTo>
                  <a:pt x="659364" y="51902"/>
                </a:lnTo>
                <a:lnTo>
                  <a:pt x="644968" y="49689"/>
                </a:lnTo>
                <a:lnTo>
                  <a:pt x="636822" y="50393"/>
                </a:lnTo>
                <a:lnTo>
                  <a:pt x="625148" y="54017"/>
                </a:lnTo>
                <a:lnTo>
                  <a:pt x="613941" y="60726"/>
                </a:lnTo>
                <a:lnTo>
                  <a:pt x="603199" y="70520"/>
                </a:lnTo>
                <a:lnTo>
                  <a:pt x="596941" y="77987"/>
                </a:lnTo>
                <a:lnTo>
                  <a:pt x="589916" y="89404"/>
                </a:lnTo>
                <a:lnTo>
                  <a:pt x="585702" y="101107"/>
                </a:lnTo>
                <a:lnTo>
                  <a:pt x="584297" y="113097"/>
                </a:lnTo>
                <a:lnTo>
                  <a:pt x="584297" y="122920"/>
                </a:lnTo>
                <a:lnTo>
                  <a:pt x="587109" y="130541"/>
                </a:lnTo>
                <a:lnTo>
                  <a:pt x="592732" y="135961"/>
                </a:lnTo>
                <a:lnTo>
                  <a:pt x="598355" y="141380"/>
                </a:lnTo>
                <a:lnTo>
                  <a:pt x="605842" y="144090"/>
                </a:lnTo>
                <a:lnTo>
                  <a:pt x="606096" y="133979"/>
                </a:lnTo>
                <a:lnTo>
                  <a:pt x="603284" y="130287"/>
                </a:lnTo>
                <a:lnTo>
                  <a:pt x="601878" y="125630"/>
                </a:lnTo>
                <a:lnTo>
                  <a:pt x="601878" y="120007"/>
                </a:lnTo>
                <a:lnTo>
                  <a:pt x="602154" y="113816"/>
                </a:lnTo>
                <a:lnTo>
                  <a:pt x="604259" y="101735"/>
                </a:lnTo>
                <a:lnTo>
                  <a:pt x="608436" y="89538"/>
                </a:lnTo>
                <a:lnTo>
                  <a:pt x="614683" y="77227"/>
                </a:lnTo>
                <a:lnTo>
                  <a:pt x="623575" y="64741"/>
                </a:lnTo>
                <a:lnTo>
                  <a:pt x="633489" y="56653"/>
                </a:lnTo>
                <a:lnTo>
                  <a:pt x="643850" y="53957"/>
                </a:lnTo>
                <a:lnTo>
                  <a:pt x="650151" y="53957"/>
                </a:lnTo>
                <a:lnTo>
                  <a:pt x="654488" y="56904"/>
                </a:lnTo>
                <a:lnTo>
                  <a:pt x="656859" y="62798"/>
                </a:lnTo>
                <a:lnTo>
                  <a:pt x="658078" y="65914"/>
                </a:lnTo>
                <a:lnTo>
                  <a:pt x="658688" y="70012"/>
                </a:lnTo>
                <a:lnTo>
                  <a:pt x="658637" y="77571"/>
                </a:lnTo>
                <a:lnTo>
                  <a:pt x="657126" y="89221"/>
                </a:lnTo>
                <a:lnTo>
                  <a:pt x="653519" y="101537"/>
                </a:lnTo>
                <a:lnTo>
                  <a:pt x="647814" y="114520"/>
                </a:lnTo>
                <a:lnTo>
                  <a:pt x="638632" y="128675"/>
                </a:lnTo>
                <a:lnTo>
                  <a:pt x="628946" y="136807"/>
                </a:lnTo>
                <a:lnTo>
                  <a:pt x="618444" y="139517"/>
                </a:lnTo>
                <a:lnTo>
                  <a:pt x="613024" y="139517"/>
                </a:lnTo>
                <a:lnTo>
                  <a:pt x="615191" y="144090"/>
                </a:lnTo>
                <a:lnTo>
                  <a:pt x="623591" y="143305"/>
                </a:lnTo>
                <a:lnTo>
                  <a:pt x="635133" y="139520"/>
                </a:lnTo>
                <a:lnTo>
                  <a:pt x="646289" y="132601"/>
                </a:lnTo>
                <a:lnTo>
                  <a:pt x="657062" y="122547"/>
                </a:lnTo>
                <a:close/>
              </a:path>
              <a:path w="780447" h="144192">
                <a:moveTo>
                  <a:pt x="608908" y="137671"/>
                </a:moveTo>
                <a:lnTo>
                  <a:pt x="606096" y="133979"/>
                </a:lnTo>
                <a:lnTo>
                  <a:pt x="605842" y="144090"/>
                </a:lnTo>
                <a:lnTo>
                  <a:pt x="615191" y="144090"/>
                </a:lnTo>
                <a:lnTo>
                  <a:pt x="613024" y="139517"/>
                </a:lnTo>
                <a:lnTo>
                  <a:pt x="608908" y="137671"/>
                </a:lnTo>
                <a:close/>
              </a:path>
              <a:path w="780447" h="144192">
                <a:moveTo>
                  <a:pt x="755142" y="77125"/>
                </a:moveTo>
                <a:lnTo>
                  <a:pt x="742337" y="126510"/>
                </a:lnTo>
                <a:lnTo>
                  <a:pt x="741846" y="128576"/>
                </a:lnTo>
                <a:lnTo>
                  <a:pt x="741507" y="131151"/>
                </a:lnTo>
                <a:lnTo>
                  <a:pt x="741422" y="133522"/>
                </a:lnTo>
                <a:lnTo>
                  <a:pt x="741422" y="137519"/>
                </a:lnTo>
                <a:lnTo>
                  <a:pt x="742490" y="140279"/>
                </a:lnTo>
                <a:lnTo>
                  <a:pt x="744624" y="141804"/>
                </a:lnTo>
                <a:lnTo>
                  <a:pt x="746758" y="143328"/>
                </a:lnTo>
                <a:lnTo>
                  <a:pt x="748976" y="144090"/>
                </a:lnTo>
                <a:lnTo>
                  <a:pt x="756362" y="144090"/>
                </a:lnTo>
                <a:lnTo>
                  <a:pt x="761680" y="141414"/>
                </a:lnTo>
                <a:lnTo>
                  <a:pt x="767236" y="136062"/>
                </a:lnTo>
                <a:lnTo>
                  <a:pt x="770488" y="133014"/>
                </a:lnTo>
                <a:lnTo>
                  <a:pt x="774892" y="127730"/>
                </a:lnTo>
                <a:lnTo>
                  <a:pt x="780447" y="120210"/>
                </a:lnTo>
                <a:lnTo>
                  <a:pt x="777500" y="117568"/>
                </a:lnTo>
                <a:lnTo>
                  <a:pt x="772284" y="124343"/>
                </a:lnTo>
                <a:lnTo>
                  <a:pt x="768523" y="128763"/>
                </a:lnTo>
                <a:lnTo>
                  <a:pt x="766219" y="130829"/>
                </a:lnTo>
                <a:lnTo>
                  <a:pt x="763916" y="132895"/>
                </a:lnTo>
                <a:lnTo>
                  <a:pt x="761883" y="133928"/>
                </a:lnTo>
                <a:lnTo>
                  <a:pt x="760122" y="133928"/>
                </a:lnTo>
                <a:lnTo>
                  <a:pt x="758258" y="133522"/>
                </a:lnTo>
                <a:lnTo>
                  <a:pt x="757310" y="131896"/>
                </a:lnTo>
                <a:lnTo>
                  <a:pt x="757073" y="129965"/>
                </a:lnTo>
                <a:lnTo>
                  <a:pt x="757243" y="128322"/>
                </a:lnTo>
                <a:lnTo>
                  <a:pt x="757920" y="125410"/>
                </a:lnTo>
                <a:lnTo>
                  <a:pt x="758496" y="123157"/>
                </a:lnTo>
                <a:lnTo>
                  <a:pt x="771809" y="74484"/>
                </a:lnTo>
                <a:lnTo>
                  <a:pt x="772350" y="72451"/>
                </a:lnTo>
                <a:lnTo>
                  <a:pt x="772792" y="70554"/>
                </a:lnTo>
                <a:lnTo>
                  <a:pt x="773130" y="68793"/>
                </a:lnTo>
                <a:lnTo>
                  <a:pt x="773469" y="67031"/>
                </a:lnTo>
                <a:lnTo>
                  <a:pt x="773639" y="65338"/>
                </a:lnTo>
                <a:lnTo>
                  <a:pt x="773639" y="57886"/>
                </a:lnTo>
                <a:lnTo>
                  <a:pt x="771572" y="53856"/>
                </a:lnTo>
                <a:lnTo>
                  <a:pt x="767439" y="51620"/>
                </a:lnTo>
                <a:lnTo>
                  <a:pt x="765271" y="50468"/>
                </a:lnTo>
                <a:lnTo>
                  <a:pt x="762696" y="49892"/>
                </a:lnTo>
                <a:lnTo>
                  <a:pt x="759715" y="49892"/>
                </a:lnTo>
                <a:lnTo>
                  <a:pt x="755491" y="50412"/>
                </a:lnTo>
                <a:lnTo>
                  <a:pt x="745008" y="55569"/>
                </a:lnTo>
                <a:lnTo>
                  <a:pt x="733496" y="66253"/>
                </a:lnTo>
                <a:lnTo>
                  <a:pt x="728603" y="72079"/>
                </a:lnTo>
                <a:lnTo>
                  <a:pt x="721217" y="82009"/>
                </a:lnTo>
                <a:lnTo>
                  <a:pt x="712764" y="94502"/>
                </a:lnTo>
                <a:lnTo>
                  <a:pt x="726280" y="50807"/>
                </a:lnTo>
                <a:lnTo>
                  <a:pt x="725467" y="49892"/>
                </a:lnTo>
                <a:lnTo>
                  <a:pt x="707276" y="53856"/>
                </a:lnTo>
                <a:lnTo>
                  <a:pt x="705108" y="54330"/>
                </a:lnTo>
                <a:lnTo>
                  <a:pt x="703092" y="54736"/>
                </a:lnTo>
                <a:lnTo>
                  <a:pt x="701229" y="55075"/>
                </a:lnTo>
                <a:lnTo>
                  <a:pt x="699366" y="55414"/>
                </a:lnTo>
                <a:lnTo>
                  <a:pt x="696232" y="55921"/>
                </a:lnTo>
                <a:lnTo>
                  <a:pt x="691828" y="56599"/>
                </a:lnTo>
                <a:lnTo>
                  <a:pt x="691828" y="60054"/>
                </a:lnTo>
                <a:lnTo>
                  <a:pt x="693641" y="59800"/>
                </a:lnTo>
                <a:lnTo>
                  <a:pt x="695200" y="59597"/>
                </a:lnTo>
                <a:lnTo>
                  <a:pt x="700060" y="59546"/>
                </a:lnTo>
                <a:lnTo>
                  <a:pt x="702245" y="60105"/>
                </a:lnTo>
                <a:lnTo>
                  <a:pt x="704481" y="62340"/>
                </a:lnTo>
                <a:lnTo>
                  <a:pt x="705040" y="63882"/>
                </a:lnTo>
                <a:lnTo>
                  <a:pt x="705040" y="65846"/>
                </a:lnTo>
                <a:lnTo>
                  <a:pt x="704921" y="68336"/>
                </a:lnTo>
                <a:lnTo>
                  <a:pt x="704447" y="70571"/>
                </a:lnTo>
                <a:lnTo>
                  <a:pt x="703583" y="73772"/>
                </a:lnTo>
                <a:lnTo>
                  <a:pt x="702093" y="79056"/>
                </a:lnTo>
                <a:lnTo>
                  <a:pt x="684512" y="141855"/>
                </a:lnTo>
                <a:lnTo>
                  <a:pt x="700264" y="141855"/>
                </a:lnTo>
                <a:lnTo>
                  <a:pt x="702869" y="133364"/>
                </a:lnTo>
                <a:lnTo>
                  <a:pt x="707039" y="120236"/>
                </a:lnTo>
                <a:lnTo>
                  <a:pt x="710071" y="111420"/>
                </a:lnTo>
                <a:lnTo>
                  <a:pt x="712137" y="105831"/>
                </a:lnTo>
                <a:lnTo>
                  <a:pt x="714966" y="100090"/>
                </a:lnTo>
                <a:lnTo>
                  <a:pt x="718556" y="94197"/>
                </a:lnTo>
                <a:lnTo>
                  <a:pt x="723231" y="86609"/>
                </a:lnTo>
                <a:lnTo>
                  <a:pt x="727838" y="80072"/>
                </a:lnTo>
                <a:lnTo>
                  <a:pt x="732378" y="74585"/>
                </a:lnTo>
                <a:lnTo>
                  <a:pt x="740101" y="65372"/>
                </a:lnTo>
                <a:lnTo>
                  <a:pt x="746504" y="60765"/>
                </a:lnTo>
                <a:lnTo>
                  <a:pt x="753550" y="60765"/>
                </a:lnTo>
                <a:lnTo>
                  <a:pt x="755701" y="62544"/>
                </a:lnTo>
                <a:lnTo>
                  <a:pt x="756869" y="65135"/>
                </a:lnTo>
                <a:lnTo>
                  <a:pt x="756869" y="66760"/>
                </a:lnTo>
                <a:lnTo>
                  <a:pt x="756751" y="68742"/>
                </a:lnTo>
                <a:lnTo>
                  <a:pt x="756514" y="70469"/>
                </a:lnTo>
                <a:lnTo>
                  <a:pt x="756277" y="72197"/>
                </a:lnTo>
                <a:lnTo>
                  <a:pt x="755820" y="74415"/>
                </a:lnTo>
                <a:lnTo>
                  <a:pt x="755142" y="77125"/>
                </a:lnTo>
                <a:close/>
              </a:path>
              <a:path w="780447" h="144192">
                <a:moveTo>
                  <a:pt x="542289" y="58327"/>
                </a:moveTo>
                <a:lnTo>
                  <a:pt x="545830" y="58614"/>
                </a:lnTo>
                <a:lnTo>
                  <a:pt x="547625" y="59190"/>
                </a:lnTo>
                <a:lnTo>
                  <a:pt x="549421" y="59766"/>
                </a:lnTo>
                <a:lnTo>
                  <a:pt x="550318" y="61273"/>
                </a:lnTo>
                <a:lnTo>
                  <a:pt x="550318" y="64389"/>
                </a:lnTo>
                <a:lnTo>
                  <a:pt x="549980" y="66422"/>
                </a:lnTo>
                <a:lnTo>
                  <a:pt x="549607" y="67980"/>
                </a:lnTo>
                <a:lnTo>
                  <a:pt x="535379" y="120210"/>
                </a:lnTo>
                <a:lnTo>
                  <a:pt x="534634" y="123055"/>
                </a:lnTo>
                <a:lnTo>
                  <a:pt x="534126" y="125206"/>
                </a:lnTo>
                <a:lnTo>
                  <a:pt x="533584" y="128119"/>
                </a:lnTo>
                <a:lnTo>
                  <a:pt x="533448" y="129830"/>
                </a:lnTo>
                <a:lnTo>
                  <a:pt x="533448" y="135114"/>
                </a:lnTo>
                <a:lnTo>
                  <a:pt x="534413" y="137993"/>
                </a:lnTo>
                <a:lnTo>
                  <a:pt x="536345" y="140431"/>
                </a:lnTo>
                <a:lnTo>
                  <a:pt x="538275" y="142870"/>
                </a:lnTo>
                <a:lnTo>
                  <a:pt x="540697" y="144090"/>
                </a:lnTo>
                <a:lnTo>
                  <a:pt x="548557" y="144090"/>
                </a:lnTo>
                <a:lnTo>
                  <a:pt x="553638" y="141651"/>
                </a:lnTo>
                <a:lnTo>
                  <a:pt x="558855" y="136773"/>
                </a:lnTo>
                <a:lnTo>
                  <a:pt x="562175" y="133657"/>
                </a:lnTo>
                <a:lnTo>
                  <a:pt x="566375" y="128543"/>
                </a:lnTo>
                <a:lnTo>
                  <a:pt x="571457" y="121430"/>
                </a:lnTo>
                <a:lnTo>
                  <a:pt x="572473" y="120007"/>
                </a:lnTo>
                <a:lnTo>
                  <a:pt x="569831" y="117771"/>
                </a:lnTo>
                <a:lnTo>
                  <a:pt x="566578" y="122175"/>
                </a:lnTo>
                <a:lnTo>
                  <a:pt x="563835" y="125562"/>
                </a:lnTo>
                <a:lnTo>
                  <a:pt x="561599" y="127933"/>
                </a:lnTo>
                <a:lnTo>
                  <a:pt x="557805" y="131930"/>
                </a:lnTo>
                <a:lnTo>
                  <a:pt x="554756" y="133928"/>
                </a:lnTo>
                <a:lnTo>
                  <a:pt x="552453" y="133928"/>
                </a:lnTo>
                <a:lnTo>
                  <a:pt x="549912" y="132709"/>
                </a:lnTo>
                <a:lnTo>
                  <a:pt x="549302" y="131083"/>
                </a:lnTo>
                <a:lnTo>
                  <a:pt x="549302" y="129322"/>
                </a:lnTo>
                <a:lnTo>
                  <a:pt x="549777" y="127018"/>
                </a:lnTo>
                <a:lnTo>
                  <a:pt x="550724" y="123157"/>
                </a:lnTo>
                <a:lnTo>
                  <a:pt x="571254" y="50604"/>
                </a:lnTo>
                <a:lnTo>
                  <a:pt x="570796" y="49740"/>
                </a:lnTo>
                <a:lnTo>
                  <a:pt x="570423" y="49503"/>
                </a:lnTo>
                <a:lnTo>
                  <a:pt x="568781" y="49723"/>
                </a:lnTo>
                <a:lnTo>
                  <a:pt x="565867" y="50401"/>
                </a:lnTo>
                <a:lnTo>
                  <a:pt x="562954" y="51078"/>
                </a:lnTo>
                <a:lnTo>
                  <a:pt x="559871" y="51688"/>
                </a:lnTo>
                <a:lnTo>
                  <a:pt x="556619" y="52230"/>
                </a:lnTo>
                <a:lnTo>
                  <a:pt x="554112" y="52636"/>
                </a:lnTo>
                <a:lnTo>
                  <a:pt x="551622" y="53026"/>
                </a:lnTo>
                <a:lnTo>
                  <a:pt x="549149" y="53398"/>
                </a:lnTo>
                <a:lnTo>
                  <a:pt x="546677" y="53771"/>
                </a:lnTo>
                <a:lnTo>
                  <a:pt x="542628" y="54296"/>
                </a:lnTo>
                <a:lnTo>
                  <a:pt x="537005" y="54973"/>
                </a:lnTo>
                <a:lnTo>
                  <a:pt x="537005" y="58327"/>
                </a:lnTo>
                <a:lnTo>
                  <a:pt x="542289" y="58327"/>
                </a:lnTo>
                <a:close/>
              </a:path>
              <a:path w="780447" h="144192">
                <a:moveTo>
                  <a:pt x="50102" y="6096"/>
                </a:moveTo>
                <a:lnTo>
                  <a:pt x="0" y="6096"/>
                </a:lnTo>
                <a:lnTo>
                  <a:pt x="0" y="9449"/>
                </a:lnTo>
                <a:lnTo>
                  <a:pt x="5759" y="10127"/>
                </a:lnTo>
                <a:lnTo>
                  <a:pt x="9400" y="11753"/>
                </a:lnTo>
                <a:lnTo>
                  <a:pt x="10925" y="14327"/>
                </a:lnTo>
                <a:lnTo>
                  <a:pt x="12449" y="16901"/>
                </a:lnTo>
                <a:lnTo>
                  <a:pt x="14262" y="24590"/>
                </a:lnTo>
                <a:lnTo>
                  <a:pt x="16362" y="37394"/>
                </a:lnTo>
                <a:lnTo>
                  <a:pt x="33944" y="145716"/>
                </a:lnTo>
                <a:lnTo>
                  <a:pt x="38009" y="145716"/>
                </a:lnTo>
                <a:lnTo>
                  <a:pt x="115651" y="17579"/>
                </a:lnTo>
                <a:lnTo>
                  <a:pt x="117481" y="14530"/>
                </a:lnTo>
                <a:lnTo>
                  <a:pt x="119124" y="12566"/>
                </a:lnTo>
                <a:lnTo>
                  <a:pt x="122037" y="10804"/>
                </a:lnTo>
                <a:lnTo>
                  <a:pt x="124256" y="10059"/>
                </a:lnTo>
                <a:lnTo>
                  <a:pt x="127237" y="9449"/>
                </a:lnTo>
                <a:lnTo>
                  <a:pt x="127237" y="6096"/>
                </a:lnTo>
                <a:lnTo>
                  <a:pt x="88619" y="6096"/>
                </a:lnTo>
                <a:lnTo>
                  <a:pt x="88619" y="9449"/>
                </a:lnTo>
                <a:lnTo>
                  <a:pt x="93361" y="10059"/>
                </a:lnTo>
                <a:lnTo>
                  <a:pt x="96715" y="10804"/>
                </a:lnTo>
                <a:lnTo>
                  <a:pt x="98680" y="11685"/>
                </a:lnTo>
                <a:lnTo>
                  <a:pt x="100645" y="12566"/>
                </a:lnTo>
                <a:lnTo>
                  <a:pt x="101627" y="14259"/>
                </a:lnTo>
                <a:lnTo>
                  <a:pt x="101627" y="19272"/>
                </a:lnTo>
                <a:lnTo>
                  <a:pt x="100035" y="23744"/>
                </a:lnTo>
                <a:lnTo>
                  <a:pt x="96851" y="30179"/>
                </a:lnTo>
                <a:lnTo>
                  <a:pt x="94954" y="33972"/>
                </a:lnTo>
                <a:lnTo>
                  <a:pt x="92955" y="37664"/>
                </a:lnTo>
                <a:lnTo>
                  <a:pt x="90854" y="41255"/>
                </a:lnTo>
                <a:lnTo>
                  <a:pt x="48883" y="113707"/>
                </a:lnTo>
                <a:lnTo>
                  <a:pt x="47662" y="113707"/>
                </a:lnTo>
                <a:lnTo>
                  <a:pt x="34248" y="23168"/>
                </a:lnTo>
                <a:lnTo>
                  <a:pt x="34045" y="21491"/>
                </a:lnTo>
                <a:lnTo>
                  <a:pt x="33944" y="19814"/>
                </a:lnTo>
                <a:lnTo>
                  <a:pt x="33944" y="15817"/>
                </a:lnTo>
                <a:lnTo>
                  <a:pt x="39126" y="11380"/>
                </a:lnTo>
                <a:lnTo>
                  <a:pt x="45089" y="9720"/>
                </a:lnTo>
                <a:lnTo>
                  <a:pt x="50102" y="9449"/>
                </a:lnTo>
                <a:lnTo>
                  <a:pt x="50102" y="6096"/>
                </a:lnTo>
                <a:close/>
              </a:path>
              <a:path w="780447" h="144192">
                <a:moveTo>
                  <a:pt x="128363" y="123597"/>
                </a:moveTo>
                <a:lnTo>
                  <a:pt x="126636" y="144191"/>
                </a:lnTo>
                <a:lnTo>
                  <a:pt x="132123" y="144191"/>
                </a:lnTo>
                <a:lnTo>
                  <a:pt x="129532" y="127543"/>
                </a:lnTo>
                <a:lnTo>
                  <a:pt x="128363" y="123597"/>
                </a:lnTo>
                <a:close/>
              </a:path>
              <a:path w="780447" h="144192">
                <a:moveTo>
                  <a:pt x="169674" y="128898"/>
                </a:moveTo>
                <a:lnTo>
                  <a:pt x="169217" y="132404"/>
                </a:lnTo>
                <a:lnTo>
                  <a:pt x="169217" y="137485"/>
                </a:lnTo>
                <a:lnTo>
                  <a:pt x="169912" y="139686"/>
                </a:lnTo>
                <a:lnTo>
                  <a:pt x="171301" y="141448"/>
                </a:lnTo>
                <a:lnTo>
                  <a:pt x="172689" y="143209"/>
                </a:lnTo>
                <a:lnTo>
                  <a:pt x="174638" y="144090"/>
                </a:lnTo>
                <a:lnTo>
                  <a:pt x="181006" y="144090"/>
                </a:lnTo>
                <a:lnTo>
                  <a:pt x="185071" y="142481"/>
                </a:lnTo>
                <a:lnTo>
                  <a:pt x="189339" y="139263"/>
                </a:lnTo>
                <a:lnTo>
                  <a:pt x="193608" y="136045"/>
                </a:lnTo>
                <a:lnTo>
                  <a:pt x="199265" y="129932"/>
                </a:lnTo>
                <a:lnTo>
                  <a:pt x="206311" y="120921"/>
                </a:lnTo>
                <a:lnTo>
                  <a:pt x="203872" y="118788"/>
                </a:lnTo>
                <a:lnTo>
                  <a:pt x="197571" y="125291"/>
                </a:lnTo>
                <a:lnTo>
                  <a:pt x="195132" y="127679"/>
                </a:lnTo>
                <a:lnTo>
                  <a:pt x="193303" y="129356"/>
                </a:lnTo>
                <a:lnTo>
                  <a:pt x="191575" y="130778"/>
                </a:lnTo>
                <a:lnTo>
                  <a:pt x="189695" y="132201"/>
                </a:lnTo>
                <a:lnTo>
                  <a:pt x="187612" y="133217"/>
                </a:lnTo>
                <a:lnTo>
                  <a:pt x="185630" y="132996"/>
                </a:lnTo>
                <a:lnTo>
                  <a:pt x="184360" y="131422"/>
                </a:lnTo>
                <a:lnTo>
                  <a:pt x="184360" y="128983"/>
                </a:lnTo>
                <a:lnTo>
                  <a:pt x="185613" y="123021"/>
                </a:lnTo>
                <a:lnTo>
                  <a:pt x="188120" y="112589"/>
                </a:lnTo>
                <a:lnTo>
                  <a:pt x="189543" y="106831"/>
                </a:lnTo>
                <a:lnTo>
                  <a:pt x="191270" y="99989"/>
                </a:lnTo>
                <a:lnTo>
                  <a:pt x="193303" y="92062"/>
                </a:lnTo>
                <a:lnTo>
                  <a:pt x="202652" y="55685"/>
                </a:lnTo>
                <a:lnTo>
                  <a:pt x="202923" y="54736"/>
                </a:lnTo>
                <a:lnTo>
                  <a:pt x="203398" y="52992"/>
                </a:lnTo>
                <a:lnTo>
                  <a:pt x="203872" y="51417"/>
                </a:lnTo>
                <a:lnTo>
                  <a:pt x="202855" y="49791"/>
                </a:lnTo>
                <a:lnTo>
                  <a:pt x="191372" y="51112"/>
                </a:lnTo>
                <a:lnTo>
                  <a:pt x="189949" y="51670"/>
                </a:lnTo>
                <a:lnTo>
                  <a:pt x="189238" y="53449"/>
                </a:lnTo>
                <a:lnTo>
                  <a:pt x="187002" y="61172"/>
                </a:lnTo>
                <a:lnTo>
                  <a:pt x="186494" y="59749"/>
                </a:lnTo>
                <a:lnTo>
                  <a:pt x="184394" y="55346"/>
                </a:lnTo>
                <a:lnTo>
                  <a:pt x="179922" y="51078"/>
                </a:lnTo>
                <a:lnTo>
                  <a:pt x="175789" y="49689"/>
                </a:lnTo>
                <a:lnTo>
                  <a:pt x="170436" y="49689"/>
                </a:lnTo>
                <a:lnTo>
                  <a:pt x="162179" y="50620"/>
                </a:lnTo>
                <a:lnTo>
                  <a:pt x="151110" y="54883"/>
                </a:lnTo>
                <a:lnTo>
                  <a:pt x="140244" y="62600"/>
                </a:lnTo>
                <a:lnTo>
                  <a:pt x="129582" y="73772"/>
                </a:lnTo>
                <a:lnTo>
                  <a:pt x="122299" y="83576"/>
                </a:lnTo>
                <a:lnTo>
                  <a:pt x="115731" y="95395"/>
                </a:lnTo>
                <a:lnTo>
                  <a:pt x="111790" y="106963"/>
                </a:lnTo>
                <a:lnTo>
                  <a:pt x="110477" y="118279"/>
                </a:lnTo>
                <a:lnTo>
                  <a:pt x="110477" y="126544"/>
                </a:lnTo>
                <a:lnTo>
                  <a:pt x="112713" y="132929"/>
                </a:lnTo>
                <a:lnTo>
                  <a:pt x="117184" y="137434"/>
                </a:lnTo>
                <a:lnTo>
                  <a:pt x="121656" y="141939"/>
                </a:lnTo>
                <a:lnTo>
                  <a:pt x="126636" y="144191"/>
                </a:lnTo>
                <a:lnTo>
                  <a:pt x="128363" y="123597"/>
                </a:lnTo>
                <a:lnTo>
                  <a:pt x="128407" y="116249"/>
                </a:lnTo>
                <a:lnTo>
                  <a:pt x="130099" y="105274"/>
                </a:lnTo>
                <a:lnTo>
                  <a:pt x="134251" y="93080"/>
                </a:lnTo>
                <a:lnTo>
                  <a:pt x="140863" y="79666"/>
                </a:lnTo>
                <a:lnTo>
                  <a:pt x="142165" y="77403"/>
                </a:lnTo>
                <a:lnTo>
                  <a:pt x="151522" y="64547"/>
                </a:lnTo>
                <a:lnTo>
                  <a:pt x="161353" y="56833"/>
                </a:lnTo>
                <a:lnTo>
                  <a:pt x="171656" y="54262"/>
                </a:lnTo>
                <a:lnTo>
                  <a:pt x="174841" y="54262"/>
                </a:lnTo>
                <a:lnTo>
                  <a:pt x="177550" y="55414"/>
                </a:lnTo>
                <a:lnTo>
                  <a:pt x="179786" y="57717"/>
                </a:lnTo>
                <a:lnTo>
                  <a:pt x="182022" y="60020"/>
                </a:lnTo>
                <a:lnTo>
                  <a:pt x="183140" y="63611"/>
                </a:lnTo>
                <a:lnTo>
                  <a:pt x="183140" y="68488"/>
                </a:lnTo>
                <a:lnTo>
                  <a:pt x="182996" y="72343"/>
                </a:lnTo>
                <a:lnTo>
                  <a:pt x="181023" y="83795"/>
                </a:lnTo>
                <a:lnTo>
                  <a:pt x="176735" y="96025"/>
                </a:lnTo>
                <a:lnTo>
                  <a:pt x="170132" y="109032"/>
                </a:lnTo>
                <a:lnTo>
                  <a:pt x="160307" y="122992"/>
                </a:lnTo>
                <a:lnTo>
                  <a:pt x="150554" y="131042"/>
                </a:lnTo>
                <a:lnTo>
                  <a:pt x="140559" y="133725"/>
                </a:lnTo>
                <a:lnTo>
                  <a:pt x="137103" y="133725"/>
                </a:lnTo>
                <a:lnTo>
                  <a:pt x="134207" y="132489"/>
                </a:lnTo>
                <a:lnTo>
                  <a:pt x="131869" y="130016"/>
                </a:lnTo>
                <a:lnTo>
                  <a:pt x="129532" y="127543"/>
                </a:lnTo>
                <a:lnTo>
                  <a:pt x="132123" y="144191"/>
                </a:lnTo>
                <a:lnTo>
                  <a:pt x="135375" y="144191"/>
                </a:lnTo>
                <a:lnTo>
                  <a:pt x="138763" y="143582"/>
                </a:lnTo>
                <a:lnTo>
                  <a:pt x="142286" y="142362"/>
                </a:lnTo>
                <a:lnTo>
                  <a:pt x="146825" y="140533"/>
                </a:lnTo>
                <a:lnTo>
                  <a:pt x="151568" y="137417"/>
                </a:lnTo>
                <a:lnTo>
                  <a:pt x="156514" y="133013"/>
                </a:lnTo>
                <a:lnTo>
                  <a:pt x="160714" y="129356"/>
                </a:lnTo>
                <a:lnTo>
                  <a:pt x="164254" y="125579"/>
                </a:lnTo>
                <a:lnTo>
                  <a:pt x="167134" y="121684"/>
                </a:lnTo>
                <a:lnTo>
                  <a:pt x="170013" y="117788"/>
                </a:lnTo>
                <a:lnTo>
                  <a:pt x="172063" y="114824"/>
                </a:lnTo>
                <a:lnTo>
                  <a:pt x="173282" y="112792"/>
                </a:lnTo>
                <a:lnTo>
                  <a:pt x="172402" y="115908"/>
                </a:lnTo>
                <a:lnTo>
                  <a:pt x="171504" y="119753"/>
                </a:lnTo>
                <a:lnTo>
                  <a:pt x="170589" y="124326"/>
                </a:lnTo>
                <a:lnTo>
                  <a:pt x="169674" y="128898"/>
                </a:lnTo>
                <a:close/>
              </a:path>
              <a:path w="780447" h="144192">
                <a:moveTo>
                  <a:pt x="239553" y="134944"/>
                </a:moveTo>
                <a:lnTo>
                  <a:pt x="237115" y="134944"/>
                </a:lnTo>
                <a:lnTo>
                  <a:pt x="234472" y="133573"/>
                </a:lnTo>
                <a:lnTo>
                  <a:pt x="233761" y="131557"/>
                </a:lnTo>
                <a:lnTo>
                  <a:pt x="233761" y="129660"/>
                </a:lnTo>
                <a:lnTo>
                  <a:pt x="234100" y="127831"/>
                </a:lnTo>
                <a:lnTo>
                  <a:pt x="234540" y="126070"/>
                </a:lnTo>
                <a:lnTo>
                  <a:pt x="235285" y="123157"/>
                </a:lnTo>
                <a:lnTo>
                  <a:pt x="267298" y="1015"/>
                </a:lnTo>
                <a:lnTo>
                  <a:pt x="265875" y="0"/>
                </a:lnTo>
                <a:lnTo>
                  <a:pt x="260455" y="1354"/>
                </a:lnTo>
                <a:lnTo>
                  <a:pt x="255848" y="2370"/>
                </a:lnTo>
                <a:lnTo>
                  <a:pt x="252053" y="3048"/>
                </a:lnTo>
                <a:lnTo>
                  <a:pt x="250833" y="3251"/>
                </a:lnTo>
                <a:lnTo>
                  <a:pt x="248242" y="3624"/>
                </a:lnTo>
                <a:lnTo>
                  <a:pt x="244279" y="4165"/>
                </a:lnTo>
                <a:lnTo>
                  <a:pt x="240315" y="4708"/>
                </a:lnTo>
                <a:lnTo>
                  <a:pt x="236810" y="5182"/>
                </a:lnTo>
                <a:lnTo>
                  <a:pt x="233761" y="5588"/>
                </a:lnTo>
                <a:lnTo>
                  <a:pt x="233761" y="8941"/>
                </a:lnTo>
                <a:lnTo>
                  <a:pt x="239317" y="8874"/>
                </a:lnTo>
                <a:lnTo>
                  <a:pt x="243026" y="9094"/>
                </a:lnTo>
                <a:lnTo>
                  <a:pt x="244889" y="9602"/>
                </a:lnTo>
                <a:lnTo>
                  <a:pt x="246752" y="10110"/>
                </a:lnTo>
                <a:lnTo>
                  <a:pt x="247684" y="11516"/>
                </a:lnTo>
                <a:lnTo>
                  <a:pt x="247650" y="15072"/>
                </a:lnTo>
                <a:lnTo>
                  <a:pt x="247514" y="16834"/>
                </a:lnTo>
                <a:lnTo>
                  <a:pt x="247073" y="18595"/>
                </a:lnTo>
                <a:lnTo>
                  <a:pt x="220041" y="120210"/>
                </a:lnTo>
                <a:lnTo>
                  <a:pt x="219499" y="122446"/>
                </a:lnTo>
                <a:lnTo>
                  <a:pt x="219059" y="124410"/>
                </a:lnTo>
                <a:lnTo>
                  <a:pt x="218720" y="126104"/>
                </a:lnTo>
                <a:lnTo>
                  <a:pt x="218178" y="128949"/>
                </a:lnTo>
                <a:lnTo>
                  <a:pt x="217907" y="131218"/>
                </a:lnTo>
                <a:lnTo>
                  <a:pt x="217907" y="137315"/>
                </a:lnTo>
                <a:lnTo>
                  <a:pt x="219363" y="140431"/>
                </a:lnTo>
                <a:lnTo>
                  <a:pt x="222277" y="142261"/>
                </a:lnTo>
                <a:lnTo>
                  <a:pt x="224174" y="143480"/>
                </a:lnTo>
                <a:lnTo>
                  <a:pt x="226342" y="144090"/>
                </a:lnTo>
                <a:lnTo>
                  <a:pt x="234472" y="144090"/>
                </a:lnTo>
                <a:lnTo>
                  <a:pt x="240129" y="141278"/>
                </a:lnTo>
                <a:lnTo>
                  <a:pt x="245753" y="135656"/>
                </a:lnTo>
                <a:lnTo>
                  <a:pt x="249005" y="132336"/>
                </a:lnTo>
                <a:lnTo>
                  <a:pt x="253544" y="126375"/>
                </a:lnTo>
                <a:lnTo>
                  <a:pt x="259371" y="117771"/>
                </a:lnTo>
                <a:lnTo>
                  <a:pt x="256627" y="115841"/>
                </a:lnTo>
                <a:lnTo>
                  <a:pt x="253917" y="119906"/>
                </a:lnTo>
                <a:lnTo>
                  <a:pt x="250597" y="124105"/>
                </a:lnTo>
                <a:lnTo>
                  <a:pt x="246667" y="128441"/>
                </a:lnTo>
                <a:lnTo>
                  <a:pt x="242738" y="132777"/>
                </a:lnTo>
                <a:lnTo>
                  <a:pt x="239553" y="134944"/>
                </a:lnTo>
                <a:close/>
              </a:path>
              <a:path w="780447" h="144192">
                <a:moveTo>
                  <a:pt x="325497" y="140025"/>
                </a:moveTo>
                <a:lnTo>
                  <a:pt x="327394" y="141651"/>
                </a:lnTo>
                <a:lnTo>
                  <a:pt x="329291" y="143277"/>
                </a:lnTo>
                <a:lnTo>
                  <a:pt x="331731" y="144090"/>
                </a:lnTo>
                <a:lnTo>
                  <a:pt x="340471" y="144090"/>
                </a:lnTo>
                <a:lnTo>
                  <a:pt x="346704" y="140330"/>
                </a:lnTo>
                <a:lnTo>
                  <a:pt x="353411" y="132811"/>
                </a:lnTo>
                <a:lnTo>
                  <a:pt x="356798" y="129085"/>
                </a:lnTo>
                <a:lnTo>
                  <a:pt x="360050" y="124648"/>
                </a:lnTo>
                <a:lnTo>
                  <a:pt x="363167" y="119499"/>
                </a:lnTo>
                <a:lnTo>
                  <a:pt x="360321" y="117568"/>
                </a:lnTo>
                <a:lnTo>
                  <a:pt x="357814" y="120617"/>
                </a:lnTo>
                <a:lnTo>
                  <a:pt x="355951" y="122886"/>
                </a:lnTo>
                <a:lnTo>
                  <a:pt x="354732" y="124377"/>
                </a:lnTo>
                <a:lnTo>
                  <a:pt x="352767" y="126815"/>
                </a:lnTo>
                <a:lnTo>
                  <a:pt x="351412" y="128407"/>
                </a:lnTo>
                <a:lnTo>
                  <a:pt x="350667" y="129152"/>
                </a:lnTo>
                <a:lnTo>
                  <a:pt x="349041" y="130778"/>
                </a:lnTo>
                <a:lnTo>
                  <a:pt x="346602" y="132760"/>
                </a:lnTo>
                <a:lnTo>
                  <a:pt x="344468" y="133928"/>
                </a:lnTo>
                <a:lnTo>
                  <a:pt x="342435" y="133928"/>
                </a:lnTo>
                <a:lnTo>
                  <a:pt x="340911" y="132319"/>
                </a:lnTo>
                <a:lnTo>
                  <a:pt x="340708" y="130676"/>
                </a:lnTo>
                <a:lnTo>
                  <a:pt x="340843" y="128983"/>
                </a:lnTo>
                <a:lnTo>
                  <a:pt x="341385" y="126679"/>
                </a:lnTo>
                <a:lnTo>
                  <a:pt x="342029" y="124072"/>
                </a:lnTo>
                <a:lnTo>
                  <a:pt x="361236" y="52026"/>
                </a:lnTo>
                <a:lnTo>
                  <a:pt x="345891" y="52026"/>
                </a:lnTo>
                <a:lnTo>
                  <a:pt x="340296" y="67340"/>
                </a:lnTo>
                <a:lnTo>
                  <a:pt x="336541" y="76922"/>
                </a:lnTo>
                <a:lnTo>
                  <a:pt x="330950" y="89041"/>
                </a:lnTo>
                <a:lnTo>
                  <a:pt x="324955" y="99786"/>
                </a:lnTo>
                <a:lnTo>
                  <a:pt x="316880" y="111846"/>
                </a:lnTo>
                <a:lnTo>
                  <a:pt x="308949" y="121938"/>
                </a:lnTo>
                <a:lnTo>
                  <a:pt x="302953" y="129051"/>
                </a:lnTo>
                <a:lnTo>
                  <a:pt x="297956" y="132607"/>
                </a:lnTo>
                <a:lnTo>
                  <a:pt x="292536" y="132607"/>
                </a:lnTo>
                <a:lnTo>
                  <a:pt x="290504" y="131286"/>
                </a:lnTo>
                <a:lnTo>
                  <a:pt x="289182" y="129186"/>
                </a:lnTo>
                <a:lnTo>
                  <a:pt x="289182" y="127221"/>
                </a:lnTo>
                <a:lnTo>
                  <a:pt x="289487" y="125596"/>
                </a:lnTo>
                <a:lnTo>
                  <a:pt x="290030" y="123326"/>
                </a:lnTo>
                <a:lnTo>
                  <a:pt x="290504" y="121633"/>
                </a:lnTo>
                <a:lnTo>
                  <a:pt x="308492" y="52534"/>
                </a:lnTo>
                <a:lnTo>
                  <a:pt x="307577" y="49689"/>
                </a:lnTo>
                <a:lnTo>
                  <a:pt x="291418" y="52738"/>
                </a:lnTo>
                <a:lnTo>
                  <a:pt x="276479" y="55685"/>
                </a:lnTo>
                <a:lnTo>
                  <a:pt x="276479" y="58530"/>
                </a:lnTo>
                <a:lnTo>
                  <a:pt x="281222" y="58530"/>
                </a:lnTo>
                <a:lnTo>
                  <a:pt x="284457" y="58851"/>
                </a:lnTo>
                <a:lnTo>
                  <a:pt x="286185" y="59495"/>
                </a:lnTo>
                <a:lnTo>
                  <a:pt x="287912" y="60139"/>
                </a:lnTo>
                <a:lnTo>
                  <a:pt x="288776" y="61917"/>
                </a:lnTo>
                <a:lnTo>
                  <a:pt x="288776" y="64830"/>
                </a:lnTo>
                <a:lnTo>
                  <a:pt x="288623" y="66608"/>
                </a:lnTo>
                <a:lnTo>
                  <a:pt x="288268" y="68488"/>
                </a:lnTo>
                <a:lnTo>
                  <a:pt x="274040" y="125494"/>
                </a:lnTo>
                <a:lnTo>
                  <a:pt x="273701" y="127052"/>
                </a:lnTo>
                <a:lnTo>
                  <a:pt x="273464" y="128272"/>
                </a:lnTo>
                <a:lnTo>
                  <a:pt x="273193" y="130033"/>
                </a:lnTo>
                <a:lnTo>
                  <a:pt x="273125" y="137485"/>
                </a:lnTo>
                <a:lnTo>
                  <a:pt x="274887" y="140872"/>
                </a:lnTo>
                <a:lnTo>
                  <a:pt x="278410" y="142769"/>
                </a:lnTo>
                <a:lnTo>
                  <a:pt x="280240" y="143717"/>
                </a:lnTo>
                <a:lnTo>
                  <a:pt x="282272" y="144192"/>
                </a:lnTo>
                <a:lnTo>
                  <a:pt x="284508" y="144192"/>
                </a:lnTo>
                <a:lnTo>
                  <a:pt x="289103" y="143635"/>
                </a:lnTo>
                <a:lnTo>
                  <a:pt x="299712" y="138394"/>
                </a:lnTo>
                <a:lnTo>
                  <a:pt x="310829" y="127628"/>
                </a:lnTo>
                <a:lnTo>
                  <a:pt x="317367" y="118941"/>
                </a:lnTo>
                <a:lnTo>
                  <a:pt x="324509" y="108222"/>
                </a:lnTo>
                <a:lnTo>
                  <a:pt x="332882" y="94705"/>
                </a:lnTo>
                <a:lnTo>
                  <a:pt x="333593" y="94705"/>
                </a:lnTo>
                <a:lnTo>
                  <a:pt x="331358" y="103342"/>
                </a:lnTo>
                <a:lnTo>
                  <a:pt x="329460" y="110455"/>
                </a:lnTo>
                <a:lnTo>
                  <a:pt x="327902" y="116383"/>
                </a:lnTo>
                <a:lnTo>
                  <a:pt x="326683" y="121125"/>
                </a:lnTo>
                <a:lnTo>
                  <a:pt x="325938" y="123767"/>
                </a:lnTo>
                <a:lnTo>
                  <a:pt x="325396" y="126138"/>
                </a:lnTo>
                <a:lnTo>
                  <a:pt x="325057" y="128238"/>
                </a:lnTo>
                <a:lnTo>
                  <a:pt x="324718" y="130338"/>
                </a:lnTo>
                <a:lnTo>
                  <a:pt x="324549" y="132269"/>
                </a:lnTo>
                <a:lnTo>
                  <a:pt x="324549" y="137485"/>
                </a:lnTo>
                <a:lnTo>
                  <a:pt x="325497" y="140025"/>
                </a:lnTo>
                <a:close/>
              </a:path>
              <a:path w="780447" h="144192">
                <a:moveTo>
                  <a:pt x="387466" y="123597"/>
                </a:moveTo>
                <a:lnTo>
                  <a:pt x="385738" y="144192"/>
                </a:lnTo>
                <a:lnTo>
                  <a:pt x="391227" y="144192"/>
                </a:lnTo>
                <a:lnTo>
                  <a:pt x="388635" y="127543"/>
                </a:lnTo>
                <a:lnTo>
                  <a:pt x="387466" y="123597"/>
                </a:lnTo>
                <a:close/>
              </a:path>
              <a:path w="780447" h="144192">
                <a:moveTo>
                  <a:pt x="428777" y="128898"/>
                </a:moveTo>
                <a:lnTo>
                  <a:pt x="428320" y="132404"/>
                </a:lnTo>
                <a:lnTo>
                  <a:pt x="428320" y="137485"/>
                </a:lnTo>
                <a:lnTo>
                  <a:pt x="429015" y="139686"/>
                </a:lnTo>
                <a:lnTo>
                  <a:pt x="430404" y="141448"/>
                </a:lnTo>
                <a:lnTo>
                  <a:pt x="431793" y="143209"/>
                </a:lnTo>
                <a:lnTo>
                  <a:pt x="433740" y="144090"/>
                </a:lnTo>
                <a:lnTo>
                  <a:pt x="440109" y="144090"/>
                </a:lnTo>
                <a:lnTo>
                  <a:pt x="444174" y="142481"/>
                </a:lnTo>
                <a:lnTo>
                  <a:pt x="448442" y="139263"/>
                </a:lnTo>
                <a:lnTo>
                  <a:pt x="452711" y="136045"/>
                </a:lnTo>
                <a:lnTo>
                  <a:pt x="458368" y="129932"/>
                </a:lnTo>
                <a:lnTo>
                  <a:pt x="465414" y="120921"/>
                </a:lnTo>
                <a:lnTo>
                  <a:pt x="462975" y="118788"/>
                </a:lnTo>
                <a:lnTo>
                  <a:pt x="456674" y="125291"/>
                </a:lnTo>
                <a:lnTo>
                  <a:pt x="454235" y="127679"/>
                </a:lnTo>
                <a:lnTo>
                  <a:pt x="452406" y="129356"/>
                </a:lnTo>
                <a:lnTo>
                  <a:pt x="450678" y="130778"/>
                </a:lnTo>
                <a:lnTo>
                  <a:pt x="448798" y="132201"/>
                </a:lnTo>
                <a:lnTo>
                  <a:pt x="446715" y="133217"/>
                </a:lnTo>
                <a:lnTo>
                  <a:pt x="444733" y="132996"/>
                </a:lnTo>
                <a:lnTo>
                  <a:pt x="443462" y="131422"/>
                </a:lnTo>
                <a:lnTo>
                  <a:pt x="443462" y="128983"/>
                </a:lnTo>
                <a:lnTo>
                  <a:pt x="444716" y="123021"/>
                </a:lnTo>
                <a:lnTo>
                  <a:pt x="447222" y="112589"/>
                </a:lnTo>
                <a:lnTo>
                  <a:pt x="448646" y="106831"/>
                </a:lnTo>
                <a:lnTo>
                  <a:pt x="450373" y="99989"/>
                </a:lnTo>
                <a:lnTo>
                  <a:pt x="452406" y="92062"/>
                </a:lnTo>
                <a:lnTo>
                  <a:pt x="461756" y="55685"/>
                </a:lnTo>
                <a:lnTo>
                  <a:pt x="462027" y="54736"/>
                </a:lnTo>
                <a:lnTo>
                  <a:pt x="462501" y="52992"/>
                </a:lnTo>
                <a:lnTo>
                  <a:pt x="462975" y="51417"/>
                </a:lnTo>
                <a:lnTo>
                  <a:pt x="461959" y="49791"/>
                </a:lnTo>
                <a:lnTo>
                  <a:pt x="450475" y="51112"/>
                </a:lnTo>
                <a:lnTo>
                  <a:pt x="449052" y="51671"/>
                </a:lnTo>
                <a:lnTo>
                  <a:pt x="448341" y="53449"/>
                </a:lnTo>
                <a:lnTo>
                  <a:pt x="446105" y="61172"/>
                </a:lnTo>
                <a:lnTo>
                  <a:pt x="445597" y="59749"/>
                </a:lnTo>
                <a:lnTo>
                  <a:pt x="443497" y="55346"/>
                </a:lnTo>
                <a:lnTo>
                  <a:pt x="439025" y="51078"/>
                </a:lnTo>
                <a:lnTo>
                  <a:pt x="434893" y="49689"/>
                </a:lnTo>
                <a:lnTo>
                  <a:pt x="429540" y="49689"/>
                </a:lnTo>
                <a:lnTo>
                  <a:pt x="421283" y="50620"/>
                </a:lnTo>
                <a:lnTo>
                  <a:pt x="410213" y="54883"/>
                </a:lnTo>
                <a:lnTo>
                  <a:pt x="399347" y="62600"/>
                </a:lnTo>
                <a:lnTo>
                  <a:pt x="388686" y="73772"/>
                </a:lnTo>
                <a:lnTo>
                  <a:pt x="381402" y="83576"/>
                </a:lnTo>
                <a:lnTo>
                  <a:pt x="374834" y="95395"/>
                </a:lnTo>
                <a:lnTo>
                  <a:pt x="370894" y="106963"/>
                </a:lnTo>
                <a:lnTo>
                  <a:pt x="369580" y="118279"/>
                </a:lnTo>
                <a:lnTo>
                  <a:pt x="369580" y="126544"/>
                </a:lnTo>
                <a:lnTo>
                  <a:pt x="371816" y="132929"/>
                </a:lnTo>
                <a:lnTo>
                  <a:pt x="376287" y="137434"/>
                </a:lnTo>
                <a:lnTo>
                  <a:pt x="380759" y="141939"/>
                </a:lnTo>
                <a:lnTo>
                  <a:pt x="385738" y="144192"/>
                </a:lnTo>
                <a:lnTo>
                  <a:pt x="387466" y="123597"/>
                </a:lnTo>
                <a:lnTo>
                  <a:pt x="387509" y="116249"/>
                </a:lnTo>
                <a:lnTo>
                  <a:pt x="389202" y="105274"/>
                </a:lnTo>
                <a:lnTo>
                  <a:pt x="393355" y="93080"/>
                </a:lnTo>
                <a:lnTo>
                  <a:pt x="399966" y="79666"/>
                </a:lnTo>
                <a:lnTo>
                  <a:pt x="410625" y="64547"/>
                </a:lnTo>
                <a:lnTo>
                  <a:pt x="420456" y="56833"/>
                </a:lnTo>
                <a:lnTo>
                  <a:pt x="430759" y="54262"/>
                </a:lnTo>
                <a:lnTo>
                  <a:pt x="433943" y="54262"/>
                </a:lnTo>
                <a:lnTo>
                  <a:pt x="436654" y="55414"/>
                </a:lnTo>
                <a:lnTo>
                  <a:pt x="438890" y="57717"/>
                </a:lnTo>
                <a:lnTo>
                  <a:pt x="441125" y="60020"/>
                </a:lnTo>
                <a:lnTo>
                  <a:pt x="442243" y="63611"/>
                </a:lnTo>
                <a:lnTo>
                  <a:pt x="442243" y="68488"/>
                </a:lnTo>
                <a:lnTo>
                  <a:pt x="442099" y="72343"/>
                </a:lnTo>
                <a:lnTo>
                  <a:pt x="440126" y="83795"/>
                </a:lnTo>
                <a:lnTo>
                  <a:pt x="435837" y="96025"/>
                </a:lnTo>
                <a:lnTo>
                  <a:pt x="429235" y="109033"/>
                </a:lnTo>
                <a:lnTo>
                  <a:pt x="419410" y="122992"/>
                </a:lnTo>
                <a:lnTo>
                  <a:pt x="409657" y="131042"/>
                </a:lnTo>
                <a:lnTo>
                  <a:pt x="399661" y="133725"/>
                </a:lnTo>
                <a:lnTo>
                  <a:pt x="396206" y="133725"/>
                </a:lnTo>
                <a:lnTo>
                  <a:pt x="393310" y="132489"/>
                </a:lnTo>
                <a:lnTo>
                  <a:pt x="390972" y="130016"/>
                </a:lnTo>
                <a:lnTo>
                  <a:pt x="388635" y="127543"/>
                </a:lnTo>
                <a:lnTo>
                  <a:pt x="391227" y="144192"/>
                </a:lnTo>
                <a:lnTo>
                  <a:pt x="394479" y="144192"/>
                </a:lnTo>
                <a:lnTo>
                  <a:pt x="397866" y="143582"/>
                </a:lnTo>
                <a:lnTo>
                  <a:pt x="401389" y="142362"/>
                </a:lnTo>
                <a:lnTo>
                  <a:pt x="405928" y="140533"/>
                </a:lnTo>
                <a:lnTo>
                  <a:pt x="410671" y="137417"/>
                </a:lnTo>
                <a:lnTo>
                  <a:pt x="415617" y="133014"/>
                </a:lnTo>
                <a:lnTo>
                  <a:pt x="419817" y="129356"/>
                </a:lnTo>
                <a:lnTo>
                  <a:pt x="423358" y="125579"/>
                </a:lnTo>
                <a:lnTo>
                  <a:pt x="426237" y="121684"/>
                </a:lnTo>
                <a:lnTo>
                  <a:pt x="429116" y="117788"/>
                </a:lnTo>
                <a:lnTo>
                  <a:pt x="431166" y="114824"/>
                </a:lnTo>
                <a:lnTo>
                  <a:pt x="432385" y="112792"/>
                </a:lnTo>
                <a:lnTo>
                  <a:pt x="431504" y="115908"/>
                </a:lnTo>
                <a:lnTo>
                  <a:pt x="430607" y="119753"/>
                </a:lnTo>
                <a:lnTo>
                  <a:pt x="429692" y="124326"/>
                </a:lnTo>
                <a:lnTo>
                  <a:pt x="428777" y="128898"/>
                </a:lnTo>
                <a:close/>
              </a:path>
              <a:path w="780447" h="144192">
                <a:moveTo>
                  <a:pt x="515527" y="118584"/>
                </a:moveTo>
                <a:lnTo>
                  <a:pt x="512884" y="117060"/>
                </a:lnTo>
                <a:lnTo>
                  <a:pt x="508548" y="122683"/>
                </a:lnTo>
                <a:lnTo>
                  <a:pt x="505465" y="126443"/>
                </a:lnTo>
                <a:lnTo>
                  <a:pt x="503636" y="128339"/>
                </a:lnTo>
                <a:lnTo>
                  <a:pt x="500452" y="131862"/>
                </a:lnTo>
                <a:lnTo>
                  <a:pt x="497979" y="133623"/>
                </a:lnTo>
                <a:lnTo>
                  <a:pt x="496218" y="133623"/>
                </a:lnTo>
                <a:lnTo>
                  <a:pt x="494016" y="133065"/>
                </a:lnTo>
                <a:lnTo>
                  <a:pt x="492932" y="130829"/>
                </a:lnTo>
                <a:lnTo>
                  <a:pt x="493169" y="128441"/>
                </a:lnTo>
                <a:lnTo>
                  <a:pt x="511462" y="60054"/>
                </a:lnTo>
                <a:lnTo>
                  <a:pt x="528738" y="60054"/>
                </a:lnTo>
                <a:lnTo>
                  <a:pt x="529957" y="53246"/>
                </a:lnTo>
                <a:lnTo>
                  <a:pt x="513392" y="53246"/>
                </a:lnTo>
                <a:lnTo>
                  <a:pt x="519185" y="31094"/>
                </a:lnTo>
                <a:lnTo>
                  <a:pt x="519253" y="30687"/>
                </a:lnTo>
                <a:lnTo>
                  <a:pt x="519084" y="29129"/>
                </a:lnTo>
                <a:lnTo>
                  <a:pt x="517458" y="28248"/>
                </a:lnTo>
                <a:lnTo>
                  <a:pt x="515730" y="29163"/>
                </a:lnTo>
                <a:lnTo>
                  <a:pt x="514104" y="31094"/>
                </a:lnTo>
                <a:lnTo>
                  <a:pt x="507599" y="38816"/>
                </a:lnTo>
                <a:lnTo>
                  <a:pt x="502468" y="44033"/>
                </a:lnTo>
                <a:lnTo>
                  <a:pt x="498708" y="46742"/>
                </a:lnTo>
                <a:lnTo>
                  <a:pt x="494947" y="49452"/>
                </a:lnTo>
                <a:lnTo>
                  <a:pt x="489645" y="52264"/>
                </a:lnTo>
                <a:lnTo>
                  <a:pt x="482803" y="55176"/>
                </a:lnTo>
                <a:lnTo>
                  <a:pt x="480770" y="56599"/>
                </a:lnTo>
                <a:lnTo>
                  <a:pt x="480364" y="58225"/>
                </a:lnTo>
                <a:lnTo>
                  <a:pt x="480364" y="60054"/>
                </a:lnTo>
                <a:lnTo>
                  <a:pt x="495811" y="60054"/>
                </a:lnTo>
                <a:lnTo>
                  <a:pt x="476705" y="131083"/>
                </a:lnTo>
                <a:lnTo>
                  <a:pt x="476298" y="133268"/>
                </a:lnTo>
                <a:lnTo>
                  <a:pt x="476197" y="135148"/>
                </a:lnTo>
                <a:lnTo>
                  <a:pt x="476197" y="137451"/>
                </a:lnTo>
                <a:lnTo>
                  <a:pt x="476976" y="139517"/>
                </a:lnTo>
                <a:lnTo>
                  <a:pt x="478534" y="141346"/>
                </a:lnTo>
                <a:lnTo>
                  <a:pt x="480092" y="143175"/>
                </a:lnTo>
                <a:lnTo>
                  <a:pt x="482599" y="144090"/>
                </a:lnTo>
                <a:lnTo>
                  <a:pt x="490052" y="144090"/>
                </a:lnTo>
                <a:lnTo>
                  <a:pt x="494269" y="142379"/>
                </a:lnTo>
                <a:lnTo>
                  <a:pt x="498708" y="138958"/>
                </a:lnTo>
                <a:lnTo>
                  <a:pt x="503145" y="135537"/>
                </a:lnTo>
                <a:lnTo>
                  <a:pt x="508278" y="129457"/>
                </a:lnTo>
                <a:lnTo>
                  <a:pt x="514104" y="120718"/>
                </a:lnTo>
                <a:lnTo>
                  <a:pt x="515527" y="118584"/>
                </a:lnTo>
                <a:close/>
              </a:path>
              <a:path w="780447" h="144192">
                <a:moveTo>
                  <a:pt x="578469" y="16461"/>
                </a:moveTo>
                <a:lnTo>
                  <a:pt x="578469" y="13345"/>
                </a:lnTo>
                <a:lnTo>
                  <a:pt x="577470" y="10703"/>
                </a:lnTo>
                <a:lnTo>
                  <a:pt x="575471" y="8535"/>
                </a:lnTo>
                <a:lnTo>
                  <a:pt x="573472" y="6367"/>
                </a:lnTo>
                <a:lnTo>
                  <a:pt x="571084" y="5283"/>
                </a:lnTo>
                <a:lnTo>
                  <a:pt x="565528" y="5283"/>
                </a:lnTo>
                <a:lnTo>
                  <a:pt x="563156" y="6367"/>
                </a:lnTo>
                <a:lnTo>
                  <a:pt x="561192" y="8535"/>
                </a:lnTo>
                <a:lnTo>
                  <a:pt x="559227" y="10703"/>
                </a:lnTo>
                <a:lnTo>
                  <a:pt x="558245" y="13345"/>
                </a:lnTo>
                <a:lnTo>
                  <a:pt x="558245" y="19509"/>
                </a:lnTo>
                <a:lnTo>
                  <a:pt x="559227" y="22117"/>
                </a:lnTo>
                <a:lnTo>
                  <a:pt x="561192" y="24286"/>
                </a:lnTo>
                <a:lnTo>
                  <a:pt x="563156" y="26453"/>
                </a:lnTo>
                <a:lnTo>
                  <a:pt x="565528" y="27537"/>
                </a:lnTo>
                <a:lnTo>
                  <a:pt x="571084" y="27537"/>
                </a:lnTo>
                <a:lnTo>
                  <a:pt x="573472" y="26470"/>
                </a:lnTo>
                <a:lnTo>
                  <a:pt x="575471" y="24336"/>
                </a:lnTo>
                <a:lnTo>
                  <a:pt x="577470" y="22202"/>
                </a:lnTo>
                <a:lnTo>
                  <a:pt x="578469" y="19577"/>
                </a:lnTo>
                <a:lnTo>
                  <a:pt x="578469" y="16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080166" y="3379656"/>
            <a:ext cx="5885" cy="5456"/>
          </a:xfrm>
          <a:custGeom>
            <a:avLst/>
            <a:gdLst/>
            <a:ahLst/>
            <a:cxnLst/>
            <a:rect l="l" t="t" r="r" b="b"/>
            <a:pathLst>
              <a:path w="6474" h="6183">
                <a:moveTo>
                  <a:pt x="6474" y="6183"/>
                </a:moveTo>
                <a:lnTo>
                  <a:pt x="439" y="0"/>
                </a:lnTo>
                <a:lnTo>
                  <a:pt x="0" y="1741"/>
                </a:lnTo>
                <a:lnTo>
                  <a:pt x="6474" y="6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629489" y="3342689"/>
            <a:ext cx="98591" cy="108591"/>
          </a:xfrm>
          <a:custGeom>
            <a:avLst/>
            <a:gdLst/>
            <a:ahLst/>
            <a:cxnLst/>
            <a:rect l="l" t="t" r="r" b="b"/>
            <a:pathLst>
              <a:path w="108450" h="123070">
                <a:moveTo>
                  <a:pt x="20857" y="57410"/>
                </a:moveTo>
                <a:lnTo>
                  <a:pt x="22651" y="43565"/>
                </a:lnTo>
                <a:lnTo>
                  <a:pt x="26573" y="31716"/>
                </a:lnTo>
                <a:lnTo>
                  <a:pt x="32622" y="21861"/>
                </a:lnTo>
                <a:lnTo>
                  <a:pt x="39081" y="15313"/>
                </a:lnTo>
                <a:lnTo>
                  <a:pt x="50207" y="9119"/>
                </a:lnTo>
                <a:lnTo>
                  <a:pt x="63240" y="7055"/>
                </a:lnTo>
                <a:lnTo>
                  <a:pt x="71050" y="7723"/>
                </a:lnTo>
                <a:lnTo>
                  <a:pt x="83062" y="12178"/>
                </a:lnTo>
                <a:lnTo>
                  <a:pt x="92770" y="20816"/>
                </a:lnTo>
                <a:lnTo>
                  <a:pt x="96603" y="25694"/>
                </a:lnTo>
                <a:lnTo>
                  <a:pt x="99710" y="32110"/>
                </a:lnTo>
                <a:lnTo>
                  <a:pt x="102091" y="40065"/>
                </a:lnTo>
                <a:lnTo>
                  <a:pt x="106185" y="40065"/>
                </a:lnTo>
                <a:lnTo>
                  <a:pt x="104530" y="0"/>
                </a:lnTo>
                <a:lnTo>
                  <a:pt x="100784" y="0"/>
                </a:lnTo>
                <a:lnTo>
                  <a:pt x="100204" y="1974"/>
                </a:lnTo>
                <a:lnTo>
                  <a:pt x="99158" y="3425"/>
                </a:lnTo>
                <a:lnTo>
                  <a:pt x="97648" y="4354"/>
                </a:lnTo>
                <a:lnTo>
                  <a:pt x="96139" y="5283"/>
                </a:lnTo>
                <a:lnTo>
                  <a:pt x="94542" y="5748"/>
                </a:lnTo>
                <a:lnTo>
                  <a:pt x="92044" y="5748"/>
                </a:lnTo>
                <a:lnTo>
                  <a:pt x="88241" y="4790"/>
                </a:lnTo>
                <a:lnTo>
                  <a:pt x="81446" y="2874"/>
                </a:lnTo>
                <a:lnTo>
                  <a:pt x="74652" y="958"/>
                </a:lnTo>
                <a:lnTo>
                  <a:pt x="68032" y="0"/>
                </a:lnTo>
                <a:lnTo>
                  <a:pt x="61585" y="0"/>
                </a:lnTo>
                <a:lnTo>
                  <a:pt x="49913" y="890"/>
                </a:lnTo>
                <a:lnTo>
                  <a:pt x="37346" y="4263"/>
                </a:lnTo>
                <a:lnTo>
                  <a:pt x="26196" y="10150"/>
                </a:lnTo>
                <a:lnTo>
                  <a:pt x="16463" y="18551"/>
                </a:lnTo>
                <a:lnTo>
                  <a:pt x="10948" y="25361"/>
                </a:lnTo>
                <a:lnTo>
                  <a:pt x="4866" y="36430"/>
                </a:lnTo>
                <a:lnTo>
                  <a:pt x="1216" y="48735"/>
                </a:lnTo>
                <a:lnTo>
                  <a:pt x="0" y="62275"/>
                </a:lnTo>
                <a:lnTo>
                  <a:pt x="383" y="70050"/>
                </a:lnTo>
                <a:lnTo>
                  <a:pt x="2990" y="82932"/>
                </a:lnTo>
                <a:lnTo>
                  <a:pt x="8060" y="94479"/>
                </a:lnTo>
                <a:lnTo>
                  <a:pt x="15592" y="104692"/>
                </a:lnTo>
                <a:lnTo>
                  <a:pt x="23824" y="112052"/>
                </a:lnTo>
                <a:lnTo>
                  <a:pt x="34716" y="118173"/>
                </a:lnTo>
                <a:lnTo>
                  <a:pt x="47188" y="121846"/>
                </a:lnTo>
                <a:lnTo>
                  <a:pt x="61237" y="123070"/>
                </a:lnTo>
                <a:lnTo>
                  <a:pt x="69840" y="122470"/>
                </a:lnTo>
                <a:lnTo>
                  <a:pt x="82139" y="119326"/>
                </a:lnTo>
                <a:lnTo>
                  <a:pt x="93729" y="113489"/>
                </a:lnTo>
                <a:lnTo>
                  <a:pt x="99594" y="109715"/>
                </a:lnTo>
                <a:lnTo>
                  <a:pt x="104501" y="105331"/>
                </a:lnTo>
                <a:lnTo>
                  <a:pt x="108450" y="100337"/>
                </a:lnTo>
                <a:lnTo>
                  <a:pt x="105140" y="97027"/>
                </a:lnTo>
                <a:lnTo>
                  <a:pt x="99797" y="102079"/>
                </a:lnTo>
                <a:lnTo>
                  <a:pt x="94890" y="105854"/>
                </a:lnTo>
                <a:lnTo>
                  <a:pt x="90418" y="108350"/>
                </a:lnTo>
                <a:lnTo>
                  <a:pt x="89559" y="108827"/>
                </a:lnTo>
                <a:lnTo>
                  <a:pt x="77733" y="113434"/>
                </a:lnTo>
                <a:lnTo>
                  <a:pt x="64896" y="114970"/>
                </a:lnTo>
                <a:lnTo>
                  <a:pt x="55088" y="113944"/>
                </a:lnTo>
                <a:lnTo>
                  <a:pt x="43268" y="109242"/>
                </a:lnTo>
                <a:lnTo>
                  <a:pt x="33231" y="100729"/>
                </a:lnTo>
                <a:lnTo>
                  <a:pt x="25746" y="88993"/>
                </a:lnTo>
                <a:lnTo>
                  <a:pt x="21985" y="76773"/>
                </a:lnTo>
                <a:lnTo>
                  <a:pt x="20731" y="62623"/>
                </a:lnTo>
                <a:lnTo>
                  <a:pt x="20857" y="57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39510" y="3375813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7"/>
                </a:lnTo>
                <a:lnTo>
                  <a:pt x="42842" y="67966"/>
                </a:lnTo>
                <a:lnTo>
                  <a:pt x="39329" y="70114"/>
                </a:lnTo>
                <a:lnTo>
                  <a:pt x="35816" y="72263"/>
                </a:lnTo>
                <a:lnTo>
                  <a:pt x="32143" y="73337"/>
                </a:lnTo>
                <a:lnTo>
                  <a:pt x="33536" y="79173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5"/>
                </a:lnTo>
                <a:lnTo>
                  <a:pt x="59727" y="83615"/>
                </a:lnTo>
                <a:lnTo>
                  <a:pt x="63037" y="82511"/>
                </a:lnTo>
                <a:lnTo>
                  <a:pt x="66289" y="80305"/>
                </a:lnTo>
                <a:lnTo>
                  <a:pt x="68438" y="78853"/>
                </a:lnTo>
                <a:lnTo>
                  <a:pt x="70441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0"/>
                </a:lnTo>
                <a:lnTo>
                  <a:pt x="10845" y="6663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5"/>
                </a:lnTo>
                <a:lnTo>
                  <a:pt x="5400" y="25128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5"/>
                </a:lnTo>
                <a:lnTo>
                  <a:pt x="36789" y="4355"/>
                </a:lnTo>
                <a:lnTo>
                  <a:pt x="40883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6"/>
                </a:lnTo>
                <a:lnTo>
                  <a:pt x="44599" y="29962"/>
                </a:lnTo>
                <a:lnTo>
                  <a:pt x="32674" y="34595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755190" y="3436167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11313" y="3376043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4"/>
                </a:lnTo>
                <a:lnTo>
                  <a:pt x="2439" y="83004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6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9"/>
                </a:lnTo>
                <a:lnTo>
                  <a:pt x="16783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8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9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66286" y="3341383"/>
            <a:ext cx="77526" cy="107285"/>
          </a:xfrm>
          <a:custGeom>
            <a:avLst/>
            <a:gdLst/>
            <a:ahLst/>
            <a:cxnLst/>
            <a:rect l="l" t="t" r="r" b="b"/>
            <a:pathLst>
              <a:path w="85279" h="121590">
                <a:moveTo>
                  <a:pt x="85279" y="121590"/>
                </a:moveTo>
                <a:lnTo>
                  <a:pt x="85279" y="119151"/>
                </a:lnTo>
                <a:lnTo>
                  <a:pt x="80866" y="118570"/>
                </a:lnTo>
                <a:lnTo>
                  <a:pt x="77947" y="117351"/>
                </a:lnTo>
                <a:lnTo>
                  <a:pt x="76525" y="115493"/>
                </a:lnTo>
                <a:lnTo>
                  <a:pt x="75102" y="113635"/>
                </a:lnTo>
                <a:lnTo>
                  <a:pt x="74390" y="109628"/>
                </a:lnTo>
                <a:lnTo>
                  <a:pt x="74390" y="61143"/>
                </a:lnTo>
                <a:lnTo>
                  <a:pt x="73461" y="55656"/>
                </a:lnTo>
                <a:lnTo>
                  <a:pt x="71603" y="51475"/>
                </a:lnTo>
                <a:lnTo>
                  <a:pt x="68177" y="43578"/>
                </a:lnTo>
                <a:lnTo>
                  <a:pt x="61760" y="39630"/>
                </a:lnTo>
                <a:lnTo>
                  <a:pt x="46428" y="39630"/>
                </a:lnTo>
                <a:lnTo>
                  <a:pt x="40912" y="41372"/>
                </a:lnTo>
                <a:lnTo>
                  <a:pt x="35801" y="44856"/>
                </a:lnTo>
                <a:lnTo>
                  <a:pt x="32956" y="46830"/>
                </a:lnTo>
                <a:lnTo>
                  <a:pt x="29704" y="49907"/>
                </a:lnTo>
                <a:lnTo>
                  <a:pt x="26045" y="54088"/>
                </a:lnTo>
                <a:lnTo>
                  <a:pt x="26045" y="609"/>
                </a:lnTo>
                <a:lnTo>
                  <a:pt x="25871" y="0"/>
                </a:lnTo>
                <a:lnTo>
                  <a:pt x="17508" y="2613"/>
                </a:lnTo>
                <a:lnTo>
                  <a:pt x="16057" y="3077"/>
                </a:lnTo>
                <a:lnTo>
                  <a:pt x="13458" y="3847"/>
                </a:lnTo>
                <a:lnTo>
                  <a:pt x="9712" y="4921"/>
                </a:lnTo>
                <a:lnTo>
                  <a:pt x="5966" y="5995"/>
                </a:lnTo>
                <a:lnTo>
                  <a:pt x="2816" y="6910"/>
                </a:lnTo>
                <a:lnTo>
                  <a:pt x="261" y="7664"/>
                </a:lnTo>
                <a:lnTo>
                  <a:pt x="261" y="10800"/>
                </a:lnTo>
                <a:lnTo>
                  <a:pt x="2308" y="10495"/>
                </a:lnTo>
                <a:lnTo>
                  <a:pt x="4181" y="10365"/>
                </a:lnTo>
                <a:lnTo>
                  <a:pt x="7433" y="10365"/>
                </a:lnTo>
                <a:lnTo>
                  <a:pt x="9480" y="11134"/>
                </a:lnTo>
                <a:lnTo>
                  <a:pt x="10322" y="12672"/>
                </a:lnTo>
                <a:lnTo>
                  <a:pt x="11164" y="14211"/>
                </a:lnTo>
                <a:lnTo>
                  <a:pt x="11585" y="16607"/>
                </a:lnTo>
                <a:lnTo>
                  <a:pt x="11585" y="109861"/>
                </a:lnTo>
                <a:lnTo>
                  <a:pt x="10845" y="113910"/>
                </a:lnTo>
                <a:lnTo>
                  <a:pt x="9364" y="115623"/>
                </a:lnTo>
                <a:lnTo>
                  <a:pt x="7883" y="117337"/>
                </a:lnTo>
                <a:lnTo>
                  <a:pt x="4761" y="118512"/>
                </a:lnTo>
                <a:lnTo>
                  <a:pt x="0" y="119151"/>
                </a:lnTo>
                <a:lnTo>
                  <a:pt x="0" y="121590"/>
                </a:lnTo>
                <a:lnTo>
                  <a:pt x="38414" y="121590"/>
                </a:lnTo>
                <a:lnTo>
                  <a:pt x="38414" y="119151"/>
                </a:lnTo>
                <a:lnTo>
                  <a:pt x="33478" y="118454"/>
                </a:lnTo>
                <a:lnTo>
                  <a:pt x="30255" y="117293"/>
                </a:lnTo>
                <a:lnTo>
                  <a:pt x="28745" y="115667"/>
                </a:lnTo>
                <a:lnTo>
                  <a:pt x="27236" y="114041"/>
                </a:lnTo>
                <a:lnTo>
                  <a:pt x="26481" y="109977"/>
                </a:lnTo>
                <a:lnTo>
                  <a:pt x="26481" y="59546"/>
                </a:lnTo>
                <a:lnTo>
                  <a:pt x="28600" y="57427"/>
                </a:lnTo>
                <a:lnTo>
                  <a:pt x="32840" y="54175"/>
                </a:lnTo>
                <a:lnTo>
                  <a:pt x="37079" y="50924"/>
                </a:lnTo>
                <a:lnTo>
                  <a:pt x="41463" y="49297"/>
                </a:lnTo>
                <a:lnTo>
                  <a:pt x="51220" y="49297"/>
                </a:lnTo>
                <a:lnTo>
                  <a:pt x="54776" y="51039"/>
                </a:lnTo>
                <a:lnTo>
                  <a:pt x="56664" y="54523"/>
                </a:lnTo>
                <a:lnTo>
                  <a:pt x="58551" y="58008"/>
                </a:lnTo>
                <a:lnTo>
                  <a:pt x="59495" y="62565"/>
                </a:lnTo>
                <a:lnTo>
                  <a:pt x="59495" y="109861"/>
                </a:lnTo>
                <a:lnTo>
                  <a:pt x="58769" y="113896"/>
                </a:lnTo>
                <a:lnTo>
                  <a:pt x="55865" y="117264"/>
                </a:lnTo>
                <a:lnTo>
                  <a:pt x="52613" y="118454"/>
                </a:lnTo>
                <a:lnTo>
                  <a:pt x="47561" y="119151"/>
                </a:lnTo>
                <a:lnTo>
                  <a:pt x="47561" y="121590"/>
                </a:lnTo>
                <a:lnTo>
                  <a:pt x="85279" y="1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989791" y="3341767"/>
            <a:ext cx="72627" cy="106901"/>
          </a:xfrm>
          <a:custGeom>
            <a:avLst/>
            <a:gdLst/>
            <a:ahLst/>
            <a:cxnLst/>
            <a:rect l="l" t="t" r="r" b="b"/>
            <a:pathLst>
              <a:path w="79890" h="121154">
                <a:moveTo>
                  <a:pt x="27874" y="113679"/>
                </a:moveTo>
                <a:lnTo>
                  <a:pt x="27003" y="110906"/>
                </a:lnTo>
                <a:lnTo>
                  <a:pt x="27003" y="46859"/>
                </a:lnTo>
                <a:lnTo>
                  <a:pt x="60714" y="46859"/>
                </a:lnTo>
                <a:lnTo>
                  <a:pt x="60714" y="57269"/>
                </a:lnTo>
                <a:lnTo>
                  <a:pt x="55811" y="67561"/>
                </a:lnTo>
                <a:lnTo>
                  <a:pt x="53999" y="80740"/>
                </a:lnTo>
                <a:lnTo>
                  <a:pt x="54605" y="88903"/>
                </a:lnTo>
                <a:lnTo>
                  <a:pt x="58372" y="101170"/>
                </a:lnTo>
                <a:lnTo>
                  <a:pt x="60714" y="104548"/>
                </a:lnTo>
                <a:lnTo>
                  <a:pt x="60714" y="111022"/>
                </a:lnTo>
                <a:lnTo>
                  <a:pt x="59611" y="114360"/>
                </a:lnTo>
                <a:lnTo>
                  <a:pt x="57404" y="116102"/>
                </a:lnTo>
                <a:lnTo>
                  <a:pt x="56010" y="117206"/>
                </a:lnTo>
                <a:lnTo>
                  <a:pt x="53107" y="118077"/>
                </a:lnTo>
                <a:lnTo>
                  <a:pt x="48693" y="118715"/>
                </a:lnTo>
                <a:lnTo>
                  <a:pt x="48693" y="121154"/>
                </a:lnTo>
                <a:lnTo>
                  <a:pt x="79890" y="121154"/>
                </a:lnTo>
                <a:lnTo>
                  <a:pt x="69844" y="115534"/>
                </a:lnTo>
                <a:lnTo>
                  <a:pt x="70288" y="76559"/>
                </a:lnTo>
                <a:lnTo>
                  <a:pt x="71565" y="89413"/>
                </a:lnTo>
                <a:lnTo>
                  <a:pt x="75398" y="101505"/>
                </a:lnTo>
                <a:lnTo>
                  <a:pt x="75523" y="101766"/>
                </a:lnTo>
                <a:lnTo>
                  <a:pt x="75523" y="54575"/>
                </a:lnTo>
                <a:lnTo>
                  <a:pt x="72996" y="58475"/>
                </a:lnTo>
                <a:lnTo>
                  <a:pt x="70403" y="72242"/>
                </a:lnTo>
                <a:lnTo>
                  <a:pt x="65584" y="111573"/>
                </a:lnTo>
                <a:lnTo>
                  <a:pt x="61250" y="56145"/>
                </a:lnTo>
                <a:lnTo>
                  <a:pt x="62631" y="4500"/>
                </a:lnTo>
                <a:lnTo>
                  <a:pt x="61005" y="4529"/>
                </a:lnTo>
                <a:lnTo>
                  <a:pt x="58580" y="3774"/>
                </a:lnTo>
                <a:lnTo>
                  <a:pt x="54660" y="2264"/>
                </a:lnTo>
                <a:lnTo>
                  <a:pt x="50740" y="754"/>
                </a:lnTo>
                <a:lnTo>
                  <a:pt x="46893" y="0"/>
                </a:lnTo>
                <a:lnTo>
                  <a:pt x="43118" y="0"/>
                </a:lnTo>
                <a:lnTo>
                  <a:pt x="39547" y="4964"/>
                </a:lnTo>
                <a:lnTo>
                  <a:pt x="42741" y="4964"/>
                </a:lnTo>
                <a:lnTo>
                  <a:pt x="45659" y="7069"/>
                </a:lnTo>
                <a:lnTo>
                  <a:pt x="48301" y="11279"/>
                </a:lnTo>
                <a:lnTo>
                  <a:pt x="50944" y="15489"/>
                </a:lnTo>
                <a:lnTo>
                  <a:pt x="54007" y="17594"/>
                </a:lnTo>
                <a:lnTo>
                  <a:pt x="57491" y="17594"/>
                </a:lnTo>
                <a:lnTo>
                  <a:pt x="59016" y="17507"/>
                </a:lnTo>
                <a:lnTo>
                  <a:pt x="60714" y="16548"/>
                </a:lnTo>
                <a:lnTo>
                  <a:pt x="60714" y="41546"/>
                </a:lnTo>
                <a:lnTo>
                  <a:pt x="27265" y="41546"/>
                </a:lnTo>
                <a:lnTo>
                  <a:pt x="27267" y="39865"/>
                </a:lnTo>
                <a:lnTo>
                  <a:pt x="27690" y="24311"/>
                </a:lnTo>
                <a:lnTo>
                  <a:pt x="28832" y="15068"/>
                </a:lnTo>
                <a:lnTo>
                  <a:pt x="30400" y="8332"/>
                </a:lnTo>
                <a:lnTo>
                  <a:pt x="27700" y="4442"/>
                </a:lnTo>
                <a:lnTo>
                  <a:pt x="24738" y="6416"/>
                </a:lnTo>
                <a:lnTo>
                  <a:pt x="22241" y="8797"/>
                </a:lnTo>
                <a:lnTo>
                  <a:pt x="20209" y="11584"/>
                </a:lnTo>
                <a:lnTo>
                  <a:pt x="17189" y="15822"/>
                </a:lnTo>
                <a:lnTo>
                  <a:pt x="15127" y="20642"/>
                </a:lnTo>
                <a:lnTo>
                  <a:pt x="14024" y="26042"/>
                </a:lnTo>
                <a:lnTo>
                  <a:pt x="13327" y="29410"/>
                </a:lnTo>
                <a:lnTo>
                  <a:pt x="12834" y="34578"/>
                </a:lnTo>
                <a:lnTo>
                  <a:pt x="12543" y="41546"/>
                </a:lnTo>
                <a:lnTo>
                  <a:pt x="0" y="41546"/>
                </a:lnTo>
                <a:lnTo>
                  <a:pt x="0" y="46859"/>
                </a:lnTo>
                <a:lnTo>
                  <a:pt x="12369" y="46859"/>
                </a:lnTo>
                <a:lnTo>
                  <a:pt x="12369" y="109280"/>
                </a:lnTo>
                <a:lnTo>
                  <a:pt x="11701" y="113475"/>
                </a:lnTo>
                <a:lnTo>
                  <a:pt x="10365" y="115014"/>
                </a:lnTo>
                <a:lnTo>
                  <a:pt x="9030" y="116552"/>
                </a:lnTo>
                <a:lnTo>
                  <a:pt x="5574" y="117786"/>
                </a:lnTo>
                <a:lnTo>
                  <a:pt x="0" y="118715"/>
                </a:lnTo>
                <a:lnTo>
                  <a:pt x="0" y="121154"/>
                </a:lnTo>
                <a:lnTo>
                  <a:pt x="39808" y="121154"/>
                </a:lnTo>
                <a:lnTo>
                  <a:pt x="39808" y="118715"/>
                </a:lnTo>
                <a:lnTo>
                  <a:pt x="34756" y="118309"/>
                </a:lnTo>
                <a:lnTo>
                  <a:pt x="31359" y="117220"/>
                </a:lnTo>
                <a:lnTo>
                  <a:pt x="29616" y="115449"/>
                </a:lnTo>
                <a:lnTo>
                  <a:pt x="27874" y="113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014974" y="3341767"/>
            <a:ext cx="14016" cy="7352"/>
          </a:xfrm>
          <a:custGeom>
            <a:avLst/>
            <a:gdLst/>
            <a:ahLst/>
            <a:cxnLst/>
            <a:rect l="l" t="t" r="r" b="b"/>
            <a:pathLst>
              <a:path w="15418" h="8332">
                <a:moveTo>
                  <a:pt x="0" y="4442"/>
                </a:moveTo>
                <a:lnTo>
                  <a:pt x="2700" y="8332"/>
                </a:lnTo>
                <a:lnTo>
                  <a:pt x="6271" y="4964"/>
                </a:lnTo>
                <a:lnTo>
                  <a:pt x="11846" y="4964"/>
                </a:lnTo>
                <a:lnTo>
                  <a:pt x="15418" y="0"/>
                </a:lnTo>
                <a:lnTo>
                  <a:pt x="9727" y="0"/>
                </a:lnTo>
                <a:lnTo>
                  <a:pt x="4587" y="1480"/>
                </a:lnTo>
                <a:lnTo>
                  <a:pt x="0" y="4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053286" y="3431562"/>
            <a:ext cx="21864" cy="19489"/>
          </a:xfrm>
          <a:custGeom>
            <a:avLst/>
            <a:gdLst/>
            <a:ahLst/>
            <a:cxnLst/>
            <a:rect l="l" t="t" r="r" b="b"/>
            <a:pathLst>
              <a:path w="24050" h="22088">
                <a:moveTo>
                  <a:pt x="11154" y="20008"/>
                </a:moveTo>
                <a:lnTo>
                  <a:pt x="24050" y="22088"/>
                </a:lnTo>
                <a:lnTo>
                  <a:pt x="17264" y="16949"/>
                </a:lnTo>
                <a:lnTo>
                  <a:pt x="12130" y="12652"/>
                </a:lnTo>
                <a:lnTo>
                  <a:pt x="7456" y="3710"/>
                </a:lnTo>
                <a:lnTo>
                  <a:pt x="5678" y="0"/>
                </a:lnTo>
                <a:lnTo>
                  <a:pt x="5678" y="9545"/>
                </a:lnTo>
                <a:lnTo>
                  <a:pt x="0" y="13768"/>
                </a:lnTo>
                <a:lnTo>
                  <a:pt x="10045" y="19388"/>
                </a:lnTo>
                <a:lnTo>
                  <a:pt x="6389" y="12536"/>
                </a:lnTo>
                <a:lnTo>
                  <a:pt x="5678" y="5016"/>
                </a:lnTo>
                <a:lnTo>
                  <a:pt x="6389" y="12536"/>
                </a:lnTo>
                <a:lnTo>
                  <a:pt x="9235" y="15439"/>
                </a:lnTo>
                <a:lnTo>
                  <a:pt x="12385" y="16426"/>
                </a:lnTo>
                <a:lnTo>
                  <a:pt x="17264" y="19388"/>
                </a:lnTo>
                <a:lnTo>
                  <a:pt x="11154" y="20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53286" y="3409320"/>
            <a:ext cx="5162" cy="34389"/>
          </a:xfrm>
          <a:custGeom>
            <a:avLst/>
            <a:gdLst/>
            <a:ahLst/>
            <a:cxnLst/>
            <a:rect l="l" t="t" r="r" b="b"/>
            <a:pathLst>
              <a:path w="5678" h="38974">
                <a:moveTo>
                  <a:pt x="443" y="0"/>
                </a:moveTo>
                <a:lnTo>
                  <a:pt x="0" y="38974"/>
                </a:lnTo>
                <a:lnTo>
                  <a:pt x="5678" y="34752"/>
                </a:lnTo>
                <a:lnTo>
                  <a:pt x="5678" y="25206"/>
                </a:lnTo>
                <a:lnTo>
                  <a:pt x="5553" y="24945"/>
                </a:lnTo>
                <a:lnTo>
                  <a:pt x="1721" y="12853"/>
                </a:lnTo>
                <a:lnTo>
                  <a:pt x="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045474" y="3342536"/>
            <a:ext cx="10362" cy="97678"/>
          </a:xfrm>
          <a:custGeom>
            <a:avLst/>
            <a:gdLst/>
            <a:ahLst/>
            <a:cxnLst/>
            <a:rect l="l" t="t" r="r" b="b"/>
            <a:pathLst>
              <a:path w="11398" h="110702">
                <a:moveTo>
                  <a:pt x="3767" y="50560"/>
                </a:moveTo>
                <a:lnTo>
                  <a:pt x="11398" y="0"/>
                </a:lnTo>
                <a:lnTo>
                  <a:pt x="2774" y="3309"/>
                </a:lnTo>
                <a:lnTo>
                  <a:pt x="1380" y="3628"/>
                </a:lnTo>
                <a:lnTo>
                  <a:pt x="0" y="55273"/>
                </a:lnTo>
                <a:lnTo>
                  <a:pt x="4334" y="110702"/>
                </a:lnTo>
                <a:lnTo>
                  <a:pt x="9153" y="71370"/>
                </a:lnTo>
                <a:lnTo>
                  <a:pt x="3767" y="50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059096" y="3442623"/>
            <a:ext cx="9885" cy="6592"/>
          </a:xfrm>
          <a:custGeom>
            <a:avLst/>
            <a:gdLst/>
            <a:ahLst/>
            <a:cxnLst/>
            <a:rect l="l" t="t" r="r" b="b"/>
            <a:pathLst>
              <a:path w="10874" h="7471">
                <a:moveTo>
                  <a:pt x="3656" y="6851"/>
                </a:moveTo>
                <a:lnTo>
                  <a:pt x="4764" y="7471"/>
                </a:lnTo>
                <a:lnTo>
                  <a:pt x="10874" y="6851"/>
                </a:lnTo>
                <a:lnTo>
                  <a:pt x="5995" y="3890"/>
                </a:lnTo>
                <a:lnTo>
                  <a:pt x="2845" y="2903"/>
                </a:lnTo>
                <a:lnTo>
                  <a:pt x="0" y="0"/>
                </a:lnTo>
                <a:lnTo>
                  <a:pt x="3656" y="6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080566" y="3377273"/>
            <a:ext cx="6148" cy="3471"/>
          </a:xfrm>
          <a:custGeom>
            <a:avLst/>
            <a:gdLst/>
            <a:ahLst/>
            <a:cxnLst/>
            <a:rect l="l" t="t" r="r" b="b"/>
            <a:pathLst>
              <a:path w="6763" h="3934">
                <a:moveTo>
                  <a:pt x="6763" y="1149"/>
                </a:moveTo>
                <a:lnTo>
                  <a:pt x="0" y="0"/>
                </a:lnTo>
                <a:lnTo>
                  <a:pt x="0" y="162"/>
                </a:lnTo>
                <a:lnTo>
                  <a:pt x="2729" y="3106"/>
                </a:lnTo>
                <a:lnTo>
                  <a:pt x="4558" y="3934"/>
                </a:lnTo>
                <a:lnTo>
                  <a:pt x="6763" y="1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048900" y="3342050"/>
            <a:ext cx="60966" cy="109001"/>
          </a:xfrm>
          <a:custGeom>
            <a:avLst/>
            <a:gdLst/>
            <a:ahLst/>
            <a:cxnLst/>
            <a:rect l="l" t="t" r="r" b="b"/>
            <a:pathLst>
              <a:path w="67063" h="123535">
                <a:moveTo>
                  <a:pt x="57274" y="110731"/>
                </a:moveTo>
                <a:lnTo>
                  <a:pt x="61365" y="105208"/>
                </a:lnTo>
                <a:lnTo>
                  <a:pt x="63442" y="100544"/>
                </a:lnTo>
                <a:lnTo>
                  <a:pt x="56925" y="50459"/>
                </a:lnTo>
                <a:lnTo>
                  <a:pt x="52816" y="46870"/>
                </a:lnTo>
                <a:lnTo>
                  <a:pt x="59499" y="44783"/>
                </a:lnTo>
                <a:lnTo>
                  <a:pt x="62345" y="43331"/>
                </a:lnTo>
                <a:lnTo>
                  <a:pt x="64392" y="42852"/>
                </a:lnTo>
                <a:lnTo>
                  <a:pt x="67063" y="42620"/>
                </a:lnTo>
                <a:lnTo>
                  <a:pt x="67063" y="39920"/>
                </a:lnTo>
                <a:lnTo>
                  <a:pt x="34833" y="39920"/>
                </a:lnTo>
                <a:lnTo>
                  <a:pt x="41596" y="41069"/>
                </a:lnTo>
                <a:lnTo>
                  <a:pt x="39391" y="43854"/>
                </a:lnTo>
                <a:lnTo>
                  <a:pt x="37562" y="43027"/>
                </a:lnTo>
                <a:lnTo>
                  <a:pt x="34833" y="40082"/>
                </a:lnTo>
                <a:lnTo>
                  <a:pt x="28353" y="39136"/>
                </a:lnTo>
                <a:lnTo>
                  <a:pt x="22487" y="39502"/>
                </a:lnTo>
                <a:lnTo>
                  <a:pt x="10504" y="43165"/>
                </a:lnTo>
                <a:lnTo>
                  <a:pt x="10504" y="10219"/>
                </a:lnTo>
                <a:lnTo>
                  <a:pt x="10766" y="2380"/>
                </a:lnTo>
                <a:lnTo>
                  <a:pt x="10679" y="812"/>
                </a:lnTo>
                <a:lnTo>
                  <a:pt x="9125" y="0"/>
                </a:lnTo>
                <a:lnTo>
                  <a:pt x="7630" y="551"/>
                </a:lnTo>
                <a:lnTo>
                  <a:pt x="0" y="51112"/>
                </a:lnTo>
                <a:lnTo>
                  <a:pt x="5385" y="71922"/>
                </a:lnTo>
                <a:lnTo>
                  <a:pt x="7977" y="58156"/>
                </a:lnTo>
                <a:lnTo>
                  <a:pt x="10504" y="54256"/>
                </a:lnTo>
                <a:lnTo>
                  <a:pt x="10168" y="43268"/>
                </a:lnTo>
                <a:lnTo>
                  <a:pt x="10504" y="54256"/>
                </a:lnTo>
                <a:lnTo>
                  <a:pt x="13981" y="48891"/>
                </a:lnTo>
                <a:lnTo>
                  <a:pt x="17349" y="45871"/>
                </a:lnTo>
                <a:lnTo>
                  <a:pt x="21327" y="44362"/>
                </a:lnTo>
                <a:lnTo>
                  <a:pt x="34393" y="44362"/>
                </a:lnTo>
                <a:lnTo>
                  <a:pt x="34833" y="42620"/>
                </a:lnTo>
                <a:lnTo>
                  <a:pt x="40868" y="48804"/>
                </a:lnTo>
                <a:lnTo>
                  <a:pt x="41250" y="46350"/>
                </a:lnTo>
                <a:lnTo>
                  <a:pt x="43137" y="50487"/>
                </a:lnTo>
                <a:lnTo>
                  <a:pt x="45983" y="57514"/>
                </a:lnTo>
                <a:lnTo>
                  <a:pt x="46963" y="61166"/>
                </a:lnTo>
                <a:lnTo>
                  <a:pt x="50776" y="73294"/>
                </a:lnTo>
                <a:lnTo>
                  <a:pt x="52047" y="86082"/>
                </a:lnTo>
                <a:lnTo>
                  <a:pt x="52047" y="95779"/>
                </a:lnTo>
                <a:lnTo>
                  <a:pt x="50290" y="103618"/>
                </a:lnTo>
                <a:lnTo>
                  <a:pt x="46777" y="109599"/>
                </a:lnTo>
                <a:lnTo>
                  <a:pt x="43264" y="115579"/>
                </a:lnTo>
                <a:lnTo>
                  <a:pt x="38255" y="118570"/>
                </a:lnTo>
                <a:lnTo>
                  <a:pt x="23446" y="118570"/>
                </a:lnTo>
                <a:lnTo>
                  <a:pt x="16957" y="114099"/>
                </a:lnTo>
                <a:lnTo>
                  <a:pt x="22090" y="118396"/>
                </a:lnTo>
                <a:lnTo>
                  <a:pt x="28876" y="123535"/>
                </a:lnTo>
                <a:lnTo>
                  <a:pt x="35089" y="123098"/>
                </a:lnTo>
                <a:lnTo>
                  <a:pt x="47253" y="119043"/>
                </a:lnTo>
                <a:lnTo>
                  <a:pt x="57274" y="110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086052" y="3382948"/>
            <a:ext cx="5541" cy="13072"/>
          </a:xfrm>
          <a:custGeom>
            <a:avLst/>
            <a:gdLst/>
            <a:ahLst/>
            <a:cxnLst/>
            <a:rect l="l" t="t" r="r" b="b"/>
            <a:pathLst>
              <a:path w="6095" h="14815">
                <a:moveTo>
                  <a:pt x="4471" y="11337"/>
                </a:moveTo>
                <a:lnTo>
                  <a:pt x="6095" y="14815"/>
                </a:lnTo>
                <a:lnTo>
                  <a:pt x="5114" y="11163"/>
                </a:lnTo>
                <a:lnTo>
                  <a:pt x="2269" y="4136"/>
                </a:lnTo>
                <a:lnTo>
                  <a:pt x="381" y="0"/>
                </a:lnTo>
                <a:lnTo>
                  <a:pt x="0" y="2453"/>
                </a:lnTo>
                <a:lnTo>
                  <a:pt x="4471" y="11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096914" y="3377273"/>
            <a:ext cx="106197" cy="72855"/>
          </a:xfrm>
          <a:custGeom>
            <a:avLst/>
            <a:gdLst/>
            <a:ahLst/>
            <a:cxnLst/>
            <a:rect l="l" t="t" r="r" b="b"/>
            <a:pathLst>
              <a:path w="116817" h="82569">
                <a:moveTo>
                  <a:pt x="44560" y="33097"/>
                </a:moveTo>
                <a:lnTo>
                  <a:pt x="64247" y="81786"/>
                </a:lnTo>
                <a:lnTo>
                  <a:pt x="64769" y="82308"/>
                </a:lnTo>
                <a:lnTo>
                  <a:pt x="66860" y="81176"/>
                </a:lnTo>
                <a:lnTo>
                  <a:pt x="76790" y="56694"/>
                </a:lnTo>
                <a:lnTo>
                  <a:pt x="76790" y="81611"/>
                </a:lnTo>
                <a:lnTo>
                  <a:pt x="79055" y="81611"/>
                </a:lnTo>
                <a:lnTo>
                  <a:pt x="79752" y="80319"/>
                </a:lnTo>
                <a:lnTo>
                  <a:pt x="81407" y="79085"/>
                </a:lnTo>
                <a:lnTo>
                  <a:pt x="82917" y="79085"/>
                </a:lnTo>
                <a:lnTo>
                  <a:pt x="85530" y="79666"/>
                </a:lnTo>
                <a:lnTo>
                  <a:pt x="89944" y="80827"/>
                </a:lnTo>
                <a:lnTo>
                  <a:pt x="94357" y="81989"/>
                </a:lnTo>
                <a:lnTo>
                  <a:pt x="98306" y="82569"/>
                </a:lnTo>
                <a:lnTo>
                  <a:pt x="110095" y="82569"/>
                </a:lnTo>
                <a:lnTo>
                  <a:pt x="116817" y="80392"/>
                </a:lnTo>
                <a:lnTo>
                  <a:pt x="113245" y="74861"/>
                </a:lnTo>
                <a:lnTo>
                  <a:pt x="110719" y="77271"/>
                </a:lnTo>
                <a:lnTo>
                  <a:pt x="107278" y="78476"/>
                </a:lnTo>
                <a:lnTo>
                  <a:pt x="95083" y="78476"/>
                </a:lnTo>
                <a:lnTo>
                  <a:pt x="89131" y="75224"/>
                </a:lnTo>
                <a:lnTo>
                  <a:pt x="85066" y="68721"/>
                </a:lnTo>
                <a:lnTo>
                  <a:pt x="82801" y="65178"/>
                </a:lnTo>
                <a:lnTo>
                  <a:pt x="81000" y="60098"/>
                </a:lnTo>
                <a:lnTo>
                  <a:pt x="79665" y="53478"/>
                </a:lnTo>
                <a:lnTo>
                  <a:pt x="76790" y="53478"/>
                </a:lnTo>
                <a:lnTo>
                  <a:pt x="79730" y="32425"/>
                </a:lnTo>
                <a:lnTo>
                  <a:pt x="68950" y="58704"/>
                </a:lnTo>
                <a:lnTo>
                  <a:pt x="53097" y="17332"/>
                </a:lnTo>
                <a:lnTo>
                  <a:pt x="52458" y="15590"/>
                </a:lnTo>
                <a:lnTo>
                  <a:pt x="51950" y="14066"/>
                </a:lnTo>
                <a:lnTo>
                  <a:pt x="51195" y="11453"/>
                </a:lnTo>
                <a:lnTo>
                  <a:pt x="51006" y="8971"/>
                </a:lnTo>
                <a:lnTo>
                  <a:pt x="51006" y="6706"/>
                </a:lnTo>
                <a:lnTo>
                  <a:pt x="51848" y="5196"/>
                </a:lnTo>
                <a:lnTo>
                  <a:pt x="53532" y="4442"/>
                </a:lnTo>
                <a:lnTo>
                  <a:pt x="55216" y="3687"/>
                </a:lnTo>
                <a:lnTo>
                  <a:pt x="57800" y="3106"/>
                </a:lnTo>
                <a:lnTo>
                  <a:pt x="61285" y="2700"/>
                </a:lnTo>
                <a:lnTo>
                  <a:pt x="61285" y="0"/>
                </a:lnTo>
                <a:lnTo>
                  <a:pt x="24960" y="0"/>
                </a:lnTo>
                <a:lnTo>
                  <a:pt x="24960" y="2700"/>
                </a:lnTo>
                <a:lnTo>
                  <a:pt x="27632" y="2932"/>
                </a:lnTo>
                <a:lnTo>
                  <a:pt x="29708" y="3556"/>
                </a:lnTo>
                <a:lnTo>
                  <a:pt x="32670" y="5588"/>
                </a:lnTo>
                <a:lnTo>
                  <a:pt x="33991" y="7403"/>
                </a:lnTo>
                <a:lnTo>
                  <a:pt x="35152" y="10016"/>
                </a:lnTo>
                <a:lnTo>
                  <a:pt x="36314" y="12513"/>
                </a:lnTo>
                <a:lnTo>
                  <a:pt x="37519" y="15344"/>
                </a:lnTo>
                <a:lnTo>
                  <a:pt x="38767" y="18508"/>
                </a:lnTo>
                <a:lnTo>
                  <a:pt x="40016" y="21673"/>
                </a:lnTo>
                <a:lnTo>
                  <a:pt x="40640" y="23836"/>
                </a:lnTo>
                <a:lnTo>
                  <a:pt x="40466" y="26042"/>
                </a:lnTo>
                <a:lnTo>
                  <a:pt x="24786" y="59662"/>
                </a:lnTo>
                <a:lnTo>
                  <a:pt x="15090" y="35509"/>
                </a:lnTo>
                <a:lnTo>
                  <a:pt x="14928" y="33068"/>
                </a:lnTo>
                <a:lnTo>
                  <a:pt x="11280" y="20638"/>
                </a:lnTo>
                <a:lnTo>
                  <a:pt x="9542" y="21165"/>
                </a:lnTo>
                <a:lnTo>
                  <a:pt x="7335" y="15082"/>
                </a:lnTo>
                <a:lnTo>
                  <a:pt x="7161" y="14603"/>
                </a:lnTo>
                <a:lnTo>
                  <a:pt x="5971" y="10480"/>
                </a:lnTo>
                <a:lnTo>
                  <a:pt x="5971" y="6416"/>
                </a:lnTo>
                <a:lnTo>
                  <a:pt x="6682" y="4863"/>
                </a:lnTo>
                <a:lnTo>
                  <a:pt x="0" y="6950"/>
                </a:lnTo>
                <a:lnTo>
                  <a:pt x="4108" y="10539"/>
                </a:lnTo>
                <a:lnTo>
                  <a:pt x="10625" y="60624"/>
                </a:lnTo>
                <a:lnTo>
                  <a:pt x="10936" y="24939"/>
                </a:lnTo>
                <a:lnTo>
                  <a:pt x="12707" y="29526"/>
                </a:lnTo>
                <a:lnTo>
                  <a:pt x="14856" y="34926"/>
                </a:lnTo>
                <a:lnTo>
                  <a:pt x="15432" y="40675"/>
                </a:lnTo>
                <a:lnTo>
                  <a:pt x="19211" y="81786"/>
                </a:lnTo>
                <a:lnTo>
                  <a:pt x="19734" y="82308"/>
                </a:lnTo>
                <a:lnTo>
                  <a:pt x="21650" y="81611"/>
                </a:lnTo>
                <a:lnTo>
                  <a:pt x="44560" y="33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175013" y="3380962"/>
            <a:ext cx="1847" cy="11438"/>
          </a:xfrm>
          <a:custGeom>
            <a:avLst/>
            <a:gdLst/>
            <a:ahLst/>
            <a:cxnLst/>
            <a:rect l="l" t="t" r="r" b="b"/>
            <a:pathLst>
              <a:path w="2032" h="12963">
                <a:moveTo>
                  <a:pt x="29" y="0"/>
                </a:moveTo>
                <a:lnTo>
                  <a:pt x="0" y="12963"/>
                </a:lnTo>
                <a:lnTo>
                  <a:pt x="813" y="10321"/>
                </a:lnTo>
                <a:lnTo>
                  <a:pt x="2032" y="2206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166724" y="3395717"/>
            <a:ext cx="6968" cy="28743"/>
          </a:xfrm>
          <a:custGeom>
            <a:avLst/>
            <a:gdLst/>
            <a:ahLst/>
            <a:cxnLst/>
            <a:rect l="l" t="t" r="r" b="b"/>
            <a:pathLst>
              <a:path w="7665" h="32575">
                <a:moveTo>
                  <a:pt x="4878" y="13761"/>
                </a:moveTo>
                <a:lnTo>
                  <a:pt x="1304" y="32575"/>
                </a:lnTo>
                <a:lnTo>
                  <a:pt x="7641" y="16953"/>
                </a:lnTo>
                <a:lnTo>
                  <a:pt x="7665" y="0"/>
                </a:lnTo>
                <a:lnTo>
                  <a:pt x="2939" y="11522"/>
                </a:lnTo>
                <a:lnTo>
                  <a:pt x="0" y="32574"/>
                </a:lnTo>
                <a:lnTo>
                  <a:pt x="1304" y="32575"/>
                </a:lnTo>
                <a:lnTo>
                  <a:pt x="4878" y="13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178903" y="3379656"/>
            <a:ext cx="8543" cy="18500"/>
          </a:xfrm>
          <a:custGeom>
            <a:avLst/>
            <a:gdLst/>
            <a:ahLst/>
            <a:cxnLst/>
            <a:rect l="l" t="t" r="r" b="b"/>
            <a:pathLst>
              <a:path w="9397" h="20967">
                <a:moveTo>
                  <a:pt x="6406" y="0"/>
                </a:moveTo>
                <a:lnTo>
                  <a:pt x="3212" y="1248"/>
                </a:lnTo>
                <a:lnTo>
                  <a:pt x="889" y="3744"/>
                </a:lnTo>
                <a:lnTo>
                  <a:pt x="0" y="20967"/>
                </a:lnTo>
                <a:lnTo>
                  <a:pt x="4548" y="9754"/>
                </a:lnTo>
                <a:lnTo>
                  <a:pt x="6232" y="5631"/>
                </a:lnTo>
                <a:lnTo>
                  <a:pt x="7538" y="3019"/>
                </a:lnTo>
                <a:lnTo>
                  <a:pt x="9397" y="812"/>
                </a:lnTo>
                <a:lnTo>
                  <a:pt x="6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176491" y="3385163"/>
            <a:ext cx="1108" cy="10272"/>
          </a:xfrm>
          <a:custGeom>
            <a:avLst/>
            <a:gdLst/>
            <a:ahLst/>
            <a:cxnLst/>
            <a:rect l="l" t="t" r="r" b="b"/>
            <a:pathLst>
              <a:path w="1219" h="11642">
                <a:moveTo>
                  <a:pt x="58" y="2932"/>
                </a:moveTo>
                <a:lnTo>
                  <a:pt x="1219" y="0"/>
                </a:lnTo>
                <a:lnTo>
                  <a:pt x="406" y="929"/>
                </a:lnTo>
                <a:lnTo>
                  <a:pt x="0" y="2917"/>
                </a:lnTo>
                <a:lnTo>
                  <a:pt x="58" y="11642"/>
                </a:lnTo>
                <a:lnTo>
                  <a:pt x="58" y="2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178893" y="3376044"/>
            <a:ext cx="30435" cy="22901"/>
          </a:xfrm>
          <a:custGeom>
            <a:avLst/>
            <a:gdLst/>
            <a:ahLst/>
            <a:cxnLst/>
            <a:rect l="l" t="t" r="r" b="b"/>
            <a:pathLst>
              <a:path w="33478" h="25955">
                <a:moveTo>
                  <a:pt x="21065" y="1742"/>
                </a:moveTo>
                <a:lnTo>
                  <a:pt x="17378" y="580"/>
                </a:lnTo>
                <a:lnTo>
                  <a:pt x="13995" y="0"/>
                </a:lnTo>
                <a:lnTo>
                  <a:pt x="3890" y="0"/>
                </a:lnTo>
                <a:lnTo>
                  <a:pt x="0" y="1393"/>
                </a:lnTo>
                <a:lnTo>
                  <a:pt x="12049" y="1393"/>
                </a:lnTo>
                <a:lnTo>
                  <a:pt x="10481" y="4093"/>
                </a:lnTo>
                <a:lnTo>
                  <a:pt x="11582" y="4093"/>
                </a:lnTo>
                <a:lnTo>
                  <a:pt x="12049" y="3919"/>
                </a:lnTo>
                <a:lnTo>
                  <a:pt x="17276" y="4093"/>
                </a:lnTo>
                <a:lnTo>
                  <a:pt x="22473" y="6996"/>
                </a:lnTo>
                <a:lnTo>
                  <a:pt x="26074" y="12803"/>
                </a:lnTo>
                <a:lnTo>
                  <a:pt x="28048" y="15939"/>
                </a:lnTo>
                <a:lnTo>
                  <a:pt x="29616" y="20323"/>
                </a:lnTo>
                <a:lnTo>
                  <a:pt x="30778" y="25955"/>
                </a:lnTo>
                <a:lnTo>
                  <a:pt x="33478" y="25955"/>
                </a:lnTo>
                <a:lnTo>
                  <a:pt x="32868" y="1654"/>
                </a:lnTo>
                <a:lnTo>
                  <a:pt x="30778" y="1654"/>
                </a:lnTo>
                <a:lnTo>
                  <a:pt x="30023" y="2758"/>
                </a:lnTo>
                <a:lnTo>
                  <a:pt x="28339" y="3483"/>
                </a:lnTo>
                <a:lnTo>
                  <a:pt x="26829" y="3483"/>
                </a:lnTo>
                <a:lnTo>
                  <a:pt x="24753" y="2903"/>
                </a:lnTo>
                <a:lnTo>
                  <a:pt x="21065" y="1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66566" y="3377888"/>
            <a:ext cx="48226" cy="70319"/>
          </a:xfrm>
          <a:custGeom>
            <a:avLst/>
            <a:gdLst/>
            <a:ahLst/>
            <a:cxnLst/>
            <a:rect l="l" t="t" r="r" b="b"/>
            <a:pathLst>
              <a:path w="53049" h="79695">
                <a:moveTo>
                  <a:pt x="13570" y="22971"/>
                </a:moveTo>
                <a:lnTo>
                  <a:pt x="8536" y="18581"/>
                </a:lnTo>
                <a:lnTo>
                  <a:pt x="9320" y="3483"/>
                </a:lnTo>
                <a:lnTo>
                  <a:pt x="11324" y="5690"/>
                </a:lnTo>
                <a:lnTo>
                  <a:pt x="11324" y="7839"/>
                </a:lnTo>
                <a:lnTo>
                  <a:pt x="11324" y="5690"/>
                </a:lnTo>
                <a:lnTo>
                  <a:pt x="10104" y="13805"/>
                </a:lnTo>
                <a:lnTo>
                  <a:pt x="9291" y="16447"/>
                </a:lnTo>
                <a:lnTo>
                  <a:pt x="9320" y="3483"/>
                </a:lnTo>
                <a:lnTo>
                  <a:pt x="8536" y="18581"/>
                </a:lnTo>
                <a:lnTo>
                  <a:pt x="10975" y="19887"/>
                </a:lnTo>
                <a:lnTo>
                  <a:pt x="10917" y="11163"/>
                </a:lnTo>
                <a:lnTo>
                  <a:pt x="11324" y="9174"/>
                </a:lnTo>
                <a:lnTo>
                  <a:pt x="12137" y="8245"/>
                </a:lnTo>
                <a:lnTo>
                  <a:pt x="11614" y="0"/>
                </a:lnTo>
                <a:lnTo>
                  <a:pt x="8351" y="2936"/>
                </a:lnTo>
                <a:lnTo>
                  <a:pt x="6968" y="4180"/>
                </a:lnTo>
                <a:lnTo>
                  <a:pt x="2322" y="8361"/>
                </a:lnTo>
                <a:lnTo>
                  <a:pt x="0" y="13703"/>
                </a:lnTo>
                <a:lnTo>
                  <a:pt x="0" y="25491"/>
                </a:lnTo>
                <a:lnTo>
                  <a:pt x="1684" y="30078"/>
                </a:lnTo>
                <a:lnTo>
                  <a:pt x="3113" y="31729"/>
                </a:lnTo>
                <a:lnTo>
                  <a:pt x="7839" y="20206"/>
                </a:lnTo>
                <a:lnTo>
                  <a:pt x="7815" y="37160"/>
                </a:lnTo>
                <a:lnTo>
                  <a:pt x="8420" y="37859"/>
                </a:lnTo>
                <a:lnTo>
                  <a:pt x="13676" y="41720"/>
                </a:lnTo>
                <a:lnTo>
                  <a:pt x="20819" y="45552"/>
                </a:lnTo>
                <a:lnTo>
                  <a:pt x="30575" y="51127"/>
                </a:lnTo>
                <a:lnTo>
                  <a:pt x="34233" y="53275"/>
                </a:lnTo>
                <a:lnTo>
                  <a:pt x="36789" y="55482"/>
                </a:lnTo>
                <a:lnTo>
                  <a:pt x="38240" y="57746"/>
                </a:lnTo>
                <a:lnTo>
                  <a:pt x="39692" y="60011"/>
                </a:lnTo>
                <a:lnTo>
                  <a:pt x="40418" y="62362"/>
                </a:lnTo>
                <a:lnTo>
                  <a:pt x="40418" y="68634"/>
                </a:lnTo>
                <a:lnTo>
                  <a:pt x="39155" y="71754"/>
                </a:lnTo>
                <a:lnTo>
                  <a:pt x="36629" y="74164"/>
                </a:lnTo>
                <a:lnTo>
                  <a:pt x="40200" y="79695"/>
                </a:lnTo>
                <a:lnTo>
                  <a:pt x="45340" y="75340"/>
                </a:lnTo>
                <a:lnTo>
                  <a:pt x="50479" y="70985"/>
                </a:lnTo>
                <a:lnTo>
                  <a:pt x="53049" y="65382"/>
                </a:lnTo>
                <a:lnTo>
                  <a:pt x="53049" y="58530"/>
                </a:lnTo>
                <a:lnTo>
                  <a:pt x="52620" y="54527"/>
                </a:lnTo>
                <a:lnTo>
                  <a:pt x="46892" y="44175"/>
                </a:lnTo>
                <a:lnTo>
                  <a:pt x="34495" y="35013"/>
                </a:lnTo>
                <a:lnTo>
                  <a:pt x="22996" y="28830"/>
                </a:lnTo>
                <a:lnTo>
                  <a:pt x="14982" y="24649"/>
                </a:lnTo>
                <a:lnTo>
                  <a:pt x="13570" y="22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106574" y="3399279"/>
            <a:ext cx="7805" cy="50158"/>
          </a:xfrm>
          <a:custGeom>
            <a:avLst/>
            <a:gdLst/>
            <a:ahLst/>
            <a:cxnLst/>
            <a:rect l="l" t="t" r="r" b="b"/>
            <a:pathLst>
              <a:path w="8586" h="56846">
                <a:moveTo>
                  <a:pt x="3086" y="28752"/>
                </a:moveTo>
                <a:lnTo>
                  <a:pt x="8586" y="56846"/>
                </a:lnTo>
                <a:lnTo>
                  <a:pt x="4807" y="15735"/>
                </a:lnTo>
                <a:lnTo>
                  <a:pt x="4230" y="9987"/>
                </a:lnTo>
                <a:lnTo>
                  <a:pt x="2082" y="4586"/>
                </a:lnTo>
                <a:lnTo>
                  <a:pt x="311" y="0"/>
                </a:lnTo>
                <a:lnTo>
                  <a:pt x="0" y="35684"/>
                </a:lnTo>
                <a:lnTo>
                  <a:pt x="8586" y="56846"/>
                </a:lnTo>
                <a:lnTo>
                  <a:pt x="3086" y="28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93498" y="3409321"/>
            <a:ext cx="9215" cy="26923"/>
          </a:xfrm>
          <a:custGeom>
            <a:avLst/>
            <a:gdLst/>
            <a:ahLst/>
            <a:cxnLst/>
            <a:rect l="l" t="t" r="r" b="b"/>
            <a:pathLst>
              <a:path w="10137" h="30513">
                <a:moveTo>
                  <a:pt x="1277" y="12853"/>
                </a:moveTo>
                <a:lnTo>
                  <a:pt x="0" y="0"/>
                </a:lnTo>
                <a:lnTo>
                  <a:pt x="1310" y="25084"/>
                </a:lnTo>
                <a:lnTo>
                  <a:pt x="3343" y="30513"/>
                </a:lnTo>
                <a:lnTo>
                  <a:pt x="5864" y="26521"/>
                </a:lnTo>
                <a:lnTo>
                  <a:pt x="6827" y="24997"/>
                </a:lnTo>
                <a:lnTo>
                  <a:pt x="10137" y="18029"/>
                </a:lnTo>
                <a:lnTo>
                  <a:pt x="7698" y="16548"/>
                </a:lnTo>
                <a:lnTo>
                  <a:pt x="5109" y="24945"/>
                </a:lnTo>
                <a:lnTo>
                  <a:pt x="4099" y="21759"/>
                </a:lnTo>
                <a:lnTo>
                  <a:pt x="1277" y="128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97225" y="3423922"/>
            <a:ext cx="3271" cy="7408"/>
          </a:xfrm>
          <a:custGeom>
            <a:avLst/>
            <a:gdLst/>
            <a:ahLst/>
            <a:cxnLst/>
            <a:rect l="l" t="t" r="r" b="b"/>
            <a:pathLst>
              <a:path w="3598" h="8396">
                <a:moveTo>
                  <a:pt x="230" y="4935"/>
                </a:moveTo>
                <a:lnTo>
                  <a:pt x="0" y="5210"/>
                </a:lnTo>
                <a:lnTo>
                  <a:pt x="1009" y="8396"/>
                </a:lnTo>
                <a:lnTo>
                  <a:pt x="3598" y="0"/>
                </a:lnTo>
                <a:lnTo>
                  <a:pt x="230" y="4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378688" y="3387148"/>
            <a:ext cx="24545" cy="62066"/>
          </a:xfrm>
          <a:custGeom>
            <a:avLst/>
            <a:gdLst/>
            <a:ahLst/>
            <a:cxnLst/>
            <a:rect l="l" t="t" r="r" b="b"/>
            <a:pathLst>
              <a:path w="27000" h="70342">
                <a:moveTo>
                  <a:pt x="4373" y="49738"/>
                </a:moveTo>
                <a:lnTo>
                  <a:pt x="9256" y="56781"/>
                </a:lnTo>
                <a:lnTo>
                  <a:pt x="7088" y="5182"/>
                </a:lnTo>
                <a:lnTo>
                  <a:pt x="7785" y="7853"/>
                </a:lnTo>
                <a:lnTo>
                  <a:pt x="8903" y="9885"/>
                </a:lnTo>
                <a:lnTo>
                  <a:pt x="9256" y="56781"/>
                </a:lnTo>
                <a:lnTo>
                  <a:pt x="11585" y="60141"/>
                </a:lnTo>
                <a:lnTo>
                  <a:pt x="13346" y="61779"/>
                </a:lnTo>
                <a:lnTo>
                  <a:pt x="15845" y="64102"/>
                </a:lnTo>
                <a:lnTo>
                  <a:pt x="27000" y="70342"/>
                </a:lnTo>
                <a:lnTo>
                  <a:pt x="15974" y="59705"/>
                </a:lnTo>
                <a:lnTo>
                  <a:pt x="14928" y="52476"/>
                </a:lnTo>
                <a:lnTo>
                  <a:pt x="10224" y="56425"/>
                </a:lnTo>
                <a:lnTo>
                  <a:pt x="10442" y="11279"/>
                </a:lnTo>
                <a:lnTo>
                  <a:pt x="11019" y="0"/>
                </a:lnTo>
                <a:lnTo>
                  <a:pt x="7251" y="4712"/>
                </a:lnTo>
                <a:lnTo>
                  <a:pt x="7067" y="5097"/>
                </a:lnTo>
                <a:lnTo>
                  <a:pt x="1812" y="16129"/>
                </a:lnTo>
                <a:lnTo>
                  <a:pt x="0" y="29308"/>
                </a:lnTo>
                <a:lnTo>
                  <a:pt x="606" y="37471"/>
                </a:lnTo>
                <a:lnTo>
                  <a:pt x="4373" y="49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92260" y="3376581"/>
            <a:ext cx="58491" cy="74469"/>
          </a:xfrm>
          <a:custGeom>
            <a:avLst/>
            <a:gdLst/>
            <a:ahLst/>
            <a:cxnLst/>
            <a:rect l="l" t="t" r="r" b="b"/>
            <a:pathLst>
              <a:path w="64340" h="84398">
                <a:moveTo>
                  <a:pt x="7055" y="22863"/>
                </a:moveTo>
                <a:lnTo>
                  <a:pt x="8391" y="21208"/>
                </a:lnTo>
                <a:lnTo>
                  <a:pt x="9059" y="19422"/>
                </a:lnTo>
                <a:lnTo>
                  <a:pt x="9059" y="13035"/>
                </a:lnTo>
                <a:lnTo>
                  <a:pt x="8506" y="12170"/>
                </a:lnTo>
                <a:lnTo>
                  <a:pt x="10071" y="9754"/>
                </a:lnTo>
                <a:lnTo>
                  <a:pt x="13439" y="6735"/>
                </a:lnTo>
                <a:lnTo>
                  <a:pt x="17417" y="5225"/>
                </a:lnTo>
                <a:lnTo>
                  <a:pt x="30483" y="5225"/>
                </a:lnTo>
                <a:lnTo>
                  <a:pt x="36958" y="9667"/>
                </a:lnTo>
                <a:lnTo>
                  <a:pt x="41430" y="18551"/>
                </a:lnTo>
                <a:lnTo>
                  <a:pt x="43054" y="22030"/>
                </a:lnTo>
                <a:lnTo>
                  <a:pt x="46867" y="34158"/>
                </a:lnTo>
                <a:lnTo>
                  <a:pt x="48137" y="46946"/>
                </a:lnTo>
                <a:lnTo>
                  <a:pt x="48137" y="56643"/>
                </a:lnTo>
                <a:lnTo>
                  <a:pt x="46381" y="64482"/>
                </a:lnTo>
                <a:lnTo>
                  <a:pt x="42867" y="70462"/>
                </a:lnTo>
                <a:lnTo>
                  <a:pt x="39354" y="76443"/>
                </a:lnTo>
                <a:lnTo>
                  <a:pt x="34345" y="79434"/>
                </a:lnTo>
                <a:lnTo>
                  <a:pt x="19537" y="79434"/>
                </a:lnTo>
                <a:lnTo>
                  <a:pt x="13047" y="74963"/>
                </a:lnTo>
                <a:lnTo>
                  <a:pt x="8372" y="66020"/>
                </a:lnTo>
                <a:lnTo>
                  <a:pt x="7225" y="63625"/>
                </a:lnTo>
                <a:lnTo>
                  <a:pt x="4703" y="67617"/>
                </a:lnTo>
                <a:lnTo>
                  <a:pt x="2671" y="62188"/>
                </a:lnTo>
                <a:lnTo>
                  <a:pt x="1360" y="37103"/>
                </a:lnTo>
                <a:lnTo>
                  <a:pt x="1475" y="32786"/>
                </a:lnTo>
                <a:lnTo>
                  <a:pt x="2877" y="25345"/>
                </a:lnTo>
                <a:lnTo>
                  <a:pt x="871" y="25345"/>
                </a:lnTo>
                <a:lnTo>
                  <a:pt x="0" y="64452"/>
                </a:lnTo>
                <a:lnTo>
                  <a:pt x="1045" y="71682"/>
                </a:lnTo>
                <a:lnTo>
                  <a:pt x="12071" y="82318"/>
                </a:lnTo>
                <a:lnTo>
                  <a:pt x="24966" y="84398"/>
                </a:lnTo>
                <a:lnTo>
                  <a:pt x="31179" y="83962"/>
                </a:lnTo>
                <a:lnTo>
                  <a:pt x="43343" y="79907"/>
                </a:lnTo>
                <a:lnTo>
                  <a:pt x="53364" y="71594"/>
                </a:lnTo>
                <a:lnTo>
                  <a:pt x="57456" y="66071"/>
                </a:lnTo>
                <a:lnTo>
                  <a:pt x="62619" y="54475"/>
                </a:lnTo>
                <a:lnTo>
                  <a:pt x="64340" y="41459"/>
                </a:lnTo>
                <a:lnTo>
                  <a:pt x="63835" y="33852"/>
                </a:lnTo>
                <a:lnTo>
                  <a:pt x="60188" y="21421"/>
                </a:lnTo>
                <a:lnTo>
                  <a:pt x="53016" y="11322"/>
                </a:lnTo>
                <a:lnTo>
                  <a:pt x="48907" y="7733"/>
                </a:lnTo>
                <a:lnTo>
                  <a:pt x="37687" y="1933"/>
                </a:lnTo>
                <a:lnTo>
                  <a:pt x="24444" y="0"/>
                </a:lnTo>
                <a:lnTo>
                  <a:pt x="18577" y="365"/>
                </a:lnTo>
                <a:lnTo>
                  <a:pt x="6431" y="8927"/>
                </a:lnTo>
                <a:lnTo>
                  <a:pt x="4068" y="19019"/>
                </a:lnTo>
                <a:lnTo>
                  <a:pt x="3658" y="25345"/>
                </a:lnTo>
                <a:lnTo>
                  <a:pt x="7055" y="22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339678" y="3376197"/>
            <a:ext cx="55409" cy="73931"/>
          </a:xfrm>
          <a:custGeom>
            <a:avLst/>
            <a:gdLst/>
            <a:ahLst/>
            <a:cxnLst/>
            <a:rect l="l" t="t" r="r" b="b"/>
            <a:pathLst>
              <a:path w="60950" h="83789">
                <a:moveTo>
                  <a:pt x="13850" y="45523"/>
                </a:moveTo>
                <a:lnTo>
                  <a:pt x="13850" y="27174"/>
                </a:lnTo>
                <a:lnTo>
                  <a:pt x="16129" y="19495"/>
                </a:lnTo>
                <a:lnTo>
                  <a:pt x="20688" y="13718"/>
                </a:lnTo>
                <a:lnTo>
                  <a:pt x="25247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8" y="5661"/>
                </a:lnTo>
                <a:lnTo>
                  <a:pt x="45035" y="6881"/>
                </a:lnTo>
                <a:lnTo>
                  <a:pt x="46893" y="8158"/>
                </a:lnTo>
                <a:lnTo>
                  <a:pt x="48200" y="10335"/>
                </a:lnTo>
                <a:lnTo>
                  <a:pt x="48955" y="13413"/>
                </a:lnTo>
                <a:lnTo>
                  <a:pt x="49979" y="17509"/>
                </a:lnTo>
                <a:lnTo>
                  <a:pt x="50162" y="17124"/>
                </a:lnTo>
                <a:lnTo>
                  <a:pt x="53930" y="12411"/>
                </a:lnTo>
                <a:lnTo>
                  <a:pt x="54893" y="25084"/>
                </a:lnTo>
                <a:lnTo>
                  <a:pt x="56678" y="25781"/>
                </a:lnTo>
                <a:lnTo>
                  <a:pt x="60950" y="6996"/>
                </a:lnTo>
                <a:lnTo>
                  <a:pt x="59016" y="5618"/>
                </a:lnTo>
                <a:lnTo>
                  <a:pt x="53760" y="1872"/>
                </a:lnTo>
                <a:lnTo>
                  <a:pt x="47503" y="0"/>
                </a:lnTo>
                <a:lnTo>
                  <a:pt x="40244" y="0"/>
                </a:lnTo>
                <a:lnTo>
                  <a:pt x="33623" y="502"/>
                </a:lnTo>
                <a:lnTo>
                  <a:pt x="21547" y="4646"/>
                </a:lnTo>
                <a:lnTo>
                  <a:pt x="11411" y="12978"/>
                </a:lnTo>
                <a:lnTo>
                  <a:pt x="6743" y="19249"/>
                </a:lnTo>
                <a:lnTo>
                  <a:pt x="1685" y="30871"/>
                </a:lnTo>
                <a:lnTo>
                  <a:pt x="0" y="43985"/>
                </a:lnTo>
                <a:lnTo>
                  <a:pt x="332" y="50295"/>
                </a:lnTo>
                <a:lnTo>
                  <a:pt x="3628" y="62979"/>
                </a:lnTo>
                <a:lnTo>
                  <a:pt x="10453" y="73075"/>
                </a:lnTo>
                <a:lnTo>
                  <a:pt x="22111" y="81294"/>
                </a:lnTo>
                <a:lnTo>
                  <a:pt x="34495" y="83789"/>
                </a:lnTo>
                <a:lnTo>
                  <a:pt x="36162" y="83746"/>
                </a:lnTo>
                <a:lnTo>
                  <a:pt x="48254" y="80506"/>
                </a:lnTo>
                <a:lnTo>
                  <a:pt x="56258" y="74190"/>
                </a:lnTo>
                <a:lnTo>
                  <a:pt x="54496" y="72553"/>
                </a:lnTo>
                <a:lnTo>
                  <a:pt x="52167" y="69193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5" y="60359"/>
                </a:lnTo>
                <a:lnTo>
                  <a:pt x="16361" y="53391"/>
                </a:lnTo>
                <a:lnTo>
                  <a:pt x="13850" y="45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385133" y="3391722"/>
            <a:ext cx="1970" cy="45529"/>
          </a:xfrm>
          <a:custGeom>
            <a:avLst/>
            <a:gdLst/>
            <a:ahLst/>
            <a:cxnLst/>
            <a:rect l="l" t="t" r="r" b="b"/>
            <a:pathLst>
              <a:path w="2167" h="51599">
                <a:moveTo>
                  <a:pt x="696" y="2670"/>
                </a:moveTo>
                <a:lnTo>
                  <a:pt x="0" y="0"/>
                </a:lnTo>
                <a:lnTo>
                  <a:pt x="2167" y="51599"/>
                </a:lnTo>
                <a:lnTo>
                  <a:pt x="1814" y="4703"/>
                </a:lnTo>
                <a:lnTo>
                  <a:pt x="696" y="2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446690" y="3376275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7">
                <a:moveTo>
                  <a:pt x="83798" y="82047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4"/>
                </a:lnTo>
                <a:lnTo>
                  <a:pt x="73664" y="74876"/>
                </a:lnTo>
                <a:lnTo>
                  <a:pt x="72822" y="71856"/>
                </a:lnTo>
                <a:lnTo>
                  <a:pt x="72822" y="27000"/>
                </a:lnTo>
                <a:lnTo>
                  <a:pt x="70469" y="12603"/>
                </a:lnTo>
                <a:lnTo>
                  <a:pt x="63415" y="3397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8"/>
                </a:lnTo>
                <a:lnTo>
                  <a:pt x="35482" y="6125"/>
                </a:lnTo>
                <a:lnTo>
                  <a:pt x="31301" y="9552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6"/>
                </a:lnTo>
                <a:lnTo>
                  <a:pt x="2046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2" y="14197"/>
                </a:lnTo>
                <a:lnTo>
                  <a:pt x="11149" y="15706"/>
                </a:lnTo>
                <a:lnTo>
                  <a:pt x="11498" y="18320"/>
                </a:lnTo>
                <a:lnTo>
                  <a:pt x="11498" y="71537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4" y="82047"/>
                </a:lnTo>
                <a:lnTo>
                  <a:pt x="38414" y="79608"/>
                </a:lnTo>
                <a:lnTo>
                  <a:pt x="34407" y="79492"/>
                </a:lnTo>
                <a:lnTo>
                  <a:pt x="31475" y="78722"/>
                </a:lnTo>
                <a:lnTo>
                  <a:pt x="29616" y="77300"/>
                </a:lnTo>
                <a:lnTo>
                  <a:pt x="27758" y="75877"/>
                </a:lnTo>
                <a:lnTo>
                  <a:pt x="26829" y="73076"/>
                </a:lnTo>
                <a:lnTo>
                  <a:pt x="26829" y="20120"/>
                </a:lnTo>
                <a:lnTo>
                  <a:pt x="29965" y="17042"/>
                </a:lnTo>
                <a:lnTo>
                  <a:pt x="32520" y="14836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3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7"/>
                </a:lnTo>
                <a:lnTo>
                  <a:pt x="83798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533403" y="3376043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2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6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3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7" y="10336"/>
                </a:lnTo>
                <a:lnTo>
                  <a:pt x="14460" y="7838"/>
                </a:lnTo>
                <a:lnTo>
                  <a:pt x="16782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0"/>
                </a:lnTo>
                <a:lnTo>
                  <a:pt x="2322" y="10452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619561" y="3341384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4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699"/>
                </a:lnTo>
                <a:lnTo>
                  <a:pt x="871" y="4499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6"/>
                </a:lnTo>
                <a:lnTo>
                  <a:pt x="4355" y="17317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7"/>
                </a:lnTo>
                <a:lnTo>
                  <a:pt x="15461" y="15546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09426" y="3376351"/>
            <a:ext cx="38485" cy="72317"/>
          </a:xfrm>
          <a:custGeom>
            <a:avLst/>
            <a:gdLst/>
            <a:ahLst/>
            <a:cxnLst/>
            <a:rect l="l" t="t" r="r" b="b"/>
            <a:pathLst>
              <a:path w="42334" h="81959">
                <a:moveTo>
                  <a:pt x="14692" y="5225"/>
                </a:moveTo>
                <a:lnTo>
                  <a:pt x="4529" y="8535"/>
                </a:lnTo>
                <a:lnTo>
                  <a:pt x="784" y="9754"/>
                </a:lnTo>
                <a:lnTo>
                  <a:pt x="784" y="12454"/>
                </a:lnTo>
                <a:lnTo>
                  <a:pt x="3687" y="11641"/>
                </a:lnTo>
                <a:lnTo>
                  <a:pt x="5444" y="11177"/>
                </a:lnTo>
                <a:lnTo>
                  <a:pt x="6053" y="11061"/>
                </a:lnTo>
                <a:lnTo>
                  <a:pt x="7926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09"/>
                </a:lnTo>
                <a:lnTo>
                  <a:pt x="14198" y="18522"/>
                </a:lnTo>
                <a:lnTo>
                  <a:pt x="14198" y="70636"/>
                </a:lnTo>
                <a:lnTo>
                  <a:pt x="13385" y="74803"/>
                </a:lnTo>
                <a:lnTo>
                  <a:pt x="11759" y="76341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0"/>
                </a:lnTo>
                <a:lnTo>
                  <a:pt x="0" y="81959"/>
                </a:lnTo>
                <a:lnTo>
                  <a:pt x="42334" y="81959"/>
                </a:lnTo>
                <a:lnTo>
                  <a:pt x="42334" y="79520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7" y="2728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671921" y="3376582"/>
            <a:ext cx="103689" cy="73547"/>
          </a:xfrm>
          <a:custGeom>
            <a:avLst/>
            <a:gdLst/>
            <a:ahLst/>
            <a:cxnLst/>
            <a:rect l="l" t="t" r="r" b="b"/>
            <a:pathLst>
              <a:path w="114058" h="83353">
                <a:moveTo>
                  <a:pt x="0" y="45378"/>
                </a:moveTo>
                <a:lnTo>
                  <a:pt x="83" y="48211"/>
                </a:lnTo>
                <a:lnTo>
                  <a:pt x="2755" y="60795"/>
                </a:lnTo>
                <a:lnTo>
                  <a:pt x="9190" y="71900"/>
                </a:lnTo>
                <a:lnTo>
                  <a:pt x="20325" y="80741"/>
                </a:lnTo>
                <a:lnTo>
                  <a:pt x="33188" y="83353"/>
                </a:lnTo>
                <a:lnTo>
                  <a:pt x="38763" y="83353"/>
                </a:lnTo>
                <a:lnTo>
                  <a:pt x="43670" y="82046"/>
                </a:lnTo>
                <a:lnTo>
                  <a:pt x="47909" y="79434"/>
                </a:lnTo>
                <a:lnTo>
                  <a:pt x="50290" y="77924"/>
                </a:lnTo>
                <a:lnTo>
                  <a:pt x="53107" y="75398"/>
                </a:lnTo>
                <a:lnTo>
                  <a:pt x="55742" y="72527"/>
                </a:lnTo>
                <a:lnTo>
                  <a:pt x="54868" y="71420"/>
                </a:lnTo>
                <a:lnTo>
                  <a:pt x="54965" y="67269"/>
                </a:lnTo>
                <a:lnTo>
                  <a:pt x="56359" y="64743"/>
                </a:lnTo>
                <a:lnTo>
                  <a:pt x="56359" y="62362"/>
                </a:lnTo>
                <a:lnTo>
                  <a:pt x="56693" y="73731"/>
                </a:lnTo>
                <a:lnTo>
                  <a:pt x="56969" y="83353"/>
                </a:lnTo>
                <a:lnTo>
                  <a:pt x="65428" y="80174"/>
                </a:lnTo>
                <a:lnTo>
                  <a:pt x="60718" y="47361"/>
                </a:lnTo>
                <a:lnTo>
                  <a:pt x="58744" y="32575"/>
                </a:lnTo>
                <a:lnTo>
                  <a:pt x="114058" y="32575"/>
                </a:lnTo>
                <a:lnTo>
                  <a:pt x="114056" y="32102"/>
                </a:lnTo>
                <a:lnTo>
                  <a:pt x="111679" y="18576"/>
                </a:lnTo>
                <a:lnTo>
                  <a:pt x="104825" y="8492"/>
                </a:lnTo>
                <a:lnTo>
                  <a:pt x="98669" y="2830"/>
                </a:lnTo>
                <a:lnTo>
                  <a:pt x="91497" y="0"/>
                </a:lnTo>
                <a:lnTo>
                  <a:pt x="84935" y="6358"/>
                </a:lnTo>
                <a:lnTo>
                  <a:pt x="89697" y="8913"/>
                </a:lnTo>
                <a:lnTo>
                  <a:pt x="92542" y="14023"/>
                </a:lnTo>
                <a:lnTo>
                  <a:pt x="94110" y="16868"/>
                </a:lnTo>
                <a:lnTo>
                  <a:pt x="95214" y="21193"/>
                </a:lnTo>
                <a:lnTo>
                  <a:pt x="95852" y="27000"/>
                </a:lnTo>
                <a:lnTo>
                  <a:pt x="59092" y="27000"/>
                </a:lnTo>
                <a:lnTo>
                  <a:pt x="56359" y="17448"/>
                </a:lnTo>
                <a:lnTo>
                  <a:pt x="56359" y="24997"/>
                </a:lnTo>
                <a:lnTo>
                  <a:pt x="56359" y="17448"/>
                </a:lnTo>
                <a:lnTo>
                  <a:pt x="55174" y="14321"/>
                </a:lnTo>
                <a:lnTo>
                  <a:pt x="52490" y="18132"/>
                </a:lnTo>
                <a:lnTo>
                  <a:pt x="47577" y="29779"/>
                </a:lnTo>
                <a:lnTo>
                  <a:pt x="45939" y="42940"/>
                </a:lnTo>
                <a:lnTo>
                  <a:pt x="46137" y="47658"/>
                </a:lnTo>
                <a:lnTo>
                  <a:pt x="48886" y="60217"/>
                </a:lnTo>
                <a:lnTo>
                  <a:pt x="53434" y="68736"/>
                </a:lnTo>
                <a:lnTo>
                  <a:pt x="52178" y="69940"/>
                </a:lnTo>
                <a:lnTo>
                  <a:pt x="49390" y="72611"/>
                </a:lnTo>
                <a:lnTo>
                  <a:pt x="45732" y="73946"/>
                </a:lnTo>
                <a:lnTo>
                  <a:pt x="32607" y="73946"/>
                </a:lnTo>
                <a:lnTo>
                  <a:pt x="26147" y="70288"/>
                </a:lnTo>
                <a:lnTo>
                  <a:pt x="21820" y="62972"/>
                </a:lnTo>
                <a:lnTo>
                  <a:pt x="16900" y="51029"/>
                </a:lnTo>
                <a:lnTo>
                  <a:pt x="15331" y="37975"/>
                </a:lnTo>
                <a:lnTo>
                  <a:pt x="15331" y="28510"/>
                </a:lnTo>
                <a:lnTo>
                  <a:pt x="17363" y="20540"/>
                </a:lnTo>
                <a:lnTo>
                  <a:pt x="21428" y="14066"/>
                </a:lnTo>
                <a:lnTo>
                  <a:pt x="21168" y="3931"/>
                </a:lnTo>
                <a:lnTo>
                  <a:pt x="11019" y="12934"/>
                </a:lnTo>
                <a:lnTo>
                  <a:pt x="6055" y="20300"/>
                </a:lnTo>
                <a:lnTo>
                  <a:pt x="1513" y="32103"/>
                </a:lnTo>
                <a:lnTo>
                  <a:pt x="0" y="45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721801" y="3433708"/>
            <a:ext cx="1910" cy="16421"/>
          </a:xfrm>
          <a:custGeom>
            <a:avLst/>
            <a:gdLst/>
            <a:ahLst/>
            <a:cxnLst/>
            <a:rect l="l" t="t" r="r" b="b"/>
            <a:pathLst>
              <a:path w="2101" h="18610">
                <a:moveTo>
                  <a:pt x="2101" y="18610"/>
                </a:moveTo>
                <a:lnTo>
                  <a:pt x="1825" y="8987"/>
                </a:lnTo>
                <a:lnTo>
                  <a:pt x="1491" y="7112"/>
                </a:lnTo>
                <a:lnTo>
                  <a:pt x="1491" y="0"/>
                </a:lnTo>
                <a:lnTo>
                  <a:pt x="97" y="2525"/>
                </a:lnTo>
                <a:lnTo>
                  <a:pt x="0" y="6677"/>
                </a:lnTo>
                <a:lnTo>
                  <a:pt x="874" y="7784"/>
                </a:lnTo>
                <a:lnTo>
                  <a:pt x="1491" y="8564"/>
                </a:lnTo>
                <a:lnTo>
                  <a:pt x="1491" y="17826"/>
                </a:lnTo>
                <a:lnTo>
                  <a:pt x="2101" y="18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723157" y="3391978"/>
            <a:ext cx="13063" cy="8427"/>
          </a:xfrm>
          <a:custGeom>
            <a:avLst/>
            <a:gdLst/>
            <a:ahLst/>
            <a:cxnLst/>
            <a:rect l="l" t="t" r="r" b="b"/>
            <a:pathLst>
              <a:path w="14369" h="9551">
                <a:moveTo>
                  <a:pt x="3546" y="4790"/>
                </a:moveTo>
                <a:lnTo>
                  <a:pt x="0" y="0"/>
                </a:lnTo>
                <a:lnTo>
                  <a:pt x="2733" y="9551"/>
                </a:lnTo>
                <a:lnTo>
                  <a:pt x="14369" y="9551"/>
                </a:lnTo>
                <a:lnTo>
                  <a:pt x="4882" y="842"/>
                </a:lnTo>
                <a:lnTo>
                  <a:pt x="0" y="0"/>
                </a:lnTo>
                <a:lnTo>
                  <a:pt x="3546" y="4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691165" y="3376043"/>
            <a:ext cx="63935" cy="24362"/>
          </a:xfrm>
          <a:custGeom>
            <a:avLst/>
            <a:gdLst/>
            <a:ahLst/>
            <a:cxnLst/>
            <a:rect l="l" t="t" r="r" b="b"/>
            <a:pathLst>
              <a:path w="70329" h="27610">
                <a:moveTo>
                  <a:pt x="11892" y="338"/>
                </a:moveTo>
                <a:lnTo>
                  <a:pt x="0" y="4541"/>
                </a:lnTo>
                <a:lnTo>
                  <a:pt x="260" y="14676"/>
                </a:lnTo>
                <a:lnTo>
                  <a:pt x="4325" y="8201"/>
                </a:lnTo>
                <a:lnTo>
                  <a:pt x="10016" y="4964"/>
                </a:lnTo>
                <a:lnTo>
                  <a:pt x="21166" y="4964"/>
                </a:lnTo>
                <a:lnTo>
                  <a:pt x="25101" y="6517"/>
                </a:lnTo>
                <a:lnTo>
                  <a:pt x="29137" y="9624"/>
                </a:lnTo>
                <a:lnTo>
                  <a:pt x="33173" y="12731"/>
                </a:lnTo>
                <a:lnTo>
                  <a:pt x="34006" y="14931"/>
                </a:lnTo>
                <a:lnTo>
                  <a:pt x="35191" y="18058"/>
                </a:lnTo>
                <a:lnTo>
                  <a:pt x="40073" y="18900"/>
                </a:lnTo>
                <a:lnTo>
                  <a:pt x="49560" y="27610"/>
                </a:lnTo>
                <a:lnTo>
                  <a:pt x="49609" y="7466"/>
                </a:lnTo>
                <a:lnTo>
                  <a:pt x="50468" y="6968"/>
                </a:lnTo>
                <a:lnTo>
                  <a:pt x="63767" y="6968"/>
                </a:lnTo>
                <a:lnTo>
                  <a:pt x="70329" y="609"/>
                </a:lnTo>
                <a:lnTo>
                  <a:pt x="62141" y="609"/>
                </a:lnTo>
                <a:lnTo>
                  <a:pt x="57321" y="892"/>
                </a:lnTo>
                <a:lnTo>
                  <a:pt x="49619" y="3357"/>
                </a:lnTo>
                <a:lnTo>
                  <a:pt x="45416" y="9900"/>
                </a:lnTo>
                <a:lnTo>
                  <a:pt x="41931" y="15764"/>
                </a:lnTo>
                <a:lnTo>
                  <a:pt x="45094" y="4806"/>
                </a:lnTo>
                <a:lnTo>
                  <a:pt x="35137" y="13326"/>
                </a:lnTo>
                <a:lnTo>
                  <a:pt x="35191" y="7838"/>
                </a:lnTo>
                <a:lnTo>
                  <a:pt x="33042" y="5690"/>
                </a:lnTo>
                <a:lnTo>
                  <a:pt x="30806" y="4006"/>
                </a:lnTo>
                <a:lnTo>
                  <a:pt x="28483" y="2787"/>
                </a:lnTo>
                <a:lnTo>
                  <a:pt x="24941" y="929"/>
                </a:lnTo>
                <a:lnTo>
                  <a:pt x="21050" y="0"/>
                </a:lnTo>
                <a:lnTo>
                  <a:pt x="16811" y="0"/>
                </a:lnTo>
                <a:lnTo>
                  <a:pt x="11892" y="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738656" y="3436731"/>
            <a:ext cx="18217" cy="13781"/>
          </a:xfrm>
          <a:custGeom>
            <a:avLst/>
            <a:gdLst/>
            <a:ahLst/>
            <a:cxnLst/>
            <a:rect l="l" t="t" r="r" b="b"/>
            <a:pathLst>
              <a:path w="20039" h="15619">
                <a:moveTo>
                  <a:pt x="9519" y="5806"/>
                </a:moveTo>
                <a:lnTo>
                  <a:pt x="9868" y="5690"/>
                </a:lnTo>
                <a:lnTo>
                  <a:pt x="9868" y="2816"/>
                </a:lnTo>
                <a:lnTo>
                  <a:pt x="7951" y="3034"/>
                </a:lnTo>
                <a:lnTo>
                  <a:pt x="6510" y="3066"/>
                </a:lnTo>
                <a:lnTo>
                  <a:pt x="0" y="0"/>
                </a:lnTo>
                <a:lnTo>
                  <a:pt x="2028" y="3077"/>
                </a:lnTo>
                <a:lnTo>
                  <a:pt x="6035" y="3077"/>
                </a:lnTo>
                <a:lnTo>
                  <a:pt x="5309" y="7258"/>
                </a:lnTo>
                <a:lnTo>
                  <a:pt x="6765" y="15619"/>
                </a:lnTo>
                <a:lnTo>
                  <a:pt x="7178" y="15617"/>
                </a:lnTo>
                <a:lnTo>
                  <a:pt x="20039" y="13199"/>
                </a:lnTo>
                <a:lnTo>
                  <a:pt x="9868" y="5690"/>
                </a:lnTo>
                <a:lnTo>
                  <a:pt x="9519" y="58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731402" y="3434067"/>
            <a:ext cx="13404" cy="16446"/>
          </a:xfrm>
          <a:custGeom>
            <a:avLst/>
            <a:gdLst/>
            <a:ahLst/>
            <a:cxnLst/>
            <a:rect l="l" t="t" r="r" b="b"/>
            <a:pathLst>
              <a:path w="14744" h="18639">
                <a:moveTo>
                  <a:pt x="14744" y="18639"/>
                </a:moveTo>
                <a:lnTo>
                  <a:pt x="13288" y="10277"/>
                </a:lnTo>
                <a:lnTo>
                  <a:pt x="7539" y="5342"/>
                </a:lnTo>
                <a:lnTo>
                  <a:pt x="6610" y="3832"/>
                </a:lnTo>
                <a:lnTo>
                  <a:pt x="7539" y="5342"/>
                </a:lnTo>
                <a:lnTo>
                  <a:pt x="13288" y="10277"/>
                </a:lnTo>
                <a:lnTo>
                  <a:pt x="14014" y="6096"/>
                </a:lnTo>
                <a:lnTo>
                  <a:pt x="10007" y="6096"/>
                </a:lnTo>
                <a:lnTo>
                  <a:pt x="7979" y="3019"/>
                </a:lnTo>
                <a:lnTo>
                  <a:pt x="5272" y="0"/>
                </a:lnTo>
                <a:lnTo>
                  <a:pt x="5680" y="2322"/>
                </a:lnTo>
                <a:lnTo>
                  <a:pt x="5216" y="13064"/>
                </a:lnTo>
                <a:lnTo>
                  <a:pt x="0" y="15024"/>
                </a:lnTo>
                <a:lnTo>
                  <a:pt x="1490" y="16124"/>
                </a:lnTo>
                <a:lnTo>
                  <a:pt x="14744" y="18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725325" y="3405324"/>
            <a:ext cx="11241" cy="41999"/>
          </a:xfrm>
          <a:custGeom>
            <a:avLst/>
            <a:gdLst/>
            <a:ahLst/>
            <a:cxnLst/>
            <a:rect l="l" t="t" r="r" b="b"/>
            <a:pathLst>
              <a:path w="12365" h="47599">
                <a:moveTo>
                  <a:pt x="12365" y="34897"/>
                </a:moveTo>
                <a:lnTo>
                  <a:pt x="11957" y="32574"/>
                </a:lnTo>
                <a:lnTo>
                  <a:pt x="9146" y="29439"/>
                </a:lnTo>
                <a:lnTo>
                  <a:pt x="6462" y="25848"/>
                </a:lnTo>
                <a:lnTo>
                  <a:pt x="11970" y="0"/>
                </a:lnTo>
                <a:lnTo>
                  <a:pt x="0" y="0"/>
                </a:lnTo>
                <a:lnTo>
                  <a:pt x="1974" y="14786"/>
                </a:lnTo>
                <a:lnTo>
                  <a:pt x="6684" y="47599"/>
                </a:lnTo>
                <a:lnTo>
                  <a:pt x="11900" y="45639"/>
                </a:lnTo>
                <a:lnTo>
                  <a:pt x="12365" y="34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747626" y="3423231"/>
            <a:ext cx="31151" cy="25146"/>
          </a:xfrm>
          <a:custGeom>
            <a:avLst/>
            <a:gdLst/>
            <a:ahLst/>
            <a:cxnLst/>
            <a:rect l="l" t="t" r="r" b="b"/>
            <a:pathLst>
              <a:path w="34266" h="28499">
                <a:moveTo>
                  <a:pt x="0" y="18377"/>
                </a:moveTo>
                <a:lnTo>
                  <a:pt x="0" y="20990"/>
                </a:lnTo>
                <a:lnTo>
                  <a:pt x="10171" y="28499"/>
                </a:lnTo>
                <a:lnTo>
                  <a:pt x="20895" y="21513"/>
                </a:lnTo>
                <a:lnTo>
                  <a:pt x="27428" y="15242"/>
                </a:lnTo>
                <a:lnTo>
                  <a:pt x="31886" y="8420"/>
                </a:lnTo>
                <a:lnTo>
                  <a:pt x="34266" y="1045"/>
                </a:lnTo>
                <a:lnTo>
                  <a:pt x="31217" y="0"/>
                </a:lnTo>
                <a:lnTo>
                  <a:pt x="27675" y="5864"/>
                </a:lnTo>
                <a:lnTo>
                  <a:pt x="23813" y="10393"/>
                </a:lnTo>
                <a:lnTo>
                  <a:pt x="19632" y="13587"/>
                </a:lnTo>
                <a:lnTo>
                  <a:pt x="15451" y="16781"/>
                </a:lnTo>
                <a:lnTo>
                  <a:pt x="10311" y="18377"/>
                </a:lnTo>
                <a:lnTo>
                  <a:pt x="0" y="18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731200" y="3405324"/>
            <a:ext cx="5007" cy="28742"/>
          </a:xfrm>
          <a:custGeom>
            <a:avLst/>
            <a:gdLst/>
            <a:ahLst/>
            <a:cxnLst/>
            <a:rect l="l" t="t" r="r" b="b"/>
            <a:pathLst>
              <a:path w="5508" h="32574">
                <a:moveTo>
                  <a:pt x="2684" y="29439"/>
                </a:moveTo>
                <a:lnTo>
                  <a:pt x="5494" y="32574"/>
                </a:lnTo>
                <a:lnTo>
                  <a:pt x="5508" y="0"/>
                </a:lnTo>
                <a:lnTo>
                  <a:pt x="0" y="25848"/>
                </a:lnTo>
                <a:lnTo>
                  <a:pt x="2684" y="29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723156" y="3431607"/>
            <a:ext cx="304" cy="10031"/>
          </a:xfrm>
          <a:custGeom>
            <a:avLst/>
            <a:gdLst/>
            <a:ahLst/>
            <a:cxnLst/>
            <a:rect l="l" t="t" r="r" b="b"/>
            <a:pathLst>
              <a:path w="334" h="11368">
                <a:moveTo>
                  <a:pt x="0" y="2380"/>
                </a:moveTo>
                <a:lnTo>
                  <a:pt x="0" y="9493"/>
                </a:lnTo>
                <a:lnTo>
                  <a:pt x="334" y="11368"/>
                </a:lnTo>
                <a:lnTo>
                  <a:pt x="0" y="0"/>
                </a:lnTo>
                <a:lnTo>
                  <a:pt x="0" y="2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712150" y="3341229"/>
            <a:ext cx="24548" cy="48724"/>
          </a:xfrm>
          <a:custGeom>
            <a:avLst/>
            <a:gdLst/>
            <a:ahLst/>
            <a:cxnLst/>
            <a:rect l="l" t="t" r="r" b="b"/>
            <a:pathLst>
              <a:path w="27003" h="55220">
                <a:moveTo>
                  <a:pt x="1800" y="10538"/>
                </a:moveTo>
                <a:lnTo>
                  <a:pt x="3484" y="10364"/>
                </a:lnTo>
                <a:lnTo>
                  <a:pt x="5313" y="10277"/>
                </a:lnTo>
                <a:lnTo>
                  <a:pt x="8275" y="10277"/>
                </a:lnTo>
                <a:lnTo>
                  <a:pt x="10148" y="10945"/>
                </a:lnTo>
                <a:lnTo>
                  <a:pt x="11716" y="13616"/>
                </a:lnTo>
                <a:lnTo>
                  <a:pt x="12107" y="16055"/>
                </a:lnTo>
                <a:lnTo>
                  <a:pt x="12054" y="52781"/>
                </a:lnTo>
                <a:lnTo>
                  <a:pt x="22010" y="44262"/>
                </a:lnTo>
                <a:lnTo>
                  <a:pt x="18848" y="55220"/>
                </a:lnTo>
                <a:lnTo>
                  <a:pt x="22333" y="49356"/>
                </a:lnTo>
                <a:lnTo>
                  <a:pt x="26536" y="42813"/>
                </a:lnTo>
                <a:lnTo>
                  <a:pt x="26655" y="19553"/>
                </a:lnTo>
                <a:lnTo>
                  <a:pt x="26771" y="12629"/>
                </a:lnTo>
                <a:lnTo>
                  <a:pt x="26829" y="9319"/>
                </a:lnTo>
                <a:lnTo>
                  <a:pt x="27003" y="174"/>
                </a:lnTo>
                <a:lnTo>
                  <a:pt x="26480" y="0"/>
                </a:lnTo>
                <a:lnTo>
                  <a:pt x="24332" y="813"/>
                </a:lnTo>
                <a:lnTo>
                  <a:pt x="22793" y="1364"/>
                </a:lnTo>
                <a:lnTo>
                  <a:pt x="21864" y="1654"/>
                </a:lnTo>
                <a:lnTo>
                  <a:pt x="19889" y="2351"/>
                </a:lnTo>
                <a:lnTo>
                  <a:pt x="17595" y="3077"/>
                </a:lnTo>
                <a:lnTo>
                  <a:pt x="14982" y="3832"/>
                </a:lnTo>
                <a:lnTo>
                  <a:pt x="12369" y="4587"/>
                </a:lnTo>
                <a:lnTo>
                  <a:pt x="9756" y="5313"/>
                </a:lnTo>
                <a:lnTo>
                  <a:pt x="7142" y="6010"/>
                </a:lnTo>
                <a:lnTo>
                  <a:pt x="0" y="7839"/>
                </a:lnTo>
                <a:lnTo>
                  <a:pt x="0" y="10713"/>
                </a:lnTo>
                <a:lnTo>
                  <a:pt x="1800" y="10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864281" y="3380285"/>
            <a:ext cx="69388" cy="70227"/>
          </a:xfrm>
          <a:custGeom>
            <a:avLst/>
            <a:gdLst/>
            <a:ahLst/>
            <a:cxnLst/>
            <a:rect l="l" t="t" r="r" b="b"/>
            <a:pathLst>
              <a:path w="76327" h="79591">
                <a:moveTo>
                  <a:pt x="10365" y="8519"/>
                </a:moveTo>
                <a:lnTo>
                  <a:pt x="6550" y="13935"/>
                </a:lnTo>
                <a:lnTo>
                  <a:pt x="1637" y="25582"/>
                </a:lnTo>
                <a:lnTo>
                  <a:pt x="0" y="38742"/>
                </a:lnTo>
                <a:lnTo>
                  <a:pt x="198" y="43461"/>
                </a:lnTo>
                <a:lnTo>
                  <a:pt x="2946" y="56020"/>
                </a:lnTo>
                <a:lnTo>
                  <a:pt x="8928" y="67223"/>
                </a:lnTo>
                <a:lnTo>
                  <a:pt x="10754" y="69533"/>
                </a:lnTo>
                <a:lnTo>
                  <a:pt x="20979" y="77077"/>
                </a:lnTo>
                <a:lnTo>
                  <a:pt x="34233" y="79591"/>
                </a:lnTo>
                <a:lnTo>
                  <a:pt x="34647" y="79589"/>
                </a:lnTo>
                <a:lnTo>
                  <a:pt x="47507" y="77171"/>
                </a:lnTo>
                <a:lnTo>
                  <a:pt x="58232" y="70185"/>
                </a:lnTo>
                <a:lnTo>
                  <a:pt x="63629" y="65005"/>
                </a:lnTo>
                <a:lnTo>
                  <a:pt x="61150" y="59065"/>
                </a:lnTo>
                <a:lnTo>
                  <a:pt x="65012" y="54536"/>
                </a:lnTo>
                <a:lnTo>
                  <a:pt x="69222" y="57091"/>
                </a:lnTo>
                <a:lnTo>
                  <a:pt x="66027" y="68706"/>
                </a:lnTo>
                <a:lnTo>
                  <a:pt x="76327" y="76543"/>
                </a:lnTo>
                <a:lnTo>
                  <a:pt x="71603" y="49717"/>
                </a:lnTo>
                <a:lnTo>
                  <a:pt x="68554" y="48671"/>
                </a:lnTo>
                <a:lnTo>
                  <a:pt x="68119" y="28377"/>
                </a:lnTo>
                <a:lnTo>
                  <a:pt x="57516" y="27906"/>
                </a:lnTo>
                <a:lnTo>
                  <a:pt x="57462" y="28377"/>
                </a:lnTo>
                <a:lnTo>
                  <a:pt x="56002" y="41181"/>
                </a:lnTo>
                <a:lnTo>
                  <a:pt x="56085" y="44013"/>
                </a:lnTo>
                <a:lnTo>
                  <a:pt x="58757" y="56598"/>
                </a:lnTo>
                <a:lnTo>
                  <a:pt x="60483" y="59575"/>
                </a:lnTo>
                <a:lnTo>
                  <a:pt x="56969" y="62259"/>
                </a:lnTo>
                <a:lnTo>
                  <a:pt x="52787" y="65452"/>
                </a:lnTo>
                <a:lnTo>
                  <a:pt x="47648" y="67049"/>
                </a:lnTo>
                <a:lnTo>
                  <a:pt x="34001" y="67049"/>
                </a:lnTo>
                <a:lnTo>
                  <a:pt x="27468" y="63972"/>
                </a:lnTo>
                <a:lnTo>
                  <a:pt x="21951" y="57817"/>
                </a:lnTo>
                <a:lnTo>
                  <a:pt x="19267" y="54226"/>
                </a:lnTo>
                <a:lnTo>
                  <a:pt x="14779" y="43164"/>
                </a:lnTo>
                <a:lnTo>
                  <a:pt x="12804" y="28377"/>
                </a:lnTo>
                <a:lnTo>
                  <a:pt x="13153" y="22803"/>
                </a:lnTo>
                <a:lnTo>
                  <a:pt x="13966" y="18041"/>
                </a:lnTo>
                <a:lnTo>
                  <a:pt x="15302" y="14093"/>
                </a:lnTo>
                <a:lnTo>
                  <a:pt x="20322" y="0"/>
                </a:lnTo>
                <a:lnTo>
                  <a:pt x="10365" y="8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19872" y="3428406"/>
            <a:ext cx="7337" cy="12502"/>
          </a:xfrm>
          <a:custGeom>
            <a:avLst/>
            <a:gdLst/>
            <a:ahLst/>
            <a:cxnLst/>
            <a:rect l="l" t="t" r="r" b="b"/>
            <a:pathLst>
              <a:path w="8071" h="14169">
                <a:moveTo>
                  <a:pt x="0" y="4529"/>
                </a:moveTo>
                <a:lnTo>
                  <a:pt x="2478" y="10468"/>
                </a:lnTo>
                <a:lnTo>
                  <a:pt x="3614" y="9377"/>
                </a:lnTo>
                <a:lnTo>
                  <a:pt x="4042" y="13166"/>
                </a:lnTo>
                <a:lnTo>
                  <a:pt x="4876" y="14169"/>
                </a:lnTo>
                <a:lnTo>
                  <a:pt x="8071" y="2555"/>
                </a:lnTo>
                <a:lnTo>
                  <a:pt x="3861" y="0"/>
                </a:lnTo>
                <a:lnTo>
                  <a:pt x="0" y="4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875923" y="3341230"/>
            <a:ext cx="114975" cy="108899"/>
          </a:xfrm>
          <a:custGeom>
            <a:avLst/>
            <a:gdLst/>
            <a:ahLst/>
            <a:cxnLst/>
            <a:rect l="l" t="t" r="r" b="b"/>
            <a:pathLst>
              <a:path w="126473" h="123419">
                <a:moveTo>
                  <a:pt x="97539" y="52186"/>
                </a:moveTo>
                <a:lnTo>
                  <a:pt x="99557" y="57514"/>
                </a:lnTo>
                <a:lnTo>
                  <a:pt x="99557" y="104809"/>
                </a:lnTo>
                <a:lnTo>
                  <a:pt x="98163" y="107334"/>
                </a:lnTo>
                <a:lnTo>
                  <a:pt x="95376" y="110005"/>
                </a:lnTo>
                <a:lnTo>
                  <a:pt x="92588" y="112677"/>
                </a:lnTo>
                <a:lnTo>
                  <a:pt x="88929" y="114012"/>
                </a:lnTo>
                <a:lnTo>
                  <a:pt x="75805" y="114012"/>
                </a:lnTo>
                <a:lnTo>
                  <a:pt x="69344" y="110354"/>
                </a:lnTo>
                <a:lnTo>
                  <a:pt x="65018" y="103038"/>
                </a:lnTo>
                <a:lnTo>
                  <a:pt x="60098" y="91094"/>
                </a:lnTo>
                <a:lnTo>
                  <a:pt x="58528" y="78040"/>
                </a:lnTo>
                <a:lnTo>
                  <a:pt x="58528" y="68575"/>
                </a:lnTo>
                <a:lnTo>
                  <a:pt x="60561" y="60606"/>
                </a:lnTo>
                <a:lnTo>
                  <a:pt x="64365" y="43997"/>
                </a:lnTo>
                <a:lnTo>
                  <a:pt x="54216" y="52999"/>
                </a:lnTo>
                <a:lnTo>
                  <a:pt x="51669" y="56779"/>
                </a:lnTo>
                <a:lnTo>
                  <a:pt x="49252" y="60366"/>
                </a:lnTo>
                <a:lnTo>
                  <a:pt x="46080" y="48557"/>
                </a:lnTo>
                <a:lnTo>
                  <a:pt x="39924" y="42896"/>
                </a:lnTo>
                <a:lnTo>
                  <a:pt x="32752" y="40065"/>
                </a:lnTo>
                <a:lnTo>
                  <a:pt x="24564" y="40065"/>
                </a:lnTo>
                <a:lnTo>
                  <a:pt x="19745" y="40347"/>
                </a:lnTo>
                <a:lnTo>
                  <a:pt x="7517" y="44262"/>
                </a:lnTo>
                <a:lnTo>
                  <a:pt x="2497" y="58356"/>
                </a:lnTo>
                <a:lnTo>
                  <a:pt x="4355" y="55220"/>
                </a:lnTo>
                <a:lnTo>
                  <a:pt x="7839" y="49356"/>
                </a:lnTo>
                <a:lnTo>
                  <a:pt x="12892" y="46423"/>
                </a:lnTo>
                <a:lnTo>
                  <a:pt x="26190" y="46423"/>
                </a:lnTo>
                <a:lnTo>
                  <a:pt x="30952" y="48978"/>
                </a:lnTo>
                <a:lnTo>
                  <a:pt x="33798" y="54088"/>
                </a:lnTo>
                <a:lnTo>
                  <a:pt x="35366" y="56933"/>
                </a:lnTo>
                <a:lnTo>
                  <a:pt x="36469" y="61259"/>
                </a:lnTo>
                <a:lnTo>
                  <a:pt x="37108" y="67066"/>
                </a:lnTo>
                <a:lnTo>
                  <a:pt x="348" y="67066"/>
                </a:lnTo>
                <a:lnTo>
                  <a:pt x="0" y="72640"/>
                </a:lnTo>
                <a:lnTo>
                  <a:pt x="44657" y="72640"/>
                </a:lnTo>
                <a:lnTo>
                  <a:pt x="44711" y="72169"/>
                </a:lnTo>
                <a:lnTo>
                  <a:pt x="55314" y="72640"/>
                </a:lnTo>
                <a:lnTo>
                  <a:pt x="52935" y="58641"/>
                </a:lnTo>
                <a:lnTo>
                  <a:pt x="55312" y="72168"/>
                </a:lnTo>
                <a:lnTo>
                  <a:pt x="55314" y="72640"/>
                </a:lnTo>
                <a:lnTo>
                  <a:pt x="55749" y="92934"/>
                </a:lnTo>
                <a:lnTo>
                  <a:pt x="58798" y="93979"/>
                </a:lnTo>
                <a:lnTo>
                  <a:pt x="63522" y="120806"/>
                </a:lnTo>
                <a:lnTo>
                  <a:pt x="76386" y="123419"/>
                </a:lnTo>
                <a:lnTo>
                  <a:pt x="81961" y="123419"/>
                </a:lnTo>
                <a:lnTo>
                  <a:pt x="86868" y="122112"/>
                </a:lnTo>
                <a:lnTo>
                  <a:pt x="91107" y="119499"/>
                </a:lnTo>
                <a:lnTo>
                  <a:pt x="93488" y="117990"/>
                </a:lnTo>
                <a:lnTo>
                  <a:pt x="96305" y="115464"/>
                </a:lnTo>
                <a:lnTo>
                  <a:pt x="99557" y="111921"/>
                </a:lnTo>
                <a:lnTo>
                  <a:pt x="99557" y="122635"/>
                </a:lnTo>
                <a:lnTo>
                  <a:pt x="100166" y="123419"/>
                </a:lnTo>
                <a:lnTo>
                  <a:pt x="113842" y="118280"/>
                </a:lnTo>
                <a:lnTo>
                  <a:pt x="121915" y="115493"/>
                </a:lnTo>
                <a:lnTo>
                  <a:pt x="126125" y="114041"/>
                </a:lnTo>
                <a:lnTo>
                  <a:pt x="126473" y="113925"/>
                </a:lnTo>
                <a:lnTo>
                  <a:pt x="126473" y="111051"/>
                </a:lnTo>
                <a:lnTo>
                  <a:pt x="124557" y="111268"/>
                </a:lnTo>
                <a:lnTo>
                  <a:pt x="118633" y="111312"/>
                </a:lnTo>
                <a:lnTo>
                  <a:pt x="116166" y="110557"/>
                </a:lnTo>
                <a:lnTo>
                  <a:pt x="115236" y="109047"/>
                </a:lnTo>
                <a:lnTo>
                  <a:pt x="114307" y="107538"/>
                </a:lnTo>
                <a:lnTo>
                  <a:pt x="113842" y="104896"/>
                </a:lnTo>
                <a:lnTo>
                  <a:pt x="113842" y="101121"/>
                </a:lnTo>
                <a:lnTo>
                  <a:pt x="114017" y="29962"/>
                </a:lnTo>
                <a:lnTo>
                  <a:pt x="114104" y="19553"/>
                </a:lnTo>
                <a:lnTo>
                  <a:pt x="114220" y="12629"/>
                </a:lnTo>
                <a:lnTo>
                  <a:pt x="114452" y="174"/>
                </a:lnTo>
                <a:lnTo>
                  <a:pt x="113929" y="0"/>
                </a:lnTo>
                <a:lnTo>
                  <a:pt x="111781" y="813"/>
                </a:lnTo>
                <a:lnTo>
                  <a:pt x="110242" y="1364"/>
                </a:lnTo>
                <a:lnTo>
                  <a:pt x="109313" y="1654"/>
                </a:lnTo>
                <a:lnTo>
                  <a:pt x="107338" y="2351"/>
                </a:lnTo>
                <a:lnTo>
                  <a:pt x="105044" y="3077"/>
                </a:lnTo>
                <a:lnTo>
                  <a:pt x="102431" y="3832"/>
                </a:lnTo>
                <a:lnTo>
                  <a:pt x="99818" y="4587"/>
                </a:lnTo>
                <a:lnTo>
                  <a:pt x="97205" y="5313"/>
                </a:lnTo>
                <a:lnTo>
                  <a:pt x="94591" y="6010"/>
                </a:lnTo>
                <a:lnTo>
                  <a:pt x="87449" y="7839"/>
                </a:lnTo>
                <a:lnTo>
                  <a:pt x="87449" y="10713"/>
                </a:lnTo>
                <a:lnTo>
                  <a:pt x="89249" y="10538"/>
                </a:lnTo>
                <a:lnTo>
                  <a:pt x="90933" y="10364"/>
                </a:lnTo>
                <a:lnTo>
                  <a:pt x="92762" y="10277"/>
                </a:lnTo>
                <a:lnTo>
                  <a:pt x="95724" y="10277"/>
                </a:lnTo>
                <a:lnTo>
                  <a:pt x="97597" y="10945"/>
                </a:lnTo>
                <a:lnTo>
                  <a:pt x="99165" y="13616"/>
                </a:lnTo>
                <a:lnTo>
                  <a:pt x="99557" y="16055"/>
                </a:lnTo>
                <a:lnTo>
                  <a:pt x="99557" y="47294"/>
                </a:lnTo>
                <a:lnTo>
                  <a:pt x="97408" y="45146"/>
                </a:lnTo>
                <a:lnTo>
                  <a:pt x="95172" y="43462"/>
                </a:lnTo>
                <a:lnTo>
                  <a:pt x="92849" y="42243"/>
                </a:lnTo>
                <a:lnTo>
                  <a:pt x="89307" y="40384"/>
                </a:lnTo>
                <a:lnTo>
                  <a:pt x="85416" y="39455"/>
                </a:lnTo>
                <a:lnTo>
                  <a:pt x="81177" y="39455"/>
                </a:lnTo>
                <a:lnTo>
                  <a:pt x="76258" y="39794"/>
                </a:lnTo>
                <a:lnTo>
                  <a:pt x="81699" y="44420"/>
                </a:lnTo>
                <a:lnTo>
                  <a:pt x="85532" y="44420"/>
                </a:lnTo>
                <a:lnTo>
                  <a:pt x="89467" y="45973"/>
                </a:lnTo>
                <a:lnTo>
                  <a:pt x="93503" y="49080"/>
                </a:lnTo>
                <a:lnTo>
                  <a:pt x="97539" y="5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30977" y="3376342"/>
            <a:ext cx="19216" cy="18363"/>
          </a:xfrm>
          <a:custGeom>
            <a:avLst/>
            <a:gdLst/>
            <a:ahLst/>
            <a:cxnLst/>
            <a:rect l="l" t="t" r="r" b="b"/>
            <a:pathLst>
              <a:path w="21138" h="20811">
                <a:moveTo>
                  <a:pt x="0" y="20811"/>
                </a:moveTo>
                <a:lnTo>
                  <a:pt x="4065" y="14337"/>
                </a:lnTo>
                <a:lnTo>
                  <a:pt x="8130" y="7863"/>
                </a:lnTo>
                <a:lnTo>
                  <a:pt x="13821" y="4626"/>
                </a:lnTo>
                <a:lnTo>
                  <a:pt x="21138" y="4626"/>
                </a:lnTo>
                <a:lnTo>
                  <a:pt x="15697" y="0"/>
                </a:lnTo>
                <a:lnTo>
                  <a:pt x="3804" y="4202"/>
                </a:lnTo>
                <a:lnTo>
                  <a:pt x="0" y="2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112783" y="3380896"/>
            <a:ext cx="795" cy="58806"/>
          </a:xfrm>
          <a:custGeom>
            <a:avLst/>
            <a:gdLst/>
            <a:ahLst/>
            <a:cxnLst/>
            <a:rect l="l" t="t" r="r" b="b"/>
            <a:pathLst>
              <a:path w="874" h="66647">
                <a:moveTo>
                  <a:pt x="537" y="16971"/>
                </a:moveTo>
                <a:lnTo>
                  <a:pt x="874" y="0"/>
                </a:lnTo>
                <a:lnTo>
                  <a:pt x="0" y="12863"/>
                </a:lnTo>
                <a:lnTo>
                  <a:pt x="537" y="66647"/>
                </a:lnTo>
                <a:lnTo>
                  <a:pt x="537" y="16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106809" y="3381808"/>
            <a:ext cx="6084" cy="66656"/>
          </a:xfrm>
          <a:custGeom>
            <a:avLst/>
            <a:gdLst/>
            <a:ahLst/>
            <a:cxnLst/>
            <a:rect l="l" t="t" r="r" b="b"/>
            <a:pathLst>
              <a:path w="6692" h="75543">
                <a:moveTo>
                  <a:pt x="1132" y="5661"/>
                </a:moveTo>
                <a:lnTo>
                  <a:pt x="1742" y="9842"/>
                </a:lnTo>
                <a:lnTo>
                  <a:pt x="2464" y="5661"/>
                </a:lnTo>
                <a:lnTo>
                  <a:pt x="4423" y="6895"/>
                </a:lnTo>
                <a:lnTo>
                  <a:pt x="4496" y="70070"/>
                </a:lnTo>
                <a:lnTo>
                  <a:pt x="4921" y="72988"/>
                </a:lnTo>
                <a:lnTo>
                  <a:pt x="3476" y="70904"/>
                </a:lnTo>
                <a:lnTo>
                  <a:pt x="2754" y="71493"/>
                </a:lnTo>
                <a:lnTo>
                  <a:pt x="6692" y="75543"/>
                </a:lnTo>
                <a:lnTo>
                  <a:pt x="6238" y="68648"/>
                </a:lnTo>
                <a:lnTo>
                  <a:pt x="5498" y="9362"/>
                </a:lnTo>
                <a:lnTo>
                  <a:pt x="4496" y="0"/>
                </a:lnTo>
                <a:lnTo>
                  <a:pt x="1012" y="1219"/>
                </a:lnTo>
                <a:lnTo>
                  <a:pt x="0" y="3397"/>
                </a:lnTo>
                <a:lnTo>
                  <a:pt x="1132" y="56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113366" y="3436782"/>
            <a:ext cx="26910" cy="12808"/>
          </a:xfrm>
          <a:custGeom>
            <a:avLst/>
            <a:gdLst/>
            <a:ahLst/>
            <a:cxnLst/>
            <a:rect l="l" t="t" r="r" b="b"/>
            <a:pathLst>
              <a:path w="29601" h="14516">
                <a:moveTo>
                  <a:pt x="12792" y="13471"/>
                </a:moveTo>
                <a:lnTo>
                  <a:pt x="29601" y="13471"/>
                </a:lnTo>
                <a:lnTo>
                  <a:pt x="12967" y="13412"/>
                </a:lnTo>
                <a:lnTo>
                  <a:pt x="14390" y="4673"/>
                </a:lnTo>
                <a:lnTo>
                  <a:pt x="12009" y="4673"/>
                </a:lnTo>
                <a:lnTo>
                  <a:pt x="10441" y="3541"/>
                </a:lnTo>
                <a:lnTo>
                  <a:pt x="9686" y="1277"/>
                </a:lnTo>
                <a:lnTo>
                  <a:pt x="9221" y="0"/>
                </a:lnTo>
                <a:lnTo>
                  <a:pt x="0" y="13471"/>
                </a:lnTo>
                <a:lnTo>
                  <a:pt x="2340" y="14516"/>
                </a:lnTo>
                <a:lnTo>
                  <a:pt x="9657" y="14516"/>
                </a:lnTo>
                <a:lnTo>
                  <a:pt x="12792" y="13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113272" y="3376197"/>
            <a:ext cx="41812" cy="72471"/>
          </a:xfrm>
          <a:custGeom>
            <a:avLst/>
            <a:gdLst/>
            <a:ahLst/>
            <a:cxnLst/>
            <a:rect l="l" t="t" r="r" b="b"/>
            <a:pathLst>
              <a:path w="45993" h="82134">
                <a:moveTo>
                  <a:pt x="28673" y="1538"/>
                </a:moveTo>
                <a:lnTo>
                  <a:pt x="25217" y="4442"/>
                </a:lnTo>
                <a:lnTo>
                  <a:pt x="21762" y="7345"/>
                </a:lnTo>
                <a:lnTo>
                  <a:pt x="18176" y="11381"/>
                </a:lnTo>
                <a:lnTo>
                  <a:pt x="14460" y="16548"/>
                </a:lnTo>
                <a:lnTo>
                  <a:pt x="14460" y="2264"/>
                </a:lnTo>
                <a:lnTo>
                  <a:pt x="13589" y="0"/>
                </a:lnTo>
                <a:lnTo>
                  <a:pt x="10511" y="1394"/>
                </a:lnTo>
                <a:lnTo>
                  <a:pt x="7520" y="2642"/>
                </a:lnTo>
                <a:lnTo>
                  <a:pt x="8018" y="14545"/>
                </a:lnTo>
                <a:lnTo>
                  <a:pt x="9092" y="20381"/>
                </a:lnTo>
                <a:lnTo>
                  <a:pt x="9092" y="66340"/>
                </a:lnTo>
                <a:lnTo>
                  <a:pt x="337" y="5325"/>
                </a:lnTo>
                <a:lnTo>
                  <a:pt x="0" y="22297"/>
                </a:lnTo>
                <a:lnTo>
                  <a:pt x="0" y="71972"/>
                </a:lnTo>
                <a:lnTo>
                  <a:pt x="102" y="82134"/>
                </a:lnTo>
                <a:lnTo>
                  <a:pt x="0" y="28045"/>
                </a:lnTo>
                <a:lnTo>
                  <a:pt x="102" y="82134"/>
                </a:lnTo>
                <a:lnTo>
                  <a:pt x="9324" y="68663"/>
                </a:lnTo>
                <a:lnTo>
                  <a:pt x="9092" y="62972"/>
                </a:lnTo>
                <a:lnTo>
                  <a:pt x="9092" y="28045"/>
                </a:lnTo>
                <a:lnTo>
                  <a:pt x="9092" y="62972"/>
                </a:lnTo>
                <a:lnTo>
                  <a:pt x="9324" y="68663"/>
                </a:lnTo>
                <a:lnTo>
                  <a:pt x="9789" y="69940"/>
                </a:lnTo>
                <a:lnTo>
                  <a:pt x="10544" y="72205"/>
                </a:lnTo>
                <a:lnTo>
                  <a:pt x="12112" y="73337"/>
                </a:lnTo>
                <a:lnTo>
                  <a:pt x="14493" y="73337"/>
                </a:lnTo>
                <a:lnTo>
                  <a:pt x="16322" y="79869"/>
                </a:lnTo>
                <a:lnTo>
                  <a:pt x="18118" y="76516"/>
                </a:lnTo>
                <a:lnTo>
                  <a:pt x="18471" y="78418"/>
                </a:lnTo>
                <a:lnTo>
                  <a:pt x="29704" y="82134"/>
                </a:lnTo>
                <a:lnTo>
                  <a:pt x="29704" y="79260"/>
                </a:lnTo>
                <a:lnTo>
                  <a:pt x="24303" y="79376"/>
                </a:lnTo>
                <a:lnTo>
                  <a:pt x="20441" y="78461"/>
                </a:lnTo>
                <a:lnTo>
                  <a:pt x="19381" y="77574"/>
                </a:lnTo>
                <a:lnTo>
                  <a:pt x="20474" y="76559"/>
                </a:lnTo>
                <a:lnTo>
                  <a:pt x="22333" y="74295"/>
                </a:lnTo>
                <a:lnTo>
                  <a:pt x="22333" y="69766"/>
                </a:lnTo>
                <a:lnTo>
                  <a:pt x="20184" y="71334"/>
                </a:lnTo>
                <a:lnTo>
                  <a:pt x="18674" y="72321"/>
                </a:lnTo>
                <a:lnTo>
                  <a:pt x="16932" y="73134"/>
                </a:lnTo>
                <a:lnTo>
                  <a:pt x="15795" y="74571"/>
                </a:lnTo>
                <a:lnTo>
                  <a:pt x="15358" y="73265"/>
                </a:lnTo>
                <a:lnTo>
                  <a:pt x="14634" y="71101"/>
                </a:lnTo>
                <a:lnTo>
                  <a:pt x="14634" y="23342"/>
                </a:lnTo>
                <a:lnTo>
                  <a:pt x="16115" y="19960"/>
                </a:lnTo>
                <a:lnTo>
                  <a:pt x="19076" y="16679"/>
                </a:lnTo>
                <a:lnTo>
                  <a:pt x="22038" y="13398"/>
                </a:lnTo>
                <a:lnTo>
                  <a:pt x="24535" y="11758"/>
                </a:lnTo>
                <a:lnTo>
                  <a:pt x="27845" y="11758"/>
                </a:lnTo>
                <a:lnTo>
                  <a:pt x="29602" y="12774"/>
                </a:lnTo>
                <a:lnTo>
                  <a:pt x="31838" y="14806"/>
                </a:lnTo>
                <a:lnTo>
                  <a:pt x="34074" y="16839"/>
                </a:lnTo>
                <a:lnTo>
                  <a:pt x="36295" y="17855"/>
                </a:lnTo>
                <a:lnTo>
                  <a:pt x="40650" y="17855"/>
                </a:lnTo>
                <a:lnTo>
                  <a:pt x="42436" y="17042"/>
                </a:lnTo>
                <a:lnTo>
                  <a:pt x="43859" y="15416"/>
                </a:lnTo>
                <a:lnTo>
                  <a:pt x="45282" y="13790"/>
                </a:lnTo>
                <a:lnTo>
                  <a:pt x="45993" y="11787"/>
                </a:lnTo>
                <a:lnTo>
                  <a:pt x="45993" y="6735"/>
                </a:lnTo>
                <a:lnTo>
                  <a:pt x="45064" y="4514"/>
                </a:lnTo>
                <a:lnTo>
                  <a:pt x="43205" y="2743"/>
                </a:lnTo>
                <a:lnTo>
                  <a:pt x="41347" y="972"/>
                </a:lnTo>
                <a:lnTo>
                  <a:pt x="38937" y="87"/>
                </a:lnTo>
                <a:lnTo>
                  <a:pt x="32259" y="87"/>
                </a:lnTo>
                <a:lnTo>
                  <a:pt x="28673" y="1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113579" y="3378529"/>
            <a:ext cx="7958" cy="56204"/>
          </a:xfrm>
          <a:custGeom>
            <a:avLst/>
            <a:gdLst/>
            <a:ahLst/>
            <a:cxnLst/>
            <a:rect l="l" t="t" r="r" b="b"/>
            <a:pathLst>
              <a:path w="8754" h="63698">
                <a:moveTo>
                  <a:pt x="5531" y="7896"/>
                </a:moveTo>
                <a:lnTo>
                  <a:pt x="7680" y="11903"/>
                </a:lnTo>
                <a:lnTo>
                  <a:pt x="7182" y="0"/>
                </a:lnTo>
                <a:lnTo>
                  <a:pt x="4279" y="1103"/>
                </a:lnTo>
                <a:lnTo>
                  <a:pt x="2943" y="1625"/>
                </a:lnTo>
                <a:lnTo>
                  <a:pt x="533" y="2496"/>
                </a:lnTo>
                <a:lnTo>
                  <a:pt x="0" y="2683"/>
                </a:lnTo>
                <a:lnTo>
                  <a:pt x="8754" y="63698"/>
                </a:lnTo>
                <a:lnTo>
                  <a:pt x="8754" y="17739"/>
                </a:lnTo>
                <a:lnTo>
                  <a:pt x="7680" y="11903"/>
                </a:lnTo>
                <a:lnTo>
                  <a:pt x="5531" y="78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125155" y="3440907"/>
            <a:ext cx="15121" cy="7762"/>
          </a:xfrm>
          <a:custGeom>
            <a:avLst/>
            <a:gdLst/>
            <a:ahLst/>
            <a:cxnLst/>
            <a:rect l="l" t="t" r="r" b="b"/>
            <a:pathLst>
              <a:path w="16633" h="8797">
                <a:moveTo>
                  <a:pt x="3252" y="6532"/>
                </a:moveTo>
                <a:lnTo>
                  <a:pt x="1422" y="0"/>
                </a:lnTo>
                <a:lnTo>
                  <a:pt x="0" y="8738"/>
                </a:lnTo>
                <a:lnTo>
                  <a:pt x="16633" y="8797"/>
                </a:lnTo>
                <a:lnTo>
                  <a:pt x="5400" y="5080"/>
                </a:lnTo>
                <a:lnTo>
                  <a:pt x="5048" y="3179"/>
                </a:lnTo>
                <a:lnTo>
                  <a:pt x="3252" y="6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067848" y="3386803"/>
            <a:ext cx="43435" cy="63019"/>
          </a:xfrm>
          <a:custGeom>
            <a:avLst/>
            <a:gdLst/>
            <a:ahLst/>
            <a:cxnLst/>
            <a:rect l="l" t="t" r="r" b="b"/>
            <a:pathLst>
              <a:path w="47779" h="71421">
                <a:moveTo>
                  <a:pt x="32143" y="60882"/>
                </a:moveTo>
                <a:lnTo>
                  <a:pt x="25522" y="60882"/>
                </a:lnTo>
                <a:lnTo>
                  <a:pt x="22996" y="60069"/>
                </a:lnTo>
                <a:lnTo>
                  <a:pt x="23229" y="71421"/>
                </a:lnTo>
                <a:lnTo>
                  <a:pt x="28252" y="69853"/>
                </a:lnTo>
                <a:lnTo>
                  <a:pt x="33537" y="66717"/>
                </a:lnTo>
                <a:lnTo>
                  <a:pt x="36672" y="64859"/>
                </a:lnTo>
                <a:lnTo>
                  <a:pt x="40447" y="62014"/>
                </a:lnTo>
                <a:lnTo>
                  <a:pt x="44861" y="58181"/>
                </a:lnTo>
                <a:lnTo>
                  <a:pt x="45035" y="61724"/>
                </a:lnTo>
                <a:lnTo>
                  <a:pt x="46008" y="64772"/>
                </a:lnTo>
                <a:lnTo>
                  <a:pt x="46333" y="65242"/>
                </a:lnTo>
                <a:lnTo>
                  <a:pt x="47779" y="67327"/>
                </a:lnTo>
                <a:lnTo>
                  <a:pt x="47354" y="64409"/>
                </a:lnTo>
                <a:lnTo>
                  <a:pt x="47281" y="1233"/>
                </a:lnTo>
                <a:lnTo>
                  <a:pt x="45321" y="0"/>
                </a:lnTo>
                <a:lnTo>
                  <a:pt x="44599" y="4180"/>
                </a:lnTo>
                <a:lnTo>
                  <a:pt x="44599" y="17506"/>
                </a:lnTo>
                <a:lnTo>
                  <a:pt x="32674" y="22139"/>
                </a:lnTo>
                <a:lnTo>
                  <a:pt x="20551" y="27415"/>
                </a:lnTo>
                <a:lnTo>
                  <a:pt x="12630" y="31703"/>
                </a:lnTo>
                <a:lnTo>
                  <a:pt x="4210" y="37336"/>
                </a:lnTo>
                <a:lnTo>
                  <a:pt x="0" y="44362"/>
                </a:lnTo>
                <a:lnTo>
                  <a:pt x="0" y="58181"/>
                </a:lnTo>
                <a:lnTo>
                  <a:pt x="1829" y="62638"/>
                </a:lnTo>
                <a:lnTo>
                  <a:pt x="5487" y="66151"/>
                </a:lnTo>
                <a:lnTo>
                  <a:pt x="9146" y="69664"/>
                </a:lnTo>
                <a:lnTo>
                  <a:pt x="13472" y="71421"/>
                </a:lnTo>
                <a:lnTo>
                  <a:pt x="18467" y="71421"/>
                </a:lnTo>
                <a:lnTo>
                  <a:pt x="17247" y="55946"/>
                </a:lnTo>
                <a:lnTo>
                  <a:pt x="15505" y="52056"/>
                </a:lnTo>
                <a:lnTo>
                  <a:pt x="15505" y="40210"/>
                </a:lnTo>
                <a:lnTo>
                  <a:pt x="19686" y="34345"/>
                </a:lnTo>
                <a:lnTo>
                  <a:pt x="28049" y="29178"/>
                </a:lnTo>
                <a:lnTo>
                  <a:pt x="32404" y="26507"/>
                </a:lnTo>
                <a:lnTo>
                  <a:pt x="37921" y="24068"/>
                </a:lnTo>
                <a:lnTo>
                  <a:pt x="44599" y="21861"/>
                </a:lnTo>
                <a:lnTo>
                  <a:pt x="44599" y="52782"/>
                </a:lnTo>
                <a:lnTo>
                  <a:pt x="42843" y="55511"/>
                </a:lnTo>
                <a:lnTo>
                  <a:pt x="39329" y="57659"/>
                </a:lnTo>
                <a:lnTo>
                  <a:pt x="35816" y="59808"/>
                </a:lnTo>
                <a:lnTo>
                  <a:pt x="32143" y="60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083528" y="3436167"/>
            <a:ext cx="5437" cy="13654"/>
          </a:xfrm>
          <a:custGeom>
            <a:avLst/>
            <a:gdLst/>
            <a:ahLst/>
            <a:cxnLst/>
            <a:rect l="l" t="t" r="r" b="b"/>
            <a:pathLst>
              <a:path w="5981" h="15474">
                <a:moveTo>
                  <a:pt x="3484" y="2496"/>
                </a:move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5749" y="4122"/>
                </a:lnTo>
                <a:lnTo>
                  <a:pt x="3484" y="2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070856" y="3375813"/>
            <a:ext cx="42722" cy="72855"/>
          </a:xfrm>
          <a:custGeom>
            <a:avLst/>
            <a:gdLst/>
            <a:ahLst/>
            <a:cxnLst/>
            <a:rect l="l" t="t" r="r" b="b"/>
            <a:pathLst>
              <a:path w="46994" h="82569">
                <a:moveTo>
                  <a:pt x="15679" y="23023"/>
                </a:moveTo>
                <a:lnTo>
                  <a:pt x="15679" y="19771"/>
                </a:lnTo>
                <a:lnTo>
                  <a:pt x="15534" y="18247"/>
                </a:lnTo>
                <a:lnTo>
                  <a:pt x="15243" y="16592"/>
                </a:lnTo>
                <a:lnTo>
                  <a:pt x="14953" y="14937"/>
                </a:lnTo>
                <a:lnTo>
                  <a:pt x="14808" y="13064"/>
                </a:lnTo>
                <a:lnTo>
                  <a:pt x="14808" y="10335"/>
                </a:lnTo>
                <a:lnTo>
                  <a:pt x="16144" y="8187"/>
                </a:lnTo>
                <a:lnTo>
                  <a:pt x="18815" y="6619"/>
                </a:lnTo>
                <a:lnTo>
                  <a:pt x="21486" y="5109"/>
                </a:lnTo>
                <a:lnTo>
                  <a:pt x="24303" y="4355"/>
                </a:lnTo>
                <a:lnTo>
                  <a:pt x="33478" y="4355"/>
                </a:lnTo>
                <a:lnTo>
                  <a:pt x="37572" y="6300"/>
                </a:lnTo>
                <a:lnTo>
                  <a:pt x="38761" y="8643"/>
                </a:lnTo>
                <a:lnTo>
                  <a:pt x="37162" y="9203"/>
                </a:lnTo>
                <a:lnTo>
                  <a:pt x="33852" y="10364"/>
                </a:lnTo>
                <a:lnTo>
                  <a:pt x="33852" y="13239"/>
                </a:lnTo>
                <a:lnTo>
                  <a:pt x="34897" y="13006"/>
                </a:lnTo>
                <a:lnTo>
                  <a:pt x="36857" y="12672"/>
                </a:lnTo>
                <a:lnTo>
                  <a:pt x="39165" y="12455"/>
                </a:lnTo>
                <a:lnTo>
                  <a:pt x="40679" y="12455"/>
                </a:lnTo>
                <a:lnTo>
                  <a:pt x="39547" y="10191"/>
                </a:lnTo>
                <a:lnTo>
                  <a:pt x="40559" y="8013"/>
                </a:lnTo>
                <a:lnTo>
                  <a:pt x="44043" y="6793"/>
                </a:lnTo>
                <a:lnTo>
                  <a:pt x="45045" y="16156"/>
                </a:lnTo>
                <a:lnTo>
                  <a:pt x="45786" y="75442"/>
                </a:lnTo>
                <a:lnTo>
                  <a:pt x="46240" y="82337"/>
                </a:lnTo>
                <a:lnTo>
                  <a:pt x="42301" y="78287"/>
                </a:lnTo>
                <a:lnTo>
                  <a:pt x="38759" y="79231"/>
                </a:lnTo>
                <a:lnTo>
                  <a:pt x="33416" y="79695"/>
                </a:lnTo>
                <a:lnTo>
                  <a:pt x="33416" y="82569"/>
                </a:lnTo>
                <a:lnTo>
                  <a:pt x="46759" y="82569"/>
                </a:lnTo>
                <a:lnTo>
                  <a:pt x="46656" y="72408"/>
                </a:lnTo>
                <a:lnTo>
                  <a:pt x="46119" y="18624"/>
                </a:lnTo>
                <a:lnTo>
                  <a:pt x="46994" y="5761"/>
                </a:lnTo>
                <a:lnTo>
                  <a:pt x="43792" y="2743"/>
                </a:lnTo>
                <a:lnTo>
                  <a:pt x="29616" y="0"/>
                </a:lnTo>
                <a:lnTo>
                  <a:pt x="19918" y="0"/>
                </a:lnTo>
                <a:lnTo>
                  <a:pt x="12558" y="2221"/>
                </a:lnTo>
                <a:lnTo>
                  <a:pt x="7534" y="6662"/>
                </a:lnTo>
                <a:lnTo>
                  <a:pt x="2511" y="11105"/>
                </a:lnTo>
                <a:lnTo>
                  <a:pt x="0" y="15358"/>
                </a:lnTo>
                <a:lnTo>
                  <a:pt x="0" y="21513"/>
                </a:lnTo>
                <a:lnTo>
                  <a:pt x="696" y="23415"/>
                </a:lnTo>
                <a:lnTo>
                  <a:pt x="2090" y="25128"/>
                </a:lnTo>
                <a:lnTo>
                  <a:pt x="3484" y="26841"/>
                </a:lnTo>
                <a:lnTo>
                  <a:pt x="5487" y="27697"/>
                </a:lnTo>
                <a:lnTo>
                  <a:pt x="9785" y="27697"/>
                </a:lnTo>
                <a:lnTo>
                  <a:pt x="12456" y="26565"/>
                </a:lnTo>
                <a:lnTo>
                  <a:pt x="14605" y="25287"/>
                </a:lnTo>
                <a:lnTo>
                  <a:pt x="15679" y="23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187108" y="3376831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173197" y="3376582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9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5"/>
                </a:lnTo>
                <a:lnTo>
                  <a:pt x="68119" y="32575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3"/>
                </a:lnTo>
                <a:lnTo>
                  <a:pt x="1637" y="29779"/>
                </a:lnTo>
                <a:lnTo>
                  <a:pt x="0" y="42940"/>
                </a:lnTo>
                <a:lnTo>
                  <a:pt x="198" y="47658"/>
                </a:lnTo>
                <a:lnTo>
                  <a:pt x="2946" y="60217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127235" y="3440727"/>
            <a:ext cx="1430" cy="1267"/>
          </a:xfrm>
          <a:custGeom>
            <a:avLst/>
            <a:gdLst/>
            <a:ahLst/>
            <a:cxnLst/>
            <a:rect l="l" t="t" r="r" b="b"/>
            <a:pathLst>
              <a:path w="1573" h="1436">
                <a:moveTo>
                  <a:pt x="437" y="1436"/>
                </a:moveTo>
                <a:lnTo>
                  <a:pt x="1573" y="0"/>
                </a:lnTo>
                <a:lnTo>
                  <a:pt x="0" y="130"/>
                </a:lnTo>
                <a:lnTo>
                  <a:pt x="437" y="1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917813" y="3384075"/>
            <a:ext cx="5080" cy="10419"/>
          </a:xfrm>
          <a:custGeom>
            <a:avLst/>
            <a:gdLst/>
            <a:ahLst/>
            <a:cxnLst/>
            <a:rect l="l" t="t" r="r" b="b"/>
            <a:pathLst>
              <a:path w="5588" h="11808">
                <a:moveTo>
                  <a:pt x="0" y="0"/>
                </a:moveTo>
                <a:lnTo>
                  <a:pt x="3172" y="11808"/>
                </a:lnTo>
                <a:lnTo>
                  <a:pt x="5588" y="82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924045" y="3392973"/>
            <a:ext cx="2163" cy="12351"/>
          </a:xfrm>
          <a:custGeom>
            <a:avLst/>
            <a:gdLst/>
            <a:ahLst/>
            <a:cxnLst/>
            <a:rect l="l" t="t" r="r" b="b"/>
            <a:pathLst>
              <a:path w="2379" h="13998">
                <a:moveTo>
                  <a:pt x="0" y="0"/>
                </a:moveTo>
                <a:lnTo>
                  <a:pt x="2379" y="13998"/>
                </a:lnTo>
                <a:lnTo>
                  <a:pt x="2376" y="135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922126" y="3436680"/>
            <a:ext cx="1421" cy="3342"/>
          </a:xfrm>
          <a:custGeom>
            <a:avLst/>
            <a:gdLst/>
            <a:ahLst/>
            <a:cxnLst/>
            <a:rect l="l" t="t" r="r" b="b"/>
            <a:pathLst>
              <a:path w="1563" h="3788">
                <a:moveTo>
                  <a:pt x="1563" y="3788"/>
                </a:moveTo>
                <a:lnTo>
                  <a:pt x="1136" y="0"/>
                </a:lnTo>
                <a:lnTo>
                  <a:pt x="0" y="1090"/>
                </a:lnTo>
                <a:lnTo>
                  <a:pt x="1563" y="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792321" y="3376197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8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6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1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4"/>
                </a:lnTo>
                <a:lnTo>
                  <a:pt x="20760" y="2642"/>
                </a:lnTo>
                <a:lnTo>
                  <a:pt x="17857" y="3745"/>
                </a:lnTo>
                <a:lnTo>
                  <a:pt x="16521" y="4268"/>
                </a:lnTo>
                <a:lnTo>
                  <a:pt x="14111" y="5139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8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60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60"/>
                </a:lnTo>
                <a:lnTo>
                  <a:pt x="37543" y="79376"/>
                </a:lnTo>
                <a:lnTo>
                  <a:pt x="33681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87984" y="3376904"/>
            <a:ext cx="21165" cy="60032"/>
          </a:xfrm>
          <a:custGeom>
            <a:avLst/>
            <a:gdLst/>
            <a:ahLst/>
            <a:cxnLst/>
            <a:rect l="l" t="t" r="r" b="b"/>
            <a:pathLst>
              <a:path w="23281" h="68036">
                <a:moveTo>
                  <a:pt x="217" y="22889"/>
                </a:moveTo>
                <a:lnTo>
                  <a:pt x="0" y="68036"/>
                </a:lnTo>
                <a:lnTo>
                  <a:pt x="4703" y="64087"/>
                </a:lnTo>
                <a:lnTo>
                  <a:pt x="5575" y="24979"/>
                </a:lnTo>
                <a:lnTo>
                  <a:pt x="8362" y="24979"/>
                </a:lnTo>
                <a:lnTo>
                  <a:pt x="8772" y="18654"/>
                </a:lnTo>
                <a:lnTo>
                  <a:pt x="11135" y="8561"/>
                </a:lnTo>
                <a:lnTo>
                  <a:pt x="23281" y="0"/>
                </a:lnTo>
                <a:lnTo>
                  <a:pt x="10962" y="3766"/>
                </a:lnTo>
                <a:lnTo>
                  <a:pt x="7814" y="6195"/>
                </a:lnTo>
                <a:lnTo>
                  <a:pt x="3542" y="24979"/>
                </a:lnTo>
                <a:lnTo>
                  <a:pt x="1756" y="24283"/>
                </a:lnTo>
                <a:lnTo>
                  <a:pt x="794" y="11610"/>
                </a:lnTo>
                <a:lnTo>
                  <a:pt x="217" y="22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189423" y="3379502"/>
            <a:ext cx="5175" cy="154"/>
          </a:xfrm>
          <a:custGeom>
            <a:avLst/>
            <a:gdLst/>
            <a:ahLst/>
            <a:cxnLst/>
            <a:rect l="l" t="t" r="r" b="b"/>
            <a:pathLst>
              <a:path w="5693" h="174">
                <a:moveTo>
                  <a:pt x="5693" y="174"/>
                </a:moveTo>
                <a:lnTo>
                  <a:pt x="467" y="0"/>
                </a:lnTo>
                <a:lnTo>
                  <a:pt x="0" y="174"/>
                </a:lnTo>
                <a:lnTo>
                  <a:pt x="5693" y="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169733" y="3377273"/>
            <a:ext cx="20114" cy="20884"/>
          </a:xfrm>
          <a:custGeom>
            <a:avLst/>
            <a:gdLst/>
            <a:ahLst/>
            <a:cxnLst/>
            <a:rect l="l" t="t" r="r" b="b"/>
            <a:pathLst>
              <a:path w="22125" h="23668">
                <a:moveTo>
                  <a:pt x="2555" y="2874"/>
                </a:moveTo>
                <a:lnTo>
                  <a:pt x="4500" y="3426"/>
                </a:lnTo>
                <a:lnTo>
                  <a:pt x="4867" y="3633"/>
                </a:lnTo>
                <a:lnTo>
                  <a:pt x="8130" y="696"/>
                </a:lnTo>
                <a:lnTo>
                  <a:pt x="8652" y="8942"/>
                </a:lnTo>
                <a:lnTo>
                  <a:pt x="7491" y="11874"/>
                </a:lnTo>
                <a:lnTo>
                  <a:pt x="7491" y="20584"/>
                </a:lnTo>
                <a:lnTo>
                  <a:pt x="5052" y="19278"/>
                </a:lnTo>
                <a:lnTo>
                  <a:pt x="10086" y="23668"/>
                </a:lnTo>
                <a:lnTo>
                  <a:pt x="7491" y="15242"/>
                </a:lnTo>
                <a:lnTo>
                  <a:pt x="10086" y="23668"/>
                </a:lnTo>
                <a:lnTo>
                  <a:pt x="10975" y="6445"/>
                </a:lnTo>
                <a:lnTo>
                  <a:pt x="13298" y="3948"/>
                </a:lnTo>
                <a:lnTo>
                  <a:pt x="16492" y="2700"/>
                </a:lnTo>
                <a:lnTo>
                  <a:pt x="19483" y="3513"/>
                </a:lnTo>
                <a:lnTo>
                  <a:pt x="21658" y="2700"/>
                </a:lnTo>
                <a:lnTo>
                  <a:pt x="20557" y="2700"/>
                </a:lnTo>
                <a:lnTo>
                  <a:pt x="22125" y="0"/>
                </a:lnTo>
                <a:lnTo>
                  <a:pt x="0" y="0"/>
                </a:lnTo>
                <a:lnTo>
                  <a:pt x="0" y="2525"/>
                </a:lnTo>
                <a:lnTo>
                  <a:pt x="2555" y="2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103583" y="3390582"/>
            <a:ext cx="3586" cy="5366"/>
          </a:xfrm>
          <a:custGeom>
            <a:avLst/>
            <a:gdLst/>
            <a:ahLst/>
            <a:cxnLst/>
            <a:rect l="l" t="t" r="r" b="b"/>
            <a:pathLst>
              <a:path w="3945" h="6082">
                <a:moveTo>
                  <a:pt x="2207" y="6082"/>
                </a:moveTo>
                <a:lnTo>
                  <a:pt x="3945" y="5555"/>
                </a:lnTo>
                <a:lnTo>
                  <a:pt x="0" y="0"/>
                </a:lnTo>
                <a:lnTo>
                  <a:pt x="2207" y="6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76057" y="3566713"/>
            <a:ext cx="5162" cy="34389"/>
          </a:xfrm>
          <a:custGeom>
            <a:avLst/>
            <a:gdLst/>
            <a:ahLst/>
            <a:cxnLst/>
            <a:rect l="l" t="t" r="r" b="b"/>
            <a:pathLst>
              <a:path w="5678" h="38974">
                <a:moveTo>
                  <a:pt x="443" y="0"/>
                </a:moveTo>
                <a:lnTo>
                  <a:pt x="0" y="38974"/>
                </a:lnTo>
                <a:lnTo>
                  <a:pt x="5678" y="34752"/>
                </a:lnTo>
                <a:lnTo>
                  <a:pt x="5678" y="25206"/>
                </a:lnTo>
                <a:lnTo>
                  <a:pt x="5553" y="24945"/>
                </a:lnTo>
                <a:lnTo>
                  <a:pt x="1721" y="12853"/>
                </a:lnTo>
                <a:lnTo>
                  <a:pt x="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68244" y="3499929"/>
            <a:ext cx="10362" cy="97678"/>
          </a:xfrm>
          <a:custGeom>
            <a:avLst/>
            <a:gdLst/>
            <a:ahLst/>
            <a:cxnLst/>
            <a:rect l="l" t="t" r="r" b="b"/>
            <a:pathLst>
              <a:path w="11398" h="110702">
                <a:moveTo>
                  <a:pt x="3768" y="50560"/>
                </a:moveTo>
                <a:lnTo>
                  <a:pt x="11398" y="0"/>
                </a:lnTo>
                <a:lnTo>
                  <a:pt x="2774" y="3309"/>
                </a:lnTo>
                <a:lnTo>
                  <a:pt x="1380" y="3628"/>
                </a:lnTo>
                <a:lnTo>
                  <a:pt x="0" y="55274"/>
                </a:lnTo>
                <a:lnTo>
                  <a:pt x="4334" y="110702"/>
                </a:lnTo>
                <a:lnTo>
                  <a:pt x="9153" y="71371"/>
                </a:lnTo>
                <a:lnTo>
                  <a:pt x="3768" y="50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81867" y="3600015"/>
            <a:ext cx="9885" cy="6592"/>
          </a:xfrm>
          <a:custGeom>
            <a:avLst/>
            <a:gdLst/>
            <a:ahLst/>
            <a:cxnLst/>
            <a:rect l="l" t="t" r="r" b="b"/>
            <a:pathLst>
              <a:path w="10874" h="7471">
                <a:moveTo>
                  <a:pt x="3656" y="6851"/>
                </a:moveTo>
                <a:lnTo>
                  <a:pt x="4764" y="7471"/>
                </a:lnTo>
                <a:lnTo>
                  <a:pt x="10874" y="6852"/>
                </a:lnTo>
                <a:lnTo>
                  <a:pt x="5995" y="3890"/>
                </a:lnTo>
                <a:lnTo>
                  <a:pt x="2845" y="2903"/>
                </a:lnTo>
                <a:lnTo>
                  <a:pt x="0" y="0"/>
                </a:lnTo>
                <a:lnTo>
                  <a:pt x="3656" y="6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03337" y="3534666"/>
            <a:ext cx="6148" cy="3470"/>
          </a:xfrm>
          <a:custGeom>
            <a:avLst/>
            <a:gdLst/>
            <a:ahLst/>
            <a:cxnLst/>
            <a:rect l="l" t="t" r="r" b="b"/>
            <a:pathLst>
              <a:path w="6763" h="3933">
                <a:moveTo>
                  <a:pt x="6763" y="1149"/>
                </a:moveTo>
                <a:lnTo>
                  <a:pt x="0" y="0"/>
                </a:lnTo>
                <a:lnTo>
                  <a:pt x="0" y="161"/>
                </a:lnTo>
                <a:lnTo>
                  <a:pt x="2729" y="3106"/>
                </a:lnTo>
                <a:lnTo>
                  <a:pt x="4558" y="3933"/>
                </a:lnTo>
                <a:lnTo>
                  <a:pt x="6763" y="1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71671" y="3499442"/>
            <a:ext cx="60966" cy="109001"/>
          </a:xfrm>
          <a:custGeom>
            <a:avLst/>
            <a:gdLst/>
            <a:ahLst/>
            <a:cxnLst/>
            <a:rect l="l" t="t" r="r" b="b"/>
            <a:pathLst>
              <a:path w="67063" h="123535">
                <a:moveTo>
                  <a:pt x="57274" y="110731"/>
                </a:moveTo>
                <a:lnTo>
                  <a:pt x="61365" y="105208"/>
                </a:lnTo>
                <a:lnTo>
                  <a:pt x="63442" y="100544"/>
                </a:lnTo>
                <a:lnTo>
                  <a:pt x="56925" y="50459"/>
                </a:lnTo>
                <a:lnTo>
                  <a:pt x="52816" y="46870"/>
                </a:lnTo>
                <a:lnTo>
                  <a:pt x="59499" y="44783"/>
                </a:lnTo>
                <a:lnTo>
                  <a:pt x="62345" y="43331"/>
                </a:lnTo>
                <a:lnTo>
                  <a:pt x="64392" y="42853"/>
                </a:lnTo>
                <a:lnTo>
                  <a:pt x="67063" y="42620"/>
                </a:lnTo>
                <a:lnTo>
                  <a:pt x="67063" y="39920"/>
                </a:lnTo>
                <a:lnTo>
                  <a:pt x="34833" y="39920"/>
                </a:lnTo>
                <a:lnTo>
                  <a:pt x="41596" y="41070"/>
                </a:lnTo>
                <a:lnTo>
                  <a:pt x="39391" y="43854"/>
                </a:lnTo>
                <a:lnTo>
                  <a:pt x="37562" y="43027"/>
                </a:lnTo>
                <a:lnTo>
                  <a:pt x="34833" y="40082"/>
                </a:lnTo>
                <a:lnTo>
                  <a:pt x="28353" y="39136"/>
                </a:lnTo>
                <a:lnTo>
                  <a:pt x="22487" y="39502"/>
                </a:lnTo>
                <a:lnTo>
                  <a:pt x="10504" y="43165"/>
                </a:lnTo>
                <a:lnTo>
                  <a:pt x="10504" y="10219"/>
                </a:lnTo>
                <a:lnTo>
                  <a:pt x="10766" y="2380"/>
                </a:lnTo>
                <a:lnTo>
                  <a:pt x="10679" y="812"/>
                </a:lnTo>
                <a:lnTo>
                  <a:pt x="9125" y="0"/>
                </a:lnTo>
                <a:lnTo>
                  <a:pt x="7630" y="551"/>
                </a:lnTo>
                <a:lnTo>
                  <a:pt x="0" y="51112"/>
                </a:lnTo>
                <a:lnTo>
                  <a:pt x="5385" y="71922"/>
                </a:lnTo>
                <a:lnTo>
                  <a:pt x="7977" y="58156"/>
                </a:lnTo>
                <a:lnTo>
                  <a:pt x="10504" y="54256"/>
                </a:lnTo>
                <a:lnTo>
                  <a:pt x="10168" y="43268"/>
                </a:lnTo>
                <a:lnTo>
                  <a:pt x="10504" y="54256"/>
                </a:lnTo>
                <a:lnTo>
                  <a:pt x="13980" y="48891"/>
                </a:lnTo>
                <a:lnTo>
                  <a:pt x="17349" y="45872"/>
                </a:lnTo>
                <a:lnTo>
                  <a:pt x="21327" y="44362"/>
                </a:lnTo>
                <a:lnTo>
                  <a:pt x="34393" y="44362"/>
                </a:lnTo>
                <a:lnTo>
                  <a:pt x="34833" y="42620"/>
                </a:lnTo>
                <a:lnTo>
                  <a:pt x="40868" y="48804"/>
                </a:lnTo>
                <a:lnTo>
                  <a:pt x="41250" y="46351"/>
                </a:lnTo>
                <a:lnTo>
                  <a:pt x="43137" y="50488"/>
                </a:lnTo>
                <a:lnTo>
                  <a:pt x="45983" y="57514"/>
                </a:lnTo>
                <a:lnTo>
                  <a:pt x="46963" y="61166"/>
                </a:lnTo>
                <a:lnTo>
                  <a:pt x="50776" y="73294"/>
                </a:lnTo>
                <a:lnTo>
                  <a:pt x="52047" y="86082"/>
                </a:lnTo>
                <a:lnTo>
                  <a:pt x="52047" y="95779"/>
                </a:lnTo>
                <a:lnTo>
                  <a:pt x="50290" y="103618"/>
                </a:lnTo>
                <a:lnTo>
                  <a:pt x="46777" y="109599"/>
                </a:lnTo>
                <a:lnTo>
                  <a:pt x="43264" y="115580"/>
                </a:lnTo>
                <a:lnTo>
                  <a:pt x="38255" y="118570"/>
                </a:lnTo>
                <a:lnTo>
                  <a:pt x="23446" y="118570"/>
                </a:lnTo>
                <a:lnTo>
                  <a:pt x="16957" y="114099"/>
                </a:lnTo>
                <a:lnTo>
                  <a:pt x="22090" y="118396"/>
                </a:lnTo>
                <a:lnTo>
                  <a:pt x="28876" y="123535"/>
                </a:lnTo>
                <a:lnTo>
                  <a:pt x="35088" y="123098"/>
                </a:lnTo>
                <a:lnTo>
                  <a:pt x="47252" y="119043"/>
                </a:lnTo>
                <a:lnTo>
                  <a:pt x="57274" y="110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008823" y="3540340"/>
            <a:ext cx="5541" cy="13072"/>
          </a:xfrm>
          <a:custGeom>
            <a:avLst/>
            <a:gdLst/>
            <a:ahLst/>
            <a:cxnLst/>
            <a:rect l="l" t="t" r="r" b="b"/>
            <a:pathLst>
              <a:path w="6095" h="14815">
                <a:moveTo>
                  <a:pt x="4471" y="11337"/>
                </a:moveTo>
                <a:lnTo>
                  <a:pt x="6095" y="14815"/>
                </a:lnTo>
                <a:lnTo>
                  <a:pt x="5114" y="11163"/>
                </a:lnTo>
                <a:lnTo>
                  <a:pt x="2268" y="4137"/>
                </a:lnTo>
                <a:lnTo>
                  <a:pt x="381" y="0"/>
                </a:lnTo>
                <a:lnTo>
                  <a:pt x="0" y="2453"/>
                </a:lnTo>
                <a:lnTo>
                  <a:pt x="4471" y="11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019686" y="3534666"/>
            <a:ext cx="106197" cy="72855"/>
          </a:xfrm>
          <a:custGeom>
            <a:avLst/>
            <a:gdLst/>
            <a:ahLst/>
            <a:cxnLst/>
            <a:rect l="l" t="t" r="r" b="b"/>
            <a:pathLst>
              <a:path w="116817" h="82569">
                <a:moveTo>
                  <a:pt x="44560" y="33097"/>
                </a:moveTo>
                <a:lnTo>
                  <a:pt x="64247" y="81785"/>
                </a:lnTo>
                <a:lnTo>
                  <a:pt x="64769" y="82308"/>
                </a:lnTo>
                <a:lnTo>
                  <a:pt x="66860" y="81175"/>
                </a:lnTo>
                <a:lnTo>
                  <a:pt x="76790" y="56694"/>
                </a:lnTo>
                <a:lnTo>
                  <a:pt x="76790" y="81611"/>
                </a:lnTo>
                <a:lnTo>
                  <a:pt x="79055" y="81611"/>
                </a:lnTo>
                <a:lnTo>
                  <a:pt x="79752" y="80319"/>
                </a:lnTo>
                <a:lnTo>
                  <a:pt x="81407" y="79086"/>
                </a:lnTo>
                <a:lnTo>
                  <a:pt x="82917" y="79086"/>
                </a:lnTo>
                <a:lnTo>
                  <a:pt x="85530" y="79666"/>
                </a:lnTo>
                <a:lnTo>
                  <a:pt x="89944" y="80827"/>
                </a:lnTo>
                <a:lnTo>
                  <a:pt x="94357" y="81988"/>
                </a:lnTo>
                <a:lnTo>
                  <a:pt x="98306" y="82569"/>
                </a:lnTo>
                <a:lnTo>
                  <a:pt x="110095" y="82569"/>
                </a:lnTo>
                <a:lnTo>
                  <a:pt x="116817" y="80392"/>
                </a:lnTo>
                <a:lnTo>
                  <a:pt x="113245" y="74861"/>
                </a:lnTo>
                <a:lnTo>
                  <a:pt x="110719" y="77271"/>
                </a:lnTo>
                <a:lnTo>
                  <a:pt x="107278" y="78476"/>
                </a:lnTo>
                <a:lnTo>
                  <a:pt x="95083" y="78476"/>
                </a:lnTo>
                <a:lnTo>
                  <a:pt x="89131" y="75224"/>
                </a:lnTo>
                <a:lnTo>
                  <a:pt x="85066" y="68720"/>
                </a:lnTo>
                <a:lnTo>
                  <a:pt x="82801" y="65178"/>
                </a:lnTo>
                <a:lnTo>
                  <a:pt x="81000" y="60098"/>
                </a:lnTo>
                <a:lnTo>
                  <a:pt x="79665" y="53478"/>
                </a:lnTo>
                <a:lnTo>
                  <a:pt x="76790" y="53478"/>
                </a:lnTo>
                <a:lnTo>
                  <a:pt x="79730" y="32426"/>
                </a:lnTo>
                <a:lnTo>
                  <a:pt x="68950" y="58704"/>
                </a:lnTo>
                <a:lnTo>
                  <a:pt x="53097" y="17332"/>
                </a:lnTo>
                <a:lnTo>
                  <a:pt x="52458" y="15590"/>
                </a:lnTo>
                <a:lnTo>
                  <a:pt x="51950" y="14066"/>
                </a:lnTo>
                <a:lnTo>
                  <a:pt x="51195" y="11453"/>
                </a:lnTo>
                <a:lnTo>
                  <a:pt x="51006" y="8971"/>
                </a:lnTo>
                <a:lnTo>
                  <a:pt x="51006" y="6706"/>
                </a:lnTo>
                <a:lnTo>
                  <a:pt x="51848" y="5196"/>
                </a:lnTo>
                <a:lnTo>
                  <a:pt x="53532" y="4442"/>
                </a:lnTo>
                <a:lnTo>
                  <a:pt x="55216" y="3687"/>
                </a:lnTo>
                <a:lnTo>
                  <a:pt x="57800" y="3106"/>
                </a:lnTo>
                <a:lnTo>
                  <a:pt x="61285" y="2700"/>
                </a:lnTo>
                <a:lnTo>
                  <a:pt x="61285" y="0"/>
                </a:lnTo>
                <a:lnTo>
                  <a:pt x="24960" y="0"/>
                </a:lnTo>
                <a:lnTo>
                  <a:pt x="24960" y="2700"/>
                </a:lnTo>
                <a:lnTo>
                  <a:pt x="27632" y="2932"/>
                </a:lnTo>
                <a:lnTo>
                  <a:pt x="29708" y="3556"/>
                </a:lnTo>
                <a:lnTo>
                  <a:pt x="32670" y="5588"/>
                </a:lnTo>
                <a:lnTo>
                  <a:pt x="33991" y="7403"/>
                </a:lnTo>
                <a:lnTo>
                  <a:pt x="35152" y="10016"/>
                </a:lnTo>
                <a:lnTo>
                  <a:pt x="36314" y="12513"/>
                </a:lnTo>
                <a:lnTo>
                  <a:pt x="37519" y="15343"/>
                </a:lnTo>
                <a:lnTo>
                  <a:pt x="38767" y="18508"/>
                </a:lnTo>
                <a:lnTo>
                  <a:pt x="40016" y="21672"/>
                </a:lnTo>
                <a:lnTo>
                  <a:pt x="40640" y="23835"/>
                </a:lnTo>
                <a:lnTo>
                  <a:pt x="40466" y="26042"/>
                </a:lnTo>
                <a:lnTo>
                  <a:pt x="24786" y="59662"/>
                </a:lnTo>
                <a:lnTo>
                  <a:pt x="15090" y="35509"/>
                </a:lnTo>
                <a:lnTo>
                  <a:pt x="14928" y="33068"/>
                </a:lnTo>
                <a:lnTo>
                  <a:pt x="11280" y="20638"/>
                </a:lnTo>
                <a:lnTo>
                  <a:pt x="9542" y="21165"/>
                </a:lnTo>
                <a:lnTo>
                  <a:pt x="7335" y="15082"/>
                </a:lnTo>
                <a:lnTo>
                  <a:pt x="7161" y="14603"/>
                </a:lnTo>
                <a:lnTo>
                  <a:pt x="5971" y="10480"/>
                </a:lnTo>
                <a:lnTo>
                  <a:pt x="5971" y="6415"/>
                </a:lnTo>
                <a:lnTo>
                  <a:pt x="6682" y="4863"/>
                </a:lnTo>
                <a:lnTo>
                  <a:pt x="0" y="6949"/>
                </a:lnTo>
                <a:lnTo>
                  <a:pt x="4108" y="10538"/>
                </a:lnTo>
                <a:lnTo>
                  <a:pt x="10625" y="60623"/>
                </a:lnTo>
                <a:lnTo>
                  <a:pt x="10936" y="24939"/>
                </a:lnTo>
                <a:lnTo>
                  <a:pt x="12707" y="29526"/>
                </a:lnTo>
                <a:lnTo>
                  <a:pt x="14856" y="34926"/>
                </a:lnTo>
                <a:lnTo>
                  <a:pt x="15432" y="40675"/>
                </a:lnTo>
                <a:lnTo>
                  <a:pt x="19211" y="81785"/>
                </a:lnTo>
                <a:lnTo>
                  <a:pt x="19734" y="82308"/>
                </a:lnTo>
                <a:lnTo>
                  <a:pt x="21650" y="81611"/>
                </a:lnTo>
                <a:lnTo>
                  <a:pt x="44560" y="33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097784" y="3538355"/>
            <a:ext cx="1847" cy="11438"/>
          </a:xfrm>
          <a:custGeom>
            <a:avLst/>
            <a:gdLst/>
            <a:ahLst/>
            <a:cxnLst/>
            <a:rect l="l" t="t" r="r" b="b"/>
            <a:pathLst>
              <a:path w="2032" h="12963">
                <a:moveTo>
                  <a:pt x="28" y="0"/>
                </a:moveTo>
                <a:lnTo>
                  <a:pt x="0" y="12963"/>
                </a:lnTo>
                <a:lnTo>
                  <a:pt x="812" y="10321"/>
                </a:lnTo>
                <a:lnTo>
                  <a:pt x="2032" y="2206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089495" y="3553110"/>
            <a:ext cx="6968" cy="28742"/>
          </a:xfrm>
          <a:custGeom>
            <a:avLst/>
            <a:gdLst/>
            <a:ahLst/>
            <a:cxnLst/>
            <a:rect l="l" t="t" r="r" b="b"/>
            <a:pathLst>
              <a:path w="7665" h="32574">
                <a:moveTo>
                  <a:pt x="4878" y="13761"/>
                </a:moveTo>
                <a:lnTo>
                  <a:pt x="1304" y="32574"/>
                </a:lnTo>
                <a:lnTo>
                  <a:pt x="7640" y="16952"/>
                </a:lnTo>
                <a:lnTo>
                  <a:pt x="7665" y="0"/>
                </a:lnTo>
                <a:lnTo>
                  <a:pt x="2939" y="11522"/>
                </a:lnTo>
                <a:lnTo>
                  <a:pt x="0" y="32574"/>
                </a:lnTo>
                <a:lnTo>
                  <a:pt x="1304" y="32574"/>
                </a:lnTo>
                <a:lnTo>
                  <a:pt x="4878" y="13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101674" y="3537048"/>
            <a:ext cx="8543" cy="18500"/>
          </a:xfrm>
          <a:custGeom>
            <a:avLst/>
            <a:gdLst/>
            <a:ahLst/>
            <a:cxnLst/>
            <a:rect l="l" t="t" r="r" b="b"/>
            <a:pathLst>
              <a:path w="9397" h="20967">
                <a:moveTo>
                  <a:pt x="6406" y="0"/>
                </a:moveTo>
                <a:lnTo>
                  <a:pt x="3212" y="1248"/>
                </a:lnTo>
                <a:lnTo>
                  <a:pt x="889" y="3745"/>
                </a:lnTo>
                <a:lnTo>
                  <a:pt x="0" y="20967"/>
                </a:lnTo>
                <a:lnTo>
                  <a:pt x="4548" y="9755"/>
                </a:lnTo>
                <a:lnTo>
                  <a:pt x="6232" y="5632"/>
                </a:lnTo>
                <a:lnTo>
                  <a:pt x="7538" y="3019"/>
                </a:lnTo>
                <a:lnTo>
                  <a:pt x="9397" y="813"/>
                </a:lnTo>
                <a:lnTo>
                  <a:pt x="6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099262" y="3542555"/>
            <a:ext cx="1108" cy="10272"/>
          </a:xfrm>
          <a:custGeom>
            <a:avLst/>
            <a:gdLst/>
            <a:ahLst/>
            <a:cxnLst/>
            <a:rect l="l" t="t" r="r" b="b"/>
            <a:pathLst>
              <a:path w="1219" h="11642">
                <a:moveTo>
                  <a:pt x="57" y="2932"/>
                </a:moveTo>
                <a:lnTo>
                  <a:pt x="1219" y="0"/>
                </a:lnTo>
                <a:lnTo>
                  <a:pt x="406" y="929"/>
                </a:lnTo>
                <a:lnTo>
                  <a:pt x="0" y="2917"/>
                </a:lnTo>
                <a:lnTo>
                  <a:pt x="57" y="11642"/>
                </a:lnTo>
                <a:lnTo>
                  <a:pt x="57" y="2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101664" y="3533437"/>
            <a:ext cx="30435" cy="22901"/>
          </a:xfrm>
          <a:custGeom>
            <a:avLst/>
            <a:gdLst/>
            <a:ahLst/>
            <a:cxnLst/>
            <a:rect l="l" t="t" r="r" b="b"/>
            <a:pathLst>
              <a:path w="33479" h="25955">
                <a:moveTo>
                  <a:pt x="21066" y="1742"/>
                </a:moveTo>
                <a:lnTo>
                  <a:pt x="17378" y="580"/>
                </a:lnTo>
                <a:lnTo>
                  <a:pt x="13995" y="0"/>
                </a:lnTo>
                <a:lnTo>
                  <a:pt x="3891" y="0"/>
                </a:lnTo>
                <a:lnTo>
                  <a:pt x="0" y="1393"/>
                </a:lnTo>
                <a:lnTo>
                  <a:pt x="12050" y="1393"/>
                </a:lnTo>
                <a:lnTo>
                  <a:pt x="10482" y="4093"/>
                </a:lnTo>
                <a:lnTo>
                  <a:pt x="11584" y="4093"/>
                </a:lnTo>
                <a:lnTo>
                  <a:pt x="12050" y="3919"/>
                </a:lnTo>
                <a:lnTo>
                  <a:pt x="17276" y="4093"/>
                </a:lnTo>
                <a:lnTo>
                  <a:pt x="22474" y="6996"/>
                </a:lnTo>
                <a:lnTo>
                  <a:pt x="26074" y="12803"/>
                </a:lnTo>
                <a:lnTo>
                  <a:pt x="28049" y="15939"/>
                </a:lnTo>
                <a:lnTo>
                  <a:pt x="29617" y="20323"/>
                </a:lnTo>
                <a:lnTo>
                  <a:pt x="30778" y="25955"/>
                </a:lnTo>
                <a:lnTo>
                  <a:pt x="33479" y="25955"/>
                </a:lnTo>
                <a:lnTo>
                  <a:pt x="32869" y="1654"/>
                </a:lnTo>
                <a:lnTo>
                  <a:pt x="30778" y="1654"/>
                </a:lnTo>
                <a:lnTo>
                  <a:pt x="30023" y="2758"/>
                </a:lnTo>
                <a:lnTo>
                  <a:pt x="28339" y="3483"/>
                </a:lnTo>
                <a:lnTo>
                  <a:pt x="26829" y="3483"/>
                </a:lnTo>
                <a:lnTo>
                  <a:pt x="24753" y="2903"/>
                </a:lnTo>
                <a:lnTo>
                  <a:pt x="21066" y="1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089337" y="3535281"/>
            <a:ext cx="48226" cy="70319"/>
          </a:xfrm>
          <a:custGeom>
            <a:avLst/>
            <a:gdLst/>
            <a:ahLst/>
            <a:cxnLst/>
            <a:rect l="l" t="t" r="r" b="b"/>
            <a:pathLst>
              <a:path w="53049" h="79695">
                <a:moveTo>
                  <a:pt x="13570" y="22970"/>
                </a:moveTo>
                <a:lnTo>
                  <a:pt x="8536" y="18581"/>
                </a:lnTo>
                <a:lnTo>
                  <a:pt x="9320" y="3483"/>
                </a:lnTo>
                <a:lnTo>
                  <a:pt x="11324" y="5690"/>
                </a:lnTo>
                <a:lnTo>
                  <a:pt x="11324" y="7839"/>
                </a:lnTo>
                <a:lnTo>
                  <a:pt x="11324" y="5690"/>
                </a:lnTo>
                <a:lnTo>
                  <a:pt x="10104" y="13805"/>
                </a:lnTo>
                <a:lnTo>
                  <a:pt x="9291" y="16447"/>
                </a:lnTo>
                <a:lnTo>
                  <a:pt x="9320" y="3483"/>
                </a:lnTo>
                <a:lnTo>
                  <a:pt x="8536" y="18581"/>
                </a:lnTo>
                <a:lnTo>
                  <a:pt x="10975" y="19887"/>
                </a:lnTo>
                <a:lnTo>
                  <a:pt x="10917" y="11163"/>
                </a:lnTo>
                <a:lnTo>
                  <a:pt x="11324" y="9174"/>
                </a:lnTo>
                <a:lnTo>
                  <a:pt x="12137" y="8245"/>
                </a:lnTo>
                <a:lnTo>
                  <a:pt x="11614" y="0"/>
                </a:lnTo>
                <a:lnTo>
                  <a:pt x="8351" y="2936"/>
                </a:lnTo>
                <a:lnTo>
                  <a:pt x="6968" y="4181"/>
                </a:lnTo>
                <a:lnTo>
                  <a:pt x="2322" y="8361"/>
                </a:lnTo>
                <a:lnTo>
                  <a:pt x="0" y="13703"/>
                </a:lnTo>
                <a:lnTo>
                  <a:pt x="0" y="25491"/>
                </a:lnTo>
                <a:lnTo>
                  <a:pt x="1684" y="30078"/>
                </a:lnTo>
                <a:lnTo>
                  <a:pt x="3113" y="31729"/>
                </a:lnTo>
                <a:lnTo>
                  <a:pt x="7839" y="20207"/>
                </a:lnTo>
                <a:lnTo>
                  <a:pt x="7815" y="37159"/>
                </a:lnTo>
                <a:lnTo>
                  <a:pt x="8420" y="37859"/>
                </a:lnTo>
                <a:lnTo>
                  <a:pt x="13676" y="41720"/>
                </a:lnTo>
                <a:lnTo>
                  <a:pt x="20819" y="45552"/>
                </a:lnTo>
                <a:lnTo>
                  <a:pt x="30575" y="51127"/>
                </a:lnTo>
                <a:lnTo>
                  <a:pt x="34233" y="53275"/>
                </a:lnTo>
                <a:lnTo>
                  <a:pt x="36788" y="55482"/>
                </a:lnTo>
                <a:lnTo>
                  <a:pt x="38240" y="57746"/>
                </a:lnTo>
                <a:lnTo>
                  <a:pt x="39692" y="60011"/>
                </a:lnTo>
                <a:lnTo>
                  <a:pt x="40418" y="62362"/>
                </a:lnTo>
                <a:lnTo>
                  <a:pt x="40418" y="68633"/>
                </a:lnTo>
                <a:lnTo>
                  <a:pt x="39155" y="71755"/>
                </a:lnTo>
                <a:lnTo>
                  <a:pt x="36629" y="74164"/>
                </a:lnTo>
                <a:lnTo>
                  <a:pt x="40200" y="79695"/>
                </a:lnTo>
                <a:lnTo>
                  <a:pt x="45340" y="75340"/>
                </a:lnTo>
                <a:lnTo>
                  <a:pt x="50479" y="70985"/>
                </a:lnTo>
                <a:lnTo>
                  <a:pt x="53049" y="65382"/>
                </a:lnTo>
                <a:lnTo>
                  <a:pt x="53049" y="58530"/>
                </a:lnTo>
                <a:lnTo>
                  <a:pt x="52620" y="54528"/>
                </a:lnTo>
                <a:lnTo>
                  <a:pt x="46893" y="44176"/>
                </a:lnTo>
                <a:lnTo>
                  <a:pt x="34495" y="35014"/>
                </a:lnTo>
                <a:lnTo>
                  <a:pt x="22996" y="28829"/>
                </a:lnTo>
                <a:lnTo>
                  <a:pt x="14982" y="24648"/>
                </a:lnTo>
                <a:lnTo>
                  <a:pt x="13570" y="22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029345" y="3556670"/>
            <a:ext cx="7805" cy="50158"/>
          </a:xfrm>
          <a:custGeom>
            <a:avLst/>
            <a:gdLst/>
            <a:ahLst/>
            <a:cxnLst/>
            <a:rect l="l" t="t" r="r" b="b"/>
            <a:pathLst>
              <a:path w="8586" h="56846">
                <a:moveTo>
                  <a:pt x="3086" y="28752"/>
                </a:moveTo>
                <a:lnTo>
                  <a:pt x="8586" y="56846"/>
                </a:lnTo>
                <a:lnTo>
                  <a:pt x="4807" y="15735"/>
                </a:lnTo>
                <a:lnTo>
                  <a:pt x="4230" y="9987"/>
                </a:lnTo>
                <a:lnTo>
                  <a:pt x="2082" y="4587"/>
                </a:lnTo>
                <a:lnTo>
                  <a:pt x="310" y="0"/>
                </a:lnTo>
                <a:lnTo>
                  <a:pt x="0" y="35684"/>
                </a:lnTo>
                <a:lnTo>
                  <a:pt x="8586" y="56846"/>
                </a:lnTo>
                <a:lnTo>
                  <a:pt x="3086" y="28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298220" y="3602283"/>
            <a:ext cx="7912" cy="1626"/>
          </a:xfrm>
          <a:custGeom>
            <a:avLst/>
            <a:gdLst/>
            <a:ahLst/>
            <a:cxnLst/>
            <a:rect l="l" t="t" r="r" b="b"/>
            <a:pathLst>
              <a:path w="8703" h="1843">
                <a:moveTo>
                  <a:pt x="5160" y="943"/>
                </a:moveTo>
                <a:lnTo>
                  <a:pt x="0" y="1392"/>
                </a:lnTo>
                <a:lnTo>
                  <a:pt x="6471" y="1843"/>
                </a:lnTo>
                <a:lnTo>
                  <a:pt x="8703" y="0"/>
                </a:lnTo>
                <a:lnTo>
                  <a:pt x="5160" y="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261895" y="3498622"/>
            <a:ext cx="75200" cy="107438"/>
          </a:xfrm>
          <a:custGeom>
            <a:avLst/>
            <a:gdLst/>
            <a:ahLst/>
            <a:cxnLst/>
            <a:rect l="l" t="t" r="r" b="b"/>
            <a:pathLst>
              <a:path w="82720" h="121763">
                <a:moveTo>
                  <a:pt x="41256" y="52200"/>
                </a:moveTo>
                <a:lnTo>
                  <a:pt x="43216" y="51867"/>
                </a:lnTo>
                <a:lnTo>
                  <a:pt x="45524" y="51649"/>
                </a:lnTo>
                <a:lnTo>
                  <a:pt x="48370" y="51649"/>
                </a:lnTo>
                <a:lnTo>
                  <a:pt x="50330" y="52883"/>
                </a:lnTo>
                <a:lnTo>
                  <a:pt x="51404" y="55350"/>
                </a:lnTo>
                <a:lnTo>
                  <a:pt x="52478" y="57818"/>
                </a:lnTo>
                <a:lnTo>
                  <a:pt x="51568" y="47294"/>
                </a:lnTo>
                <a:lnTo>
                  <a:pt x="51568" y="41458"/>
                </a:lnTo>
                <a:lnTo>
                  <a:pt x="50402" y="45987"/>
                </a:lnTo>
                <a:lnTo>
                  <a:pt x="46918" y="47207"/>
                </a:lnTo>
                <a:lnTo>
                  <a:pt x="51568" y="41458"/>
                </a:lnTo>
                <a:lnTo>
                  <a:pt x="29704" y="41458"/>
                </a:lnTo>
                <a:lnTo>
                  <a:pt x="29704" y="17042"/>
                </a:lnTo>
                <a:lnTo>
                  <a:pt x="30139" y="13993"/>
                </a:lnTo>
                <a:lnTo>
                  <a:pt x="31010" y="11670"/>
                </a:lnTo>
                <a:lnTo>
                  <a:pt x="32578" y="7315"/>
                </a:ln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3"/>
                </a:lnTo>
                <a:lnTo>
                  <a:pt x="48955" y="11757"/>
                </a:lnTo>
                <a:lnTo>
                  <a:pt x="50639" y="14313"/>
                </a:lnTo>
                <a:lnTo>
                  <a:pt x="52091" y="16098"/>
                </a:lnTo>
                <a:lnTo>
                  <a:pt x="53310" y="17114"/>
                </a:lnTo>
                <a:lnTo>
                  <a:pt x="55981" y="18638"/>
                </a:lnTo>
                <a:lnTo>
                  <a:pt x="59640" y="18638"/>
                </a:lnTo>
                <a:lnTo>
                  <a:pt x="61324" y="17883"/>
                </a:lnTo>
                <a:lnTo>
                  <a:pt x="62718" y="16374"/>
                </a:lnTo>
                <a:lnTo>
                  <a:pt x="64112" y="14864"/>
                </a:lnTo>
                <a:lnTo>
                  <a:pt x="64808" y="13151"/>
                </a:lnTo>
                <a:lnTo>
                  <a:pt x="64808" y="7809"/>
                </a:lnTo>
                <a:lnTo>
                  <a:pt x="62790" y="5080"/>
                </a:lnTo>
                <a:lnTo>
                  <a:pt x="58754" y="3048"/>
                </a:lnTo>
                <a:lnTo>
                  <a:pt x="54718" y="1015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8" y="24532"/>
                </a:lnTo>
                <a:lnTo>
                  <a:pt x="15069" y="32284"/>
                </a:lnTo>
                <a:lnTo>
                  <a:pt x="15069" y="41458"/>
                </a:lnTo>
                <a:lnTo>
                  <a:pt x="174" y="41458"/>
                </a:lnTo>
                <a:lnTo>
                  <a:pt x="174" y="47294"/>
                </a:lnTo>
                <a:lnTo>
                  <a:pt x="15069" y="47294"/>
                </a:lnTo>
                <a:lnTo>
                  <a:pt x="15069" y="109657"/>
                </a:lnTo>
                <a:lnTo>
                  <a:pt x="14097" y="113881"/>
                </a:lnTo>
                <a:lnTo>
                  <a:pt x="12151" y="115884"/>
                </a:lnTo>
                <a:lnTo>
                  <a:pt x="10206" y="117887"/>
                </a:lnTo>
                <a:lnTo>
                  <a:pt x="6155" y="119034"/>
                </a:lnTo>
                <a:lnTo>
                  <a:pt x="0" y="119325"/>
                </a:lnTo>
                <a:lnTo>
                  <a:pt x="0" y="121763"/>
                </a:lnTo>
                <a:lnTo>
                  <a:pt x="39775" y="121763"/>
                </a:lnTo>
                <a:lnTo>
                  <a:pt x="39775" y="118889"/>
                </a:lnTo>
                <a:lnTo>
                  <a:pt x="46428" y="121763"/>
                </a:lnTo>
                <a:lnTo>
                  <a:pt x="82720" y="121763"/>
                </a:lnTo>
                <a:lnTo>
                  <a:pt x="50402" y="116058"/>
                </a:lnTo>
                <a:lnTo>
                  <a:pt x="48660" y="117481"/>
                </a:lnTo>
                <a:lnTo>
                  <a:pt x="46428" y="119325"/>
                </a:lnTo>
                <a:lnTo>
                  <a:pt x="39957" y="118873"/>
                </a:lnTo>
                <a:lnTo>
                  <a:pt x="34306" y="117626"/>
                </a:lnTo>
                <a:lnTo>
                  <a:pt x="32535" y="115797"/>
                </a:lnTo>
                <a:lnTo>
                  <a:pt x="30763" y="113968"/>
                </a:lnTo>
                <a:lnTo>
                  <a:pt x="29878" y="109772"/>
                </a:lnTo>
                <a:lnTo>
                  <a:pt x="29878" y="47294"/>
                </a:lnTo>
                <a:lnTo>
                  <a:pt x="46669" y="47294"/>
                </a:lnTo>
                <a:lnTo>
                  <a:pt x="43521" y="48397"/>
                </a:lnTo>
                <a:lnTo>
                  <a:pt x="40211" y="49558"/>
                </a:lnTo>
                <a:lnTo>
                  <a:pt x="40211" y="52433"/>
                </a:lnTo>
                <a:lnTo>
                  <a:pt x="41256" y="52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400670" y="3540353"/>
            <a:ext cx="7166" cy="23760"/>
          </a:xfrm>
          <a:custGeom>
            <a:avLst/>
            <a:gdLst/>
            <a:ahLst/>
            <a:cxnLst/>
            <a:rect l="l" t="t" r="r" b="b"/>
            <a:pathLst>
              <a:path w="7883" h="26928">
                <a:moveTo>
                  <a:pt x="812" y="4848"/>
                </a:moveTo>
                <a:lnTo>
                  <a:pt x="2743" y="4412"/>
                </a:lnTo>
                <a:lnTo>
                  <a:pt x="4877" y="4354"/>
                </a:lnTo>
                <a:lnTo>
                  <a:pt x="7883" y="26928"/>
                </a:lnTo>
                <a:lnTo>
                  <a:pt x="7491" y="4354"/>
                </a:lnTo>
                <a:lnTo>
                  <a:pt x="6271" y="0"/>
                </a:lnTo>
                <a:lnTo>
                  <a:pt x="0" y="2090"/>
                </a:lnTo>
                <a:lnTo>
                  <a:pt x="812" y="4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366572" y="3533973"/>
            <a:ext cx="36322" cy="28929"/>
          </a:xfrm>
          <a:custGeom>
            <a:avLst/>
            <a:gdLst/>
            <a:ahLst/>
            <a:cxnLst/>
            <a:rect l="l" t="t" r="r" b="b"/>
            <a:pathLst>
              <a:path w="39954" h="32786">
                <a:moveTo>
                  <a:pt x="11963" y="6735"/>
                </a:moveTo>
                <a:lnTo>
                  <a:pt x="15941" y="5226"/>
                </a:lnTo>
                <a:lnTo>
                  <a:pt x="29008" y="5226"/>
                </a:lnTo>
                <a:lnTo>
                  <a:pt x="35483" y="9668"/>
                </a:lnTo>
                <a:lnTo>
                  <a:pt x="39954" y="18552"/>
                </a:lnTo>
                <a:lnTo>
                  <a:pt x="37507" y="12368"/>
                </a:lnTo>
                <a:lnTo>
                  <a:pt x="36211" y="1933"/>
                </a:lnTo>
                <a:lnTo>
                  <a:pt x="22968" y="0"/>
                </a:lnTo>
                <a:lnTo>
                  <a:pt x="17102" y="365"/>
                </a:lnTo>
                <a:lnTo>
                  <a:pt x="4783" y="4132"/>
                </a:lnTo>
                <a:lnTo>
                  <a:pt x="0" y="32786"/>
                </a:lnTo>
                <a:lnTo>
                  <a:pt x="2592" y="19020"/>
                </a:lnTo>
                <a:lnTo>
                  <a:pt x="8595" y="9755"/>
                </a:lnTo>
                <a:lnTo>
                  <a:pt x="11963" y="6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351658" y="3535681"/>
            <a:ext cx="59531" cy="72763"/>
          </a:xfrm>
          <a:custGeom>
            <a:avLst/>
            <a:gdLst/>
            <a:ahLst/>
            <a:cxnLst/>
            <a:rect l="l" t="t" r="r" b="b"/>
            <a:pathLst>
              <a:path w="65484" h="82465">
                <a:moveTo>
                  <a:pt x="21187" y="2198"/>
                </a:moveTo>
                <a:lnTo>
                  <a:pt x="11019" y="10042"/>
                </a:lnTo>
                <a:lnTo>
                  <a:pt x="7251" y="14756"/>
                </a:lnTo>
                <a:lnTo>
                  <a:pt x="1812" y="26172"/>
                </a:lnTo>
                <a:lnTo>
                  <a:pt x="0" y="39351"/>
                </a:lnTo>
                <a:lnTo>
                  <a:pt x="606" y="47514"/>
                </a:lnTo>
                <a:lnTo>
                  <a:pt x="4373" y="59781"/>
                </a:lnTo>
                <a:lnTo>
                  <a:pt x="11585" y="70184"/>
                </a:lnTo>
                <a:lnTo>
                  <a:pt x="15845" y="74145"/>
                </a:lnTo>
                <a:lnTo>
                  <a:pt x="27000" y="80385"/>
                </a:lnTo>
                <a:lnTo>
                  <a:pt x="39895" y="82465"/>
                </a:lnTo>
                <a:lnTo>
                  <a:pt x="46108" y="82028"/>
                </a:lnTo>
                <a:lnTo>
                  <a:pt x="53563" y="79543"/>
                </a:lnTo>
                <a:lnTo>
                  <a:pt x="58272" y="77973"/>
                </a:lnTo>
                <a:lnTo>
                  <a:pt x="59867" y="76650"/>
                </a:lnTo>
                <a:lnTo>
                  <a:pt x="65484" y="71991"/>
                </a:lnTo>
                <a:lnTo>
                  <a:pt x="63276" y="10318"/>
                </a:lnTo>
                <a:lnTo>
                  <a:pt x="61811" y="4753"/>
                </a:lnTo>
                <a:lnTo>
                  <a:pt x="52616" y="0"/>
                </a:lnTo>
                <a:lnTo>
                  <a:pt x="53912" y="10434"/>
                </a:lnTo>
                <a:lnTo>
                  <a:pt x="56359" y="16618"/>
                </a:lnTo>
                <a:lnTo>
                  <a:pt x="57983" y="20096"/>
                </a:lnTo>
                <a:lnTo>
                  <a:pt x="61795" y="32224"/>
                </a:lnTo>
                <a:lnTo>
                  <a:pt x="58790" y="9650"/>
                </a:lnTo>
                <a:lnTo>
                  <a:pt x="56656" y="9708"/>
                </a:lnTo>
                <a:lnTo>
                  <a:pt x="54725" y="10144"/>
                </a:lnTo>
                <a:lnTo>
                  <a:pt x="53912" y="7386"/>
                </a:lnTo>
                <a:lnTo>
                  <a:pt x="60183" y="5295"/>
                </a:lnTo>
                <a:lnTo>
                  <a:pt x="61403" y="9650"/>
                </a:lnTo>
                <a:lnTo>
                  <a:pt x="61795" y="32224"/>
                </a:lnTo>
                <a:lnTo>
                  <a:pt x="63066" y="45012"/>
                </a:lnTo>
                <a:lnTo>
                  <a:pt x="63066" y="54709"/>
                </a:lnTo>
                <a:lnTo>
                  <a:pt x="61310" y="62548"/>
                </a:lnTo>
                <a:lnTo>
                  <a:pt x="58093" y="77094"/>
                </a:lnTo>
                <a:lnTo>
                  <a:pt x="53563" y="77500"/>
                </a:lnTo>
                <a:lnTo>
                  <a:pt x="34466" y="77500"/>
                </a:lnTo>
                <a:lnTo>
                  <a:pt x="27976" y="73029"/>
                </a:lnTo>
                <a:lnTo>
                  <a:pt x="23301" y="64087"/>
                </a:lnTo>
                <a:lnTo>
                  <a:pt x="21399" y="60116"/>
                </a:lnTo>
                <a:lnTo>
                  <a:pt x="17566" y="48024"/>
                </a:lnTo>
                <a:lnTo>
                  <a:pt x="16289" y="35170"/>
                </a:lnTo>
                <a:lnTo>
                  <a:pt x="16404" y="30852"/>
                </a:lnTo>
                <a:lnTo>
                  <a:pt x="21187" y="2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407850" y="3534129"/>
            <a:ext cx="15836" cy="65074"/>
          </a:xfrm>
          <a:custGeom>
            <a:avLst/>
            <a:gdLst/>
            <a:ahLst/>
            <a:cxnLst/>
            <a:rect l="l" t="t" r="r" b="b"/>
            <a:pathLst>
              <a:path w="17420" h="73751">
                <a:moveTo>
                  <a:pt x="14691" y="987"/>
                </a:moveTo>
                <a:lnTo>
                  <a:pt x="9522" y="2961"/>
                </a:lnTo>
                <a:lnTo>
                  <a:pt x="4354" y="4935"/>
                </a:lnTo>
                <a:lnTo>
                  <a:pt x="6133" y="11148"/>
                </a:lnTo>
                <a:lnTo>
                  <a:pt x="4296" y="17564"/>
                </a:lnTo>
                <a:lnTo>
                  <a:pt x="4296" y="71943"/>
                </a:lnTo>
                <a:lnTo>
                  <a:pt x="3730" y="14748"/>
                </a:lnTo>
                <a:lnTo>
                  <a:pt x="2024" y="7559"/>
                </a:lnTo>
                <a:lnTo>
                  <a:pt x="637" y="6300"/>
                </a:lnTo>
                <a:lnTo>
                  <a:pt x="0" y="6512"/>
                </a:lnTo>
                <a:lnTo>
                  <a:pt x="1465" y="12077"/>
                </a:lnTo>
                <a:lnTo>
                  <a:pt x="3672" y="73751"/>
                </a:lnTo>
                <a:lnTo>
                  <a:pt x="6482" y="71421"/>
                </a:lnTo>
                <a:lnTo>
                  <a:pt x="4296" y="21861"/>
                </a:lnTo>
                <a:lnTo>
                  <a:pt x="6482" y="71421"/>
                </a:lnTo>
                <a:lnTo>
                  <a:pt x="13306" y="21247"/>
                </a:lnTo>
                <a:lnTo>
                  <a:pt x="16953" y="33678"/>
                </a:lnTo>
                <a:lnTo>
                  <a:pt x="17420" y="0"/>
                </a:lnTo>
                <a:lnTo>
                  <a:pt x="14691" y="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408430" y="3538482"/>
            <a:ext cx="4996" cy="59125"/>
          </a:xfrm>
          <a:custGeom>
            <a:avLst/>
            <a:gdLst/>
            <a:ahLst/>
            <a:cxnLst/>
            <a:rect l="l" t="t" r="r" b="b"/>
            <a:pathLst>
              <a:path w="5496" h="67008">
                <a:moveTo>
                  <a:pt x="3716" y="0"/>
                </a:moveTo>
                <a:lnTo>
                  <a:pt x="0" y="1364"/>
                </a:lnTo>
                <a:lnTo>
                  <a:pt x="1387" y="2624"/>
                </a:lnTo>
                <a:lnTo>
                  <a:pt x="3092" y="9813"/>
                </a:lnTo>
                <a:lnTo>
                  <a:pt x="3658" y="67008"/>
                </a:lnTo>
                <a:lnTo>
                  <a:pt x="3658" y="12629"/>
                </a:lnTo>
                <a:lnTo>
                  <a:pt x="5496" y="6213"/>
                </a:lnTo>
                <a:lnTo>
                  <a:pt x="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396454" y="3590871"/>
            <a:ext cx="10941" cy="13192"/>
          </a:xfrm>
          <a:custGeom>
            <a:avLst/>
            <a:gdLst/>
            <a:ahLst/>
            <a:cxnLst/>
            <a:rect l="l" t="t" r="r" b="b"/>
            <a:pathLst>
              <a:path w="12035" h="14951">
                <a:moveTo>
                  <a:pt x="0" y="14951"/>
                </a:moveTo>
                <a:lnTo>
                  <a:pt x="4288" y="14951"/>
                </a:lnTo>
                <a:lnTo>
                  <a:pt x="8818" y="14545"/>
                </a:lnTo>
                <a:lnTo>
                  <a:pt x="12035" y="0"/>
                </a:lnTo>
                <a:lnTo>
                  <a:pt x="8522" y="5980"/>
                </a:lnTo>
                <a:lnTo>
                  <a:pt x="5008" y="11961"/>
                </a:lnTo>
                <a:lnTo>
                  <a:pt x="0" y="14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417464" y="3570555"/>
            <a:ext cx="11173" cy="32688"/>
          </a:xfrm>
          <a:custGeom>
            <a:avLst/>
            <a:gdLst/>
            <a:ahLst/>
            <a:cxnLst/>
            <a:rect l="l" t="t" r="r" b="b"/>
            <a:pathLst>
              <a:path w="12290" h="37046">
                <a:moveTo>
                  <a:pt x="6883" y="0"/>
                </a:moveTo>
                <a:lnTo>
                  <a:pt x="5162" y="13016"/>
                </a:lnTo>
                <a:lnTo>
                  <a:pt x="0" y="24612"/>
                </a:lnTo>
                <a:lnTo>
                  <a:pt x="12290" y="37046"/>
                </a:lnTo>
                <a:lnTo>
                  <a:pt x="10751" y="35362"/>
                </a:lnTo>
                <a:lnTo>
                  <a:pt x="9212" y="33678"/>
                </a:lnTo>
                <a:lnTo>
                  <a:pt x="8443" y="30629"/>
                </a:lnTo>
                <a:lnTo>
                  <a:pt x="6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624015" y="359355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49246" y="3542659"/>
            <a:ext cx="4593" cy="64017"/>
          </a:xfrm>
          <a:custGeom>
            <a:avLst/>
            <a:gdLst/>
            <a:ahLst/>
            <a:cxnLst/>
            <a:rect l="l" t="t" r="r" b="b"/>
            <a:pathLst>
              <a:path w="5052" h="72553">
                <a:moveTo>
                  <a:pt x="5052" y="25607"/>
                </a:moveTo>
                <a:lnTo>
                  <a:pt x="2323" y="0"/>
                </a:lnTo>
                <a:lnTo>
                  <a:pt x="0" y="5342"/>
                </a:lnTo>
                <a:lnTo>
                  <a:pt x="0" y="17129"/>
                </a:lnTo>
                <a:lnTo>
                  <a:pt x="174" y="44420"/>
                </a:lnTo>
                <a:lnTo>
                  <a:pt x="1005" y="66514"/>
                </a:lnTo>
                <a:lnTo>
                  <a:pt x="2439" y="72553"/>
                </a:lnTo>
                <a:lnTo>
                  <a:pt x="3135" y="71261"/>
                </a:lnTo>
                <a:lnTo>
                  <a:pt x="2777" y="69069"/>
                </a:lnTo>
                <a:lnTo>
                  <a:pt x="3049" y="44420"/>
                </a:lnTo>
                <a:lnTo>
                  <a:pt x="1684" y="21716"/>
                </a:lnTo>
                <a:lnTo>
                  <a:pt x="0" y="11845"/>
                </a:lnTo>
                <a:lnTo>
                  <a:pt x="1684" y="21716"/>
                </a:lnTo>
                <a:lnTo>
                  <a:pt x="5052" y="25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08335" y="3533206"/>
            <a:ext cx="83673" cy="74007"/>
          </a:xfrm>
          <a:custGeom>
            <a:avLst/>
            <a:gdLst/>
            <a:ahLst/>
            <a:cxnLst/>
            <a:rect l="l" t="t" r="r" b="b"/>
            <a:pathLst>
              <a:path w="92040" h="83875">
                <a:moveTo>
                  <a:pt x="3310" y="19422"/>
                </a:moveTo>
                <a:lnTo>
                  <a:pt x="3310" y="21513"/>
                </a:lnTo>
                <a:lnTo>
                  <a:pt x="4007" y="23414"/>
                </a:lnTo>
                <a:lnTo>
                  <a:pt x="5400" y="25127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2"/>
                </a:lnTo>
                <a:lnTo>
                  <a:pt x="18989" y="19771"/>
                </a:lnTo>
                <a:lnTo>
                  <a:pt x="18844" y="18246"/>
                </a:lnTo>
                <a:lnTo>
                  <a:pt x="18554" y="16591"/>
                </a:lnTo>
                <a:lnTo>
                  <a:pt x="18263" y="14936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7" y="5109"/>
                </a:lnTo>
                <a:lnTo>
                  <a:pt x="27613" y="4354"/>
                </a:lnTo>
                <a:lnTo>
                  <a:pt x="36789" y="4354"/>
                </a:lnTo>
                <a:lnTo>
                  <a:pt x="40883" y="6299"/>
                </a:lnTo>
                <a:lnTo>
                  <a:pt x="42857" y="10190"/>
                </a:lnTo>
                <a:lnTo>
                  <a:pt x="44019" y="12512"/>
                </a:lnTo>
                <a:lnTo>
                  <a:pt x="44599" y="16635"/>
                </a:lnTo>
                <a:lnTo>
                  <a:pt x="44599" y="29961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8"/>
                </a:lnTo>
                <a:lnTo>
                  <a:pt x="4210" y="49791"/>
                </a:lnTo>
                <a:lnTo>
                  <a:pt x="0" y="56817"/>
                </a:lnTo>
                <a:lnTo>
                  <a:pt x="0" y="70636"/>
                </a:lnTo>
                <a:lnTo>
                  <a:pt x="1829" y="75093"/>
                </a:lnTo>
                <a:lnTo>
                  <a:pt x="5488" y="78606"/>
                </a:lnTo>
                <a:lnTo>
                  <a:pt x="9146" y="82119"/>
                </a:lnTo>
                <a:lnTo>
                  <a:pt x="13472" y="83875"/>
                </a:lnTo>
                <a:lnTo>
                  <a:pt x="18467" y="83875"/>
                </a:lnTo>
                <a:lnTo>
                  <a:pt x="17247" y="68401"/>
                </a:lnTo>
                <a:lnTo>
                  <a:pt x="15505" y="64510"/>
                </a:lnTo>
                <a:lnTo>
                  <a:pt x="15505" y="52665"/>
                </a:lnTo>
                <a:lnTo>
                  <a:pt x="19686" y="46800"/>
                </a:lnTo>
                <a:lnTo>
                  <a:pt x="28049" y="41632"/>
                </a:lnTo>
                <a:lnTo>
                  <a:pt x="32404" y="38961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6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6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6"/>
                </a:lnTo>
                <a:lnTo>
                  <a:pt x="45035" y="74178"/>
                </a:lnTo>
                <a:lnTo>
                  <a:pt x="45176" y="74621"/>
                </a:lnTo>
                <a:lnTo>
                  <a:pt x="45176" y="83266"/>
                </a:lnTo>
                <a:lnTo>
                  <a:pt x="47441" y="83266"/>
                </a:lnTo>
                <a:lnTo>
                  <a:pt x="46007" y="77227"/>
                </a:lnTo>
                <a:lnTo>
                  <a:pt x="45176" y="55133"/>
                </a:lnTo>
                <a:lnTo>
                  <a:pt x="45002" y="27842"/>
                </a:lnTo>
                <a:lnTo>
                  <a:pt x="45002" y="16054"/>
                </a:lnTo>
                <a:lnTo>
                  <a:pt x="47325" y="10712"/>
                </a:lnTo>
                <a:lnTo>
                  <a:pt x="50054" y="36319"/>
                </a:lnTo>
                <a:lnTo>
                  <a:pt x="51187" y="66833"/>
                </a:lnTo>
                <a:lnTo>
                  <a:pt x="51302" y="80740"/>
                </a:lnTo>
                <a:lnTo>
                  <a:pt x="52410" y="83614"/>
                </a:lnTo>
                <a:lnTo>
                  <a:pt x="56359" y="83614"/>
                </a:lnTo>
                <a:lnTo>
                  <a:pt x="53916" y="81321"/>
                </a:lnTo>
                <a:lnTo>
                  <a:pt x="53451" y="70375"/>
                </a:lnTo>
                <a:lnTo>
                  <a:pt x="53422" y="40210"/>
                </a:lnTo>
                <a:lnTo>
                  <a:pt x="55836" y="10974"/>
                </a:lnTo>
                <a:lnTo>
                  <a:pt x="55977" y="13528"/>
                </a:lnTo>
                <a:lnTo>
                  <a:pt x="55977" y="22239"/>
                </a:lnTo>
                <a:lnTo>
                  <a:pt x="58678" y="44071"/>
                </a:lnTo>
                <a:lnTo>
                  <a:pt x="57516" y="76879"/>
                </a:lnTo>
                <a:lnTo>
                  <a:pt x="58329" y="82482"/>
                </a:lnTo>
                <a:lnTo>
                  <a:pt x="63469" y="80130"/>
                </a:lnTo>
                <a:lnTo>
                  <a:pt x="66289" y="80304"/>
                </a:lnTo>
                <a:lnTo>
                  <a:pt x="66547" y="80130"/>
                </a:lnTo>
                <a:lnTo>
                  <a:pt x="68438" y="78852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8481"/>
                </a:lnTo>
                <a:lnTo>
                  <a:pt x="65821" y="47904"/>
                </a:lnTo>
                <a:lnTo>
                  <a:pt x="75577" y="53478"/>
                </a:lnTo>
                <a:lnTo>
                  <a:pt x="79235" y="55626"/>
                </a:lnTo>
                <a:lnTo>
                  <a:pt x="81791" y="57833"/>
                </a:lnTo>
                <a:lnTo>
                  <a:pt x="79497" y="37365"/>
                </a:lnTo>
                <a:lnTo>
                  <a:pt x="67998" y="31181"/>
                </a:lnTo>
                <a:lnTo>
                  <a:pt x="59984" y="27000"/>
                </a:lnTo>
                <a:lnTo>
                  <a:pt x="59059" y="25901"/>
                </a:lnTo>
                <a:lnTo>
                  <a:pt x="59059" y="20816"/>
                </a:lnTo>
                <a:lnTo>
                  <a:pt x="57985" y="14980"/>
                </a:lnTo>
                <a:lnTo>
                  <a:pt x="56499" y="12210"/>
                </a:lnTo>
                <a:lnTo>
                  <a:pt x="57139" y="10596"/>
                </a:lnTo>
                <a:lnTo>
                  <a:pt x="59462" y="8100"/>
                </a:lnTo>
                <a:lnTo>
                  <a:pt x="61785" y="5603"/>
                </a:lnTo>
                <a:lnTo>
                  <a:pt x="64979" y="4354"/>
                </a:lnTo>
                <a:lnTo>
                  <a:pt x="75838" y="4354"/>
                </a:lnTo>
                <a:lnTo>
                  <a:pt x="81036" y="7257"/>
                </a:lnTo>
                <a:lnTo>
                  <a:pt x="84636" y="13064"/>
                </a:lnTo>
                <a:lnTo>
                  <a:pt x="86611" y="16200"/>
                </a:lnTo>
                <a:lnTo>
                  <a:pt x="88179" y="20584"/>
                </a:lnTo>
                <a:lnTo>
                  <a:pt x="89340" y="26216"/>
                </a:lnTo>
                <a:lnTo>
                  <a:pt x="92040" y="26216"/>
                </a:lnTo>
                <a:lnTo>
                  <a:pt x="91431" y="1915"/>
                </a:lnTo>
                <a:lnTo>
                  <a:pt x="89340" y="1915"/>
                </a:lnTo>
                <a:lnTo>
                  <a:pt x="88585" y="3019"/>
                </a:lnTo>
                <a:lnTo>
                  <a:pt x="86901" y="3744"/>
                </a:lnTo>
                <a:lnTo>
                  <a:pt x="85391" y="3744"/>
                </a:lnTo>
                <a:lnTo>
                  <a:pt x="83315" y="3164"/>
                </a:lnTo>
                <a:lnTo>
                  <a:pt x="79627" y="2003"/>
                </a:lnTo>
                <a:lnTo>
                  <a:pt x="75940" y="841"/>
                </a:lnTo>
                <a:lnTo>
                  <a:pt x="72557" y="261"/>
                </a:lnTo>
                <a:lnTo>
                  <a:pt x="62453" y="261"/>
                </a:lnTo>
                <a:lnTo>
                  <a:pt x="56616" y="2351"/>
                </a:lnTo>
                <a:lnTo>
                  <a:pt x="51970" y="6532"/>
                </a:lnTo>
                <a:lnTo>
                  <a:pt x="51537" y="6922"/>
                </a:lnTo>
                <a:lnTo>
                  <a:pt x="47103" y="2742"/>
                </a:lnTo>
                <a:lnTo>
                  <a:pt x="32927" y="0"/>
                </a:lnTo>
                <a:lnTo>
                  <a:pt x="23229" y="0"/>
                </a:lnTo>
                <a:lnTo>
                  <a:pt x="15868" y="2220"/>
                </a:lnTo>
                <a:lnTo>
                  <a:pt x="10845" y="6662"/>
                </a:lnTo>
                <a:lnTo>
                  <a:pt x="5821" y="11104"/>
                </a:lnTo>
                <a:lnTo>
                  <a:pt x="3310" y="15357"/>
                </a:lnTo>
                <a:lnTo>
                  <a:pt x="3310" y="19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51771" y="3581853"/>
            <a:ext cx="4210" cy="25130"/>
          </a:xfrm>
          <a:custGeom>
            <a:avLst/>
            <a:gdLst/>
            <a:ahLst/>
            <a:cxnLst/>
            <a:rect l="l" t="t" r="r" b="b"/>
            <a:pathLst>
              <a:path w="4631" h="28481">
                <a:moveTo>
                  <a:pt x="1124" y="26270"/>
                </a:moveTo>
                <a:lnTo>
                  <a:pt x="1771" y="27203"/>
                </a:lnTo>
                <a:lnTo>
                  <a:pt x="4631" y="28481"/>
                </a:lnTo>
                <a:lnTo>
                  <a:pt x="2013" y="25607"/>
                </a:lnTo>
                <a:lnTo>
                  <a:pt x="1607" y="6619"/>
                </a:lnTo>
                <a:lnTo>
                  <a:pt x="271" y="0"/>
                </a:lnTo>
                <a:lnTo>
                  <a:pt x="0" y="24648"/>
                </a:lnTo>
                <a:lnTo>
                  <a:pt x="358" y="26840"/>
                </a:lnTo>
                <a:lnTo>
                  <a:pt x="1124" y="26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56901" y="3542890"/>
            <a:ext cx="40571" cy="64631"/>
          </a:xfrm>
          <a:custGeom>
            <a:avLst/>
            <a:gdLst/>
            <a:ahLst/>
            <a:cxnLst/>
            <a:rect l="l" t="t" r="r" b="b"/>
            <a:pathLst>
              <a:path w="44628" h="73249">
                <a:moveTo>
                  <a:pt x="2555" y="2554"/>
                </a:moveTo>
                <a:lnTo>
                  <a:pt x="2414" y="0"/>
                </a:lnTo>
                <a:lnTo>
                  <a:pt x="0" y="29235"/>
                </a:lnTo>
                <a:lnTo>
                  <a:pt x="29" y="59401"/>
                </a:lnTo>
                <a:lnTo>
                  <a:pt x="493" y="70346"/>
                </a:lnTo>
                <a:lnTo>
                  <a:pt x="2936" y="72640"/>
                </a:lnTo>
                <a:lnTo>
                  <a:pt x="6305" y="72640"/>
                </a:lnTo>
                <a:lnTo>
                  <a:pt x="7586" y="72212"/>
                </a:lnTo>
                <a:lnTo>
                  <a:pt x="9615" y="71536"/>
                </a:lnTo>
                <a:lnTo>
                  <a:pt x="13269" y="73249"/>
                </a:lnTo>
                <a:lnTo>
                  <a:pt x="25058" y="73249"/>
                </a:lnTo>
                <a:lnTo>
                  <a:pt x="31780" y="71072"/>
                </a:lnTo>
                <a:lnTo>
                  <a:pt x="36919" y="66717"/>
                </a:lnTo>
                <a:lnTo>
                  <a:pt x="42059" y="62362"/>
                </a:lnTo>
                <a:lnTo>
                  <a:pt x="44628" y="56759"/>
                </a:lnTo>
                <a:lnTo>
                  <a:pt x="44628" y="49907"/>
                </a:lnTo>
                <a:lnTo>
                  <a:pt x="44199" y="45904"/>
                </a:lnTo>
                <a:lnTo>
                  <a:pt x="38472" y="35552"/>
                </a:lnTo>
                <a:lnTo>
                  <a:pt x="26074" y="26390"/>
                </a:lnTo>
                <a:lnTo>
                  <a:pt x="28368" y="46858"/>
                </a:lnTo>
                <a:lnTo>
                  <a:pt x="29820" y="49123"/>
                </a:lnTo>
                <a:lnTo>
                  <a:pt x="31272" y="51388"/>
                </a:lnTo>
                <a:lnTo>
                  <a:pt x="31998" y="53739"/>
                </a:lnTo>
                <a:lnTo>
                  <a:pt x="31998" y="60010"/>
                </a:lnTo>
                <a:lnTo>
                  <a:pt x="30735" y="63131"/>
                </a:lnTo>
                <a:lnTo>
                  <a:pt x="28208" y="65541"/>
                </a:lnTo>
                <a:lnTo>
                  <a:pt x="25682" y="67951"/>
                </a:lnTo>
                <a:lnTo>
                  <a:pt x="22241" y="69156"/>
                </a:lnTo>
                <a:lnTo>
                  <a:pt x="13124" y="69156"/>
                </a:lnTo>
                <a:lnTo>
                  <a:pt x="12867" y="69330"/>
                </a:lnTo>
                <a:lnTo>
                  <a:pt x="10046" y="69156"/>
                </a:lnTo>
                <a:lnTo>
                  <a:pt x="4907" y="71507"/>
                </a:lnTo>
                <a:lnTo>
                  <a:pt x="4094" y="65904"/>
                </a:lnTo>
                <a:lnTo>
                  <a:pt x="5255" y="33097"/>
                </a:lnTo>
                <a:lnTo>
                  <a:pt x="2555" y="11264"/>
                </a:lnTo>
                <a:lnTo>
                  <a:pt x="2555" y="25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50777" y="3561820"/>
            <a:ext cx="5204" cy="45163"/>
          </a:xfrm>
          <a:custGeom>
            <a:avLst/>
            <a:gdLst/>
            <a:ahLst/>
            <a:cxnLst/>
            <a:rect l="l" t="t" r="r" b="b"/>
            <a:pathLst>
              <a:path w="5724" h="51185">
                <a:moveTo>
                  <a:pt x="0" y="0"/>
                </a:moveTo>
                <a:lnTo>
                  <a:pt x="1364" y="22703"/>
                </a:lnTo>
                <a:lnTo>
                  <a:pt x="2700" y="29323"/>
                </a:lnTo>
                <a:lnTo>
                  <a:pt x="3106" y="48311"/>
                </a:lnTo>
                <a:lnTo>
                  <a:pt x="5724" y="51185"/>
                </a:lnTo>
                <a:lnTo>
                  <a:pt x="4616" y="48311"/>
                </a:lnTo>
                <a:lnTo>
                  <a:pt x="4500" y="34404"/>
                </a:lnTo>
                <a:lnTo>
                  <a:pt x="3368" y="3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63798" y="3606010"/>
            <a:ext cx="5165" cy="1511"/>
          </a:xfrm>
          <a:custGeom>
            <a:avLst/>
            <a:gdLst/>
            <a:ahLst/>
            <a:cxnLst/>
            <a:rect l="l" t="t" r="r" b="b"/>
            <a:pathLst>
              <a:path w="5682" h="1713">
                <a:moveTo>
                  <a:pt x="2028" y="0"/>
                </a:moveTo>
                <a:lnTo>
                  <a:pt x="0" y="676"/>
                </a:lnTo>
                <a:lnTo>
                  <a:pt x="1733" y="1132"/>
                </a:lnTo>
                <a:lnTo>
                  <a:pt x="5682" y="1713"/>
                </a:lnTo>
                <a:lnTo>
                  <a:pt x="2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718752" y="353343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2"/>
                </a:lnTo>
                <a:lnTo>
                  <a:pt x="4791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19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7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8"/>
                </a:lnTo>
                <a:lnTo>
                  <a:pt x="43177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7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0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9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2"/>
                </a:lnTo>
                <a:lnTo>
                  <a:pt x="40418" y="70723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789379" y="353422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775468" y="3533974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7"/>
                </a:lnTo>
                <a:lnTo>
                  <a:pt x="34001" y="71247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8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836063" y="3514992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59"/>
                </a:moveTo>
                <a:lnTo>
                  <a:pt x="10365" y="87824"/>
                </a:lnTo>
                <a:lnTo>
                  <a:pt x="11033" y="92412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3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6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2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911825" y="353343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2"/>
                </a:lnTo>
                <a:lnTo>
                  <a:pt x="4791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7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19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7"/>
                </a:lnTo>
                <a:lnTo>
                  <a:pt x="12137" y="10335"/>
                </a:lnTo>
                <a:lnTo>
                  <a:pt x="14460" y="7838"/>
                </a:lnTo>
                <a:lnTo>
                  <a:pt x="16783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8"/>
                </a:lnTo>
                <a:lnTo>
                  <a:pt x="43177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7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0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2"/>
                </a:lnTo>
                <a:lnTo>
                  <a:pt x="40418" y="70723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963091" y="3590076"/>
            <a:ext cx="22727" cy="38426"/>
          </a:xfrm>
          <a:custGeom>
            <a:avLst/>
            <a:gdLst/>
            <a:ahLst/>
            <a:cxnLst/>
            <a:rect l="l" t="t" r="r" b="b"/>
            <a:pathLst>
              <a:path w="25000" h="43549">
                <a:moveTo>
                  <a:pt x="0" y="10103"/>
                </a:moveTo>
                <a:lnTo>
                  <a:pt x="0" y="13122"/>
                </a:lnTo>
                <a:lnTo>
                  <a:pt x="1016" y="15430"/>
                </a:lnTo>
                <a:lnTo>
                  <a:pt x="3048" y="17027"/>
                </a:lnTo>
                <a:lnTo>
                  <a:pt x="5081" y="18624"/>
                </a:lnTo>
                <a:lnTo>
                  <a:pt x="7317" y="19422"/>
                </a:lnTo>
                <a:lnTo>
                  <a:pt x="9756" y="19422"/>
                </a:lnTo>
                <a:lnTo>
                  <a:pt x="15592" y="18813"/>
                </a:lnTo>
                <a:lnTo>
                  <a:pt x="17247" y="19161"/>
                </a:lnTo>
                <a:lnTo>
                  <a:pt x="18031" y="20729"/>
                </a:lnTo>
                <a:lnTo>
                  <a:pt x="18031" y="23168"/>
                </a:lnTo>
                <a:lnTo>
                  <a:pt x="16971" y="26216"/>
                </a:lnTo>
                <a:lnTo>
                  <a:pt x="14852" y="29874"/>
                </a:lnTo>
                <a:lnTo>
                  <a:pt x="12732" y="33533"/>
                </a:lnTo>
                <a:lnTo>
                  <a:pt x="8885" y="36929"/>
                </a:lnTo>
                <a:lnTo>
                  <a:pt x="3310" y="40065"/>
                </a:lnTo>
                <a:lnTo>
                  <a:pt x="4965" y="43549"/>
                </a:lnTo>
                <a:lnTo>
                  <a:pt x="9843" y="41342"/>
                </a:lnTo>
                <a:lnTo>
                  <a:pt x="14401" y="37713"/>
                </a:lnTo>
                <a:lnTo>
                  <a:pt x="18641" y="32662"/>
                </a:lnTo>
                <a:lnTo>
                  <a:pt x="22880" y="27610"/>
                </a:lnTo>
                <a:lnTo>
                  <a:pt x="25000" y="22152"/>
                </a:lnTo>
                <a:lnTo>
                  <a:pt x="25000" y="11177"/>
                </a:lnTo>
                <a:lnTo>
                  <a:pt x="23548" y="7185"/>
                </a:lnTo>
                <a:lnTo>
                  <a:pt x="20644" y="4311"/>
                </a:lnTo>
                <a:lnTo>
                  <a:pt x="17741" y="1437"/>
                </a:lnTo>
                <a:lnTo>
                  <a:pt x="14460" y="0"/>
                </a:lnTo>
                <a:lnTo>
                  <a:pt x="6968" y="0"/>
                </a:lnTo>
                <a:lnTo>
                  <a:pt x="4210" y="1103"/>
                </a:lnTo>
                <a:lnTo>
                  <a:pt x="2526" y="3309"/>
                </a:lnTo>
                <a:lnTo>
                  <a:pt x="841" y="5516"/>
                </a:lnTo>
                <a:lnTo>
                  <a:pt x="0" y="7780"/>
                </a:lnTo>
                <a:lnTo>
                  <a:pt x="0" y="1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62027" y="3558336"/>
            <a:ext cx="6146" cy="17137"/>
          </a:xfrm>
          <a:custGeom>
            <a:avLst/>
            <a:gdLst/>
            <a:ahLst/>
            <a:cxnLst/>
            <a:rect l="l" t="t" r="r" b="b"/>
            <a:pathLst>
              <a:path w="6761" h="19422">
                <a:moveTo>
                  <a:pt x="6761" y="19422"/>
                </a:moveTo>
                <a:lnTo>
                  <a:pt x="0" y="0"/>
                </a:lnTo>
                <a:lnTo>
                  <a:pt x="0" y="15795"/>
                </a:lnTo>
                <a:lnTo>
                  <a:pt x="6761" y="19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400353" y="3534128"/>
            <a:ext cx="123140" cy="71933"/>
          </a:xfrm>
          <a:custGeom>
            <a:avLst/>
            <a:gdLst/>
            <a:ahLst/>
            <a:cxnLst/>
            <a:rect l="l" t="t" r="r" b="b"/>
            <a:pathLst>
              <a:path w="135454" h="81524">
                <a:moveTo>
                  <a:pt x="122823" y="22500"/>
                </a:moveTo>
                <a:lnTo>
                  <a:pt x="121923" y="15706"/>
                </a:lnTo>
                <a:lnTo>
                  <a:pt x="120122" y="11410"/>
                </a:lnTo>
                <a:lnTo>
                  <a:pt x="116987" y="3803"/>
                </a:lnTo>
                <a:lnTo>
                  <a:pt x="110744" y="0"/>
                </a:lnTo>
                <a:lnTo>
                  <a:pt x="95645" y="0"/>
                </a:lnTo>
                <a:lnTo>
                  <a:pt x="90012" y="1800"/>
                </a:lnTo>
                <a:lnTo>
                  <a:pt x="84495" y="5400"/>
                </a:lnTo>
                <a:lnTo>
                  <a:pt x="81301" y="7490"/>
                </a:lnTo>
                <a:lnTo>
                  <a:pt x="77555" y="10713"/>
                </a:lnTo>
                <a:lnTo>
                  <a:pt x="73258" y="15068"/>
                </a:lnTo>
                <a:lnTo>
                  <a:pt x="72038" y="11293"/>
                </a:lnTo>
                <a:lnTo>
                  <a:pt x="70500" y="8303"/>
                </a:lnTo>
                <a:lnTo>
                  <a:pt x="68641" y="6097"/>
                </a:lnTo>
                <a:lnTo>
                  <a:pt x="65099" y="2032"/>
                </a:lnTo>
                <a:lnTo>
                  <a:pt x="60337" y="0"/>
                </a:lnTo>
                <a:lnTo>
                  <a:pt x="49942" y="0"/>
                </a:lnTo>
                <a:lnTo>
                  <a:pt x="45645" y="1001"/>
                </a:lnTo>
                <a:lnTo>
                  <a:pt x="41463" y="3005"/>
                </a:lnTo>
                <a:lnTo>
                  <a:pt x="37282" y="5008"/>
                </a:lnTo>
                <a:lnTo>
                  <a:pt x="32317" y="8622"/>
                </a:lnTo>
                <a:lnTo>
                  <a:pt x="26568" y="13848"/>
                </a:lnTo>
                <a:lnTo>
                  <a:pt x="26568" y="2090"/>
                </a:lnTo>
                <a:lnTo>
                  <a:pt x="25668" y="0"/>
                </a:lnTo>
                <a:lnTo>
                  <a:pt x="25201" y="33678"/>
                </a:lnTo>
                <a:lnTo>
                  <a:pt x="21553" y="21247"/>
                </a:lnTo>
                <a:lnTo>
                  <a:pt x="14729" y="71421"/>
                </a:lnTo>
                <a:lnTo>
                  <a:pt x="11920" y="73751"/>
                </a:lnTo>
                <a:lnTo>
                  <a:pt x="11382" y="75311"/>
                </a:lnTo>
                <a:lnTo>
                  <a:pt x="9059" y="76995"/>
                </a:lnTo>
                <a:lnTo>
                  <a:pt x="7549" y="78098"/>
                </a:lnTo>
                <a:lnTo>
                  <a:pt x="6303" y="78409"/>
                </a:lnTo>
                <a:lnTo>
                  <a:pt x="4708" y="79732"/>
                </a:lnTo>
                <a:lnTo>
                  <a:pt x="0" y="81302"/>
                </a:lnTo>
                <a:lnTo>
                  <a:pt x="0" y="81524"/>
                </a:lnTo>
                <a:lnTo>
                  <a:pt x="39634" y="81524"/>
                </a:lnTo>
                <a:lnTo>
                  <a:pt x="39634" y="79259"/>
                </a:lnTo>
                <a:lnTo>
                  <a:pt x="34466" y="79201"/>
                </a:lnTo>
                <a:lnTo>
                  <a:pt x="31112" y="78331"/>
                </a:lnTo>
                <a:lnTo>
                  <a:pt x="18821" y="65897"/>
                </a:lnTo>
                <a:lnTo>
                  <a:pt x="23984" y="54301"/>
                </a:lnTo>
                <a:lnTo>
                  <a:pt x="25705" y="41284"/>
                </a:lnTo>
                <a:lnTo>
                  <a:pt x="27265" y="71914"/>
                </a:lnTo>
                <a:lnTo>
                  <a:pt x="27265" y="19858"/>
                </a:lnTo>
                <a:lnTo>
                  <a:pt x="29878" y="16723"/>
                </a:lnTo>
                <a:lnTo>
                  <a:pt x="32898" y="14182"/>
                </a:lnTo>
                <a:lnTo>
                  <a:pt x="36324" y="12237"/>
                </a:lnTo>
                <a:lnTo>
                  <a:pt x="39750" y="10292"/>
                </a:lnTo>
                <a:lnTo>
                  <a:pt x="43235" y="9319"/>
                </a:lnTo>
                <a:lnTo>
                  <a:pt x="52991" y="9319"/>
                </a:lnTo>
                <a:lnTo>
                  <a:pt x="57056" y="12164"/>
                </a:lnTo>
                <a:lnTo>
                  <a:pt x="58972" y="17855"/>
                </a:lnTo>
                <a:lnTo>
                  <a:pt x="60134" y="21223"/>
                </a:lnTo>
                <a:lnTo>
                  <a:pt x="60714" y="27377"/>
                </a:lnTo>
                <a:lnTo>
                  <a:pt x="60714" y="68430"/>
                </a:lnTo>
                <a:lnTo>
                  <a:pt x="59959" y="73279"/>
                </a:lnTo>
                <a:lnTo>
                  <a:pt x="58450" y="75253"/>
                </a:lnTo>
                <a:lnTo>
                  <a:pt x="56940" y="77227"/>
                </a:lnTo>
                <a:lnTo>
                  <a:pt x="53426" y="78563"/>
                </a:lnTo>
                <a:lnTo>
                  <a:pt x="47909" y="79259"/>
                </a:lnTo>
                <a:lnTo>
                  <a:pt x="47909" y="81524"/>
                </a:lnTo>
                <a:lnTo>
                  <a:pt x="87892" y="81524"/>
                </a:lnTo>
                <a:lnTo>
                  <a:pt x="87892" y="79259"/>
                </a:lnTo>
                <a:lnTo>
                  <a:pt x="82550" y="79085"/>
                </a:lnTo>
                <a:lnTo>
                  <a:pt x="79051" y="77779"/>
                </a:lnTo>
                <a:lnTo>
                  <a:pt x="77396" y="75340"/>
                </a:lnTo>
                <a:lnTo>
                  <a:pt x="75741" y="72901"/>
                </a:lnTo>
                <a:lnTo>
                  <a:pt x="74913" y="69330"/>
                </a:lnTo>
                <a:lnTo>
                  <a:pt x="74913" y="20032"/>
                </a:lnTo>
                <a:lnTo>
                  <a:pt x="78049" y="16839"/>
                </a:lnTo>
                <a:lnTo>
                  <a:pt x="80691" y="14516"/>
                </a:lnTo>
                <a:lnTo>
                  <a:pt x="82840" y="13064"/>
                </a:lnTo>
                <a:lnTo>
                  <a:pt x="86556" y="10568"/>
                </a:lnTo>
                <a:lnTo>
                  <a:pt x="90302" y="9319"/>
                </a:lnTo>
                <a:lnTo>
                  <a:pt x="100349" y="9319"/>
                </a:lnTo>
                <a:lnTo>
                  <a:pt x="104559" y="11700"/>
                </a:lnTo>
                <a:lnTo>
                  <a:pt x="106708" y="16461"/>
                </a:lnTo>
                <a:lnTo>
                  <a:pt x="107927" y="19132"/>
                </a:lnTo>
                <a:lnTo>
                  <a:pt x="108537" y="23284"/>
                </a:lnTo>
                <a:lnTo>
                  <a:pt x="108537" y="71275"/>
                </a:lnTo>
                <a:lnTo>
                  <a:pt x="107739" y="74469"/>
                </a:lnTo>
                <a:lnTo>
                  <a:pt x="106142" y="76037"/>
                </a:lnTo>
                <a:lnTo>
                  <a:pt x="104545" y="77604"/>
                </a:lnTo>
                <a:lnTo>
                  <a:pt x="101220" y="78621"/>
                </a:lnTo>
                <a:lnTo>
                  <a:pt x="96168" y="79085"/>
                </a:lnTo>
                <a:lnTo>
                  <a:pt x="96168" y="81524"/>
                </a:lnTo>
                <a:lnTo>
                  <a:pt x="135454" y="81524"/>
                </a:lnTo>
                <a:lnTo>
                  <a:pt x="135454" y="79259"/>
                </a:lnTo>
                <a:lnTo>
                  <a:pt x="130692" y="78795"/>
                </a:lnTo>
                <a:lnTo>
                  <a:pt x="127396" y="77822"/>
                </a:lnTo>
                <a:lnTo>
                  <a:pt x="125567" y="76342"/>
                </a:lnTo>
                <a:lnTo>
                  <a:pt x="123738" y="74861"/>
                </a:lnTo>
                <a:lnTo>
                  <a:pt x="122823" y="72059"/>
                </a:lnTo>
                <a:lnTo>
                  <a:pt x="122823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07716" y="3533590"/>
            <a:ext cx="44187" cy="72470"/>
          </a:xfrm>
          <a:custGeom>
            <a:avLst/>
            <a:gdLst/>
            <a:ahLst/>
            <a:cxnLst/>
            <a:rect l="l" t="t" r="r" b="b"/>
            <a:pathLst>
              <a:path w="48606" h="82133">
                <a:moveTo>
                  <a:pt x="17247" y="23342"/>
                </a:moveTo>
                <a:lnTo>
                  <a:pt x="18728" y="19959"/>
                </a:lnTo>
                <a:lnTo>
                  <a:pt x="21690" y="16679"/>
                </a:lnTo>
                <a:lnTo>
                  <a:pt x="24651" y="13398"/>
                </a:lnTo>
                <a:lnTo>
                  <a:pt x="27148" y="11757"/>
                </a:lnTo>
                <a:lnTo>
                  <a:pt x="30458" y="11757"/>
                </a:lnTo>
                <a:lnTo>
                  <a:pt x="32215" y="12774"/>
                </a:lnTo>
                <a:lnTo>
                  <a:pt x="34451" y="14806"/>
                </a:lnTo>
                <a:lnTo>
                  <a:pt x="36687" y="16838"/>
                </a:lnTo>
                <a:lnTo>
                  <a:pt x="38908" y="17854"/>
                </a:lnTo>
                <a:lnTo>
                  <a:pt x="43264" y="17854"/>
                </a:lnTo>
                <a:lnTo>
                  <a:pt x="45049" y="17042"/>
                </a:lnTo>
                <a:lnTo>
                  <a:pt x="46472" y="15416"/>
                </a:lnTo>
                <a:lnTo>
                  <a:pt x="47895" y="13790"/>
                </a:lnTo>
                <a:lnTo>
                  <a:pt x="48606" y="11787"/>
                </a:lnTo>
                <a:lnTo>
                  <a:pt x="48606" y="6735"/>
                </a:lnTo>
                <a:lnTo>
                  <a:pt x="47677" y="4514"/>
                </a:lnTo>
                <a:lnTo>
                  <a:pt x="45819" y="2743"/>
                </a:lnTo>
                <a:lnTo>
                  <a:pt x="43960" y="972"/>
                </a:lnTo>
                <a:lnTo>
                  <a:pt x="41550" y="86"/>
                </a:lnTo>
                <a:lnTo>
                  <a:pt x="34872" y="86"/>
                </a:lnTo>
                <a:lnTo>
                  <a:pt x="31286" y="1538"/>
                </a:lnTo>
                <a:lnTo>
                  <a:pt x="27831" y="4442"/>
                </a:lnTo>
                <a:lnTo>
                  <a:pt x="24375" y="7345"/>
                </a:lnTo>
                <a:lnTo>
                  <a:pt x="20789" y="11380"/>
                </a:lnTo>
                <a:lnTo>
                  <a:pt x="17073" y="16548"/>
                </a:lnTo>
                <a:lnTo>
                  <a:pt x="17073" y="2264"/>
                </a:lnTo>
                <a:lnTo>
                  <a:pt x="16202" y="0"/>
                </a:lnTo>
                <a:lnTo>
                  <a:pt x="13124" y="1393"/>
                </a:lnTo>
                <a:lnTo>
                  <a:pt x="10133" y="2641"/>
                </a:lnTo>
                <a:lnTo>
                  <a:pt x="7230" y="3745"/>
                </a:lnTo>
                <a:lnTo>
                  <a:pt x="5894" y="4267"/>
                </a:lnTo>
                <a:lnTo>
                  <a:pt x="3484" y="5138"/>
                </a:lnTo>
                <a:lnTo>
                  <a:pt x="1165" y="5950"/>
                </a:lnTo>
                <a:lnTo>
                  <a:pt x="1165" y="7664"/>
                </a:lnTo>
                <a:lnTo>
                  <a:pt x="2075" y="18188"/>
                </a:lnTo>
                <a:lnTo>
                  <a:pt x="2613" y="22297"/>
                </a:lnTo>
                <a:lnTo>
                  <a:pt x="2613" y="71972"/>
                </a:lnTo>
                <a:lnTo>
                  <a:pt x="1742" y="75006"/>
                </a:lnTo>
                <a:lnTo>
                  <a:pt x="0" y="76429"/>
                </a:lnTo>
                <a:lnTo>
                  <a:pt x="32317" y="82133"/>
                </a:lnTo>
                <a:lnTo>
                  <a:pt x="32317" y="79259"/>
                </a:lnTo>
                <a:lnTo>
                  <a:pt x="26916" y="79375"/>
                </a:lnTo>
                <a:lnTo>
                  <a:pt x="23054" y="78461"/>
                </a:lnTo>
                <a:lnTo>
                  <a:pt x="20731" y="76516"/>
                </a:lnTo>
                <a:lnTo>
                  <a:pt x="18408" y="74570"/>
                </a:lnTo>
                <a:lnTo>
                  <a:pt x="17247" y="71101"/>
                </a:lnTo>
                <a:lnTo>
                  <a:pt x="17247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304549" y="3535203"/>
            <a:ext cx="4226" cy="5072"/>
          </a:xfrm>
          <a:custGeom>
            <a:avLst/>
            <a:gdLst/>
            <a:ahLst/>
            <a:cxnLst/>
            <a:rect l="l" t="t" r="r" b="b"/>
            <a:pathLst>
              <a:path w="4649" h="5748">
                <a:moveTo>
                  <a:pt x="4649" y="0"/>
                </a:moveTo>
                <a:lnTo>
                  <a:pt x="0" y="5748"/>
                </a:lnTo>
                <a:lnTo>
                  <a:pt x="3484" y="4529"/>
                </a:lnTo>
                <a:lnTo>
                  <a:pt x="4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298055" y="3603525"/>
            <a:ext cx="6048" cy="2536"/>
          </a:xfrm>
          <a:custGeom>
            <a:avLst/>
            <a:gdLst/>
            <a:ahLst/>
            <a:cxnLst/>
            <a:rect l="l" t="t" r="r" b="b"/>
            <a:pathLst>
              <a:path w="6653" h="2874">
                <a:moveTo>
                  <a:pt x="6653" y="2874"/>
                </a:moveTo>
                <a:lnTo>
                  <a:pt x="0" y="0"/>
                </a:lnTo>
                <a:lnTo>
                  <a:pt x="0" y="2874"/>
                </a:lnTo>
                <a:lnTo>
                  <a:pt x="6653" y="2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112194" y="3536894"/>
            <a:ext cx="5175" cy="154"/>
          </a:xfrm>
          <a:custGeom>
            <a:avLst/>
            <a:gdLst/>
            <a:ahLst/>
            <a:cxnLst/>
            <a:rect l="l" t="t" r="r" b="b"/>
            <a:pathLst>
              <a:path w="5692" h="174">
                <a:moveTo>
                  <a:pt x="5692" y="174"/>
                </a:moveTo>
                <a:lnTo>
                  <a:pt x="465" y="0"/>
                </a:lnTo>
                <a:lnTo>
                  <a:pt x="0" y="174"/>
                </a:lnTo>
                <a:lnTo>
                  <a:pt x="5692" y="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092504" y="3534666"/>
            <a:ext cx="20114" cy="20883"/>
          </a:xfrm>
          <a:custGeom>
            <a:avLst/>
            <a:gdLst/>
            <a:ahLst/>
            <a:cxnLst/>
            <a:rect l="l" t="t" r="r" b="b"/>
            <a:pathLst>
              <a:path w="22125" h="23667">
                <a:moveTo>
                  <a:pt x="2555" y="2874"/>
                </a:moveTo>
                <a:lnTo>
                  <a:pt x="4500" y="3425"/>
                </a:lnTo>
                <a:lnTo>
                  <a:pt x="4867" y="3633"/>
                </a:lnTo>
                <a:lnTo>
                  <a:pt x="8130" y="696"/>
                </a:lnTo>
                <a:lnTo>
                  <a:pt x="8652" y="8942"/>
                </a:lnTo>
                <a:lnTo>
                  <a:pt x="7491" y="11874"/>
                </a:lnTo>
                <a:lnTo>
                  <a:pt x="7491" y="20584"/>
                </a:lnTo>
                <a:lnTo>
                  <a:pt x="5052" y="19277"/>
                </a:lnTo>
                <a:lnTo>
                  <a:pt x="10086" y="23667"/>
                </a:lnTo>
                <a:lnTo>
                  <a:pt x="7491" y="15242"/>
                </a:lnTo>
                <a:lnTo>
                  <a:pt x="10086" y="23667"/>
                </a:lnTo>
                <a:lnTo>
                  <a:pt x="10975" y="6445"/>
                </a:lnTo>
                <a:lnTo>
                  <a:pt x="13298" y="3948"/>
                </a:lnTo>
                <a:lnTo>
                  <a:pt x="16492" y="2700"/>
                </a:lnTo>
                <a:lnTo>
                  <a:pt x="19483" y="3513"/>
                </a:lnTo>
                <a:lnTo>
                  <a:pt x="21659" y="2700"/>
                </a:lnTo>
                <a:lnTo>
                  <a:pt x="20557" y="2700"/>
                </a:lnTo>
                <a:lnTo>
                  <a:pt x="22125" y="0"/>
                </a:lnTo>
                <a:lnTo>
                  <a:pt x="0" y="0"/>
                </a:lnTo>
                <a:lnTo>
                  <a:pt x="0" y="2525"/>
                </a:lnTo>
                <a:lnTo>
                  <a:pt x="2555" y="2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026354" y="3547974"/>
            <a:ext cx="3586" cy="5366"/>
          </a:xfrm>
          <a:custGeom>
            <a:avLst/>
            <a:gdLst/>
            <a:ahLst/>
            <a:cxnLst/>
            <a:rect l="l" t="t" r="r" b="b"/>
            <a:pathLst>
              <a:path w="3945" h="6082">
                <a:moveTo>
                  <a:pt x="2207" y="6082"/>
                </a:moveTo>
                <a:lnTo>
                  <a:pt x="3945" y="5555"/>
                </a:lnTo>
                <a:lnTo>
                  <a:pt x="0" y="0"/>
                </a:lnTo>
                <a:lnTo>
                  <a:pt x="2207" y="6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002937" y="3537048"/>
            <a:ext cx="5886" cy="5456"/>
          </a:xfrm>
          <a:custGeom>
            <a:avLst/>
            <a:gdLst/>
            <a:ahLst/>
            <a:cxnLst/>
            <a:rect l="l" t="t" r="r" b="b"/>
            <a:pathLst>
              <a:path w="6475" h="6183">
                <a:moveTo>
                  <a:pt x="6475" y="6183"/>
                </a:moveTo>
                <a:lnTo>
                  <a:pt x="439" y="0"/>
                </a:lnTo>
                <a:lnTo>
                  <a:pt x="0" y="1742"/>
                </a:lnTo>
                <a:lnTo>
                  <a:pt x="6475" y="6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629172" y="3533590"/>
            <a:ext cx="63035" cy="73931"/>
          </a:xfrm>
          <a:custGeom>
            <a:avLst/>
            <a:gdLst/>
            <a:ahLst/>
            <a:cxnLst/>
            <a:rect l="l" t="t" r="r" b="b"/>
            <a:pathLst>
              <a:path w="69338" h="83789">
                <a:moveTo>
                  <a:pt x="11411" y="12977"/>
                </a:moveTo>
                <a:lnTo>
                  <a:pt x="6743" y="19249"/>
                </a:lnTo>
                <a:lnTo>
                  <a:pt x="1685" y="30870"/>
                </a:lnTo>
                <a:lnTo>
                  <a:pt x="0" y="43984"/>
                </a:lnTo>
                <a:lnTo>
                  <a:pt x="332" y="50295"/>
                </a:lnTo>
                <a:lnTo>
                  <a:pt x="3628" y="62979"/>
                </a:lnTo>
                <a:lnTo>
                  <a:pt x="10453" y="73075"/>
                </a:lnTo>
                <a:lnTo>
                  <a:pt x="22111" y="81294"/>
                </a:lnTo>
                <a:lnTo>
                  <a:pt x="34495" y="83789"/>
                </a:lnTo>
                <a:lnTo>
                  <a:pt x="36162" y="83746"/>
                </a:lnTo>
                <a:lnTo>
                  <a:pt x="48254" y="80506"/>
                </a:lnTo>
                <a:lnTo>
                  <a:pt x="58885" y="72117"/>
                </a:lnTo>
                <a:lnTo>
                  <a:pt x="62544" y="68053"/>
                </a:lnTo>
                <a:lnTo>
                  <a:pt x="66028" y="62537"/>
                </a:lnTo>
                <a:lnTo>
                  <a:pt x="69338" y="55569"/>
                </a:lnTo>
                <a:lnTo>
                  <a:pt x="66899" y="54088"/>
                </a:lnTo>
                <a:lnTo>
                  <a:pt x="63531" y="59024"/>
                </a:lnTo>
                <a:lnTo>
                  <a:pt x="60511" y="62624"/>
                </a:lnTo>
                <a:lnTo>
                  <a:pt x="57840" y="64888"/>
                </a:lnTo>
                <a:lnTo>
                  <a:pt x="53136" y="68837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5" y="60359"/>
                </a:lnTo>
                <a:lnTo>
                  <a:pt x="16361" y="53391"/>
                </a:lnTo>
                <a:lnTo>
                  <a:pt x="13850" y="45523"/>
                </a:lnTo>
                <a:lnTo>
                  <a:pt x="13850" y="27174"/>
                </a:lnTo>
                <a:lnTo>
                  <a:pt x="16129" y="19495"/>
                </a:lnTo>
                <a:lnTo>
                  <a:pt x="20688" y="13718"/>
                </a:lnTo>
                <a:lnTo>
                  <a:pt x="25247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8" y="5661"/>
                </a:lnTo>
                <a:lnTo>
                  <a:pt x="45035" y="6881"/>
                </a:lnTo>
                <a:lnTo>
                  <a:pt x="46893" y="8158"/>
                </a:lnTo>
                <a:lnTo>
                  <a:pt x="48200" y="10335"/>
                </a:lnTo>
                <a:lnTo>
                  <a:pt x="48955" y="13413"/>
                </a:lnTo>
                <a:lnTo>
                  <a:pt x="50000" y="17594"/>
                </a:lnTo>
                <a:lnTo>
                  <a:pt x="50697" y="20265"/>
                </a:lnTo>
                <a:lnTo>
                  <a:pt x="51815" y="22297"/>
                </a:lnTo>
                <a:lnTo>
                  <a:pt x="53354" y="23690"/>
                </a:lnTo>
                <a:lnTo>
                  <a:pt x="54893" y="25084"/>
                </a:lnTo>
                <a:lnTo>
                  <a:pt x="56678" y="25781"/>
                </a:lnTo>
                <a:lnTo>
                  <a:pt x="61498" y="25781"/>
                </a:lnTo>
                <a:lnTo>
                  <a:pt x="63560" y="24954"/>
                </a:lnTo>
                <a:lnTo>
                  <a:pt x="64896" y="23299"/>
                </a:lnTo>
                <a:lnTo>
                  <a:pt x="66231" y="21644"/>
                </a:lnTo>
                <a:lnTo>
                  <a:pt x="66899" y="19858"/>
                </a:lnTo>
                <a:lnTo>
                  <a:pt x="66899" y="13471"/>
                </a:lnTo>
                <a:lnTo>
                  <a:pt x="64271" y="9363"/>
                </a:lnTo>
                <a:lnTo>
                  <a:pt x="59016" y="5617"/>
                </a:lnTo>
                <a:lnTo>
                  <a:pt x="53760" y="1872"/>
                </a:lnTo>
                <a:lnTo>
                  <a:pt x="47503" y="0"/>
                </a:lnTo>
                <a:lnTo>
                  <a:pt x="40244" y="0"/>
                </a:lnTo>
                <a:lnTo>
                  <a:pt x="33623" y="502"/>
                </a:lnTo>
                <a:lnTo>
                  <a:pt x="21547" y="4646"/>
                </a:lnTo>
                <a:lnTo>
                  <a:pt x="11411" y="1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700896" y="3533205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6"/>
                </a:lnTo>
                <a:lnTo>
                  <a:pt x="44599" y="65237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5"/>
                </a:lnTo>
                <a:lnTo>
                  <a:pt x="68438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1"/>
                </a:lnTo>
                <a:lnTo>
                  <a:pt x="10845" y="6662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6" y="23414"/>
                </a:lnTo>
                <a:lnTo>
                  <a:pt x="5400" y="25127"/>
                </a:lnTo>
                <a:lnTo>
                  <a:pt x="6794" y="26841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4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7" y="5109"/>
                </a:lnTo>
                <a:lnTo>
                  <a:pt x="27613" y="4354"/>
                </a:lnTo>
                <a:lnTo>
                  <a:pt x="36789" y="4354"/>
                </a:lnTo>
                <a:lnTo>
                  <a:pt x="40883" y="6300"/>
                </a:lnTo>
                <a:lnTo>
                  <a:pt x="42857" y="10190"/>
                </a:lnTo>
                <a:lnTo>
                  <a:pt x="44019" y="12513"/>
                </a:lnTo>
                <a:lnTo>
                  <a:pt x="44599" y="16635"/>
                </a:lnTo>
                <a:lnTo>
                  <a:pt x="44599" y="29961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716575" y="359355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7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7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772699" y="353343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2"/>
                </a:lnTo>
                <a:lnTo>
                  <a:pt x="4791" y="80479"/>
                </a:lnTo>
                <a:lnTo>
                  <a:pt x="6300" y="80479"/>
                </a:lnTo>
                <a:lnTo>
                  <a:pt x="8914" y="81060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7"/>
                </a:lnTo>
                <a:lnTo>
                  <a:pt x="46892" y="46266"/>
                </a:lnTo>
                <a:lnTo>
                  <a:pt x="34495" y="37103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9"/>
                </a:lnTo>
                <a:lnTo>
                  <a:pt x="16783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3" y="6996"/>
                </a:lnTo>
                <a:lnTo>
                  <a:pt x="39634" y="12803"/>
                </a:lnTo>
                <a:lnTo>
                  <a:pt x="41609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9"/>
                </a:lnTo>
                <a:lnTo>
                  <a:pt x="8420" y="39949"/>
                </a:lnTo>
                <a:lnTo>
                  <a:pt x="13676" y="43811"/>
                </a:lnTo>
                <a:lnTo>
                  <a:pt x="20819" y="47642"/>
                </a:lnTo>
                <a:lnTo>
                  <a:pt x="30575" y="53217"/>
                </a:lnTo>
                <a:lnTo>
                  <a:pt x="34233" y="55366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827672" y="3498776"/>
            <a:ext cx="77526" cy="107284"/>
          </a:xfrm>
          <a:custGeom>
            <a:avLst/>
            <a:gdLst/>
            <a:ahLst/>
            <a:cxnLst/>
            <a:rect l="l" t="t" r="r" b="b"/>
            <a:pathLst>
              <a:path w="85279" h="121589">
                <a:moveTo>
                  <a:pt x="85279" y="121589"/>
                </a:moveTo>
                <a:lnTo>
                  <a:pt x="85279" y="119150"/>
                </a:lnTo>
                <a:lnTo>
                  <a:pt x="80865" y="118570"/>
                </a:lnTo>
                <a:lnTo>
                  <a:pt x="77947" y="117350"/>
                </a:lnTo>
                <a:lnTo>
                  <a:pt x="76525" y="115492"/>
                </a:lnTo>
                <a:lnTo>
                  <a:pt x="75102" y="113634"/>
                </a:lnTo>
                <a:lnTo>
                  <a:pt x="74390" y="109628"/>
                </a:lnTo>
                <a:lnTo>
                  <a:pt x="74390" y="61143"/>
                </a:lnTo>
                <a:lnTo>
                  <a:pt x="73461" y="55656"/>
                </a:lnTo>
                <a:lnTo>
                  <a:pt x="71603" y="51475"/>
                </a:lnTo>
                <a:lnTo>
                  <a:pt x="68177" y="43578"/>
                </a:lnTo>
                <a:lnTo>
                  <a:pt x="61760" y="39629"/>
                </a:lnTo>
                <a:lnTo>
                  <a:pt x="46428" y="39629"/>
                </a:lnTo>
                <a:lnTo>
                  <a:pt x="40912" y="41371"/>
                </a:lnTo>
                <a:lnTo>
                  <a:pt x="35801" y="44855"/>
                </a:lnTo>
                <a:lnTo>
                  <a:pt x="32956" y="46830"/>
                </a:lnTo>
                <a:lnTo>
                  <a:pt x="29704" y="49907"/>
                </a:lnTo>
                <a:lnTo>
                  <a:pt x="26045" y="54088"/>
                </a:lnTo>
                <a:lnTo>
                  <a:pt x="26045" y="609"/>
                </a:lnTo>
                <a:lnTo>
                  <a:pt x="25871" y="0"/>
                </a:lnTo>
                <a:lnTo>
                  <a:pt x="17508" y="2612"/>
                </a:lnTo>
                <a:lnTo>
                  <a:pt x="16057" y="3077"/>
                </a:lnTo>
                <a:lnTo>
                  <a:pt x="13458" y="3846"/>
                </a:lnTo>
                <a:lnTo>
                  <a:pt x="9712" y="4920"/>
                </a:lnTo>
                <a:lnTo>
                  <a:pt x="5966" y="5995"/>
                </a:lnTo>
                <a:lnTo>
                  <a:pt x="2816" y="6909"/>
                </a:lnTo>
                <a:lnTo>
                  <a:pt x="261" y="7664"/>
                </a:lnTo>
                <a:lnTo>
                  <a:pt x="261" y="10800"/>
                </a:lnTo>
                <a:lnTo>
                  <a:pt x="2308" y="10495"/>
                </a:lnTo>
                <a:lnTo>
                  <a:pt x="4181" y="10364"/>
                </a:lnTo>
                <a:lnTo>
                  <a:pt x="7433" y="10364"/>
                </a:lnTo>
                <a:lnTo>
                  <a:pt x="9480" y="11134"/>
                </a:lnTo>
                <a:lnTo>
                  <a:pt x="10322" y="12672"/>
                </a:lnTo>
                <a:lnTo>
                  <a:pt x="11164" y="14211"/>
                </a:lnTo>
                <a:lnTo>
                  <a:pt x="11585" y="16606"/>
                </a:lnTo>
                <a:lnTo>
                  <a:pt x="11585" y="109860"/>
                </a:lnTo>
                <a:lnTo>
                  <a:pt x="10845" y="113910"/>
                </a:lnTo>
                <a:lnTo>
                  <a:pt x="7883" y="117336"/>
                </a:lnTo>
                <a:lnTo>
                  <a:pt x="0" y="119150"/>
                </a:lnTo>
                <a:lnTo>
                  <a:pt x="0" y="121589"/>
                </a:lnTo>
                <a:lnTo>
                  <a:pt x="38414" y="121589"/>
                </a:lnTo>
                <a:lnTo>
                  <a:pt x="38414" y="119150"/>
                </a:lnTo>
                <a:lnTo>
                  <a:pt x="33478" y="118454"/>
                </a:lnTo>
                <a:lnTo>
                  <a:pt x="30255" y="117292"/>
                </a:lnTo>
                <a:lnTo>
                  <a:pt x="28745" y="115667"/>
                </a:lnTo>
                <a:lnTo>
                  <a:pt x="27236" y="114041"/>
                </a:lnTo>
                <a:lnTo>
                  <a:pt x="26481" y="109976"/>
                </a:lnTo>
                <a:lnTo>
                  <a:pt x="26481" y="59546"/>
                </a:lnTo>
                <a:lnTo>
                  <a:pt x="28600" y="57426"/>
                </a:lnTo>
                <a:lnTo>
                  <a:pt x="32840" y="54175"/>
                </a:lnTo>
                <a:lnTo>
                  <a:pt x="37079" y="50923"/>
                </a:lnTo>
                <a:lnTo>
                  <a:pt x="41463" y="49297"/>
                </a:lnTo>
                <a:lnTo>
                  <a:pt x="51220" y="49297"/>
                </a:lnTo>
                <a:lnTo>
                  <a:pt x="54776" y="51039"/>
                </a:lnTo>
                <a:lnTo>
                  <a:pt x="56664" y="54523"/>
                </a:lnTo>
                <a:lnTo>
                  <a:pt x="58551" y="58007"/>
                </a:lnTo>
                <a:lnTo>
                  <a:pt x="59495" y="62565"/>
                </a:lnTo>
                <a:lnTo>
                  <a:pt x="59495" y="109860"/>
                </a:lnTo>
                <a:lnTo>
                  <a:pt x="58769" y="113895"/>
                </a:lnTo>
                <a:lnTo>
                  <a:pt x="57317" y="115579"/>
                </a:lnTo>
                <a:lnTo>
                  <a:pt x="55865" y="117263"/>
                </a:lnTo>
                <a:lnTo>
                  <a:pt x="52613" y="118454"/>
                </a:lnTo>
                <a:lnTo>
                  <a:pt x="47561" y="119150"/>
                </a:lnTo>
                <a:lnTo>
                  <a:pt x="47561" y="121589"/>
                </a:lnTo>
                <a:lnTo>
                  <a:pt x="85279" y="1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912562" y="3499160"/>
            <a:ext cx="72627" cy="106901"/>
          </a:xfrm>
          <a:custGeom>
            <a:avLst/>
            <a:gdLst/>
            <a:ahLst/>
            <a:cxnLst/>
            <a:rect l="l" t="t" r="r" b="b"/>
            <a:pathLst>
              <a:path w="79890" h="121154">
                <a:moveTo>
                  <a:pt x="27874" y="113678"/>
                </a:moveTo>
                <a:lnTo>
                  <a:pt x="27003" y="110905"/>
                </a:lnTo>
                <a:lnTo>
                  <a:pt x="27003" y="46858"/>
                </a:lnTo>
                <a:lnTo>
                  <a:pt x="60714" y="46858"/>
                </a:lnTo>
                <a:lnTo>
                  <a:pt x="60714" y="57269"/>
                </a:lnTo>
                <a:lnTo>
                  <a:pt x="55811" y="67561"/>
                </a:lnTo>
                <a:lnTo>
                  <a:pt x="53999" y="80740"/>
                </a:lnTo>
                <a:lnTo>
                  <a:pt x="54605" y="88903"/>
                </a:lnTo>
                <a:lnTo>
                  <a:pt x="58372" y="101171"/>
                </a:lnTo>
                <a:lnTo>
                  <a:pt x="60714" y="104549"/>
                </a:lnTo>
                <a:lnTo>
                  <a:pt x="60714" y="111021"/>
                </a:lnTo>
                <a:lnTo>
                  <a:pt x="59611" y="114360"/>
                </a:lnTo>
                <a:lnTo>
                  <a:pt x="57404" y="116102"/>
                </a:lnTo>
                <a:lnTo>
                  <a:pt x="56010" y="117206"/>
                </a:lnTo>
                <a:lnTo>
                  <a:pt x="53107" y="118077"/>
                </a:lnTo>
                <a:lnTo>
                  <a:pt x="48693" y="118715"/>
                </a:lnTo>
                <a:lnTo>
                  <a:pt x="48693" y="121154"/>
                </a:lnTo>
                <a:lnTo>
                  <a:pt x="79890" y="121154"/>
                </a:lnTo>
                <a:lnTo>
                  <a:pt x="69844" y="115534"/>
                </a:lnTo>
                <a:lnTo>
                  <a:pt x="70288" y="76560"/>
                </a:lnTo>
                <a:lnTo>
                  <a:pt x="71565" y="89413"/>
                </a:lnTo>
                <a:lnTo>
                  <a:pt x="75398" y="101505"/>
                </a:lnTo>
                <a:lnTo>
                  <a:pt x="75523" y="101766"/>
                </a:lnTo>
                <a:lnTo>
                  <a:pt x="75523" y="54575"/>
                </a:lnTo>
                <a:lnTo>
                  <a:pt x="72996" y="58475"/>
                </a:lnTo>
                <a:lnTo>
                  <a:pt x="70403" y="72242"/>
                </a:lnTo>
                <a:lnTo>
                  <a:pt x="65584" y="111573"/>
                </a:lnTo>
                <a:lnTo>
                  <a:pt x="61250" y="56145"/>
                </a:lnTo>
                <a:lnTo>
                  <a:pt x="62631" y="4499"/>
                </a:lnTo>
                <a:lnTo>
                  <a:pt x="61005" y="4529"/>
                </a:lnTo>
                <a:lnTo>
                  <a:pt x="58580" y="3774"/>
                </a:lnTo>
                <a:lnTo>
                  <a:pt x="54660" y="2264"/>
                </a:lnTo>
                <a:lnTo>
                  <a:pt x="50740" y="754"/>
                </a:lnTo>
                <a:lnTo>
                  <a:pt x="46893" y="0"/>
                </a:lnTo>
                <a:lnTo>
                  <a:pt x="43118" y="0"/>
                </a:lnTo>
                <a:lnTo>
                  <a:pt x="39547" y="4964"/>
                </a:lnTo>
                <a:lnTo>
                  <a:pt x="42741" y="4964"/>
                </a:lnTo>
                <a:lnTo>
                  <a:pt x="45659" y="7069"/>
                </a:lnTo>
                <a:lnTo>
                  <a:pt x="48301" y="11279"/>
                </a:lnTo>
                <a:lnTo>
                  <a:pt x="50944" y="15489"/>
                </a:lnTo>
                <a:lnTo>
                  <a:pt x="54007" y="17593"/>
                </a:lnTo>
                <a:lnTo>
                  <a:pt x="57491" y="17593"/>
                </a:lnTo>
                <a:lnTo>
                  <a:pt x="59016" y="17506"/>
                </a:lnTo>
                <a:lnTo>
                  <a:pt x="60714" y="16548"/>
                </a:lnTo>
                <a:lnTo>
                  <a:pt x="60714" y="41546"/>
                </a:lnTo>
                <a:lnTo>
                  <a:pt x="27265" y="41546"/>
                </a:lnTo>
                <a:lnTo>
                  <a:pt x="27267" y="39865"/>
                </a:lnTo>
                <a:lnTo>
                  <a:pt x="27690" y="24311"/>
                </a:lnTo>
                <a:lnTo>
                  <a:pt x="28833" y="15068"/>
                </a:lnTo>
                <a:lnTo>
                  <a:pt x="30401" y="8332"/>
                </a:lnTo>
                <a:lnTo>
                  <a:pt x="27700" y="4442"/>
                </a:lnTo>
                <a:lnTo>
                  <a:pt x="24738" y="6416"/>
                </a:lnTo>
                <a:lnTo>
                  <a:pt x="22241" y="8796"/>
                </a:lnTo>
                <a:lnTo>
                  <a:pt x="20209" y="11584"/>
                </a:lnTo>
                <a:lnTo>
                  <a:pt x="17189" y="15823"/>
                </a:lnTo>
                <a:lnTo>
                  <a:pt x="15127" y="20642"/>
                </a:lnTo>
                <a:lnTo>
                  <a:pt x="14024" y="26042"/>
                </a:lnTo>
                <a:lnTo>
                  <a:pt x="13327" y="29410"/>
                </a:lnTo>
                <a:lnTo>
                  <a:pt x="12834" y="34578"/>
                </a:lnTo>
                <a:lnTo>
                  <a:pt x="12543" y="41546"/>
                </a:lnTo>
                <a:lnTo>
                  <a:pt x="0" y="41546"/>
                </a:lnTo>
                <a:lnTo>
                  <a:pt x="0" y="46858"/>
                </a:lnTo>
                <a:lnTo>
                  <a:pt x="12369" y="46858"/>
                </a:lnTo>
                <a:lnTo>
                  <a:pt x="12369" y="109280"/>
                </a:lnTo>
                <a:lnTo>
                  <a:pt x="11701" y="113475"/>
                </a:lnTo>
                <a:lnTo>
                  <a:pt x="10365" y="115014"/>
                </a:lnTo>
                <a:lnTo>
                  <a:pt x="9030" y="116552"/>
                </a:lnTo>
                <a:lnTo>
                  <a:pt x="5574" y="117786"/>
                </a:lnTo>
                <a:lnTo>
                  <a:pt x="0" y="118715"/>
                </a:lnTo>
                <a:lnTo>
                  <a:pt x="0" y="121154"/>
                </a:lnTo>
                <a:lnTo>
                  <a:pt x="39808" y="121154"/>
                </a:lnTo>
                <a:lnTo>
                  <a:pt x="39808" y="118715"/>
                </a:lnTo>
                <a:lnTo>
                  <a:pt x="34756" y="118309"/>
                </a:lnTo>
                <a:lnTo>
                  <a:pt x="31359" y="117220"/>
                </a:lnTo>
                <a:lnTo>
                  <a:pt x="29616" y="115449"/>
                </a:lnTo>
                <a:lnTo>
                  <a:pt x="27874" y="113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937745" y="3499160"/>
            <a:ext cx="14016" cy="7352"/>
          </a:xfrm>
          <a:custGeom>
            <a:avLst/>
            <a:gdLst/>
            <a:ahLst/>
            <a:cxnLst/>
            <a:rect l="l" t="t" r="r" b="b"/>
            <a:pathLst>
              <a:path w="15418" h="8332">
                <a:moveTo>
                  <a:pt x="0" y="4442"/>
                </a:moveTo>
                <a:lnTo>
                  <a:pt x="2700" y="8332"/>
                </a:lnTo>
                <a:lnTo>
                  <a:pt x="6271" y="4964"/>
                </a:lnTo>
                <a:lnTo>
                  <a:pt x="11846" y="4964"/>
                </a:lnTo>
                <a:lnTo>
                  <a:pt x="15418" y="0"/>
                </a:lnTo>
                <a:lnTo>
                  <a:pt x="9727" y="0"/>
                </a:lnTo>
                <a:lnTo>
                  <a:pt x="4587" y="1480"/>
                </a:lnTo>
                <a:lnTo>
                  <a:pt x="0" y="4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976057" y="3588954"/>
            <a:ext cx="21864" cy="19489"/>
          </a:xfrm>
          <a:custGeom>
            <a:avLst/>
            <a:gdLst/>
            <a:ahLst/>
            <a:cxnLst/>
            <a:rect l="l" t="t" r="r" b="b"/>
            <a:pathLst>
              <a:path w="24050" h="22087">
                <a:moveTo>
                  <a:pt x="11154" y="20007"/>
                </a:moveTo>
                <a:lnTo>
                  <a:pt x="24050" y="22087"/>
                </a:lnTo>
                <a:lnTo>
                  <a:pt x="17264" y="16949"/>
                </a:lnTo>
                <a:lnTo>
                  <a:pt x="12131" y="12652"/>
                </a:lnTo>
                <a:lnTo>
                  <a:pt x="7456" y="3710"/>
                </a:lnTo>
                <a:lnTo>
                  <a:pt x="5678" y="0"/>
                </a:lnTo>
                <a:lnTo>
                  <a:pt x="5678" y="9545"/>
                </a:lnTo>
                <a:lnTo>
                  <a:pt x="0" y="13768"/>
                </a:lnTo>
                <a:lnTo>
                  <a:pt x="10046" y="19387"/>
                </a:lnTo>
                <a:lnTo>
                  <a:pt x="6390" y="12535"/>
                </a:lnTo>
                <a:lnTo>
                  <a:pt x="5678" y="5016"/>
                </a:lnTo>
                <a:lnTo>
                  <a:pt x="6390" y="12535"/>
                </a:lnTo>
                <a:lnTo>
                  <a:pt x="9235" y="15439"/>
                </a:lnTo>
                <a:lnTo>
                  <a:pt x="12386" y="16426"/>
                </a:lnTo>
                <a:lnTo>
                  <a:pt x="17264" y="19387"/>
                </a:lnTo>
                <a:lnTo>
                  <a:pt x="11154" y="20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617148" y="3691367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8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686099" y="3691059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7">
                <a:moveTo>
                  <a:pt x="83798" y="82047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5" y="74875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2" y="1422"/>
                </a:lnTo>
                <a:lnTo>
                  <a:pt x="38502" y="4267"/>
                </a:lnTo>
                <a:lnTo>
                  <a:pt x="35482" y="6126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4" y="5690"/>
                </a:lnTo>
                <a:lnTo>
                  <a:pt x="2381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5" y="10887"/>
                </a:lnTo>
                <a:lnTo>
                  <a:pt x="9349" y="11990"/>
                </a:lnTo>
                <a:lnTo>
                  <a:pt x="10453" y="14197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1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5" y="82047"/>
                </a:lnTo>
                <a:lnTo>
                  <a:pt x="38415" y="79608"/>
                </a:lnTo>
                <a:lnTo>
                  <a:pt x="34408" y="79492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2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7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3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7"/>
                </a:lnTo>
                <a:lnTo>
                  <a:pt x="83798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766557" y="3672385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2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5" y="29177"/>
                </a:lnTo>
                <a:lnTo>
                  <a:pt x="43205" y="22907"/>
                </a:lnTo>
                <a:lnTo>
                  <a:pt x="25610" y="22907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8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815289" y="3690829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89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3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3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5" y="43810"/>
                </a:lnTo>
                <a:lnTo>
                  <a:pt x="20818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2" y="78664"/>
                </a:lnTo>
                <a:lnTo>
                  <a:pt x="30662" y="79869"/>
                </a:lnTo>
                <a:lnTo>
                  <a:pt x="18466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913389" y="3690598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6"/>
                </a:moveTo>
                <a:lnTo>
                  <a:pt x="0" y="70636"/>
                </a:lnTo>
                <a:lnTo>
                  <a:pt x="1829" y="75093"/>
                </a:lnTo>
                <a:lnTo>
                  <a:pt x="5488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0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6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6"/>
                </a:lnTo>
                <a:lnTo>
                  <a:pt x="45035" y="74179"/>
                </a:lnTo>
                <a:lnTo>
                  <a:pt x="46008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4"/>
                </a:lnTo>
                <a:lnTo>
                  <a:pt x="68438" y="78853"/>
                </a:lnTo>
                <a:lnTo>
                  <a:pt x="70441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0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9" y="0"/>
                </a:lnTo>
                <a:lnTo>
                  <a:pt x="15868" y="2221"/>
                </a:lnTo>
                <a:lnTo>
                  <a:pt x="10845" y="6662"/>
                </a:lnTo>
                <a:lnTo>
                  <a:pt x="5821" y="11104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5"/>
                </a:lnTo>
                <a:lnTo>
                  <a:pt x="5400" y="25128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2"/>
                </a:lnTo>
                <a:lnTo>
                  <a:pt x="18989" y="19771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7" y="5109"/>
                </a:lnTo>
                <a:lnTo>
                  <a:pt x="27613" y="4354"/>
                </a:lnTo>
                <a:lnTo>
                  <a:pt x="36789" y="4354"/>
                </a:lnTo>
                <a:lnTo>
                  <a:pt x="40883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1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929070" y="3750952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979570" y="3691059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7">
                <a:moveTo>
                  <a:pt x="83798" y="82047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5" y="74875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6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4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6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2" y="14197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4" y="82047"/>
                </a:lnTo>
                <a:lnTo>
                  <a:pt x="38414" y="79608"/>
                </a:lnTo>
                <a:lnTo>
                  <a:pt x="34408" y="79492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7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3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7"/>
                </a:lnTo>
                <a:lnTo>
                  <a:pt x="83798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081172" y="3691128"/>
            <a:ext cx="15757" cy="6938"/>
          </a:xfrm>
          <a:custGeom>
            <a:avLst/>
            <a:gdLst/>
            <a:ahLst/>
            <a:cxnLst/>
            <a:rect l="l" t="t" r="r" b="b"/>
            <a:pathLst>
              <a:path w="17333" h="7863">
                <a:moveTo>
                  <a:pt x="11892" y="0"/>
                </a:moveTo>
                <a:lnTo>
                  <a:pt x="0" y="4202"/>
                </a:lnTo>
                <a:lnTo>
                  <a:pt x="4325" y="7863"/>
                </a:lnTo>
                <a:lnTo>
                  <a:pt x="10016" y="4625"/>
                </a:lnTo>
                <a:lnTo>
                  <a:pt x="17333" y="4625"/>
                </a:lnTo>
                <a:lnTo>
                  <a:pt x="1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061928" y="3656015"/>
            <a:ext cx="75705" cy="108899"/>
          </a:xfrm>
          <a:custGeom>
            <a:avLst/>
            <a:gdLst/>
            <a:ahLst/>
            <a:cxnLst/>
            <a:rect l="l" t="t" r="r" b="b"/>
            <a:pathLst>
              <a:path w="83275" h="123419">
                <a:moveTo>
                  <a:pt x="70732" y="0"/>
                </a:moveTo>
                <a:lnTo>
                  <a:pt x="68583" y="812"/>
                </a:lnTo>
                <a:lnTo>
                  <a:pt x="67044" y="1364"/>
                </a:lnTo>
                <a:lnTo>
                  <a:pt x="66115" y="1654"/>
                </a:lnTo>
                <a:lnTo>
                  <a:pt x="64140" y="2351"/>
                </a:lnTo>
                <a:lnTo>
                  <a:pt x="61847" y="3077"/>
                </a:lnTo>
                <a:lnTo>
                  <a:pt x="59233" y="3832"/>
                </a:lnTo>
                <a:lnTo>
                  <a:pt x="56620" y="4587"/>
                </a:lnTo>
                <a:lnTo>
                  <a:pt x="54007" y="5312"/>
                </a:lnTo>
                <a:lnTo>
                  <a:pt x="51394" y="6009"/>
                </a:lnTo>
                <a:lnTo>
                  <a:pt x="44251" y="7838"/>
                </a:lnTo>
                <a:lnTo>
                  <a:pt x="44251" y="10713"/>
                </a:lnTo>
                <a:lnTo>
                  <a:pt x="46051" y="10539"/>
                </a:lnTo>
                <a:lnTo>
                  <a:pt x="47735" y="10364"/>
                </a:lnTo>
                <a:lnTo>
                  <a:pt x="49564" y="10277"/>
                </a:lnTo>
                <a:lnTo>
                  <a:pt x="52526" y="10277"/>
                </a:lnTo>
                <a:lnTo>
                  <a:pt x="54399" y="10945"/>
                </a:lnTo>
                <a:lnTo>
                  <a:pt x="55967" y="13616"/>
                </a:lnTo>
                <a:lnTo>
                  <a:pt x="56359" y="16055"/>
                </a:lnTo>
                <a:lnTo>
                  <a:pt x="56359" y="47294"/>
                </a:lnTo>
                <a:lnTo>
                  <a:pt x="54210" y="45146"/>
                </a:lnTo>
                <a:lnTo>
                  <a:pt x="51974" y="43462"/>
                </a:lnTo>
                <a:lnTo>
                  <a:pt x="49651" y="42242"/>
                </a:lnTo>
                <a:lnTo>
                  <a:pt x="46109" y="40384"/>
                </a:lnTo>
                <a:lnTo>
                  <a:pt x="42218" y="39455"/>
                </a:lnTo>
                <a:lnTo>
                  <a:pt x="37979" y="39455"/>
                </a:lnTo>
                <a:lnTo>
                  <a:pt x="33060" y="39794"/>
                </a:lnTo>
                <a:lnTo>
                  <a:pt x="38501" y="44420"/>
                </a:lnTo>
                <a:lnTo>
                  <a:pt x="42334" y="44420"/>
                </a:lnTo>
                <a:lnTo>
                  <a:pt x="46269" y="45973"/>
                </a:lnTo>
                <a:lnTo>
                  <a:pt x="50305" y="49080"/>
                </a:lnTo>
                <a:lnTo>
                  <a:pt x="54341" y="52186"/>
                </a:lnTo>
                <a:lnTo>
                  <a:pt x="56359" y="57514"/>
                </a:lnTo>
                <a:lnTo>
                  <a:pt x="56359" y="104808"/>
                </a:lnTo>
                <a:lnTo>
                  <a:pt x="54965" y="107334"/>
                </a:lnTo>
                <a:lnTo>
                  <a:pt x="52178" y="110005"/>
                </a:lnTo>
                <a:lnTo>
                  <a:pt x="49390" y="112676"/>
                </a:lnTo>
                <a:lnTo>
                  <a:pt x="45732" y="114012"/>
                </a:lnTo>
                <a:lnTo>
                  <a:pt x="32607" y="114012"/>
                </a:lnTo>
                <a:lnTo>
                  <a:pt x="26146" y="110354"/>
                </a:lnTo>
                <a:lnTo>
                  <a:pt x="21820" y="103037"/>
                </a:lnTo>
                <a:lnTo>
                  <a:pt x="16900" y="91094"/>
                </a:lnTo>
                <a:lnTo>
                  <a:pt x="15331" y="78040"/>
                </a:lnTo>
                <a:lnTo>
                  <a:pt x="15331" y="68575"/>
                </a:lnTo>
                <a:lnTo>
                  <a:pt x="17363" y="60606"/>
                </a:lnTo>
                <a:lnTo>
                  <a:pt x="21428" y="54131"/>
                </a:lnTo>
                <a:lnTo>
                  <a:pt x="25493" y="47657"/>
                </a:lnTo>
                <a:lnTo>
                  <a:pt x="21167" y="43997"/>
                </a:lnTo>
                <a:lnTo>
                  <a:pt x="11019" y="52999"/>
                </a:lnTo>
                <a:lnTo>
                  <a:pt x="6055" y="60365"/>
                </a:lnTo>
                <a:lnTo>
                  <a:pt x="1513" y="72168"/>
                </a:lnTo>
                <a:lnTo>
                  <a:pt x="0" y="85443"/>
                </a:lnTo>
                <a:lnTo>
                  <a:pt x="83" y="88276"/>
                </a:lnTo>
                <a:lnTo>
                  <a:pt x="2755" y="100860"/>
                </a:lnTo>
                <a:lnTo>
                  <a:pt x="9189" y="111965"/>
                </a:lnTo>
                <a:lnTo>
                  <a:pt x="20324" y="120806"/>
                </a:lnTo>
                <a:lnTo>
                  <a:pt x="33188" y="123419"/>
                </a:lnTo>
                <a:lnTo>
                  <a:pt x="38763" y="123419"/>
                </a:lnTo>
                <a:lnTo>
                  <a:pt x="43670" y="122112"/>
                </a:lnTo>
                <a:lnTo>
                  <a:pt x="47909" y="119499"/>
                </a:lnTo>
                <a:lnTo>
                  <a:pt x="50290" y="117989"/>
                </a:lnTo>
                <a:lnTo>
                  <a:pt x="53107" y="115464"/>
                </a:lnTo>
                <a:lnTo>
                  <a:pt x="56359" y="111921"/>
                </a:lnTo>
                <a:lnTo>
                  <a:pt x="56359" y="122635"/>
                </a:lnTo>
                <a:lnTo>
                  <a:pt x="56969" y="123419"/>
                </a:lnTo>
                <a:lnTo>
                  <a:pt x="70645" y="118280"/>
                </a:lnTo>
                <a:lnTo>
                  <a:pt x="78717" y="115492"/>
                </a:lnTo>
                <a:lnTo>
                  <a:pt x="82927" y="114041"/>
                </a:lnTo>
                <a:lnTo>
                  <a:pt x="83275" y="113925"/>
                </a:lnTo>
                <a:lnTo>
                  <a:pt x="83275" y="111050"/>
                </a:lnTo>
                <a:lnTo>
                  <a:pt x="81359" y="111268"/>
                </a:lnTo>
                <a:lnTo>
                  <a:pt x="75436" y="111312"/>
                </a:lnTo>
                <a:lnTo>
                  <a:pt x="72967" y="110557"/>
                </a:lnTo>
                <a:lnTo>
                  <a:pt x="72038" y="109047"/>
                </a:lnTo>
                <a:lnTo>
                  <a:pt x="71109" y="107537"/>
                </a:lnTo>
                <a:lnTo>
                  <a:pt x="70645" y="104895"/>
                </a:lnTo>
                <a:lnTo>
                  <a:pt x="70645" y="101121"/>
                </a:lnTo>
                <a:lnTo>
                  <a:pt x="70819" y="29961"/>
                </a:lnTo>
                <a:lnTo>
                  <a:pt x="70906" y="19553"/>
                </a:lnTo>
                <a:lnTo>
                  <a:pt x="71022" y="12629"/>
                </a:lnTo>
                <a:lnTo>
                  <a:pt x="71254" y="174"/>
                </a:lnTo>
                <a:lnTo>
                  <a:pt x="70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93027" y="3691520"/>
            <a:ext cx="123140" cy="71933"/>
          </a:xfrm>
          <a:custGeom>
            <a:avLst/>
            <a:gdLst/>
            <a:ahLst/>
            <a:cxnLst/>
            <a:rect l="l" t="t" r="r" b="b"/>
            <a:pathLst>
              <a:path w="135454" h="81524">
                <a:moveTo>
                  <a:pt x="122823" y="22500"/>
                </a:moveTo>
                <a:lnTo>
                  <a:pt x="121923" y="15706"/>
                </a:lnTo>
                <a:lnTo>
                  <a:pt x="120123" y="11409"/>
                </a:lnTo>
                <a:lnTo>
                  <a:pt x="116987" y="3803"/>
                </a:lnTo>
                <a:lnTo>
                  <a:pt x="110744" y="0"/>
                </a:lnTo>
                <a:lnTo>
                  <a:pt x="95645" y="0"/>
                </a:lnTo>
                <a:lnTo>
                  <a:pt x="90012" y="1800"/>
                </a:lnTo>
                <a:lnTo>
                  <a:pt x="84495" y="5400"/>
                </a:lnTo>
                <a:lnTo>
                  <a:pt x="81301" y="7490"/>
                </a:lnTo>
                <a:lnTo>
                  <a:pt x="77555" y="10713"/>
                </a:lnTo>
                <a:lnTo>
                  <a:pt x="73258" y="15068"/>
                </a:lnTo>
                <a:lnTo>
                  <a:pt x="72038" y="11293"/>
                </a:lnTo>
                <a:lnTo>
                  <a:pt x="70500" y="8303"/>
                </a:lnTo>
                <a:lnTo>
                  <a:pt x="68641" y="6097"/>
                </a:lnTo>
                <a:lnTo>
                  <a:pt x="65099" y="2032"/>
                </a:lnTo>
                <a:lnTo>
                  <a:pt x="60337" y="0"/>
                </a:lnTo>
                <a:lnTo>
                  <a:pt x="49942" y="0"/>
                </a:lnTo>
                <a:lnTo>
                  <a:pt x="45644" y="1001"/>
                </a:lnTo>
                <a:lnTo>
                  <a:pt x="41463" y="3004"/>
                </a:lnTo>
                <a:lnTo>
                  <a:pt x="37282" y="5008"/>
                </a:lnTo>
                <a:lnTo>
                  <a:pt x="32317" y="8622"/>
                </a:lnTo>
                <a:lnTo>
                  <a:pt x="26568" y="13848"/>
                </a:lnTo>
                <a:lnTo>
                  <a:pt x="26568" y="2090"/>
                </a:lnTo>
                <a:lnTo>
                  <a:pt x="25668" y="0"/>
                </a:lnTo>
                <a:lnTo>
                  <a:pt x="22938" y="987"/>
                </a:lnTo>
                <a:lnTo>
                  <a:pt x="17770" y="2961"/>
                </a:lnTo>
                <a:lnTo>
                  <a:pt x="12601" y="4935"/>
                </a:lnTo>
                <a:lnTo>
                  <a:pt x="8885" y="6300"/>
                </a:lnTo>
                <a:lnTo>
                  <a:pt x="6620" y="7054"/>
                </a:lnTo>
                <a:lnTo>
                  <a:pt x="348" y="9145"/>
                </a:lnTo>
                <a:lnTo>
                  <a:pt x="348" y="12193"/>
                </a:lnTo>
                <a:lnTo>
                  <a:pt x="1161" y="11903"/>
                </a:lnTo>
                <a:lnTo>
                  <a:pt x="3092" y="11467"/>
                </a:lnTo>
                <a:lnTo>
                  <a:pt x="7839" y="11409"/>
                </a:lnTo>
                <a:lnTo>
                  <a:pt x="9712" y="12077"/>
                </a:lnTo>
                <a:lnTo>
                  <a:pt x="11977" y="14748"/>
                </a:lnTo>
                <a:lnTo>
                  <a:pt x="12543" y="17564"/>
                </a:lnTo>
                <a:lnTo>
                  <a:pt x="12543" y="71943"/>
                </a:lnTo>
                <a:lnTo>
                  <a:pt x="11382" y="75311"/>
                </a:lnTo>
                <a:lnTo>
                  <a:pt x="9059" y="76995"/>
                </a:lnTo>
                <a:lnTo>
                  <a:pt x="7549" y="78098"/>
                </a:lnTo>
                <a:lnTo>
                  <a:pt x="4529" y="78853"/>
                </a:lnTo>
                <a:lnTo>
                  <a:pt x="0" y="79259"/>
                </a:lnTo>
                <a:lnTo>
                  <a:pt x="0" y="81524"/>
                </a:lnTo>
                <a:lnTo>
                  <a:pt x="39634" y="81524"/>
                </a:lnTo>
                <a:lnTo>
                  <a:pt x="39634" y="79259"/>
                </a:lnTo>
                <a:lnTo>
                  <a:pt x="34466" y="79201"/>
                </a:lnTo>
                <a:lnTo>
                  <a:pt x="31112" y="78330"/>
                </a:lnTo>
                <a:lnTo>
                  <a:pt x="29573" y="76646"/>
                </a:lnTo>
                <a:lnTo>
                  <a:pt x="28034" y="74963"/>
                </a:lnTo>
                <a:lnTo>
                  <a:pt x="27265" y="71914"/>
                </a:lnTo>
                <a:lnTo>
                  <a:pt x="27265" y="19858"/>
                </a:lnTo>
                <a:lnTo>
                  <a:pt x="29878" y="16722"/>
                </a:lnTo>
                <a:lnTo>
                  <a:pt x="32898" y="14182"/>
                </a:lnTo>
                <a:lnTo>
                  <a:pt x="36324" y="12237"/>
                </a:lnTo>
                <a:lnTo>
                  <a:pt x="39750" y="10292"/>
                </a:lnTo>
                <a:lnTo>
                  <a:pt x="43234" y="9319"/>
                </a:lnTo>
                <a:lnTo>
                  <a:pt x="52991" y="9319"/>
                </a:lnTo>
                <a:lnTo>
                  <a:pt x="57056" y="12164"/>
                </a:lnTo>
                <a:lnTo>
                  <a:pt x="58972" y="17855"/>
                </a:lnTo>
                <a:lnTo>
                  <a:pt x="60134" y="21223"/>
                </a:lnTo>
                <a:lnTo>
                  <a:pt x="60714" y="27378"/>
                </a:lnTo>
                <a:lnTo>
                  <a:pt x="60714" y="68430"/>
                </a:lnTo>
                <a:lnTo>
                  <a:pt x="59959" y="73279"/>
                </a:lnTo>
                <a:lnTo>
                  <a:pt x="58450" y="75253"/>
                </a:lnTo>
                <a:lnTo>
                  <a:pt x="56940" y="77227"/>
                </a:lnTo>
                <a:lnTo>
                  <a:pt x="53426" y="78563"/>
                </a:lnTo>
                <a:lnTo>
                  <a:pt x="47909" y="79259"/>
                </a:lnTo>
                <a:lnTo>
                  <a:pt x="47909" y="81524"/>
                </a:lnTo>
                <a:lnTo>
                  <a:pt x="87892" y="81524"/>
                </a:lnTo>
                <a:lnTo>
                  <a:pt x="87892" y="79259"/>
                </a:lnTo>
                <a:lnTo>
                  <a:pt x="82550" y="79085"/>
                </a:lnTo>
                <a:lnTo>
                  <a:pt x="79051" y="77779"/>
                </a:lnTo>
                <a:lnTo>
                  <a:pt x="77396" y="75340"/>
                </a:lnTo>
                <a:lnTo>
                  <a:pt x="75741" y="72901"/>
                </a:lnTo>
                <a:lnTo>
                  <a:pt x="74913" y="69330"/>
                </a:lnTo>
                <a:lnTo>
                  <a:pt x="74913" y="20032"/>
                </a:lnTo>
                <a:lnTo>
                  <a:pt x="78049" y="16839"/>
                </a:lnTo>
                <a:lnTo>
                  <a:pt x="80691" y="14516"/>
                </a:lnTo>
                <a:lnTo>
                  <a:pt x="82840" y="13064"/>
                </a:lnTo>
                <a:lnTo>
                  <a:pt x="86557" y="10567"/>
                </a:lnTo>
                <a:lnTo>
                  <a:pt x="90302" y="9319"/>
                </a:lnTo>
                <a:lnTo>
                  <a:pt x="100349" y="9319"/>
                </a:lnTo>
                <a:lnTo>
                  <a:pt x="104559" y="11700"/>
                </a:lnTo>
                <a:lnTo>
                  <a:pt x="106708" y="16461"/>
                </a:lnTo>
                <a:lnTo>
                  <a:pt x="107927" y="19132"/>
                </a:lnTo>
                <a:lnTo>
                  <a:pt x="108537" y="23284"/>
                </a:lnTo>
                <a:lnTo>
                  <a:pt x="108537" y="71275"/>
                </a:lnTo>
                <a:lnTo>
                  <a:pt x="107739" y="74469"/>
                </a:lnTo>
                <a:lnTo>
                  <a:pt x="106142" y="76037"/>
                </a:lnTo>
                <a:lnTo>
                  <a:pt x="104545" y="77604"/>
                </a:lnTo>
                <a:lnTo>
                  <a:pt x="101220" y="78621"/>
                </a:lnTo>
                <a:lnTo>
                  <a:pt x="96168" y="79085"/>
                </a:lnTo>
                <a:lnTo>
                  <a:pt x="96168" y="81524"/>
                </a:lnTo>
                <a:lnTo>
                  <a:pt x="135454" y="81524"/>
                </a:lnTo>
                <a:lnTo>
                  <a:pt x="135454" y="79259"/>
                </a:lnTo>
                <a:lnTo>
                  <a:pt x="130692" y="78795"/>
                </a:lnTo>
                <a:lnTo>
                  <a:pt x="127396" y="77822"/>
                </a:lnTo>
                <a:lnTo>
                  <a:pt x="125567" y="76342"/>
                </a:lnTo>
                <a:lnTo>
                  <a:pt x="123737" y="74861"/>
                </a:lnTo>
                <a:lnTo>
                  <a:pt x="122823" y="72059"/>
                </a:lnTo>
                <a:lnTo>
                  <a:pt x="122823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097101" y="3656168"/>
            <a:ext cx="30567" cy="108745"/>
          </a:xfrm>
          <a:custGeom>
            <a:avLst/>
            <a:gdLst/>
            <a:ahLst/>
            <a:cxnLst/>
            <a:rect l="l" t="t" r="r" b="b"/>
            <a:pathLst>
              <a:path w="33624" h="123244">
                <a:moveTo>
                  <a:pt x="3919" y="10364"/>
                </a:moveTo>
                <a:lnTo>
                  <a:pt x="7288" y="10364"/>
                </a:lnTo>
                <a:lnTo>
                  <a:pt x="9436" y="11075"/>
                </a:lnTo>
                <a:lnTo>
                  <a:pt x="11295" y="13921"/>
                </a:lnTo>
                <a:lnTo>
                  <a:pt x="11759" y="16316"/>
                </a:lnTo>
                <a:lnTo>
                  <a:pt x="11759" y="114302"/>
                </a:lnTo>
                <a:lnTo>
                  <a:pt x="14866" y="116857"/>
                </a:lnTo>
                <a:lnTo>
                  <a:pt x="21080" y="119412"/>
                </a:lnTo>
                <a:lnTo>
                  <a:pt x="27294" y="121967"/>
                </a:lnTo>
                <a:lnTo>
                  <a:pt x="33624" y="123244"/>
                </a:lnTo>
                <a:lnTo>
                  <a:pt x="29007" y="114055"/>
                </a:lnTo>
                <a:lnTo>
                  <a:pt x="26742" y="111892"/>
                </a:lnTo>
                <a:lnTo>
                  <a:pt x="26219" y="108873"/>
                </a:lnTo>
                <a:lnTo>
                  <a:pt x="26219" y="60562"/>
                </a:lnTo>
                <a:lnTo>
                  <a:pt x="28194" y="57354"/>
                </a:lnTo>
                <a:lnTo>
                  <a:pt x="28078" y="51301"/>
                </a:lnTo>
                <a:lnTo>
                  <a:pt x="26568" y="54088"/>
                </a:lnTo>
                <a:lnTo>
                  <a:pt x="26568" y="1045"/>
                </a:lnTo>
                <a:lnTo>
                  <a:pt x="25987" y="0"/>
                </a:lnTo>
                <a:lnTo>
                  <a:pt x="23141" y="928"/>
                </a:lnTo>
                <a:lnTo>
                  <a:pt x="17857" y="2787"/>
                </a:lnTo>
                <a:lnTo>
                  <a:pt x="12572" y="4645"/>
                </a:lnTo>
                <a:lnTo>
                  <a:pt x="6620" y="6329"/>
                </a:lnTo>
                <a:lnTo>
                  <a:pt x="0" y="7838"/>
                </a:lnTo>
                <a:lnTo>
                  <a:pt x="0" y="10800"/>
                </a:lnTo>
                <a:lnTo>
                  <a:pt x="3919" y="10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857849" y="3690982"/>
            <a:ext cx="53849" cy="72471"/>
          </a:xfrm>
          <a:custGeom>
            <a:avLst/>
            <a:gdLst/>
            <a:ahLst/>
            <a:cxnLst/>
            <a:rect l="l" t="t" r="r" b="b"/>
            <a:pathLst>
              <a:path w="59234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3" y="12774"/>
                </a:lnTo>
                <a:lnTo>
                  <a:pt x="45078" y="14806"/>
                </a:lnTo>
                <a:lnTo>
                  <a:pt x="47314" y="16838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4" y="11787"/>
                </a:lnTo>
                <a:lnTo>
                  <a:pt x="59234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2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8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698124" y="3656015"/>
            <a:ext cx="58916" cy="107438"/>
          </a:xfrm>
          <a:custGeom>
            <a:avLst/>
            <a:gdLst/>
            <a:ahLst/>
            <a:cxnLst/>
            <a:rect l="l" t="t" r="r" b="b"/>
            <a:pathLst>
              <a:path w="64808" h="121763">
                <a:moveTo>
                  <a:pt x="32578" y="7316"/>
                </a:move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3"/>
                </a:lnTo>
                <a:lnTo>
                  <a:pt x="48955" y="11758"/>
                </a:lnTo>
                <a:lnTo>
                  <a:pt x="50639" y="14313"/>
                </a:lnTo>
                <a:lnTo>
                  <a:pt x="52091" y="16098"/>
                </a:lnTo>
                <a:lnTo>
                  <a:pt x="53310" y="17114"/>
                </a:lnTo>
                <a:lnTo>
                  <a:pt x="55981" y="18639"/>
                </a:lnTo>
                <a:lnTo>
                  <a:pt x="59640" y="18639"/>
                </a:lnTo>
                <a:lnTo>
                  <a:pt x="61324" y="17884"/>
                </a:lnTo>
                <a:lnTo>
                  <a:pt x="62718" y="16374"/>
                </a:lnTo>
                <a:lnTo>
                  <a:pt x="64112" y="14864"/>
                </a:lnTo>
                <a:lnTo>
                  <a:pt x="64808" y="13151"/>
                </a:lnTo>
                <a:lnTo>
                  <a:pt x="64808" y="7809"/>
                </a:lnTo>
                <a:lnTo>
                  <a:pt x="62790" y="5080"/>
                </a:lnTo>
                <a:lnTo>
                  <a:pt x="58754" y="3048"/>
                </a:lnTo>
                <a:lnTo>
                  <a:pt x="54718" y="1015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8" y="24532"/>
                </a:lnTo>
                <a:lnTo>
                  <a:pt x="15069" y="32284"/>
                </a:lnTo>
                <a:lnTo>
                  <a:pt x="15069" y="41459"/>
                </a:lnTo>
                <a:lnTo>
                  <a:pt x="174" y="41459"/>
                </a:lnTo>
                <a:lnTo>
                  <a:pt x="174" y="47294"/>
                </a:lnTo>
                <a:lnTo>
                  <a:pt x="15069" y="47294"/>
                </a:lnTo>
                <a:lnTo>
                  <a:pt x="15069" y="109657"/>
                </a:lnTo>
                <a:lnTo>
                  <a:pt x="14097" y="113881"/>
                </a:lnTo>
                <a:lnTo>
                  <a:pt x="12151" y="115884"/>
                </a:lnTo>
                <a:lnTo>
                  <a:pt x="10206" y="117888"/>
                </a:lnTo>
                <a:lnTo>
                  <a:pt x="6155" y="119034"/>
                </a:lnTo>
                <a:lnTo>
                  <a:pt x="0" y="119325"/>
                </a:lnTo>
                <a:lnTo>
                  <a:pt x="0" y="121763"/>
                </a:lnTo>
                <a:lnTo>
                  <a:pt x="46429" y="121763"/>
                </a:lnTo>
                <a:lnTo>
                  <a:pt x="46429" y="119325"/>
                </a:lnTo>
                <a:lnTo>
                  <a:pt x="38937" y="118802"/>
                </a:lnTo>
                <a:lnTo>
                  <a:pt x="34306" y="117626"/>
                </a:lnTo>
                <a:lnTo>
                  <a:pt x="32535" y="115797"/>
                </a:lnTo>
                <a:lnTo>
                  <a:pt x="30763" y="113968"/>
                </a:lnTo>
                <a:lnTo>
                  <a:pt x="29878" y="109773"/>
                </a:lnTo>
                <a:lnTo>
                  <a:pt x="29878" y="47294"/>
                </a:lnTo>
                <a:lnTo>
                  <a:pt x="51568" y="47294"/>
                </a:lnTo>
                <a:lnTo>
                  <a:pt x="51568" y="41459"/>
                </a:lnTo>
                <a:lnTo>
                  <a:pt x="29704" y="41459"/>
                </a:lnTo>
                <a:lnTo>
                  <a:pt x="29704" y="17042"/>
                </a:lnTo>
                <a:lnTo>
                  <a:pt x="30139" y="13993"/>
                </a:lnTo>
                <a:lnTo>
                  <a:pt x="31010" y="11671"/>
                </a:lnTo>
                <a:lnTo>
                  <a:pt x="32578" y="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631389" y="3690598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7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5"/>
                </a:lnTo>
                <a:lnTo>
                  <a:pt x="68438" y="78853"/>
                </a:lnTo>
                <a:lnTo>
                  <a:pt x="70441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1"/>
                </a:lnTo>
                <a:lnTo>
                  <a:pt x="10845" y="6663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6" y="23415"/>
                </a:lnTo>
                <a:lnTo>
                  <a:pt x="5400" y="25128"/>
                </a:lnTo>
                <a:lnTo>
                  <a:pt x="6794" y="26841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4"/>
                </a:lnTo>
                <a:lnTo>
                  <a:pt x="36788" y="4354"/>
                </a:lnTo>
                <a:lnTo>
                  <a:pt x="40883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2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647070" y="3750952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747135" y="3672384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5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804709" y="3691616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790798" y="3691367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3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9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1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2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949830" y="3656015"/>
            <a:ext cx="75705" cy="108898"/>
          </a:xfrm>
          <a:custGeom>
            <a:avLst/>
            <a:gdLst/>
            <a:ahLst/>
            <a:cxnLst/>
            <a:rect l="l" t="t" r="r" b="b"/>
            <a:pathLst>
              <a:path w="83275" h="123418">
                <a:moveTo>
                  <a:pt x="54341" y="52186"/>
                </a:moveTo>
                <a:lnTo>
                  <a:pt x="56359" y="57514"/>
                </a:lnTo>
                <a:lnTo>
                  <a:pt x="56359" y="104809"/>
                </a:lnTo>
                <a:lnTo>
                  <a:pt x="54965" y="107334"/>
                </a:lnTo>
                <a:lnTo>
                  <a:pt x="52178" y="110005"/>
                </a:lnTo>
                <a:lnTo>
                  <a:pt x="49390" y="112676"/>
                </a:lnTo>
                <a:lnTo>
                  <a:pt x="45732" y="114012"/>
                </a:lnTo>
                <a:lnTo>
                  <a:pt x="32607" y="114012"/>
                </a:lnTo>
                <a:lnTo>
                  <a:pt x="26147" y="110354"/>
                </a:lnTo>
                <a:lnTo>
                  <a:pt x="21820" y="103037"/>
                </a:lnTo>
                <a:lnTo>
                  <a:pt x="16900" y="91094"/>
                </a:lnTo>
                <a:lnTo>
                  <a:pt x="15331" y="78040"/>
                </a:lnTo>
                <a:lnTo>
                  <a:pt x="15331" y="68575"/>
                </a:lnTo>
                <a:lnTo>
                  <a:pt x="17363" y="60606"/>
                </a:lnTo>
                <a:lnTo>
                  <a:pt x="21428" y="54131"/>
                </a:lnTo>
                <a:lnTo>
                  <a:pt x="25493" y="47657"/>
                </a:lnTo>
                <a:lnTo>
                  <a:pt x="21168" y="43997"/>
                </a:lnTo>
                <a:lnTo>
                  <a:pt x="11019" y="52999"/>
                </a:lnTo>
                <a:lnTo>
                  <a:pt x="6055" y="60365"/>
                </a:lnTo>
                <a:lnTo>
                  <a:pt x="1513" y="72169"/>
                </a:lnTo>
                <a:lnTo>
                  <a:pt x="0" y="85443"/>
                </a:lnTo>
                <a:lnTo>
                  <a:pt x="83" y="88276"/>
                </a:lnTo>
                <a:lnTo>
                  <a:pt x="2755" y="100860"/>
                </a:lnTo>
                <a:lnTo>
                  <a:pt x="9189" y="111965"/>
                </a:lnTo>
                <a:lnTo>
                  <a:pt x="20325" y="120806"/>
                </a:lnTo>
                <a:lnTo>
                  <a:pt x="33188" y="123418"/>
                </a:lnTo>
                <a:lnTo>
                  <a:pt x="38763" y="123418"/>
                </a:lnTo>
                <a:lnTo>
                  <a:pt x="43670" y="122112"/>
                </a:lnTo>
                <a:lnTo>
                  <a:pt x="47909" y="119499"/>
                </a:lnTo>
                <a:lnTo>
                  <a:pt x="50290" y="117989"/>
                </a:lnTo>
                <a:lnTo>
                  <a:pt x="53107" y="115463"/>
                </a:lnTo>
                <a:lnTo>
                  <a:pt x="56359" y="111921"/>
                </a:lnTo>
                <a:lnTo>
                  <a:pt x="56359" y="122635"/>
                </a:lnTo>
                <a:lnTo>
                  <a:pt x="56969" y="123418"/>
                </a:lnTo>
                <a:lnTo>
                  <a:pt x="70645" y="118280"/>
                </a:lnTo>
                <a:lnTo>
                  <a:pt x="78717" y="115492"/>
                </a:lnTo>
                <a:lnTo>
                  <a:pt x="82927" y="114041"/>
                </a:lnTo>
                <a:lnTo>
                  <a:pt x="83275" y="113925"/>
                </a:lnTo>
                <a:lnTo>
                  <a:pt x="83275" y="111051"/>
                </a:lnTo>
                <a:lnTo>
                  <a:pt x="81359" y="111268"/>
                </a:lnTo>
                <a:lnTo>
                  <a:pt x="75436" y="111312"/>
                </a:lnTo>
                <a:lnTo>
                  <a:pt x="72968" y="110557"/>
                </a:lnTo>
                <a:lnTo>
                  <a:pt x="72038" y="109047"/>
                </a:lnTo>
                <a:lnTo>
                  <a:pt x="71109" y="107538"/>
                </a:lnTo>
                <a:lnTo>
                  <a:pt x="70645" y="104896"/>
                </a:lnTo>
                <a:lnTo>
                  <a:pt x="70645" y="101121"/>
                </a:lnTo>
                <a:lnTo>
                  <a:pt x="70819" y="29962"/>
                </a:lnTo>
                <a:lnTo>
                  <a:pt x="70906" y="19553"/>
                </a:lnTo>
                <a:lnTo>
                  <a:pt x="71022" y="12629"/>
                </a:lnTo>
                <a:lnTo>
                  <a:pt x="71254" y="174"/>
                </a:lnTo>
                <a:lnTo>
                  <a:pt x="70732" y="0"/>
                </a:lnTo>
                <a:lnTo>
                  <a:pt x="68583" y="812"/>
                </a:lnTo>
                <a:lnTo>
                  <a:pt x="67044" y="1364"/>
                </a:lnTo>
                <a:lnTo>
                  <a:pt x="66115" y="1654"/>
                </a:lnTo>
                <a:lnTo>
                  <a:pt x="64141" y="2351"/>
                </a:lnTo>
                <a:lnTo>
                  <a:pt x="61847" y="3077"/>
                </a:lnTo>
                <a:lnTo>
                  <a:pt x="59234" y="3832"/>
                </a:lnTo>
                <a:lnTo>
                  <a:pt x="56620" y="4587"/>
                </a:lnTo>
                <a:lnTo>
                  <a:pt x="54007" y="5313"/>
                </a:lnTo>
                <a:lnTo>
                  <a:pt x="51394" y="6009"/>
                </a:lnTo>
                <a:lnTo>
                  <a:pt x="44251" y="7838"/>
                </a:lnTo>
                <a:lnTo>
                  <a:pt x="44251" y="10713"/>
                </a:lnTo>
                <a:lnTo>
                  <a:pt x="46051" y="10538"/>
                </a:lnTo>
                <a:lnTo>
                  <a:pt x="47735" y="10364"/>
                </a:lnTo>
                <a:lnTo>
                  <a:pt x="49564" y="10277"/>
                </a:lnTo>
                <a:lnTo>
                  <a:pt x="52526" y="10277"/>
                </a:lnTo>
                <a:lnTo>
                  <a:pt x="54399" y="10945"/>
                </a:lnTo>
                <a:lnTo>
                  <a:pt x="55967" y="13616"/>
                </a:lnTo>
                <a:lnTo>
                  <a:pt x="56359" y="16055"/>
                </a:lnTo>
                <a:lnTo>
                  <a:pt x="56359" y="47294"/>
                </a:lnTo>
                <a:lnTo>
                  <a:pt x="54210" y="45146"/>
                </a:lnTo>
                <a:lnTo>
                  <a:pt x="51974" y="43462"/>
                </a:lnTo>
                <a:lnTo>
                  <a:pt x="49651" y="42243"/>
                </a:lnTo>
                <a:lnTo>
                  <a:pt x="46109" y="40384"/>
                </a:lnTo>
                <a:lnTo>
                  <a:pt x="42218" y="39455"/>
                </a:lnTo>
                <a:lnTo>
                  <a:pt x="37979" y="39455"/>
                </a:lnTo>
                <a:lnTo>
                  <a:pt x="33060" y="39794"/>
                </a:lnTo>
                <a:lnTo>
                  <a:pt x="38502" y="44420"/>
                </a:lnTo>
                <a:lnTo>
                  <a:pt x="42334" y="44420"/>
                </a:lnTo>
                <a:lnTo>
                  <a:pt x="46269" y="45973"/>
                </a:lnTo>
                <a:lnTo>
                  <a:pt x="50305" y="49080"/>
                </a:lnTo>
                <a:lnTo>
                  <a:pt x="54341" y="5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969074" y="3691128"/>
            <a:ext cx="15757" cy="6938"/>
          </a:xfrm>
          <a:custGeom>
            <a:avLst/>
            <a:gdLst/>
            <a:ahLst/>
            <a:cxnLst/>
            <a:rect l="l" t="t" r="r" b="b"/>
            <a:pathLst>
              <a:path w="17333" h="7863">
                <a:moveTo>
                  <a:pt x="11892" y="0"/>
                </a:moveTo>
                <a:lnTo>
                  <a:pt x="0" y="4202"/>
                </a:lnTo>
                <a:lnTo>
                  <a:pt x="4325" y="7863"/>
                </a:lnTo>
                <a:lnTo>
                  <a:pt x="10016" y="4625"/>
                </a:lnTo>
                <a:lnTo>
                  <a:pt x="17333" y="4626"/>
                </a:lnTo>
                <a:lnTo>
                  <a:pt x="1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044120" y="3691616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030208" y="3691367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9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2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122627" y="3691136"/>
            <a:ext cx="49705" cy="73777"/>
          </a:xfrm>
          <a:custGeom>
            <a:avLst/>
            <a:gdLst/>
            <a:ahLst/>
            <a:cxnLst/>
            <a:rect l="l" t="t" r="r" b="b"/>
            <a:pathLst>
              <a:path w="54675" h="83614">
                <a:moveTo>
                  <a:pt x="33551" y="68546"/>
                </a:moveTo>
                <a:lnTo>
                  <a:pt x="29631" y="74643"/>
                </a:lnTo>
                <a:lnTo>
                  <a:pt x="23606" y="77691"/>
                </a:lnTo>
                <a:lnTo>
                  <a:pt x="12456" y="77691"/>
                </a:lnTo>
                <a:lnTo>
                  <a:pt x="8943" y="77038"/>
                </a:lnTo>
                <a:lnTo>
                  <a:pt x="4936" y="75732"/>
                </a:lnTo>
                <a:lnTo>
                  <a:pt x="929" y="74425"/>
                </a:lnTo>
                <a:lnTo>
                  <a:pt x="5545" y="83614"/>
                </a:lnTo>
                <a:lnTo>
                  <a:pt x="11992" y="83614"/>
                </a:lnTo>
                <a:lnTo>
                  <a:pt x="20908" y="82830"/>
                </a:lnTo>
                <a:lnTo>
                  <a:pt x="32969" y="78525"/>
                </a:lnTo>
                <a:lnTo>
                  <a:pt x="42915" y="70462"/>
                </a:lnTo>
                <a:lnTo>
                  <a:pt x="48008" y="63640"/>
                </a:lnTo>
                <a:lnTo>
                  <a:pt x="53008" y="51996"/>
                </a:lnTo>
                <a:lnTo>
                  <a:pt x="54675" y="38845"/>
                </a:lnTo>
                <a:lnTo>
                  <a:pt x="54502" y="34202"/>
                </a:lnTo>
                <a:lnTo>
                  <a:pt x="51741" y="21304"/>
                </a:lnTo>
                <a:lnTo>
                  <a:pt x="45616" y="10800"/>
                </a:lnTo>
                <a:lnTo>
                  <a:pt x="39576" y="3599"/>
                </a:lnTo>
                <a:lnTo>
                  <a:pt x="32288" y="0"/>
                </a:lnTo>
                <a:lnTo>
                  <a:pt x="16782" y="0"/>
                </a:lnTo>
                <a:lnTo>
                  <a:pt x="10627" y="2177"/>
                </a:lnTo>
                <a:lnTo>
                  <a:pt x="5284" y="6532"/>
                </a:lnTo>
                <a:lnTo>
                  <a:pt x="2264" y="9029"/>
                </a:lnTo>
                <a:lnTo>
                  <a:pt x="0" y="11671"/>
                </a:lnTo>
                <a:lnTo>
                  <a:pt x="116" y="17724"/>
                </a:lnTo>
                <a:lnTo>
                  <a:pt x="4065" y="15198"/>
                </a:lnTo>
                <a:lnTo>
                  <a:pt x="8014" y="12672"/>
                </a:lnTo>
                <a:lnTo>
                  <a:pt x="12050" y="11409"/>
                </a:lnTo>
                <a:lnTo>
                  <a:pt x="24361" y="11409"/>
                </a:lnTo>
                <a:lnTo>
                  <a:pt x="30284" y="15082"/>
                </a:lnTo>
                <a:lnTo>
                  <a:pt x="33943" y="22427"/>
                </a:lnTo>
                <a:lnTo>
                  <a:pt x="37602" y="29773"/>
                </a:lnTo>
                <a:lnTo>
                  <a:pt x="39431" y="37771"/>
                </a:lnTo>
                <a:lnTo>
                  <a:pt x="39431" y="55075"/>
                </a:lnTo>
                <a:lnTo>
                  <a:pt x="37471" y="62449"/>
                </a:lnTo>
                <a:lnTo>
                  <a:pt x="33551" y="68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179617" y="3672384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10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5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8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259440" y="3690828"/>
            <a:ext cx="75467" cy="106901"/>
          </a:xfrm>
          <a:custGeom>
            <a:avLst/>
            <a:gdLst/>
            <a:ahLst/>
            <a:cxnLst/>
            <a:rect l="l" t="t" r="r" b="b"/>
            <a:pathLst>
              <a:path w="83014" h="121154">
                <a:moveTo>
                  <a:pt x="43118" y="121154"/>
                </a:moveTo>
                <a:lnTo>
                  <a:pt x="43118" y="118106"/>
                </a:lnTo>
                <a:lnTo>
                  <a:pt x="36672" y="117641"/>
                </a:lnTo>
                <a:lnTo>
                  <a:pt x="32491" y="116741"/>
                </a:lnTo>
                <a:lnTo>
                  <a:pt x="30575" y="115405"/>
                </a:lnTo>
                <a:lnTo>
                  <a:pt x="28658" y="114070"/>
                </a:lnTo>
                <a:lnTo>
                  <a:pt x="27700" y="110470"/>
                </a:lnTo>
                <a:lnTo>
                  <a:pt x="27700" y="76124"/>
                </a:lnTo>
                <a:lnTo>
                  <a:pt x="30836" y="79376"/>
                </a:lnTo>
                <a:lnTo>
                  <a:pt x="27700" y="66282"/>
                </a:lnTo>
                <a:lnTo>
                  <a:pt x="27700" y="19916"/>
                </a:lnTo>
                <a:lnTo>
                  <a:pt x="29471" y="17318"/>
                </a:lnTo>
                <a:lnTo>
                  <a:pt x="33014" y="14676"/>
                </a:lnTo>
                <a:lnTo>
                  <a:pt x="36556" y="12034"/>
                </a:lnTo>
                <a:lnTo>
                  <a:pt x="40476" y="10713"/>
                </a:lnTo>
                <a:lnTo>
                  <a:pt x="50871" y="10713"/>
                </a:lnTo>
                <a:lnTo>
                  <a:pt x="56228" y="13355"/>
                </a:lnTo>
                <a:lnTo>
                  <a:pt x="60845" y="18639"/>
                </a:lnTo>
                <a:lnTo>
                  <a:pt x="65462" y="23923"/>
                </a:lnTo>
                <a:lnTo>
                  <a:pt x="67770" y="31907"/>
                </a:lnTo>
                <a:lnTo>
                  <a:pt x="67749" y="44460"/>
                </a:lnTo>
                <a:lnTo>
                  <a:pt x="65910" y="58206"/>
                </a:lnTo>
                <a:lnTo>
                  <a:pt x="61106" y="68677"/>
                </a:lnTo>
                <a:lnTo>
                  <a:pt x="56664" y="74919"/>
                </a:lnTo>
                <a:lnTo>
                  <a:pt x="51307" y="78040"/>
                </a:lnTo>
                <a:lnTo>
                  <a:pt x="40970" y="78040"/>
                </a:lnTo>
                <a:lnTo>
                  <a:pt x="37979" y="82830"/>
                </a:lnTo>
                <a:lnTo>
                  <a:pt x="40360" y="83643"/>
                </a:lnTo>
                <a:lnTo>
                  <a:pt x="43176" y="84050"/>
                </a:lnTo>
                <a:lnTo>
                  <a:pt x="46428" y="84050"/>
                </a:lnTo>
                <a:lnTo>
                  <a:pt x="50949" y="83743"/>
                </a:lnTo>
                <a:lnTo>
                  <a:pt x="62751" y="79380"/>
                </a:lnTo>
                <a:lnTo>
                  <a:pt x="72605" y="69853"/>
                </a:lnTo>
                <a:lnTo>
                  <a:pt x="76953" y="62945"/>
                </a:lnTo>
                <a:lnTo>
                  <a:pt x="81499" y="51060"/>
                </a:lnTo>
                <a:lnTo>
                  <a:pt x="83014" y="38236"/>
                </a:lnTo>
                <a:lnTo>
                  <a:pt x="82860" y="33626"/>
                </a:lnTo>
                <a:lnTo>
                  <a:pt x="80230" y="20516"/>
                </a:lnTo>
                <a:lnTo>
                  <a:pt x="74347" y="10234"/>
                </a:lnTo>
                <a:lnTo>
                  <a:pt x="68569" y="3411"/>
                </a:lnTo>
                <a:lnTo>
                  <a:pt x="61673" y="0"/>
                </a:lnTo>
                <a:lnTo>
                  <a:pt x="48142" y="0"/>
                </a:lnTo>
                <a:lnTo>
                  <a:pt x="42770" y="1625"/>
                </a:lnTo>
                <a:lnTo>
                  <a:pt x="37543" y="4877"/>
                </a:lnTo>
                <a:lnTo>
                  <a:pt x="34640" y="6735"/>
                </a:lnTo>
                <a:lnTo>
                  <a:pt x="31272" y="9580"/>
                </a:lnTo>
                <a:lnTo>
                  <a:pt x="27439" y="13413"/>
                </a:lnTo>
                <a:lnTo>
                  <a:pt x="27439" y="1654"/>
                </a:lnTo>
                <a:lnTo>
                  <a:pt x="26568" y="348"/>
                </a:lnTo>
                <a:lnTo>
                  <a:pt x="15185" y="4296"/>
                </a:lnTo>
                <a:lnTo>
                  <a:pt x="9349" y="6300"/>
                </a:lnTo>
                <a:lnTo>
                  <a:pt x="9059" y="6358"/>
                </a:lnTo>
                <a:lnTo>
                  <a:pt x="783" y="9058"/>
                </a:lnTo>
                <a:lnTo>
                  <a:pt x="783" y="11932"/>
                </a:lnTo>
                <a:lnTo>
                  <a:pt x="3179" y="11584"/>
                </a:lnTo>
                <a:lnTo>
                  <a:pt x="4965" y="11497"/>
                </a:lnTo>
                <a:lnTo>
                  <a:pt x="7926" y="11497"/>
                </a:lnTo>
                <a:lnTo>
                  <a:pt x="9944" y="12121"/>
                </a:lnTo>
                <a:lnTo>
                  <a:pt x="12093" y="14618"/>
                </a:lnTo>
                <a:lnTo>
                  <a:pt x="12630" y="17448"/>
                </a:lnTo>
                <a:lnTo>
                  <a:pt x="12630" y="109715"/>
                </a:lnTo>
                <a:lnTo>
                  <a:pt x="11890" y="112822"/>
                </a:lnTo>
                <a:lnTo>
                  <a:pt x="10409" y="114796"/>
                </a:lnTo>
                <a:lnTo>
                  <a:pt x="8928" y="116770"/>
                </a:lnTo>
                <a:lnTo>
                  <a:pt x="5458" y="117931"/>
                </a:lnTo>
                <a:lnTo>
                  <a:pt x="0" y="118280"/>
                </a:lnTo>
                <a:lnTo>
                  <a:pt x="0" y="121154"/>
                </a:lnTo>
                <a:lnTo>
                  <a:pt x="43118" y="121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284623" y="3749313"/>
            <a:ext cx="12063" cy="14601"/>
          </a:xfrm>
          <a:custGeom>
            <a:avLst/>
            <a:gdLst/>
            <a:ahLst/>
            <a:cxnLst/>
            <a:rect l="l" t="t" r="r" b="b"/>
            <a:pathLst>
              <a:path w="13269" h="16548">
                <a:moveTo>
                  <a:pt x="13269" y="11758"/>
                </a:moveTo>
                <a:lnTo>
                  <a:pt x="9741" y="10785"/>
                </a:lnTo>
                <a:lnTo>
                  <a:pt x="6750" y="8840"/>
                </a:lnTo>
                <a:lnTo>
                  <a:pt x="3760" y="6895"/>
                </a:lnTo>
                <a:lnTo>
                  <a:pt x="1509" y="3948"/>
                </a:lnTo>
                <a:lnTo>
                  <a:pt x="0" y="0"/>
                </a:lnTo>
                <a:lnTo>
                  <a:pt x="3135" y="13093"/>
                </a:lnTo>
                <a:lnTo>
                  <a:pt x="6562" y="15329"/>
                </a:lnTo>
                <a:lnTo>
                  <a:pt x="10278" y="16548"/>
                </a:lnTo>
                <a:lnTo>
                  <a:pt x="13269" y="117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45757" y="3690598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6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6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8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6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4"/>
                </a:lnTo>
                <a:lnTo>
                  <a:pt x="68438" y="78853"/>
                </a:lnTo>
                <a:lnTo>
                  <a:pt x="70441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0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1"/>
                </a:lnTo>
                <a:lnTo>
                  <a:pt x="10845" y="6663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6" y="23414"/>
                </a:lnTo>
                <a:lnTo>
                  <a:pt x="5400" y="25127"/>
                </a:lnTo>
                <a:lnTo>
                  <a:pt x="6794" y="26841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7" y="5109"/>
                </a:lnTo>
                <a:lnTo>
                  <a:pt x="27613" y="4354"/>
                </a:lnTo>
                <a:lnTo>
                  <a:pt x="36789" y="4354"/>
                </a:lnTo>
                <a:lnTo>
                  <a:pt x="40883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2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61437" y="3750952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411542" y="3692827"/>
            <a:ext cx="74675" cy="105056"/>
          </a:xfrm>
          <a:custGeom>
            <a:avLst/>
            <a:gdLst/>
            <a:ahLst/>
            <a:cxnLst/>
            <a:rect l="l" t="t" r="r" b="b"/>
            <a:pathLst>
              <a:path w="82143" h="119063">
                <a:moveTo>
                  <a:pt x="3469" y="104649"/>
                </a:moveTo>
                <a:lnTo>
                  <a:pt x="2613" y="106550"/>
                </a:lnTo>
                <a:lnTo>
                  <a:pt x="2613" y="112415"/>
                </a:lnTo>
                <a:lnTo>
                  <a:pt x="4036" y="114999"/>
                </a:lnTo>
                <a:lnTo>
                  <a:pt x="6881" y="116625"/>
                </a:lnTo>
                <a:lnTo>
                  <a:pt x="9727" y="118251"/>
                </a:lnTo>
                <a:lnTo>
                  <a:pt x="12776" y="119063"/>
                </a:lnTo>
                <a:lnTo>
                  <a:pt x="22706" y="119063"/>
                </a:lnTo>
                <a:lnTo>
                  <a:pt x="28223" y="116247"/>
                </a:lnTo>
                <a:lnTo>
                  <a:pt x="32578" y="110615"/>
                </a:lnTo>
                <a:lnTo>
                  <a:pt x="34780" y="107500"/>
                </a:lnTo>
                <a:lnTo>
                  <a:pt x="40411" y="97223"/>
                </a:lnTo>
                <a:lnTo>
                  <a:pt x="46254" y="83353"/>
                </a:lnTo>
                <a:lnTo>
                  <a:pt x="73694" y="10713"/>
                </a:lnTo>
                <a:lnTo>
                  <a:pt x="74565" y="8332"/>
                </a:lnTo>
                <a:lnTo>
                  <a:pt x="75595" y="6474"/>
                </a:lnTo>
                <a:lnTo>
                  <a:pt x="77976" y="3803"/>
                </a:lnTo>
                <a:lnTo>
                  <a:pt x="79762" y="2990"/>
                </a:lnTo>
                <a:lnTo>
                  <a:pt x="82143" y="2700"/>
                </a:lnTo>
                <a:lnTo>
                  <a:pt x="82143" y="0"/>
                </a:lnTo>
                <a:lnTo>
                  <a:pt x="58188" y="0"/>
                </a:lnTo>
                <a:lnTo>
                  <a:pt x="58188" y="2700"/>
                </a:lnTo>
                <a:lnTo>
                  <a:pt x="60889" y="2874"/>
                </a:lnTo>
                <a:lnTo>
                  <a:pt x="62515" y="2990"/>
                </a:lnTo>
                <a:lnTo>
                  <a:pt x="64896" y="4093"/>
                </a:lnTo>
                <a:lnTo>
                  <a:pt x="66463" y="5893"/>
                </a:lnTo>
                <a:lnTo>
                  <a:pt x="66463" y="7403"/>
                </a:lnTo>
                <a:lnTo>
                  <a:pt x="66275" y="9087"/>
                </a:lnTo>
                <a:lnTo>
                  <a:pt x="65897" y="10713"/>
                </a:lnTo>
                <a:lnTo>
                  <a:pt x="65520" y="12339"/>
                </a:lnTo>
                <a:lnTo>
                  <a:pt x="65070" y="13848"/>
                </a:lnTo>
                <a:lnTo>
                  <a:pt x="48693" y="59401"/>
                </a:lnTo>
                <a:lnTo>
                  <a:pt x="28310" y="14197"/>
                </a:lnTo>
                <a:lnTo>
                  <a:pt x="27555" y="12513"/>
                </a:lnTo>
                <a:lnTo>
                  <a:pt x="27032" y="11250"/>
                </a:lnTo>
                <a:lnTo>
                  <a:pt x="26452" y="9566"/>
                </a:lnTo>
                <a:lnTo>
                  <a:pt x="26306" y="7926"/>
                </a:lnTo>
                <a:lnTo>
                  <a:pt x="26306" y="5719"/>
                </a:lnTo>
                <a:lnTo>
                  <a:pt x="27642" y="4238"/>
                </a:lnTo>
                <a:lnTo>
                  <a:pt x="30313" y="3483"/>
                </a:lnTo>
                <a:lnTo>
                  <a:pt x="31707" y="3019"/>
                </a:lnTo>
                <a:lnTo>
                  <a:pt x="33856" y="2758"/>
                </a:lnTo>
                <a:lnTo>
                  <a:pt x="36759" y="2700"/>
                </a:lnTo>
                <a:lnTo>
                  <a:pt x="36759" y="0"/>
                </a:lnTo>
                <a:lnTo>
                  <a:pt x="0" y="0"/>
                </a:lnTo>
                <a:lnTo>
                  <a:pt x="0" y="2438"/>
                </a:lnTo>
                <a:lnTo>
                  <a:pt x="2903" y="2845"/>
                </a:lnTo>
                <a:lnTo>
                  <a:pt x="5095" y="3730"/>
                </a:lnTo>
                <a:lnTo>
                  <a:pt x="8057" y="6459"/>
                </a:lnTo>
                <a:lnTo>
                  <a:pt x="9785" y="9290"/>
                </a:lnTo>
                <a:lnTo>
                  <a:pt x="11759" y="13587"/>
                </a:lnTo>
                <a:lnTo>
                  <a:pt x="39634" y="73859"/>
                </a:lnTo>
                <a:lnTo>
                  <a:pt x="40244" y="75863"/>
                </a:lnTo>
                <a:lnTo>
                  <a:pt x="40505" y="77779"/>
                </a:lnTo>
                <a:lnTo>
                  <a:pt x="40505" y="80334"/>
                </a:lnTo>
                <a:lnTo>
                  <a:pt x="38705" y="85385"/>
                </a:lnTo>
                <a:lnTo>
                  <a:pt x="35104" y="92934"/>
                </a:lnTo>
                <a:lnTo>
                  <a:pt x="31504" y="100483"/>
                </a:lnTo>
                <a:lnTo>
                  <a:pt x="28078" y="104257"/>
                </a:lnTo>
                <a:lnTo>
                  <a:pt x="23548" y="104257"/>
                </a:lnTo>
                <a:lnTo>
                  <a:pt x="21414" y="103705"/>
                </a:lnTo>
                <a:lnTo>
                  <a:pt x="18423" y="102602"/>
                </a:lnTo>
                <a:lnTo>
                  <a:pt x="15432" y="101499"/>
                </a:lnTo>
                <a:lnTo>
                  <a:pt x="13182" y="100947"/>
                </a:lnTo>
                <a:lnTo>
                  <a:pt x="9059" y="100947"/>
                </a:lnTo>
                <a:lnTo>
                  <a:pt x="6896" y="101687"/>
                </a:lnTo>
                <a:lnTo>
                  <a:pt x="5182" y="103168"/>
                </a:lnTo>
                <a:lnTo>
                  <a:pt x="3469" y="104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631060" y="3691616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3"/>
                </a:lnTo>
                <a:lnTo>
                  <a:pt x="5342" y="9008"/>
                </a:lnTo>
                <a:lnTo>
                  <a:pt x="10395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233416" y="3813562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900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223280" y="3848529"/>
            <a:ext cx="38485" cy="72318"/>
          </a:xfrm>
          <a:custGeom>
            <a:avLst/>
            <a:gdLst/>
            <a:ahLst/>
            <a:cxnLst/>
            <a:rect l="l" t="t" r="r" b="b"/>
            <a:pathLst>
              <a:path w="42334" h="81960">
                <a:moveTo>
                  <a:pt x="14692" y="5225"/>
                </a:moveTo>
                <a:lnTo>
                  <a:pt x="4529" y="8535"/>
                </a:lnTo>
                <a:lnTo>
                  <a:pt x="784" y="9755"/>
                </a:lnTo>
                <a:lnTo>
                  <a:pt x="784" y="12455"/>
                </a:lnTo>
                <a:lnTo>
                  <a:pt x="3687" y="11642"/>
                </a:lnTo>
                <a:lnTo>
                  <a:pt x="5444" y="11177"/>
                </a:lnTo>
                <a:lnTo>
                  <a:pt x="6054" y="11061"/>
                </a:lnTo>
                <a:lnTo>
                  <a:pt x="7927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10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5" y="74803"/>
                </a:lnTo>
                <a:lnTo>
                  <a:pt x="11759" y="76342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1"/>
                </a:lnTo>
                <a:lnTo>
                  <a:pt x="0" y="81960"/>
                </a:lnTo>
                <a:lnTo>
                  <a:pt x="42334" y="81960"/>
                </a:lnTo>
                <a:lnTo>
                  <a:pt x="42334" y="79521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7" y="2729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265202" y="3848453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7">
                <a:moveTo>
                  <a:pt x="83798" y="82047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4"/>
                </a:lnTo>
                <a:lnTo>
                  <a:pt x="73664" y="74875"/>
                </a:lnTo>
                <a:lnTo>
                  <a:pt x="72822" y="71856"/>
                </a:lnTo>
                <a:lnTo>
                  <a:pt x="72822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1" y="4267"/>
                </a:lnTo>
                <a:lnTo>
                  <a:pt x="35482" y="6125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1"/>
                </a:lnTo>
                <a:lnTo>
                  <a:pt x="25087" y="87"/>
                </a:lnTo>
                <a:lnTo>
                  <a:pt x="16899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6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2" y="14197"/>
                </a:lnTo>
                <a:lnTo>
                  <a:pt x="11149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0" y="74977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4" y="82047"/>
                </a:lnTo>
                <a:lnTo>
                  <a:pt x="38414" y="79608"/>
                </a:lnTo>
                <a:lnTo>
                  <a:pt x="34407" y="79492"/>
                </a:lnTo>
                <a:lnTo>
                  <a:pt x="31475" y="78722"/>
                </a:lnTo>
                <a:lnTo>
                  <a:pt x="29616" y="77300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7"/>
                </a:lnTo>
                <a:lnTo>
                  <a:pt x="83798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67080" y="3939073"/>
            <a:ext cx="44016" cy="16048"/>
          </a:xfrm>
          <a:custGeom>
            <a:avLst/>
            <a:gdLst/>
            <a:ahLst/>
            <a:cxnLst/>
            <a:rect l="l" t="t" r="r" b="b"/>
            <a:pathLst>
              <a:path w="48418" h="18188">
                <a:moveTo>
                  <a:pt x="28499" y="8346"/>
                </a:moveTo>
                <a:lnTo>
                  <a:pt x="11774" y="8346"/>
                </a:lnTo>
                <a:lnTo>
                  <a:pt x="5488" y="7417"/>
                </a:lnTo>
                <a:lnTo>
                  <a:pt x="0" y="5559"/>
                </a:lnTo>
                <a:lnTo>
                  <a:pt x="450" y="18188"/>
                </a:lnTo>
                <a:lnTo>
                  <a:pt x="9974" y="18188"/>
                </a:lnTo>
                <a:lnTo>
                  <a:pt x="16517" y="17830"/>
                </a:lnTo>
                <a:lnTo>
                  <a:pt x="28820" y="15196"/>
                </a:lnTo>
                <a:lnTo>
                  <a:pt x="41028" y="10001"/>
                </a:lnTo>
                <a:lnTo>
                  <a:pt x="42590" y="9132"/>
                </a:lnTo>
                <a:lnTo>
                  <a:pt x="48418" y="0"/>
                </a:lnTo>
                <a:lnTo>
                  <a:pt x="42378" y="3338"/>
                </a:lnTo>
                <a:lnTo>
                  <a:pt x="36339" y="6677"/>
                </a:lnTo>
                <a:lnTo>
                  <a:pt x="28499" y="8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354686" y="3848376"/>
            <a:ext cx="65173" cy="48800"/>
          </a:xfrm>
          <a:custGeom>
            <a:avLst/>
            <a:gdLst/>
            <a:ahLst/>
            <a:cxnLst/>
            <a:rect l="l" t="t" r="r" b="b"/>
            <a:pathLst>
              <a:path w="71690" h="55307">
                <a:moveTo>
                  <a:pt x="71690" y="12803"/>
                </a:moveTo>
                <a:lnTo>
                  <a:pt x="71690" y="5748"/>
                </a:lnTo>
                <a:lnTo>
                  <a:pt x="67756" y="5792"/>
                </a:lnTo>
                <a:lnTo>
                  <a:pt x="65288" y="5879"/>
                </a:lnTo>
                <a:lnTo>
                  <a:pt x="62819" y="5966"/>
                </a:lnTo>
                <a:lnTo>
                  <a:pt x="55052" y="6009"/>
                </a:lnTo>
                <a:lnTo>
                  <a:pt x="50145" y="5008"/>
                </a:lnTo>
                <a:lnTo>
                  <a:pt x="45035" y="3004"/>
                </a:lnTo>
                <a:lnTo>
                  <a:pt x="39924" y="1001"/>
                </a:lnTo>
                <a:lnTo>
                  <a:pt x="35249" y="0"/>
                </a:lnTo>
                <a:lnTo>
                  <a:pt x="21138" y="0"/>
                </a:lnTo>
                <a:lnTo>
                  <a:pt x="13501" y="3048"/>
                </a:lnTo>
                <a:lnTo>
                  <a:pt x="8101" y="9145"/>
                </a:lnTo>
                <a:lnTo>
                  <a:pt x="2700" y="15242"/>
                </a:lnTo>
                <a:lnTo>
                  <a:pt x="0" y="21687"/>
                </a:lnTo>
                <a:lnTo>
                  <a:pt x="0" y="34055"/>
                </a:lnTo>
                <a:lnTo>
                  <a:pt x="1466" y="39078"/>
                </a:lnTo>
                <a:lnTo>
                  <a:pt x="4398" y="43549"/>
                </a:lnTo>
                <a:lnTo>
                  <a:pt x="7331" y="48020"/>
                </a:lnTo>
                <a:lnTo>
                  <a:pt x="11440" y="51126"/>
                </a:lnTo>
                <a:lnTo>
                  <a:pt x="16724" y="52869"/>
                </a:lnTo>
                <a:lnTo>
                  <a:pt x="19947" y="42678"/>
                </a:lnTo>
                <a:lnTo>
                  <a:pt x="16521" y="37046"/>
                </a:lnTo>
                <a:lnTo>
                  <a:pt x="14808" y="30687"/>
                </a:lnTo>
                <a:lnTo>
                  <a:pt x="14808" y="19423"/>
                </a:lnTo>
                <a:lnTo>
                  <a:pt x="15360" y="15910"/>
                </a:lnTo>
                <a:lnTo>
                  <a:pt x="16463" y="13064"/>
                </a:lnTo>
                <a:lnTo>
                  <a:pt x="18612" y="7664"/>
                </a:lnTo>
                <a:lnTo>
                  <a:pt x="22532" y="4964"/>
                </a:lnTo>
                <a:lnTo>
                  <a:pt x="34785" y="4964"/>
                </a:lnTo>
                <a:lnTo>
                  <a:pt x="39474" y="8419"/>
                </a:lnTo>
                <a:lnTo>
                  <a:pt x="42291" y="15329"/>
                </a:lnTo>
                <a:lnTo>
                  <a:pt x="45107" y="22239"/>
                </a:lnTo>
                <a:lnTo>
                  <a:pt x="46516" y="28452"/>
                </a:lnTo>
                <a:lnTo>
                  <a:pt x="46516" y="40878"/>
                </a:lnTo>
                <a:lnTo>
                  <a:pt x="44773" y="45726"/>
                </a:lnTo>
                <a:lnTo>
                  <a:pt x="41289" y="48514"/>
                </a:lnTo>
                <a:lnTo>
                  <a:pt x="39140" y="50256"/>
                </a:lnTo>
                <a:lnTo>
                  <a:pt x="36469" y="51126"/>
                </a:lnTo>
                <a:lnTo>
                  <a:pt x="27816" y="51126"/>
                </a:lnTo>
                <a:lnTo>
                  <a:pt x="23374" y="48310"/>
                </a:lnTo>
                <a:lnTo>
                  <a:pt x="20615" y="54523"/>
                </a:lnTo>
                <a:lnTo>
                  <a:pt x="22299" y="54523"/>
                </a:lnTo>
                <a:lnTo>
                  <a:pt x="26074" y="55046"/>
                </a:lnTo>
                <a:lnTo>
                  <a:pt x="28687" y="55307"/>
                </a:lnTo>
                <a:lnTo>
                  <a:pt x="39431" y="55307"/>
                </a:lnTo>
                <a:lnTo>
                  <a:pt x="46820" y="52535"/>
                </a:lnTo>
                <a:lnTo>
                  <a:pt x="52308" y="46989"/>
                </a:lnTo>
                <a:lnTo>
                  <a:pt x="57796" y="41444"/>
                </a:lnTo>
                <a:lnTo>
                  <a:pt x="60540" y="35362"/>
                </a:lnTo>
                <a:lnTo>
                  <a:pt x="60540" y="25723"/>
                </a:lnTo>
                <a:lnTo>
                  <a:pt x="60046" y="22529"/>
                </a:lnTo>
                <a:lnTo>
                  <a:pt x="59059" y="19161"/>
                </a:lnTo>
                <a:lnTo>
                  <a:pt x="58479" y="17361"/>
                </a:lnTo>
                <a:lnTo>
                  <a:pt x="57666" y="15242"/>
                </a:lnTo>
                <a:lnTo>
                  <a:pt x="56620" y="12803"/>
                </a:lnTo>
                <a:lnTo>
                  <a:pt x="71690" y="12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347956" y="3886033"/>
            <a:ext cx="70399" cy="69089"/>
          </a:xfrm>
          <a:custGeom>
            <a:avLst/>
            <a:gdLst/>
            <a:ahLst/>
            <a:cxnLst/>
            <a:rect l="l" t="t" r="r" b="b"/>
            <a:pathLst>
              <a:path w="77439" h="78301">
                <a:moveTo>
                  <a:pt x="20281" y="18958"/>
                </a:moveTo>
                <a:lnTo>
                  <a:pt x="23040" y="16113"/>
                </a:lnTo>
                <a:lnTo>
                  <a:pt x="25798" y="13267"/>
                </a:lnTo>
                <a:lnTo>
                  <a:pt x="28020" y="11845"/>
                </a:lnTo>
                <a:lnTo>
                  <a:pt x="30778" y="5632"/>
                </a:lnTo>
                <a:lnTo>
                  <a:pt x="27352" y="0"/>
                </a:lnTo>
                <a:lnTo>
                  <a:pt x="24129" y="10190"/>
                </a:lnTo>
                <a:lnTo>
                  <a:pt x="17566" y="15997"/>
                </a:lnTo>
                <a:lnTo>
                  <a:pt x="13284" y="20192"/>
                </a:lnTo>
                <a:lnTo>
                  <a:pt x="11280" y="22776"/>
                </a:lnTo>
                <a:lnTo>
                  <a:pt x="9277" y="25360"/>
                </a:lnTo>
                <a:lnTo>
                  <a:pt x="8275" y="27726"/>
                </a:lnTo>
                <a:lnTo>
                  <a:pt x="8275" y="32197"/>
                </a:lnTo>
                <a:lnTo>
                  <a:pt x="9436" y="34258"/>
                </a:lnTo>
                <a:lnTo>
                  <a:pt x="11759" y="36058"/>
                </a:lnTo>
                <a:lnTo>
                  <a:pt x="13095" y="37046"/>
                </a:lnTo>
                <a:lnTo>
                  <a:pt x="15098" y="38061"/>
                </a:lnTo>
                <a:lnTo>
                  <a:pt x="17770" y="39107"/>
                </a:lnTo>
                <a:lnTo>
                  <a:pt x="16724" y="40152"/>
                </a:lnTo>
                <a:lnTo>
                  <a:pt x="10975" y="45291"/>
                </a:lnTo>
                <a:lnTo>
                  <a:pt x="6620" y="49239"/>
                </a:lnTo>
                <a:lnTo>
                  <a:pt x="3702" y="52215"/>
                </a:lnTo>
                <a:lnTo>
                  <a:pt x="2221" y="54218"/>
                </a:lnTo>
                <a:lnTo>
                  <a:pt x="740" y="56222"/>
                </a:lnTo>
                <a:lnTo>
                  <a:pt x="0" y="58269"/>
                </a:lnTo>
                <a:lnTo>
                  <a:pt x="0" y="64598"/>
                </a:lnTo>
                <a:lnTo>
                  <a:pt x="2787" y="68648"/>
                </a:lnTo>
                <a:lnTo>
                  <a:pt x="8362" y="72509"/>
                </a:lnTo>
                <a:lnTo>
                  <a:pt x="13937" y="76371"/>
                </a:lnTo>
                <a:lnTo>
                  <a:pt x="21486" y="78301"/>
                </a:lnTo>
                <a:lnTo>
                  <a:pt x="21036" y="65672"/>
                </a:lnTo>
                <a:lnTo>
                  <a:pt x="15548" y="63814"/>
                </a:lnTo>
                <a:lnTo>
                  <a:pt x="12804" y="60446"/>
                </a:lnTo>
                <a:lnTo>
                  <a:pt x="12804" y="52433"/>
                </a:lnTo>
                <a:lnTo>
                  <a:pt x="14198" y="49007"/>
                </a:lnTo>
                <a:lnTo>
                  <a:pt x="16986" y="45291"/>
                </a:lnTo>
                <a:lnTo>
                  <a:pt x="19715" y="41633"/>
                </a:lnTo>
                <a:lnTo>
                  <a:pt x="21428" y="39804"/>
                </a:lnTo>
                <a:lnTo>
                  <a:pt x="23519" y="40094"/>
                </a:lnTo>
                <a:lnTo>
                  <a:pt x="25639" y="40442"/>
                </a:lnTo>
                <a:lnTo>
                  <a:pt x="28484" y="40849"/>
                </a:lnTo>
                <a:lnTo>
                  <a:pt x="31330" y="41255"/>
                </a:lnTo>
                <a:lnTo>
                  <a:pt x="33391" y="41487"/>
                </a:lnTo>
                <a:lnTo>
                  <a:pt x="34669" y="41546"/>
                </a:lnTo>
                <a:lnTo>
                  <a:pt x="36643" y="41662"/>
                </a:lnTo>
                <a:lnTo>
                  <a:pt x="38821" y="41763"/>
                </a:lnTo>
                <a:lnTo>
                  <a:pt x="41202" y="41850"/>
                </a:lnTo>
                <a:lnTo>
                  <a:pt x="43583" y="41937"/>
                </a:lnTo>
                <a:lnTo>
                  <a:pt x="47996" y="42068"/>
                </a:lnTo>
                <a:lnTo>
                  <a:pt x="56417" y="42184"/>
                </a:lnTo>
                <a:lnTo>
                  <a:pt x="62137" y="42620"/>
                </a:lnTo>
                <a:lnTo>
                  <a:pt x="65157" y="43375"/>
                </a:lnTo>
                <a:lnTo>
                  <a:pt x="70035" y="44652"/>
                </a:lnTo>
                <a:lnTo>
                  <a:pt x="72474" y="47236"/>
                </a:lnTo>
                <a:lnTo>
                  <a:pt x="72474" y="56004"/>
                </a:lnTo>
                <a:lnTo>
                  <a:pt x="69454" y="60112"/>
                </a:lnTo>
                <a:lnTo>
                  <a:pt x="63627" y="69245"/>
                </a:lnTo>
                <a:lnTo>
                  <a:pt x="73986" y="59957"/>
                </a:lnTo>
                <a:lnTo>
                  <a:pt x="77439" y="48165"/>
                </a:lnTo>
                <a:lnTo>
                  <a:pt x="77439" y="39165"/>
                </a:lnTo>
                <a:lnTo>
                  <a:pt x="73055" y="33300"/>
                </a:lnTo>
                <a:lnTo>
                  <a:pt x="64286" y="30571"/>
                </a:lnTo>
                <a:lnTo>
                  <a:pt x="61201" y="29796"/>
                </a:lnTo>
                <a:lnTo>
                  <a:pt x="50034" y="28483"/>
                </a:lnTo>
                <a:lnTo>
                  <a:pt x="33885" y="28045"/>
                </a:lnTo>
                <a:lnTo>
                  <a:pt x="30633" y="28045"/>
                </a:lnTo>
                <a:lnTo>
                  <a:pt x="27671" y="27755"/>
                </a:lnTo>
                <a:lnTo>
                  <a:pt x="25000" y="27174"/>
                </a:lnTo>
                <a:lnTo>
                  <a:pt x="20935" y="26303"/>
                </a:lnTo>
                <a:lnTo>
                  <a:pt x="18902" y="24939"/>
                </a:lnTo>
                <a:lnTo>
                  <a:pt x="18902" y="21281"/>
                </a:lnTo>
                <a:lnTo>
                  <a:pt x="20281" y="18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530662" y="3849009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516750" y="3848760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9" y="32574"/>
                </a:lnTo>
                <a:lnTo>
                  <a:pt x="68116" y="32102"/>
                </a:lnTo>
                <a:lnTo>
                  <a:pt x="65740" y="18576"/>
                </a:lnTo>
                <a:lnTo>
                  <a:pt x="58885" y="8491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596393" y="3813562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900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586257" y="3848529"/>
            <a:ext cx="38485" cy="72318"/>
          </a:xfrm>
          <a:custGeom>
            <a:avLst/>
            <a:gdLst/>
            <a:ahLst/>
            <a:cxnLst/>
            <a:rect l="l" t="t" r="r" b="b"/>
            <a:pathLst>
              <a:path w="42334" h="81960">
                <a:moveTo>
                  <a:pt x="14692" y="5225"/>
                </a:moveTo>
                <a:lnTo>
                  <a:pt x="4529" y="8535"/>
                </a:lnTo>
                <a:lnTo>
                  <a:pt x="783" y="9755"/>
                </a:lnTo>
                <a:lnTo>
                  <a:pt x="783" y="12455"/>
                </a:lnTo>
                <a:lnTo>
                  <a:pt x="3687" y="11642"/>
                </a:lnTo>
                <a:lnTo>
                  <a:pt x="5444" y="11177"/>
                </a:lnTo>
                <a:lnTo>
                  <a:pt x="6053" y="11061"/>
                </a:lnTo>
                <a:lnTo>
                  <a:pt x="7926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10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5" y="74803"/>
                </a:lnTo>
                <a:lnTo>
                  <a:pt x="11759" y="76342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1"/>
                </a:lnTo>
                <a:lnTo>
                  <a:pt x="0" y="81960"/>
                </a:lnTo>
                <a:lnTo>
                  <a:pt x="42334" y="81960"/>
                </a:lnTo>
                <a:lnTo>
                  <a:pt x="42334" y="79521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4" y="70463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7" y="2729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628178" y="3848452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6">
                <a:moveTo>
                  <a:pt x="83798" y="82046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5" y="74875"/>
                </a:lnTo>
                <a:lnTo>
                  <a:pt x="72822" y="71856"/>
                </a:lnTo>
                <a:lnTo>
                  <a:pt x="72822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6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1"/>
                </a:lnTo>
                <a:lnTo>
                  <a:pt x="25087" y="87"/>
                </a:lnTo>
                <a:lnTo>
                  <a:pt x="16899" y="2787"/>
                </a:lnTo>
                <a:lnTo>
                  <a:pt x="8014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3" y="14197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6"/>
                </a:lnTo>
                <a:lnTo>
                  <a:pt x="38414" y="82046"/>
                </a:lnTo>
                <a:lnTo>
                  <a:pt x="38414" y="79608"/>
                </a:lnTo>
                <a:lnTo>
                  <a:pt x="34407" y="79492"/>
                </a:lnTo>
                <a:lnTo>
                  <a:pt x="31475" y="78722"/>
                </a:lnTo>
                <a:lnTo>
                  <a:pt x="29616" y="77300"/>
                </a:lnTo>
                <a:lnTo>
                  <a:pt x="27758" y="75877"/>
                </a:lnTo>
                <a:lnTo>
                  <a:pt x="26829" y="73076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2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7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6"/>
                </a:lnTo>
                <a:lnTo>
                  <a:pt x="83798" y="82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709586" y="3849451"/>
            <a:ext cx="74359" cy="72855"/>
          </a:xfrm>
          <a:custGeom>
            <a:avLst/>
            <a:gdLst/>
            <a:ahLst/>
            <a:cxnLst/>
            <a:rect l="l" t="t" r="r" b="b"/>
            <a:pathLst>
              <a:path w="81795" h="82569">
                <a:moveTo>
                  <a:pt x="39895" y="79085"/>
                </a:moveTo>
                <a:lnTo>
                  <a:pt x="40795" y="80900"/>
                </a:lnTo>
                <a:lnTo>
                  <a:pt x="42683" y="82569"/>
                </a:lnTo>
                <a:lnTo>
                  <a:pt x="44193" y="81553"/>
                </a:lnTo>
                <a:lnTo>
                  <a:pt x="45035" y="79695"/>
                </a:lnTo>
                <a:lnTo>
                  <a:pt x="70209" y="16984"/>
                </a:lnTo>
                <a:lnTo>
                  <a:pt x="72590" y="11003"/>
                </a:lnTo>
                <a:lnTo>
                  <a:pt x="74405" y="7185"/>
                </a:lnTo>
                <a:lnTo>
                  <a:pt x="75653" y="5530"/>
                </a:lnTo>
                <a:lnTo>
                  <a:pt x="76902" y="3875"/>
                </a:lnTo>
                <a:lnTo>
                  <a:pt x="78949" y="2932"/>
                </a:lnTo>
                <a:lnTo>
                  <a:pt x="81795" y="2699"/>
                </a:lnTo>
                <a:lnTo>
                  <a:pt x="81795" y="0"/>
                </a:lnTo>
                <a:lnTo>
                  <a:pt x="57056" y="0"/>
                </a:lnTo>
                <a:lnTo>
                  <a:pt x="57056" y="2699"/>
                </a:lnTo>
                <a:lnTo>
                  <a:pt x="59263" y="2874"/>
                </a:lnTo>
                <a:lnTo>
                  <a:pt x="61005" y="3222"/>
                </a:lnTo>
                <a:lnTo>
                  <a:pt x="62282" y="3745"/>
                </a:lnTo>
                <a:lnTo>
                  <a:pt x="64431" y="4732"/>
                </a:lnTo>
                <a:lnTo>
                  <a:pt x="65505" y="6358"/>
                </a:lnTo>
                <a:lnTo>
                  <a:pt x="65505" y="9726"/>
                </a:lnTo>
                <a:lnTo>
                  <a:pt x="65171" y="11322"/>
                </a:lnTo>
                <a:lnTo>
                  <a:pt x="64504" y="13413"/>
                </a:lnTo>
                <a:lnTo>
                  <a:pt x="63835" y="15503"/>
                </a:lnTo>
                <a:lnTo>
                  <a:pt x="63124" y="17506"/>
                </a:lnTo>
                <a:lnTo>
                  <a:pt x="62369" y="19423"/>
                </a:lnTo>
                <a:lnTo>
                  <a:pt x="46690" y="59314"/>
                </a:lnTo>
                <a:lnTo>
                  <a:pt x="28571" y="14284"/>
                </a:lnTo>
                <a:lnTo>
                  <a:pt x="27482" y="11424"/>
                </a:lnTo>
                <a:lnTo>
                  <a:pt x="26829" y="7926"/>
                </a:lnTo>
                <a:lnTo>
                  <a:pt x="26829" y="5951"/>
                </a:lnTo>
                <a:lnTo>
                  <a:pt x="27453" y="4674"/>
                </a:lnTo>
                <a:lnTo>
                  <a:pt x="29950" y="3512"/>
                </a:lnTo>
                <a:lnTo>
                  <a:pt x="32085" y="3048"/>
                </a:lnTo>
                <a:lnTo>
                  <a:pt x="35104" y="2699"/>
                </a:lnTo>
                <a:lnTo>
                  <a:pt x="35104" y="0"/>
                </a:lnTo>
                <a:lnTo>
                  <a:pt x="0" y="0"/>
                </a:lnTo>
                <a:lnTo>
                  <a:pt x="0" y="2699"/>
                </a:lnTo>
                <a:lnTo>
                  <a:pt x="2787" y="3048"/>
                </a:lnTo>
                <a:lnTo>
                  <a:pt x="4907" y="3745"/>
                </a:lnTo>
                <a:lnTo>
                  <a:pt x="6358" y="4790"/>
                </a:lnTo>
                <a:lnTo>
                  <a:pt x="8798" y="6648"/>
                </a:lnTo>
                <a:lnTo>
                  <a:pt x="11091" y="10161"/>
                </a:lnTo>
                <a:lnTo>
                  <a:pt x="13240" y="15329"/>
                </a:lnTo>
                <a:lnTo>
                  <a:pt x="39895" y="7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804824" y="3849009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790913" y="3848760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8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865488" y="3848222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1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39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19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7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1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8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0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2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921015" y="3829777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60"/>
                </a:moveTo>
                <a:lnTo>
                  <a:pt x="10365" y="87824"/>
                </a:lnTo>
                <a:lnTo>
                  <a:pt x="11033" y="92412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3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102156" y="3849009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088245" y="3848760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9" y="32574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157196" y="3848452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6">
                <a:moveTo>
                  <a:pt x="83798" y="82046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4" y="74875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6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1"/>
                </a:lnTo>
                <a:lnTo>
                  <a:pt x="25087" y="87"/>
                </a:lnTo>
                <a:lnTo>
                  <a:pt x="16899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2" y="14197"/>
                </a:lnTo>
                <a:lnTo>
                  <a:pt x="11149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6"/>
                </a:lnTo>
                <a:lnTo>
                  <a:pt x="38414" y="82046"/>
                </a:lnTo>
                <a:lnTo>
                  <a:pt x="38414" y="79608"/>
                </a:lnTo>
                <a:lnTo>
                  <a:pt x="34408" y="79492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8" y="75877"/>
                </a:lnTo>
                <a:lnTo>
                  <a:pt x="26829" y="73076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4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6"/>
                </a:lnTo>
                <a:lnTo>
                  <a:pt x="83798" y="82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237653" y="3829777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60"/>
                </a:moveTo>
                <a:lnTo>
                  <a:pt x="10365" y="87824"/>
                </a:lnTo>
                <a:lnTo>
                  <a:pt x="11033" y="92412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2" y="102341"/>
                </a:lnTo>
                <a:lnTo>
                  <a:pt x="39431" y="100657"/>
                </a:lnTo>
                <a:lnTo>
                  <a:pt x="42625" y="97783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286385" y="3848222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3"/>
                </a:lnTo>
                <a:lnTo>
                  <a:pt x="4791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9" y="83963"/>
                </a:lnTo>
                <a:lnTo>
                  <a:pt x="40200" y="81785"/>
                </a:lnTo>
                <a:lnTo>
                  <a:pt x="45339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19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7"/>
                </a:lnTo>
                <a:lnTo>
                  <a:pt x="12137" y="10335"/>
                </a:lnTo>
                <a:lnTo>
                  <a:pt x="14460" y="7838"/>
                </a:lnTo>
                <a:lnTo>
                  <a:pt x="16783" y="5341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7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1" y="0"/>
                </a:lnTo>
                <a:lnTo>
                  <a:pt x="11614" y="2090"/>
                </a:lnTo>
                <a:lnTo>
                  <a:pt x="6968" y="6270"/>
                </a:lnTo>
                <a:lnTo>
                  <a:pt x="2323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9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7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9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964124" y="3848913"/>
            <a:ext cx="123140" cy="71933"/>
          </a:xfrm>
          <a:custGeom>
            <a:avLst/>
            <a:gdLst/>
            <a:ahLst/>
            <a:cxnLst/>
            <a:rect l="l" t="t" r="r" b="b"/>
            <a:pathLst>
              <a:path w="135454" h="81524">
                <a:moveTo>
                  <a:pt x="122823" y="22500"/>
                </a:moveTo>
                <a:lnTo>
                  <a:pt x="121923" y="15706"/>
                </a:lnTo>
                <a:lnTo>
                  <a:pt x="120123" y="11410"/>
                </a:lnTo>
                <a:lnTo>
                  <a:pt x="116987" y="3803"/>
                </a:lnTo>
                <a:lnTo>
                  <a:pt x="110744" y="0"/>
                </a:lnTo>
                <a:lnTo>
                  <a:pt x="95645" y="0"/>
                </a:lnTo>
                <a:lnTo>
                  <a:pt x="90012" y="1800"/>
                </a:lnTo>
                <a:lnTo>
                  <a:pt x="84495" y="5400"/>
                </a:lnTo>
                <a:lnTo>
                  <a:pt x="81301" y="7490"/>
                </a:lnTo>
                <a:lnTo>
                  <a:pt x="77555" y="10713"/>
                </a:lnTo>
                <a:lnTo>
                  <a:pt x="73258" y="15068"/>
                </a:lnTo>
                <a:lnTo>
                  <a:pt x="72038" y="11293"/>
                </a:lnTo>
                <a:lnTo>
                  <a:pt x="70499" y="8303"/>
                </a:lnTo>
                <a:lnTo>
                  <a:pt x="68641" y="6097"/>
                </a:lnTo>
                <a:lnTo>
                  <a:pt x="65099" y="2032"/>
                </a:lnTo>
                <a:lnTo>
                  <a:pt x="60337" y="0"/>
                </a:lnTo>
                <a:lnTo>
                  <a:pt x="49942" y="0"/>
                </a:lnTo>
                <a:lnTo>
                  <a:pt x="45644" y="1001"/>
                </a:lnTo>
                <a:lnTo>
                  <a:pt x="41463" y="3004"/>
                </a:lnTo>
                <a:lnTo>
                  <a:pt x="37282" y="5008"/>
                </a:lnTo>
                <a:lnTo>
                  <a:pt x="32317" y="8622"/>
                </a:lnTo>
                <a:lnTo>
                  <a:pt x="26568" y="13848"/>
                </a:lnTo>
                <a:lnTo>
                  <a:pt x="26568" y="2090"/>
                </a:lnTo>
                <a:lnTo>
                  <a:pt x="25668" y="0"/>
                </a:lnTo>
                <a:lnTo>
                  <a:pt x="22938" y="987"/>
                </a:lnTo>
                <a:lnTo>
                  <a:pt x="17770" y="2961"/>
                </a:lnTo>
                <a:lnTo>
                  <a:pt x="12601" y="4935"/>
                </a:lnTo>
                <a:lnTo>
                  <a:pt x="8885" y="6300"/>
                </a:lnTo>
                <a:lnTo>
                  <a:pt x="6620" y="7055"/>
                </a:lnTo>
                <a:lnTo>
                  <a:pt x="348" y="9145"/>
                </a:lnTo>
                <a:lnTo>
                  <a:pt x="348" y="12193"/>
                </a:lnTo>
                <a:lnTo>
                  <a:pt x="1161" y="11903"/>
                </a:lnTo>
                <a:lnTo>
                  <a:pt x="3092" y="11468"/>
                </a:lnTo>
                <a:lnTo>
                  <a:pt x="7839" y="11410"/>
                </a:lnTo>
                <a:lnTo>
                  <a:pt x="9712" y="12077"/>
                </a:lnTo>
                <a:lnTo>
                  <a:pt x="11977" y="14748"/>
                </a:lnTo>
                <a:lnTo>
                  <a:pt x="12543" y="17565"/>
                </a:lnTo>
                <a:lnTo>
                  <a:pt x="12543" y="71943"/>
                </a:lnTo>
                <a:lnTo>
                  <a:pt x="11382" y="75311"/>
                </a:lnTo>
                <a:lnTo>
                  <a:pt x="9059" y="76995"/>
                </a:lnTo>
                <a:lnTo>
                  <a:pt x="7549" y="78098"/>
                </a:lnTo>
                <a:lnTo>
                  <a:pt x="4529" y="78853"/>
                </a:lnTo>
                <a:lnTo>
                  <a:pt x="0" y="79259"/>
                </a:lnTo>
                <a:lnTo>
                  <a:pt x="0" y="81524"/>
                </a:lnTo>
                <a:lnTo>
                  <a:pt x="39634" y="81524"/>
                </a:lnTo>
                <a:lnTo>
                  <a:pt x="39634" y="79259"/>
                </a:lnTo>
                <a:lnTo>
                  <a:pt x="34465" y="79201"/>
                </a:lnTo>
                <a:lnTo>
                  <a:pt x="31112" y="78330"/>
                </a:lnTo>
                <a:lnTo>
                  <a:pt x="29573" y="76647"/>
                </a:lnTo>
                <a:lnTo>
                  <a:pt x="28034" y="74963"/>
                </a:lnTo>
                <a:lnTo>
                  <a:pt x="27264" y="71914"/>
                </a:lnTo>
                <a:lnTo>
                  <a:pt x="27264" y="19858"/>
                </a:lnTo>
                <a:lnTo>
                  <a:pt x="29878" y="16723"/>
                </a:lnTo>
                <a:lnTo>
                  <a:pt x="32897" y="14182"/>
                </a:lnTo>
                <a:lnTo>
                  <a:pt x="36324" y="12237"/>
                </a:lnTo>
                <a:lnTo>
                  <a:pt x="39750" y="10292"/>
                </a:lnTo>
                <a:lnTo>
                  <a:pt x="43234" y="9319"/>
                </a:lnTo>
                <a:lnTo>
                  <a:pt x="52991" y="9319"/>
                </a:lnTo>
                <a:lnTo>
                  <a:pt x="57056" y="12164"/>
                </a:lnTo>
                <a:lnTo>
                  <a:pt x="58972" y="17855"/>
                </a:lnTo>
                <a:lnTo>
                  <a:pt x="60134" y="21223"/>
                </a:lnTo>
                <a:lnTo>
                  <a:pt x="60714" y="27378"/>
                </a:lnTo>
                <a:lnTo>
                  <a:pt x="60714" y="68430"/>
                </a:lnTo>
                <a:lnTo>
                  <a:pt x="59959" y="73279"/>
                </a:lnTo>
                <a:lnTo>
                  <a:pt x="58450" y="75253"/>
                </a:lnTo>
                <a:lnTo>
                  <a:pt x="56940" y="77227"/>
                </a:lnTo>
                <a:lnTo>
                  <a:pt x="53426" y="78563"/>
                </a:lnTo>
                <a:lnTo>
                  <a:pt x="47909" y="79259"/>
                </a:lnTo>
                <a:lnTo>
                  <a:pt x="47909" y="81524"/>
                </a:lnTo>
                <a:lnTo>
                  <a:pt x="87892" y="81524"/>
                </a:lnTo>
                <a:lnTo>
                  <a:pt x="87892" y="79259"/>
                </a:lnTo>
                <a:lnTo>
                  <a:pt x="82549" y="79085"/>
                </a:lnTo>
                <a:lnTo>
                  <a:pt x="79051" y="77779"/>
                </a:lnTo>
                <a:lnTo>
                  <a:pt x="77395" y="75340"/>
                </a:lnTo>
                <a:lnTo>
                  <a:pt x="75741" y="72901"/>
                </a:lnTo>
                <a:lnTo>
                  <a:pt x="74913" y="69330"/>
                </a:lnTo>
                <a:lnTo>
                  <a:pt x="74913" y="20032"/>
                </a:lnTo>
                <a:lnTo>
                  <a:pt x="78049" y="16839"/>
                </a:lnTo>
                <a:lnTo>
                  <a:pt x="80691" y="14516"/>
                </a:lnTo>
                <a:lnTo>
                  <a:pt x="82840" y="13064"/>
                </a:lnTo>
                <a:lnTo>
                  <a:pt x="86557" y="10568"/>
                </a:lnTo>
                <a:lnTo>
                  <a:pt x="90302" y="9319"/>
                </a:lnTo>
                <a:lnTo>
                  <a:pt x="100349" y="9319"/>
                </a:lnTo>
                <a:lnTo>
                  <a:pt x="104559" y="11700"/>
                </a:lnTo>
                <a:lnTo>
                  <a:pt x="106708" y="16461"/>
                </a:lnTo>
                <a:lnTo>
                  <a:pt x="107927" y="19132"/>
                </a:lnTo>
                <a:lnTo>
                  <a:pt x="108537" y="23284"/>
                </a:lnTo>
                <a:lnTo>
                  <a:pt x="108537" y="71275"/>
                </a:lnTo>
                <a:lnTo>
                  <a:pt x="107738" y="74469"/>
                </a:lnTo>
                <a:lnTo>
                  <a:pt x="106141" y="76037"/>
                </a:lnTo>
                <a:lnTo>
                  <a:pt x="104544" y="77605"/>
                </a:lnTo>
                <a:lnTo>
                  <a:pt x="101220" y="78621"/>
                </a:lnTo>
                <a:lnTo>
                  <a:pt x="96168" y="79085"/>
                </a:lnTo>
                <a:lnTo>
                  <a:pt x="96168" y="81524"/>
                </a:lnTo>
                <a:lnTo>
                  <a:pt x="135454" y="81524"/>
                </a:lnTo>
                <a:lnTo>
                  <a:pt x="135454" y="79259"/>
                </a:lnTo>
                <a:lnTo>
                  <a:pt x="130692" y="78795"/>
                </a:lnTo>
                <a:lnTo>
                  <a:pt x="127396" y="77822"/>
                </a:lnTo>
                <a:lnTo>
                  <a:pt x="125567" y="76342"/>
                </a:lnTo>
                <a:lnTo>
                  <a:pt x="123737" y="74861"/>
                </a:lnTo>
                <a:lnTo>
                  <a:pt x="122823" y="72059"/>
                </a:lnTo>
                <a:lnTo>
                  <a:pt x="122823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464096" y="3848375"/>
            <a:ext cx="53849" cy="72471"/>
          </a:xfrm>
          <a:custGeom>
            <a:avLst/>
            <a:gdLst/>
            <a:ahLst/>
            <a:cxnLst/>
            <a:rect l="l" t="t" r="r" b="b"/>
            <a:pathLst>
              <a:path w="59234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3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4" y="11787"/>
                </a:lnTo>
                <a:lnTo>
                  <a:pt x="59234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1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1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3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4" y="79376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948564" y="3848913"/>
            <a:ext cx="123140" cy="71933"/>
          </a:xfrm>
          <a:custGeom>
            <a:avLst/>
            <a:gdLst/>
            <a:ahLst/>
            <a:cxnLst/>
            <a:rect l="l" t="t" r="r" b="b"/>
            <a:pathLst>
              <a:path w="135454" h="81524">
                <a:moveTo>
                  <a:pt x="122823" y="22500"/>
                </a:moveTo>
                <a:lnTo>
                  <a:pt x="121923" y="15706"/>
                </a:lnTo>
                <a:lnTo>
                  <a:pt x="120123" y="11410"/>
                </a:lnTo>
                <a:lnTo>
                  <a:pt x="116987" y="3803"/>
                </a:lnTo>
                <a:lnTo>
                  <a:pt x="110744" y="0"/>
                </a:lnTo>
                <a:lnTo>
                  <a:pt x="95645" y="0"/>
                </a:lnTo>
                <a:lnTo>
                  <a:pt x="90012" y="1800"/>
                </a:lnTo>
                <a:lnTo>
                  <a:pt x="84495" y="5400"/>
                </a:lnTo>
                <a:lnTo>
                  <a:pt x="81301" y="7490"/>
                </a:lnTo>
                <a:lnTo>
                  <a:pt x="77555" y="10713"/>
                </a:lnTo>
                <a:lnTo>
                  <a:pt x="73258" y="15068"/>
                </a:lnTo>
                <a:lnTo>
                  <a:pt x="72038" y="11293"/>
                </a:lnTo>
                <a:lnTo>
                  <a:pt x="70500" y="8303"/>
                </a:lnTo>
                <a:lnTo>
                  <a:pt x="68641" y="6097"/>
                </a:lnTo>
                <a:lnTo>
                  <a:pt x="65099" y="2032"/>
                </a:lnTo>
                <a:lnTo>
                  <a:pt x="60337" y="0"/>
                </a:lnTo>
                <a:lnTo>
                  <a:pt x="49942" y="0"/>
                </a:lnTo>
                <a:lnTo>
                  <a:pt x="45645" y="1001"/>
                </a:lnTo>
                <a:lnTo>
                  <a:pt x="41463" y="3004"/>
                </a:lnTo>
                <a:lnTo>
                  <a:pt x="37282" y="5008"/>
                </a:lnTo>
                <a:lnTo>
                  <a:pt x="32317" y="8622"/>
                </a:lnTo>
                <a:lnTo>
                  <a:pt x="26568" y="13848"/>
                </a:lnTo>
                <a:lnTo>
                  <a:pt x="26568" y="2090"/>
                </a:lnTo>
                <a:lnTo>
                  <a:pt x="25668" y="0"/>
                </a:lnTo>
                <a:lnTo>
                  <a:pt x="22938" y="987"/>
                </a:lnTo>
                <a:lnTo>
                  <a:pt x="17770" y="2961"/>
                </a:lnTo>
                <a:lnTo>
                  <a:pt x="12601" y="4935"/>
                </a:lnTo>
                <a:lnTo>
                  <a:pt x="8885" y="6300"/>
                </a:lnTo>
                <a:lnTo>
                  <a:pt x="6620" y="7054"/>
                </a:lnTo>
                <a:lnTo>
                  <a:pt x="348" y="9145"/>
                </a:lnTo>
                <a:lnTo>
                  <a:pt x="348" y="12193"/>
                </a:lnTo>
                <a:lnTo>
                  <a:pt x="1161" y="11903"/>
                </a:lnTo>
                <a:lnTo>
                  <a:pt x="3092" y="11467"/>
                </a:lnTo>
                <a:lnTo>
                  <a:pt x="7839" y="11410"/>
                </a:lnTo>
                <a:lnTo>
                  <a:pt x="9712" y="12077"/>
                </a:lnTo>
                <a:lnTo>
                  <a:pt x="11977" y="14748"/>
                </a:lnTo>
                <a:lnTo>
                  <a:pt x="12543" y="17564"/>
                </a:lnTo>
                <a:lnTo>
                  <a:pt x="12543" y="71943"/>
                </a:lnTo>
                <a:lnTo>
                  <a:pt x="11382" y="75311"/>
                </a:lnTo>
                <a:lnTo>
                  <a:pt x="9059" y="76995"/>
                </a:lnTo>
                <a:lnTo>
                  <a:pt x="7549" y="78098"/>
                </a:lnTo>
                <a:lnTo>
                  <a:pt x="4529" y="78853"/>
                </a:lnTo>
                <a:lnTo>
                  <a:pt x="0" y="79259"/>
                </a:lnTo>
                <a:lnTo>
                  <a:pt x="0" y="81524"/>
                </a:lnTo>
                <a:lnTo>
                  <a:pt x="39634" y="81524"/>
                </a:lnTo>
                <a:lnTo>
                  <a:pt x="39634" y="79260"/>
                </a:lnTo>
                <a:lnTo>
                  <a:pt x="34465" y="79201"/>
                </a:lnTo>
                <a:lnTo>
                  <a:pt x="31112" y="78330"/>
                </a:lnTo>
                <a:lnTo>
                  <a:pt x="29573" y="76647"/>
                </a:lnTo>
                <a:lnTo>
                  <a:pt x="28034" y="74963"/>
                </a:lnTo>
                <a:lnTo>
                  <a:pt x="27265" y="71914"/>
                </a:lnTo>
                <a:lnTo>
                  <a:pt x="27265" y="19858"/>
                </a:lnTo>
                <a:lnTo>
                  <a:pt x="29878" y="16722"/>
                </a:lnTo>
                <a:lnTo>
                  <a:pt x="32898" y="14182"/>
                </a:lnTo>
                <a:lnTo>
                  <a:pt x="36324" y="12237"/>
                </a:lnTo>
                <a:lnTo>
                  <a:pt x="39750" y="10292"/>
                </a:lnTo>
                <a:lnTo>
                  <a:pt x="43234" y="9319"/>
                </a:lnTo>
                <a:lnTo>
                  <a:pt x="52991" y="9319"/>
                </a:lnTo>
                <a:lnTo>
                  <a:pt x="57056" y="12164"/>
                </a:lnTo>
                <a:lnTo>
                  <a:pt x="58972" y="17855"/>
                </a:lnTo>
                <a:lnTo>
                  <a:pt x="60134" y="21223"/>
                </a:lnTo>
                <a:lnTo>
                  <a:pt x="60714" y="27378"/>
                </a:lnTo>
                <a:lnTo>
                  <a:pt x="60714" y="68430"/>
                </a:lnTo>
                <a:lnTo>
                  <a:pt x="59959" y="73279"/>
                </a:lnTo>
                <a:lnTo>
                  <a:pt x="58449" y="75253"/>
                </a:lnTo>
                <a:lnTo>
                  <a:pt x="56940" y="77227"/>
                </a:lnTo>
                <a:lnTo>
                  <a:pt x="53426" y="78563"/>
                </a:lnTo>
                <a:lnTo>
                  <a:pt x="47909" y="79260"/>
                </a:lnTo>
                <a:lnTo>
                  <a:pt x="47909" y="81524"/>
                </a:lnTo>
                <a:lnTo>
                  <a:pt x="87892" y="81524"/>
                </a:lnTo>
                <a:lnTo>
                  <a:pt x="87892" y="79260"/>
                </a:lnTo>
                <a:lnTo>
                  <a:pt x="82550" y="79085"/>
                </a:lnTo>
                <a:lnTo>
                  <a:pt x="79051" y="77779"/>
                </a:lnTo>
                <a:lnTo>
                  <a:pt x="77396" y="75340"/>
                </a:lnTo>
                <a:lnTo>
                  <a:pt x="75741" y="72901"/>
                </a:lnTo>
                <a:lnTo>
                  <a:pt x="74913" y="69330"/>
                </a:lnTo>
                <a:lnTo>
                  <a:pt x="74913" y="20032"/>
                </a:lnTo>
                <a:lnTo>
                  <a:pt x="78049" y="16839"/>
                </a:lnTo>
                <a:lnTo>
                  <a:pt x="80691" y="14516"/>
                </a:lnTo>
                <a:lnTo>
                  <a:pt x="82840" y="13065"/>
                </a:lnTo>
                <a:lnTo>
                  <a:pt x="86557" y="10568"/>
                </a:lnTo>
                <a:lnTo>
                  <a:pt x="90302" y="9319"/>
                </a:lnTo>
                <a:lnTo>
                  <a:pt x="100349" y="9319"/>
                </a:lnTo>
                <a:lnTo>
                  <a:pt x="104559" y="11700"/>
                </a:lnTo>
                <a:lnTo>
                  <a:pt x="106708" y="16461"/>
                </a:lnTo>
                <a:lnTo>
                  <a:pt x="107927" y="19132"/>
                </a:lnTo>
                <a:lnTo>
                  <a:pt x="108537" y="23284"/>
                </a:lnTo>
                <a:lnTo>
                  <a:pt x="108537" y="71275"/>
                </a:lnTo>
                <a:lnTo>
                  <a:pt x="107739" y="74469"/>
                </a:lnTo>
                <a:lnTo>
                  <a:pt x="106142" y="76037"/>
                </a:lnTo>
                <a:lnTo>
                  <a:pt x="104545" y="77605"/>
                </a:lnTo>
                <a:lnTo>
                  <a:pt x="101220" y="78621"/>
                </a:lnTo>
                <a:lnTo>
                  <a:pt x="96168" y="79085"/>
                </a:lnTo>
                <a:lnTo>
                  <a:pt x="96168" y="81524"/>
                </a:lnTo>
                <a:lnTo>
                  <a:pt x="135454" y="81524"/>
                </a:lnTo>
                <a:lnTo>
                  <a:pt x="135454" y="79260"/>
                </a:lnTo>
                <a:lnTo>
                  <a:pt x="130692" y="78795"/>
                </a:lnTo>
                <a:lnTo>
                  <a:pt x="127396" y="77822"/>
                </a:lnTo>
                <a:lnTo>
                  <a:pt x="125567" y="76342"/>
                </a:lnTo>
                <a:lnTo>
                  <a:pt x="123738" y="74861"/>
                </a:lnTo>
                <a:lnTo>
                  <a:pt x="122823" y="72059"/>
                </a:lnTo>
                <a:lnTo>
                  <a:pt x="122823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857849" y="3848375"/>
            <a:ext cx="53849" cy="72471"/>
          </a:xfrm>
          <a:custGeom>
            <a:avLst/>
            <a:gdLst/>
            <a:ahLst/>
            <a:cxnLst/>
            <a:rect l="l" t="t" r="r" b="b"/>
            <a:pathLst>
              <a:path w="59234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3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4" y="11787"/>
                </a:lnTo>
                <a:lnTo>
                  <a:pt x="59234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6"/>
                </a:lnTo>
                <a:lnTo>
                  <a:pt x="45499" y="86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8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5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0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698124" y="3813407"/>
            <a:ext cx="58916" cy="107439"/>
          </a:xfrm>
          <a:custGeom>
            <a:avLst/>
            <a:gdLst/>
            <a:ahLst/>
            <a:cxnLst/>
            <a:rect l="l" t="t" r="r" b="b"/>
            <a:pathLst>
              <a:path w="64808" h="121764">
                <a:moveTo>
                  <a:pt x="32578" y="7316"/>
                </a:move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3"/>
                </a:lnTo>
                <a:lnTo>
                  <a:pt x="48955" y="11758"/>
                </a:lnTo>
                <a:lnTo>
                  <a:pt x="50639" y="14313"/>
                </a:lnTo>
                <a:lnTo>
                  <a:pt x="52091" y="16098"/>
                </a:lnTo>
                <a:lnTo>
                  <a:pt x="53310" y="17114"/>
                </a:lnTo>
                <a:lnTo>
                  <a:pt x="55981" y="18639"/>
                </a:lnTo>
                <a:lnTo>
                  <a:pt x="59640" y="18639"/>
                </a:lnTo>
                <a:lnTo>
                  <a:pt x="61324" y="17884"/>
                </a:lnTo>
                <a:lnTo>
                  <a:pt x="62718" y="16374"/>
                </a:lnTo>
                <a:lnTo>
                  <a:pt x="64112" y="14864"/>
                </a:lnTo>
                <a:lnTo>
                  <a:pt x="64808" y="13151"/>
                </a:lnTo>
                <a:lnTo>
                  <a:pt x="64808" y="7809"/>
                </a:lnTo>
                <a:lnTo>
                  <a:pt x="62790" y="5080"/>
                </a:lnTo>
                <a:lnTo>
                  <a:pt x="58754" y="3048"/>
                </a:lnTo>
                <a:lnTo>
                  <a:pt x="54718" y="1016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8" y="24532"/>
                </a:lnTo>
                <a:lnTo>
                  <a:pt x="15069" y="32284"/>
                </a:lnTo>
                <a:lnTo>
                  <a:pt x="15069" y="41459"/>
                </a:lnTo>
                <a:lnTo>
                  <a:pt x="174" y="41459"/>
                </a:lnTo>
                <a:lnTo>
                  <a:pt x="174" y="47294"/>
                </a:lnTo>
                <a:lnTo>
                  <a:pt x="15069" y="47294"/>
                </a:lnTo>
                <a:lnTo>
                  <a:pt x="15069" y="109657"/>
                </a:lnTo>
                <a:lnTo>
                  <a:pt x="14097" y="113881"/>
                </a:lnTo>
                <a:lnTo>
                  <a:pt x="12151" y="115885"/>
                </a:lnTo>
                <a:lnTo>
                  <a:pt x="10206" y="117888"/>
                </a:lnTo>
                <a:lnTo>
                  <a:pt x="6155" y="119035"/>
                </a:lnTo>
                <a:lnTo>
                  <a:pt x="0" y="119325"/>
                </a:lnTo>
                <a:lnTo>
                  <a:pt x="0" y="121764"/>
                </a:lnTo>
                <a:lnTo>
                  <a:pt x="46429" y="121764"/>
                </a:lnTo>
                <a:lnTo>
                  <a:pt x="46429" y="119325"/>
                </a:lnTo>
                <a:lnTo>
                  <a:pt x="38937" y="118802"/>
                </a:lnTo>
                <a:lnTo>
                  <a:pt x="34306" y="117626"/>
                </a:lnTo>
                <a:lnTo>
                  <a:pt x="32535" y="115797"/>
                </a:lnTo>
                <a:lnTo>
                  <a:pt x="30763" y="113968"/>
                </a:lnTo>
                <a:lnTo>
                  <a:pt x="29878" y="109773"/>
                </a:lnTo>
                <a:lnTo>
                  <a:pt x="29878" y="47294"/>
                </a:lnTo>
                <a:lnTo>
                  <a:pt x="51568" y="47294"/>
                </a:lnTo>
                <a:lnTo>
                  <a:pt x="51568" y="41459"/>
                </a:lnTo>
                <a:lnTo>
                  <a:pt x="29704" y="41459"/>
                </a:lnTo>
                <a:lnTo>
                  <a:pt x="29704" y="17042"/>
                </a:lnTo>
                <a:lnTo>
                  <a:pt x="30139" y="13993"/>
                </a:lnTo>
                <a:lnTo>
                  <a:pt x="31010" y="11671"/>
                </a:lnTo>
                <a:lnTo>
                  <a:pt x="32578" y="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31389" y="3847991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6"/>
                </a:lnTo>
                <a:lnTo>
                  <a:pt x="44599" y="65237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3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5"/>
                </a:lnTo>
                <a:lnTo>
                  <a:pt x="68438" y="78853"/>
                </a:lnTo>
                <a:lnTo>
                  <a:pt x="70441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1"/>
                </a:lnTo>
                <a:lnTo>
                  <a:pt x="10845" y="6663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6" y="23415"/>
                </a:lnTo>
                <a:lnTo>
                  <a:pt x="5400" y="25127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5"/>
                </a:lnTo>
                <a:lnTo>
                  <a:pt x="36788" y="4355"/>
                </a:lnTo>
                <a:lnTo>
                  <a:pt x="40883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2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647070" y="3908344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747135" y="3829777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59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5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804709" y="3849008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790798" y="3848760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9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075456" y="3847991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6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6"/>
                </a:lnTo>
                <a:lnTo>
                  <a:pt x="44599" y="65236"/>
                </a:lnTo>
                <a:lnTo>
                  <a:pt x="42843" y="67965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8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5"/>
                </a:lnTo>
                <a:lnTo>
                  <a:pt x="68438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2"/>
                </a:lnTo>
                <a:lnTo>
                  <a:pt x="32927" y="0"/>
                </a:lnTo>
                <a:lnTo>
                  <a:pt x="23229" y="0"/>
                </a:lnTo>
                <a:lnTo>
                  <a:pt x="15868" y="2220"/>
                </a:lnTo>
                <a:lnTo>
                  <a:pt x="10845" y="6662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4"/>
                </a:lnTo>
                <a:lnTo>
                  <a:pt x="5400" y="25127"/>
                </a:lnTo>
                <a:lnTo>
                  <a:pt x="6794" y="26840"/>
                </a:lnTo>
                <a:lnTo>
                  <a:pt x="8798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4"/>
                </a:lnTo>
                <a:lnTo>
                  <a:pt x="36788" y="4354"/>
                </a:lnTo>
                <a:lnTo>
                  <a:pt x="40883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1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091136" y="3908344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7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7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139339" y="3813792"/>
            <a:ext cx="80694" cy="107054"/>
          </a:xfrm>
          <a:custGeom>
            <a:avLst/>
            <a:gdLst/>
            <a:ahLst/>
            <a:cxnLst/>
            <a:rect l="l" t="t" r="r" b="b"/>
            <a:pathLst>
              <a:path w="88763" h="121328">
                <a:moveTo>
                  <a:pt x="41725" y="121328"/>
                </a:moveTo>
                <a:lnTo>
                  <a:pt x="41725" y="118715"/>
                </a:lnTo>
                <a:lnTo>
                  <a:pt x="37485" y="118657"/>
                </a:lnTo>
                <a:lnTo>
                  <a:pt x="34495" y="118222"/>
                </a:lnTo>
                <a:lnTo>
                  <a:pt x="32752" y="117409"/>
                </a:lnTo>
                <a:lnTo>
                  <a:pt x="29791" y="116073"/>
                </a:lnTo>
                <a:lnTo>
                  <a:pt x="28310" y="113402"/>
                </a:lnTo>
                <a:lnTo>
                  <a:pt x="28310" y="77169"/>
                </a:lnTo>
                <a:lnTo>
                  <a:pt x="55314" y="112705"/>
                </a:lnTo>
                <a:lnTo>
                  <a:pt x="56243" y="114026"/>
                </a:lnTo>
                <a:lnTo>
                  <a:pt x="56969" y="115725"/>
                </a:lnTo>
                <a:lnTo>
                  <a:pt x="56562" y="117757"/>
                </a:lnTo>
                <a:lnTo>
                  <a:pt x="54936" y="118454"/>
                </a:lnTo>
                <a:lnTo>
                  <a:pt x="53049" y="118715"/>
                </a:lnTo>
                <a:lnTo>
                  <a:pt x="50000" y="118889"/>
                </a:lnTo>
                <a:lnTo>
                  <a:pt x="50000" y="121328"/>
                </a:lnTo>
                <a:lnTo>
                  <a:pt x="88763" y="121328"/>
                </a:lnTo>
                <a:lnTo>
                  <a:pt x="88763" y="119064"/>
                </a:lnTo>
                <a:lnTo>
                  <a:pt x="84059" y="118657"/>
                </a:lnTo>
                <a:lnTo>
                  <a:pt x="79617" y="116697"/>
                </a:lnTo>
                <a:lnTo>
                  <a:pt x="75436" y="113184"/>
                </a:lnTo>
                <a:lnTo>
                  <a:pt x="66668" y="104106"/>
                </a:lnTo>
                <a:lnTo>
                  <a:pt x="56794" y="91889"/>
                </a:lnTo>
                <a:lnTo>
                  <a:pt x="40679" y="70985"/>
                </a:lnTo>
                <a:lnTo>
                  <a:pt x="45819" y="66282"/>
                </a:lnTo>
                <a:lnTo>
                  <a:pt x="50216" y="62290"/>
                </a:lnTo>
                <a:lnTo>
                  <a:pt x="61413" y="52681"/>
                </a:lnTo>
                <a:lnTo>
                  <a:pt x="68554" y="47599"/>
                </a:lnTo>
                <a:lnTo>
                  <a:pt x="72503" y="45422"/>
                </a:lnTo>
                <a:lnTo>
                  <a:pt x="77730" y="44130"/>
                </a:lnTo>
                <a:lnTo>
                  <a:pt x="84234" y="43723"/>
                </a:lnTo>
                <a:lnTo>
                  <a:pt x="84234" y="41284"/>
                </a:lnTo>
                <a:lnTo>
                  <a:pt x="47909" y="41284"/>
                </a:lnTo>
                <a:lnTo>
                  <a:pt x="47909" y="43723"/>
                </a:lnTo>
                <a:lnTo>
                  <a:pt x="51278" y="43897"/>
                </a:lnTo>
                <a:lnTo>
                  <a:pt x="53615" y="44159"/>
                </a:lnTo>
                <a:lnTo>
                  <a:pt x="54922" y="44507"/>
                </a:lnTo>
                <a:lnTo>
                  <a:pt x="56882" y="45697"/>
                </a:lnTo>
                <a:lnTo>
                  <a:pt x="56882" y="47730"/>
                </a:lnTo>
                <a:lnTo>
                  <a:pt x="55967" y="49472"/>
                </a:lnTo>
                <a:lnTo>
                  <a:pt x="54181" y="51649"/>
                </a:lnTo>
                <a:lnTo>
                  <a:pt x="52439" y="53217"/>
                </a:lnTo>
                <a:lnTo>
                  <a:pt x="28310" y="74469"/>
                </a:lnTo>
                <a:lnTo>
                  <a:pt x="28310" y="1219"/>
                </a:lnTo>
                <a:lnTo>
                  <a:pt x="27526" y="0"/>
                </a:lnTo>
                <a:lnTo>
                  <a:pt x="25639" y="435"/>
                </a:lnTo>
                <a:lnTo>
                  <a:pt x="23083" y="1306"/>
                </a:lnTo>
                <a:lnTo>
                  <a:pt x="18902" y="2700"/>
                </a:lnTo>
                <a:lnTo>
                  <a:pt x="13821" y="4180"/>
                </a:lnTo>
                <a:lnTo>
                  <a:pt x="7839" y="5748"/>
                </a:lnTo>
                <a:lnTo>
                  <a:pt x="0" y="7838"/>
                </a:lnTo>
                <a:lnTo>
                  <a:pt x="0" y="10277"/>
                </a:lnTo>
                <a:lnTo>
                  <a:pt x="1887" y="10074"/>
                </a:lnTo>
                <a:lnTo>
                  <a:pt x="3513" y="9958"/>
                </a:lnTo>
                <a:lnTo>
                  <a:pt x="8188" y="9929"/>
                </a:lnTo>
                <a:lnTo>
                  <a:pt x="10191" y="10480"/>
                </a:lnTo>
                <a:lnTo>
                  <a:pt x="12979" y="12687"/>
                </a:lnTo>
                <a:lnTo>
                  <a:pt x="13676" y="15300"/>
                </a:lnTo>
                <a:lnTo>
                  <a:pt x="13676" y="111515"/>
                </a:lnTo>
                <a:lnTo>
                  <a:pt x="12790" y="114651"/>
                </a:lnTo>
                <a:lnTo>
                  <a:pt x="11019" y="116102"/>
                </a:lnTo>
                <a:lnTo>
                  <a:pt x="9248" y="117554"/>
                </a:lnTo>
                <a:lnTo>
                  <a:pt x="5574" y="118483"/>
                </a:lnTo>
                <a:lnTo>
                  <a:pt x="0" y="118889"/>
                </a:lnTo>
                <a:lnTo>
                  <a:pt x="0" y="121328"/>
                </a:lnTo>
                <a:lnTo>
                  <a:pt x="41725" y="121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753408" y="4043426"/>
            <a:ext cx="70399" cy="69089"/>
          </a:xfrm>
          <a:custGeom>
            <a:avLst/>
            <a:gdLst/>
            <a:ahLst/>
            <a:cxnLst/>
            <a:rect l="l" t="t" r="r" b="b"/>
            <a:pathLst>
              <a:path w="77439" h="78301">
                <a:moveTo>
                  <a:pt x="20281" y="18958"/>
                </a:moveTo>
                <a:lnTo>
                  <a:pt x="23040" y="16113"/>
                </a:lnTo>
                <a:lnTo>
                  <a:pt x="25798" y="13267"/>
                </a:lnTo>
                <a:lnTo>
                  <a:pt x="28020" y="11845"/>
                </a:lnTo>
                <a:lnTo>
                  <a:pt x="30778" y="5632"/>
                </a:lnTo>
                <a:lnTo>
                  <a:pt x="27352" y="0"/>
                </a:lnTo>
                <a:lnTo>
                  <a:pt x="24129" y="10190"/>
                </a:lnTo>
                <a:lnTo>
                  <a:pt x="17566" y="15997"/>
                </a:lnTo>
                <a:lnTo>
                  <a:pt x="13284" y="20192"/>
                </a:lnTo>
                <a:lnTo>
                  <a:pt x="11280" y="22776"/>
                </a:lnTo>
                <a:lnTo>
                  <a:pt x="9277" y="25360"/>
                </a:lnTo>
                <a:lnTo>
                  <a:pt x="8275" y="27726"/>
                </a:lnTo>
                <a:lnTo>
                  <a:pt x="8275" y="32197"/>
                </a:lnTo>
                <a:lnTo>
                  <a:pt x="9436" y="34258"/>
                </a:lnTo>
                <a:lnTo>
                  <a:pt x="11759" y="36058"/>
                </a:lnTo>
                <a:lnTo>
                  <a:pt x="13095" y="37046"/>
                </a:lnTo>
                <a:lnTo>
                  <a:pt x="15098" y="38062"/>
                </a:lnTo>
                <a:lnTo>
                  <a:pt x="17770" y="39107"/>
                </a:lnTo>
                <a:lnTo>
                  <a:pt x="16724" y="40152"/>
                </a:lnTo>
                <a:lnTo>
                  <a:pt x="10975" y="45291"/>
                </a:lnTo>
                <a:lnTo>
                  <a:pt x="6620" y="49239"/>
                </a:lnTo>
                <a:lnTo>
                  <a:pt x="3702" y="52215"/>
                </a:lnTo>
                <a:lnTo>
                  <a:pt x="2221" y="54218"/>
                </a:lnTo>
                <a:lnTo>
                  <a:pt x="740" y="56222"/>
                </a:lnTo>
                <a:lnTo>
                  <a:pt x="0" y="58269"/>
                </a:lnTo>
                <a:lnTo>
                  <a:pt x="0" y="64598"/>
                </a:lnTo>
                <a:lnTo>
                  <a:pt x="2787" y="68648"/>
                </a:lnTo>
                <a:lnTo>
                  <a:pt x="8362" y="72509"/>
                </a:lnTo>
                <a:lnTo>
                  <a:pt x="13937" y="76371"/>
                </a:lnTo>
                <a:lnTo>
                  <a:pt x="21486" y="78301"/>
                </a:lnTo>
                <a:lnTo>
                  <a:pt x="21036" y="65672"/>
                </a:lnTo>
                <a:lnTo>
                  <a:pt x="15548" y="63814"/>
                </a:lnTo>
                <a:lnTo>
                  <a:pt x="12804" y="60446"/>
                </a:lnTo>
                <a:lnTo>
                  <a:pt x="12804" y="52433"/>
                </a:lnTo>
                <a:lnTo>
                  <a:pt x="14198" y="49007"/>
                </a:lnTo>
                <a:lnTo>
                  <a:pt x="16986" y="45291"/>
                </a:lnTo>
                <a:lnTo>
                  <a:pt x="19715" y="41633"/>
                </a:lnTo>
                <a:lnTo>
                  <a:pt x="21428" y="39804"/>
                </a:lnTo>
                <a:lnTo>
                  <a:pt x="23519" y="40094"/>
                </a:lnTo>
                <a:lnTo>
                  <a:pt x="25639" y="40442"/>
                </a:lnTo>
                <a:lnTo>
                  <a:pt x="28484" y="40849"/>
                </a:lnTo>
                <a:lnTo>
                  <a:pt x="31330" y="41255"/>
                </a:lnTo>
                <a:lnTo>
                  <a:pt x="33391" y="41488"/>
                </a:lnTo>
                <a:lnTo>
                  <a:pt x="34669" y="41545"/>
                </a:lnTo>
                <a:lnTo>
                  <a:pt x="36643" y="41662"/>
                </a:lnTo>
                <a:lnTo>
                  <a:pt x="38821" y="41763"/>
                </a:lnTo>
                <a:lnTo>
                  <a:pt x="41202" y="41850"/>
                </a:lnTo>
                <a:lnTo>
                  <a:pt x="43583" y="41938"/>
                </a:lnTo>
                <a:lnTo>
                  <a:pt x="47997" y="42068"/>
                </a:lnTo>
                <a:lnTo>
                  <a:pt x="56417" y="42184"/>
                </a:lnTo>
                <a:lnTo>
                  <a:pt x="62137" y="42620"/>
                </a:lnTo>
                <a:lnTo>
                  <a:pt x="65157" y="43375"/>
                </a:lnTo>
                <a:lnTo>
                  <a:pt x="70035" y="44652"/>
                </a:lnTo>
                <a:lnTo>
                  <a:pt x="72474" y="47236"/>
                </a:lnTo>
                <a:lnTo>
                  <a:pt x="72474" y="56004"/>
                </a:lnTo>
                <a:lnTo>
                  <a:pt x="69454" y="60112"/>
                </a:lnTo>
                <a:lnTo>
                  <a:pt x="63627" y="69245"/>
                </a:lnTo>
                <a:lnTo>
                  <a:pt x="73986" y="59957"/>
                </a:lnTo>
                <a:lnTo>
                  <a:pt x="77439" y="48165"/>
                </a:lnTo>
                <a:lnTo>
                  <a:pt x="77439" y="39165"/>
                </a:lnTo>
                <a:lnTo>
                  <a:pt x="73055" y="33300"/>
                </a:lnTo>
                <a:lnTo>
                  <a:pt x="64286" y="30571"/>
                </a:lnTo>
                <a:lnTo>
                  <a:pt x="61201" y="29796"/>
                </a:lnTo>
                <a:lnTo>
                  <a:pt x="50034" y="28483"/>
                </a:lnTo>
                <a:lnTo>
                  <a:pt x="33885" y="28045"/>
                </a:lnTo>
                <a:lnTo>
                  <a:pt x="30633" y="28045"/>
                </a:lnTo>
                <a:lnTo>
                  <a:pt x="27671" y="27755"/>
                </a:lnTo>
                <a:lnTo>
                  <a:pt x="25000" y="27174"/>
                </a:lnTo>
                <a:lnTo>
                  <a:pt x="20935" y="26303"/>
                </a:lnTo>
                <a:lnTo>
                  <a:pt x="18902" y="24939"/>
                </a:lnTo>
                <a:lnTo>
                  <a:pt x="18902" y="21281"/>
                </a:lnTo>
                <a:lnTo>
                  <a:pt x="20281" y="18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884539" y="4006151"/>
            <a:ext cx="72063" cy="72634"/>
          </a:xfrm>
          <a:custGeom>
            <a:avLst/>
            <a:gdLst/>
            <a:ahLst/>
            <a:cxnLst/>
            <a:rect l="l" t="t" r="r" b="b"/>
            <a:pathLst>
              <a:path w="79269" h="82318">
                <a:moveTo>
                  <a:pt x="68293" y="71595"/>
                </a:moveTo>
                <a:lnTo>
                  <a:pt x="72385" y="66071"/>
                </a:lnTo>
                <a:lnTo>
                  <a:pt x="77548" y="54475"/>
                </a:lnTo>
                <a:lnTo>
                  <a:pt x="79269" y="41459"/>
                </a:lnTo>
                <a:lnTo>
                  <a:pt x="78764" y="33852"/>
                </a:lnTo>
                <a:lnTo>
                  <a:pt x="75117" y="21422"/>
                </a:lnTo>
                <a:lnTo>
                  <a:pt x="67945" y="11322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9" y="11976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5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1"/>
                </a:lnTo>
                <a:lnTo>
                  <a:pt x="21399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6"/>
                </a:lnTo>
                <a:lnTo>
                  <a:pt x="45412" y="5226"/>
                </a:lnTo>
                <a:lnTo>
                  <a:pt x="51887" y="9668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10" y="64482"/>
                </a:lnTo>
                <a:lnTo>
                  <a:pt x="57796" y="70463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905721" y="4064406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5"/>
                </a:lnTo>
                <a:lnTo>
                  <a:pt x="30981" y="10422"/>
                </a:lnTo>
                <a:lnTo>
                  <a:pt x="25972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964836" y="4006843"/>
            <a:ext cx="109282" cy="72625"/>
          </a:xfrm>
          <a:custGeom>
            <a:avLst/>
            <a:gdLst/>
            <a:ahLst/>
            <a:cxnLst/>
            <a:rect l="l" t="t" r="r" b="b"/>
            <a:pathLst>
              <a:path w="120210" h="82308">
                <a:moveTo>
                  <a:pt x="112718" y="12455"/>
                </a:moveTo>
                <a:lnTo>
                  <a:pt x="114402" y="8332"/>
                </a:lnTo>
                <a:lnTo>
                  <a:pt x="115709" y="5719"/>
                </a:lnTo>
                <a:lnTo>
                  <a:pt x="117568" y="3512"/>
                </a:lnTo>
                <a:lnTo>
                  <a:pt x="120210" y="2525"/>
                </a:lnTo>
                <a:lnTo>
                  <a:pt x="120210" y="0"/>
                </a:lnTo>
                <a:lnTo>
                  <a:pt x="98084" y="0"/>
                </a:lnTo>
                <a:lnTo>
                  <a:pt x="98084" y="2525"/>
                </a:lnTo>
                <a:lnTo>
                  <a:pt x="100639" y="2874"/>
                </a:lnTo>
                <a:lnTo>
                  <a:pt x="102585" y="3426"/>
                </a:lnTo>
                <a:lnTo>
                  <a:pt x="103920" y="4180"/>
                </a:lnTo>
                <a:lnTo>
                  <a:pt x="105924" y="6387"/>
                </a:lnTo>
                <a:lnTo>
                  <a:pt x="105924" y="9871"/>
                </a:lnTo>
                <a:lnTo>
                  <a:pt x="105517" y="11860"/>
                </a:lnTo>
                <a:lnTo>
                  <a:pt x="104704" y="14501"/>
                </a:lnTo>
                <a:lnTo>
                  <a:pt x="103891" y="17143"/>
                </a:lnTo>
                <a:lnTo>
                  <a:pt x="103136" y="19277"/>
                </a:lnTo>
                <a:lnTo>
                  <a:pt x="102439" y="20903"/>
                </a:lnTo>
                <a:lnTo>
                  <a:pt x="86934" y="58704"/>
                </a:lnTo>
                <a:lnTo>
                  <a:pt x="71080" y="17332"/>
                </a:lnTo>
                <a:lnTo>
                  <a:pt x="70442" y="15590"/>
                </a:lnTo>
                <a:lnTo>
                  <a:pt x="69178" y="11453"/>
                </a:lnTo>
                <a:lnTo>
                  <a:pt x="68990" y="8971"/>
                </a:lnTo>
                <a:lnTo>
                  <a:pt x="68990" y="6706"/>
                </a:lnTo>
                <a:lnTo>
                  <a:pt x="69832" y="5196"/>
                </a:lnTo>
                <a:lnTo>
                  <a:pt x="71516" y="4442"/>
                </a:lnTo>
                <a:lnTo>
                  <a:pt x="73200" y="3687"/>
                </a:lnTo>
                <a:lnTo>
                  <a:pt x="75784" y="3106"/>
                </a:lnTo>
                <a:lnTo>
                  <a:pt x="79269" y="2700"/>
                </a:lnTo>
                <a:lnTo>
                  <a:pt x="79269" y="0"/>
                </a:lnTo>
                <a:lnTo>
                  <a:pt x="42944" y="0"/>
                </a:lnTo>
                <a:lnTo>
                  <a:pt x="42944" y="2700"/>
                </a:lnTo>
                <a:lnTo>
                  <a:pt x="45616" y="2932"/>
                </a:lnTo>
                <a:lnTo>
                  <a:pt x="47692" y="3556"/>
                </a:lnTo>
                <a:lnTo>
                  <a:pt x="50653" y="5588"/>
                </a:lnTo>
                <a:lnTo>
                  <a:pt x="51974" y="7403"/>
                </a:lnTo>
                <a:lnTo>
                  <a:pt x="53136" y="10016"/>
                </a:lnTo>
                <a:lnTo>
                  <a:pt x="54297" y="12513"/>
                </a:lnTo>
                <a:lnTo>
                  <a:pt x="55502" y="15343"/>
                </a:lnTo>
                <a:lnTo>
                  <a:pt x="56751" y="18508"/>
                </a:lnTo>
                <a:lnTo>
                  <a:pt x="57999" y="21672"/>
                </a:lnTo>
                <a:lnTo>
                  <a:pt x="58624" y="23836"/>
                </a:lnTo>
                <a:lnTo>
                  <a:pt x="58450" y="26042"/>
                </a:lnTo>
                <a:lnTo>
                  <a:pt x="42770" y="59662"/>
                </a:lnTo>
                <a:lnTo>
                  <a:pt x="32839" y="34926"/>
                </a:lnTo>
                <a:lnTo>
                  <a:pt x="30691" y="29526"/>
                </a:lnTo>
                <a:lnTo>
                  <a:pt x="28920" y="24939"/>
                </a:lnTo>
                <a:lnTo>
                  <a:pt x="27526" y="21164"/>
                </a:lnTo>
                <a:lnTo>
                  <a:pt x="25145" y="14603"/>
                </a:lnTo>
                <a:lnTo>
                  <a:pt x="23954" y="10480"/>
                </a:lnTo>
                <a:lnTo>
                  <a:pt x="23954" y="6416"/>
                </a:lnTo>
                <a:lnTo>
                  <a:pt x="24666" y="4862"/>
                </a:lnTo>
                <a:lnTo>
                  <a:pt x="27511" y="3411"/>
                </a:lnTo>
                <a:lnTo>
                  <a:pt x="29559" y="2932"/>
                </a:lnTo>
                <a:lnTo>
                  <a:pt x="32230" y="2700"/>
                </a:lnTo>
                <a:lnTo>
                  <a:pt x="32230" y="0"/>
                </a:lnTo>
                <a:lnTo>
                  <a:pt x="0" y="0"/>
                </a:lnTo>
                <a:lnTo>
                  <a:pt x="0" y="2700"/>
                </a:lnTo>
                <a:lnTo>
                  <a:pt x="2729" y="3106"/>
                </a:lnTo>
                <a:lnTo>
                  <a:pt x="4558" y="3934"/>
                </a:lnTo>
                <a:lnTo>
                  <a:pt x="6417" y="6430"/>
                </a:lnTo>
                <a:lnTo>
                  <a:pt x="8304" y="10568"/>
                </a:lnTo>
                <a:lnTo>
                  <a:pt x="11149" y="17593"/>
                </a:lnTo>
                <a:lnTo>
                  <a:pt x="37195" y="81785"/>
                </a:lnTo>
                <a:lnTo>
                  <a:pt x="37718" y="82308"/>
                </a:lnTo>
                <a:lnTo>
                  <a:pt x="39634" y="81611"/>
                </a:lnTo>
                <a:lnTo>
                  <a:pt x="62544" y="33097"/>
                </a:lnTo>
                <a:lnTo>
                  <a:pt x="82230" y="81785"/>
                </a:lnTo>
                <a:lnTo>
                  <a:pt x="82753" y="82308"/>
                </a:lnTo>
                <a:lnTo>
                  <a:pt x="84844" y="81175"/>
                </a:lnTo>
                <a:lnTo>
                  <a:pt x="112718" y="12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079334" y="3987169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6" y="81959"/>
                </a:moveTo>
                <a:lnTo>
                  <a:pt x="10366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3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8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5" y="29177"/>
                </a:lnTo>
                <a:lnTo>
                  <a:pt x="43205" y="22906"/>
                </a:lnTo>
                <a:lnTo>
                  <a:pt x="25610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5"/>
                </a:lnTo>
                <a:lnTo>
                  <a:pt x="13313" y="14269"/>
                </a:lnTo>
                <a:lnTo>
                  <a:pt x="11542" y="16330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8"/>
                </a:lnTo>
                <a:lnTo>
                  <a:pt x="871" y="29177"/>
                </a:lnTo>
                <a:lnTo>
                  <a:pt x="10366" y="29177"/>
                </a:lnTo>
                <a:lnTo>
                  <a:pt x="10366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121256" y="3970954"/>
            <a:ext cx="77526" cy="107284"/>
          </a:xfrm>
          <a:custGeom>
            <a:avLst/>
            <a:gdLst/>
            <a:ahLst/>
            <a:cxnLst/>
            <a:rect l="l" t="t" r="r" b="b"/>
            <a:pathLst>
              <a:path w="85279" h="121589">
                <a:moveTo>
                  <a:pt x="85279" y="121589"/>
                </a:moveTo>
                <a:lnTo>
                  <a:pt x="85279" y="119151"/>
                </a:lnTo>
                <a:lnTo>
                  <a:pt x="80865" y="118570"/>
                </a:lnTo>
                <a:lnTo>
                  <a:pt x="77947" y="117351"/>
                </a:lnTo>
                <a:lnTo>
                  <a:pt x="76524" y="115493"/>
                </a:lnTo>
                <a:lnTo>
                  <a:pt x="75102" y="113634"/>
                </a:lnTo>
                <a:lnTo>
                  <a:pt x="74390" y="109628"/>
                </a:lnTo>
                <a:lnTo>
                  <a:pt x="74390" y="61143"/>
                </a:lnTo>
                <a:lnTo>
                  <a:pt x="73461" y="55656"/>
                </a:lnTo>
                <a:lnTo>
                  <a:pt x="71603" y="51475"/>
                </a:lnTo>
                <a:lnTo>
                  <a:pt x="68177" y="43578"/>
                </a:lnTo>
                <a:lnTo>
                  <a:pt x="61760" y="39629"/>
                </a:lnTo>
                <a:lnTo>
                  <a:pt x="46429" y="39629"/>
                </a:lnTo>
                <a:lnTo>
                  <a:pt x="40912" y="41371"/>
                </a:lnTo>
                <a:lnTo>
                  <a:pt x="35801" y="44856"/>
                </a:lnTo>
                <a:lnTo>
                  <a:pt x="32956" y="46830"/>
                </a:lnTo>
                <a:lnTo>
                  <a:pt x="29704" y="49907"/>
                </a:lnTo>
                <a:lnTo>
                  <a:pt x="26045" y="54088"/>
                </a:lnTo>
                <a:lnTo>
                  <a:pt x="26045" y="609"/>
                </a:lnTo>
                <a:lnTo>
                  <a:pt x="25871" y="0"/>
                </a:lnTo>
                <a:lnTo>
                  <a:pt x="17508" y="2613"/>
                </a:lnTo>
                <a:lnTo>
                  <a:pt x="16057" y="3077"/>
                </a:lnTo>
                <a:lnTo>
                  <a:pt x="13458" y="3846"/>
                </a:lnTo>
                <a:lnTo>
                  <a:pt x="9712" y="4921"/>
                </a:lnTo>
                <a:lnTo>
                  <a:pt x="5966" y="5995"/>
                </a:lnTo>
                <a:lnTo>
                  <a:pt x="2816" y="6909"/>
                </a:lnTo>
                <a:lnTo>
                  <a:pt x="261" y="7664"/>
                </a:lnTo>
                <a:lnTo>
                  <a:pt x="261" y="10800"/>
                </a:lnTo>
                <a:lnTo>
                  <a:pt x="2308" y="10495"/>
                </a:lnTo>
                <a:lnTo>
                  <a:pt x="4181" y="10364"/>
                </a:lnTo>
                <a:lnTo>
                  <a:pt x="7433" y="10364"/>
                </a:lnTo>
                <a:lnTo>
                  <a:pt x="9480" y="11134"/>
                </a:lnTo>
                <a:lnTo>
                  <a:pt x="10322" y="12672"/>
                </a:lnTo>
                <a:lnTo>
                  <a:pt x="11164" y="14211"/>
                </a:lnTo>
                <a:lnTo>
                  <a:pt x="11585" y="16606"/>
                </a:lnTo>
                <a:lnTo>
                  <a:pt x="11585" y="109860"/>
                </a:lnTo>
                <a:lnTo>
                  <a:pt x="10845" y="113910"/>
                </a:lnTo>
                <a:lnTo>
                  <a:pt x="9364" y="115623"/>
                </a:lnTo>
                <a:lnTo>
                  <a:pt x="7883" y="117336"/>
                </a:lnTo>
                <a:lnTo>
                  <a:pt x="4761" y="118512"/>
                </a:lnTo>
                <a:lnTo>
                  <a:pt x="0" y="119151"/>
                </a:lnTo>
                <a:lnTo>
                  <a:pt x="0" y="121589"/>
                </a:lnTo>
                <a:lnTo>
                  <a:pt x="38415" y="121589"/>
                </a:lnTo>
                <a:lnTo>
                  <a:pt x="38415" y="119151"/>
                </a:lnTo>
                <a:lnTo>
                  <a:pt x="33478" y="118454"/>
                </a:lnTo>
                <a:lnTo>
                  <a:pt x="30255" y="117293"/>
                </a:lnTo>
                <a:lnTo>
                  <a:pt x="28745" y="115667"/>
                </a:lnTo>
                <a:lnTo>
                  <a:pt x="27235" y="114041"/>
                </a:lnTo>
                <a:lnTo>
                  <a:pt x="26480" y="109976"/>
                </a:lnTo>
                <a:lnTo>
                  <a:pt x="26480" y="59546"/>
                </a:lnTo>
                <a:lnTo>
                  <a:pt x="28600" y="57427"/>
                </a:lnTo>
                <a:lnTo>
                  <a:pt x="32839" y="54175"/>
                </a:lnTo>
                <a:lnTo>
                  <a:pt x="37079" y="50923"/>
                </a:lnTo>
                <a:lnTo>
                  <a:pt x="41463" y="49298"/>
                </a:lnTo>
                <a:lnTo>
                  <a:pt x="51219" y="49298"/>
                </a:lnTo>
                <a:lnTo>
                  <a:pt x="54776" y="51040"/>
                </a:lnTo>
                <a:lnTo>
                  <a:pt x="56664" y="54523"/>
                </a:lnTo>
                <a:lnTo>
                  <a:pt x="58551" y="58007"/>
                </a:lnTo>
                <a:lnTo>
                  <a:pt x="59495" y="62565"/>
                </a:lnTo>
                <a:lnTo>
                  <a:pt x="59495" y="109860"/>
                </a:lnTo>
                <a:lnTo>
                  <a:pt x="58769" y="113896"/>
                </a:lnTo>
                <a:lnTo>
                  <a:pt x="57317" y="115580"/>
                </a:lnTo>
                <a:lnTo>
                  <a:pt x="55865" y="117263"/>
                </a:lnTo>
                <a:lnTo>
                  <a:pt x="52613" y="118454"/>
                </a:lnTo>
                <a:lnTo>
                  <a:pt x="47561" y="119151"/>
                </a:lnTo>
                <a:lnTo>
                  <a:pt x="47561" y="121589"/>
                </a:lnTo>
                <a:lnTo>
                  <a:pt x="85279" y="1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830934" y="4005768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8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6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5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591525" y="4005768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5"/>
                </a:lnTo>
                <a:lnTo>
                  <a:pt x="33681" y="78461"/>
                </a:lnTo>
                <a:lnTo>
                  <a:pt x="31359" y="76516"/>
                </a:lnTo>
                <a:lnTo>
                  <a:pt x="29036" y="74570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339124" y="3970800"/>
            <a:ext cx="58917" cy="107439"/>
          </a:xfrm>
          <a:custGeom>
            <a:avLst/>
            <a:gdLst/>
            <a:ahLst/>
            <a:cxnLst/>
            <a:rect l="l" t="t" r="r" b="b"/>
            <a:pathLst>
              <a:path w="64809" h="121764">
                <a:moveTo>
                  <a:pt x="32578" y="7316"/>
                </a:move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3"/>
                </a:lnTo>
                <a:lnTo>
                  <a:pt x="48955" y="11758"/>
                </a:lnTo>
                <a:lnTo>
                  <a:pt x="50639" y="14313"/>
                </a:lnTo>
                <a:lnTo>
                  <a:pt x="52091" y="16098"/>
                </a:lnTo>
                <a:lnTo>
                  <a:pt x="55981" y="18639"/>
                </a:lnTo>
                <a:lnTo>
                  <a:pt x="59640" y="18639"/>
                </a:lnTo>
                <a:lnTo>
                  <a:pt x="61324" y="17884"/>
                </a:lnTo>
                <a:lnTo>
                  <a:pt x="62718" y="16374"/>
                </a:lnTo>
                <a:lnTo>
                  <a:pt x="64112" y="14864"/>
                </a:lnTo>
                <a:lnTo>
                  <a:pt x="64809" y="13152"/>
                </a:lnTo>
                <a:lnTo>
                  <a:pt x="64809" y="7809"/>
                </a:lnTo>
                <a:lnTo>
                  <a:pt x="62790" y="5080"/>
                </a:lnTo>
                <a:lnTo>
                  <a:pt x="58754" y="3048"/>
                </a:lnTo>
                <a:lnTo>
                  <a:pt x="54718" y="1016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8" y="24532"/>
                </a:lnTo>
                <a:lnTo>
                  <a:pt x="15069" y="32284"/>
                </a:lnTo>
                <a:lnTo>
                  <a:pt x="15069" y="41459"/>
                </a:lnTo>
                <a:lnTo>
                  <a:pt x="174" y="41459"/>
                </a:lnTo>
                <a:lnTo>
                  <a:pt x="174" y="47294"/>
                </a:lnTo>
                <a:lnTo>
                  <a:pt x="15069" y="47294"/>
                </a:lnTo>
                <a:lnTo>
                  <a:pt x="15069" y="109657"/>
                </a:lnTo>
                <a:lnTo>
                  <a:pt x="14096" y="113881"/>
                </a:lnTo>
                <a:lnTo>
                  <a:pt x="12151" y="115885"/>
                </a:lnTo>
                <a:lnTo>
                  <a:pt x="10206" y="117888"/>
                </a:lnTo>
                <a:lnTo>
                  <a:pt x="6155" y="119035"/>
                </a:lnTo>
                <a:lnTo>
                  <a:pt x="0" y="119325"/>
                </a:lnTo>
                <a:lnTo>
                  <a:pt x="0" y="121764"/>
                </a:lnTo>
                <a:lnTo>
                  <a:pt x="46429" y="121764"/>
                </a:lnTo>
                <a:lnTo>
                  <a:pt x="46429" y="119325"/>
                </a:lnTo>
                <a:lnTo>
                  <a:pt x="38937" y="118802"/>
                </a:lnTo>
                <a:lnTo>
                  <a:pt x="34306" y="117627"/>
                </a:lnTo>
                <a:lnTo>
                  <a:pt x="32535" y="115797"/>
                </a:lnTo>
                <a:lnTo>
                  <a:pt x="30763" y="113969"/>
                </a:lnTo>
                <a:lnTo>
                  <a:pt x="29878" y="109773"/>
                </a:lnTo>
                <a:lnTo>
                  <a:pt x="29878" y="47294"/>
                </a:lnTo>
                <a:lnTo>
                  <a:pt x="51568" y="47294"/>
                </a:lnTo>
                <a:lnTo>
                  <a:pt x="51568" y="41459"/>
                </a:lnTo>
                <a:lnTo>
                  <a:pt x="29704" y="41459"/>
                </a:lnTo>
                <a:lnTo>
                  <a:pt x="29704" y="17042"/>
                </a:lnTo>
                <a:lnTo>
                  <a:pt x="30139" y="13993"/>
                </a:lnTo>
                <a:lnTo>
                  <a:pt x="31010" y="11671"/>
                </a:lnTo>
                <a:lnTo>
                  <a:pt x="32578" y="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247856" y="4005768"/>
            <a:ext cx="53849" cy="72471"/>
          </a:xfrm>
          <a:custGeom>
            <a:avLst/>
            <a:gdLst/>
            <a:ahLst/>
            <a:cxnLst/>
            <a:rect l="l" t="t" r="r" b="b"/>
            <a:pathLst>
              <a:path w="59234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3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4" y="11787"/>
                </a:lnTo>
                <a:lnTo>
                  <a:pt x="59234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2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3" y="7577"/>
                </a:lnTo>
                <a:lnTo>
                  <a:pt x="3745" y="8768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119022" y="3970800"/>
            <a:ext cx="58916" cy="107439"/>
          </a:xfrm>
          <a:custGeom>
            <a:avLst/>
            <a:gdLst/>
            <a:ahLst/>
            <a:cxnLst/>
            <a:rect l="l" t="t" r="r" b="b"/>
            <a:pathLst>
              <a:path w="64808" h="121764">
                <a:moveTo>
                  <a:pt x="32578" y="7316"/>
                </a:move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3"/>
                </a:lnTo>
                <a:lnTo>
                  <a:pt x="48955" y="11758"/>
                </a:lnTo>
                <a:lnTo>
                  <a:pt x="50639" y="14313"/>
                </a:lnTo>
                <a:lnTo>
                  <a:pt x="52091" y="16098"/>
                </a:lnTo>
                <a:lnTo>
                  <a:pt x="55981" y="18639"/>
                </a:lnTo>
                <a:lnTo>
                  <a:pt x="59640" y="18639"/>
                </a:lnTo>
                <a:lnTo>
                  <a:pt x="61324" y="17884"/>
                </a:lnTo>
                <a:lnTo>
                  <a:pt x="62718" y="16374"/>
                </a:lnTo>
                <a:lnTo>
                  <a:pt x="64111" y="14864"/>
                </a:lnTo>
                <a:lnTo>
                  <a:pt x="64808" y="13152"/>
                </a:lnTo>
                <a:lnTo>
                  <a:pt x="64808" y="7809"/>
                </a:lnTo>
                <a:lnTo>
                  <a:pt x="62790" y="5080"/>
                </a:lnTo>
                <a:lnTo>
                  <a:pt x="58754" y="3048"/>
                </a:lnTo>
                <a:lnTo>
                  <a:pt x="54718" y="1016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8" y="24532"/>
                </a:lnTo>
                <a:lnTo>
                  <a:pt x="15069" y="32284"/>
                </a:lnTo>
                <a:lnTo>
                  <a:pt x="15069" y="41459"/>
                </a:lnTo>
                <a:lnTo>
                  <a:pt x="174" y="41459"/>
                </a:lnTo>
                <a:lnTo>
                  <a:pt x="174" y="47294"/>
                </a:lnTo>
                <a:lnTo>
                  <a:pt x="15069" y="47294"/>
                </a:lnTo>
                <a:lnTo>
                  <a:pt x="15069" y="109657"/>
                </a:lnTo>
                <a:lnTo>
                  <a:pt x="14097" y="113881"/>
                </a:lnTo>
                <a:lnTo>
                  <a:pt x="12151" y="115885"/>
                </a:lnTo>
                <a:lnTo>
                  <a:pt x="10206" y="117888"/>
                </a:lnTo>
                <a:lnTo>
                  <a:pt x="6155" y="119035"/>
                </a:lnTo>
                <a:lnTo>
                  <a:pt x="0" y="119325"/>
                </a:lnTo>
                <a:lnTo>
                  <a:pt x="0" y="121764"/>
                </a:lnTo>
                <a:lnTo>
                  <a:pt x="46428" y="121764"/>
                </a:lnTo>
                <a:lnTo>
                  <a:pt x="46428" y="119325"/>
                </a:lnTo>
                <a:lnTo>
                  <a:pt x="38937" y="118802"/>
                </a:lnTo>
                <a:lnTo>
                  <a:pt x="34306" y="117627"/>
                </a:lnTo>
                <a:lnTo>
                  <a:pt x="32535" y="115797"/>
                </a:lnTo>
                <a:lnTo>
                  <a:pt x="30763" y="113969"/>
                </a:lnTo>
                <a:lnTo>
                  <a:pt x="29878" y="109773"/>
                </a:lnTo>
                <a:lnTo>
                  <a:pt x="29878" y="47294"/>
                </a:lnTo>
                <a:lnTo>
                  <a:pt x="51568" y="47294"/>
                </a:lnTo>
                <a:lnTo>
                  <a:pt x="51568" y="41459"/>
                </a:lnTo>
                <a:lnTo>
                  <a:pt x="29704" y="41459"/>
                </a:lnTo>
                <a:lnTo>
                  <a:pt x="29704" y="17042"/>
                </a:lnTo>
                <a:lnTo>
                  <a:pt x="30139" y="13993"/>
                </a:lnTo>
                <a:lnTo>
                  <a:pt x="31010" y="11671"/>
                </a:lnTo>
                <a:lnTo>
                  <a:pt x="32578" y="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28064" y="4005844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6">
                <a:moveTo>
                  <a:pt x="83798" y="82046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4" y="74875"/>
                </a:lnTo>
                <a:lnTo>
                  <a:pt x="72822" y="71856"/>
                </a:lnTo>
                <a:lnTo>
                  <a:pt x="72822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5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1"/>
                </a:lnTo>
                <a:lnTo>
                  <a:pt x="25087" y="86"/>
                </a:lnTo>
                <a:lnTo>
                  <a:pt x="16899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3" y="14196"/>
                </a:lnTo>
                <a:lnTo>
                  <a:pt x="11149" y="15706"/>
                </a:lnTo>
                <a:lnTo>
                  <a:pt x="11498" y="18319"/>
                </a:lnTo>
                <a:lnTo>
                  <a:pt x="11498" y="71536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4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6"/>
                </a:lnTo>
                <a:lnTo>
                  <a:pt x="38414" y="82046"/>
                </a:lnTo>
                <a:lnTo>
                  <a:pt x="38414" y="79608"/>
                </a:lnTo>
                <a:lnTo>
                  <a:pt x="34407" y="79491"/>
                </a:lnTo>
                <a:lnTo>
                  <a:pt x="31475" y="78722"/>
                </a:lnTo>
                <a:lnTo>
                  <a:pt x="29616" y="77300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6"/>
                </a:lnTo>
                <a:lnTo>
                  <a:pt x="83798" y="82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723620" y="4006401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709708" y="4006151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9" y="32574"/>
                </a:lnTo>
                <a:lnTo>
                  <a:pt x="68116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793126" y="4006401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779214" y="4006151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9" y="32574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849433" y="3970801"/>
            <a:ext cx="75705" cy="108899"/>
          </a:xfrm>
          <a:custGeom>
            <a:avLst/>
            <a:gdLst/>
            <a:ahLst/>
            <a:cxnLst/>
            <a:rect l="l" t="t" r="r" b="b"/>
            <a:pathLst>
              <a:path w="83276" h="123419">
                <a:moveTo>
                  <a:pt x="54341" y="52186"/>
                </a:moveTo>
                <a:lnTo>
                  <a:pt x="56359" y="57514"/>
                </a:lnTo>
                <a:lnTo>
                  <a:pt x="56359" y="104808"/>
                </a:lnTo>
                <a:lnTo>
                  <a:pt x="54965" y="107334"/>
                </a:lnTo>
                <a:lnTo>
                  <a:pt x="52178" y="110005"/>
                </a:lnTo>
                <a:lnTo>
                  <a:pt x="49390" y="112676"/>
                </a:lnTo>
                <a:lnTo>
                  <a:pt x="45732" y="114012"/>
                </a:lnTo>
                <a:lnTo>
                  <a:pt x="32607" y="114012"/>
                </a:lnTo>
                <a:lnTo>
                  <a:pt x="26147" y="110354"/>
                </a:lnTo>
                <a:lnTo>
                  <a:pt x="21820" y="103037"/>
                </a:lnTo>
                <a:lnTo>
                  <a:pt x="16900" y="91095"/>
                </a:lnTo>
                <a:lnTo>
                  <a:pt x="15331" y="78040"/>
                </a:lnTo>
                <a:lnTo>
                  <a:pt x="15331" y="68575"/>
                </a:lnTo>
                <a:lnTo>
                  <a:pt x="17363" y="60606"/>
                </a:lnTo>
                <a:lnTo>
                  <a:pt x="21428" y="54131"/>
                </a:lnTo>
                <a:lnTo>
                  <a:pt x="25493" y="47657"/>
                </a:lnTo>
                <a:lnTo>
                  <a:pt x="21168" y="43997"/>
                </a:lnTo>
                <a:lnTo>
                  <a:pt x="11019" y="52999"/>
                </a:lnTo>
                <a:lnTo>
                  <a:pt x="6055" y="60366"/>
                </a:lnTo>
                <a:lnTo>
                  <a:pt x="1513" y="72169"/>
                </a:lnTo>
                <a:lnTo>
                  <a:pt x="0" y="85443"/>
                </a:lnTo>
                <a:lnTo>
                  <a:pt x="83" y="88276"/>
                </a:lnTo>
                <a:lnTo>
                  <a:pt x="2755" y="100860"/>
                </a:lnTo>
                <a:lnTo>
                  <a:pt x="9189" y="111965"/>
                </a:lnTo>
                <a:lnTo>
                  <a:pt x="20325" y="120806"/>
                </a:lnTo>
                <a:lnTo>
                  <a:pt x="33188" y="123419"/>
                </a:lnTo>
                <a:lnTo>
                  <a:pt x="38763" y="123419"/>
                </a:lnTo>
                <a:lnTo>
                  <a:pt x="43670" y="122112"/>
                </a:lnTo>
                <a:lnTo>
                  <a:pt x="47909" y="119499"/>
                </a:lnTo>
                <a:lnTo>
                  <a:pt x="50290" y="117989"/>
                </a:lnTo>
                <a:lnTo>
                  <a:pt x="53107" y="115464"/>
                </a:lnTo>
                <a:lnTo>
                  <a:pt x="56359" y="111921"/>
                </a:lnTo>
                <a:lnTo>
                  <a:pt x="56359" y="122634"/>
                </a:lnTo>
                <a:lnTo>
                  <a:pt x="56969" y="123419"/>
                </a:lnTo>
                <a:lnTo>
                  <a:pt x="70645" y="118280"/>
                </a:lnTo>
                <a:lnTo>
                  <a:pt x="78717" y="115492"/>
                </a:lnTo>
                <a:lnTo>
                  <a:pt x="82927" y="114041"/>
                </a:lnTo>
                <a:lnTo>
                  <a:pt x="83276" y="113925"/>
                </a:lnTo>
                <a:lnTo>
                  <a:pt x="83276" y="111050"/>
                </a:lnTo>
                <a:lnTo>
                  <a:pt x="81359" y="111268"/>
                </a:lnTo>
                <a:lnTo>
                  <a:pt x="75436" y="111312"/>
                </a:lnTo>
                <a:lnTo>
                  <a:pt x="72968" y="110557"/>
                </a:lnTo>
                <a:lnTo>
                  <a:pt x="72038" y="109047"/>
                </a:lnTo>
                <a:lnTo>
                  <a:pt x="71109" y="107537"/>
                </a:lnTo>
                <a:lnTo>
                  <a:pt x="70645" y="104896"/>
                </a:lnTo>
                <a:lnTo>
                  <a:pt x="70645" y="101121"/>
                </a:lnTo>
                <a:lnTo>
                  <a:pt x="70819" y="29961"/>
                </a:lnTo>
                <a:lnTo>
                  <a:pt x="70906" y="19553"/>
                </a:lnTo>
                <a:lnTo>
                  <a:pt x="71022" y="12629"/>
                </a:lnTo>
                <a:lnTo>
                  <a:pt x="71255" y="174"/>
                </a:lnTo>
                <a:lnTo>
                  <a:pt x="70732" y="0"/>
                </a:lnTo>
                <a:lnTo>
                  <a:pt x="68583" y="812"/>
                </a:lnTo>
                <a:lnTo>
                  <a:pt x="67044" y="1364"/>
                </a:lnTo>
                <a:lnTo>
                  <a:pt x="66115" y="1654"/>
                </a:lnTo>
                <a:lnTo>
                  <a:pt x="64141" y="2351"/>
                </a:lnTo>
                <a:lnTo>
                  <a:pt x="61847" y="3077"/>
                </a:lnTo>
                <a:lnTo>
                  <a:pt x="59234" y="3832"/>
                </a:lnTo>
                <a:lnTo>
                  <a:pt x="56620" y="4587"/>
                </a:lnTo>
                <a:lnTo>
                  <a:pt x="54007" y="5312"/>
                </a:lnTo>
                <a:lnTo>
                  <a:pt x="51394" y="6009"/>
                </a:lnTo>
                <a:lnTo>
                  <a:pt x="44251" y="7838"/>
                </a:lnTo>
                <a:lnTo>
                  <a:pt x="44251" y="10713"/>
                </a:lnTo>
                <a:lnTo>
                  <a:pt x="46051" y="10538"/>
                </a:lnTo>
                <a:lnTo>
                  <a:pt x="47735" y="10364"/>
                </a:lnTo>
                <a:lnTo>
                  <a:pt x="49564" y="10277"/>
                </a:lnTo>
                <a:lnTo>
                  <a:pt x="52526" y="10277"/>
                </a:lnTo>
                <a:lnTo>
                  <a:pt x="54399" y="10945"/>
                </a:lnTo>
                <a:lnTo>
                  <a:pt x="55967" y="13616"/>
                </a:lnTo>
                <a:lnTo>
                  <a:pt x="56359" y="16055"/>
                </a:lnTo>
                <a:lnTo>
                  <a:pt x="56359" y="47294"/>
                </a:lnTo>
                <a:lnTo>
                  <a:pt x="54210" y="45146"/>
                </a:lnTo>
                <a:lnTo>
                  <a:pt x="51974" y="43462"/>
                </a:lnTo>
                <a:lnTo>
                  <a:pt x="49652" y="42242"/>
                </a:lnTo>
                <a:lnTo>
                  <a:pt x="46109" y="40384"/>
                </a:lnTo>
                <a:lnTo>
                  <a:pt x="42218" y="39455"/>
                </a:lnTo>
                <a:lnTo>
                  <a:pt x="37979" y="39455"/>
                </a:lnTo>
                <a:lnTo>
                  <a:pt x="33061" y="39794"/>
                </a:lnTo>
                <a:lnTo>
                  <a:pt x="38502" y="44420"/>
                </a:lnTo>
                <a:lnTo>
                  <a:pt x="42334" y="44420"/>
                </a:lnTo>
                <a:lnTo>
                  <a:pt x="46269" y="45973"/>
                </a:lnTo>
                <a:lnTo>
                  <a:pt x="50305" y="49080"/>
                </a:lnTo>
                <a:lnTo>
                  <a:pt x="54341" y="5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868677" y="4005913"/>
            <a:ext cx="15757" cy="6938"/>
          </a:xfrm>
          <a:custGeom>
            <a:avLst/>
            <a:gdLst/>
            <a:ahLst/>
            <a:cxnLst/>
            <a:rect l="l" t="t" r="r" b="b"/>
            <a:pathLst>
              <a:path w="17333" h="7863">
                <a:moveTo>
                  <a:pt x="11892" y="0"/>
                </a:moveTo>
                <a:lnTo>
                  <a:pt x="0" y="4202"/>
                </a:lnTo>
                <a:lnTo>
                  <a:pt x="4325" y="7863"/>
                </a:lnTo>
                <a:lnTo>
                  <a:pt x="10016" y="4625"/>
                </a:lnTo>
                <a:lnTo>
                  <a:pt x="17333" y="4625"/>
                </a:lnTo>
                <a:lnTo>
                  <a:pt x="1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43722" y="4006401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29810" y="4006151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9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000029" y="3970801"/>
            <a:ext cx="75705" cy="108899"/>
          </a:xfrm>
          <a:custGeom>
            <a:avLst/>
            <a:gdLst/>
            <a:ahLst/>
            <a:cxnLst/>
            <a:rect l="l" t="t" r="r" b="b"/>
            <a:pathLst>
              <a:path w="83276" h="123419">
                <a:moveTo>
                  <a:pt x="54341" y="52186"/>
                </a:moveTo>
                <a:lnTo>
                  <a:pt x="56359" y="57514"/>
                </a:lnTo>
                <a:lnTo>
                  <a:pt x="56359" y="104808"/>
                </a:lnTo>
                <a:lnTo>
                  <a:pt x="54965" y="107334"/>
                </a:lnTo>
                <a:lnTo>
                  <a:pt x="52178" y="110005"/>
                </a:lnTo>
                <a:lnTo>
                  <a:pt x="49390" y="112677"/>
                </a:lnTo>
                <a:lnTo>
                  <a:pt x="45732" y="114012"/>
                </a:lnTo>
                <a:lnTo>
                  <a:pt x="32607" y="114012"/>
                </a:lnTo>
                <a:lnTo>
                  <a:pt x="26147" y="110354"/>
                </a:lnTo>
                <a:lnTo>
                  <a:pt x="21820" y="103037"/>
                </a:lnTo>
                <a:lnTo>
                  <a:pt x="16900" y="91094"/>
                </a:lnTo>
                <a:lnTo>
                  <a:pt x="15331" y="78040"/>
                </a:lnTo>
                <a:lnTo>
                  <a:pt x="15331" y="68575"/>
                </a:lnTo>
                <a:lnTo>
                  <a:pt x="17363" y="60606"/>
                </a:lnTo>
                <a:lnTo>
                  <a:pt x="21428" y="54131"/>
                </a:lnTo>
                <a:lnTo>
                  <a:pt x="25493" y="47657"/>
                </a:lnTo>
                <a:lnTo>
                  <a:pt x="21168" y="43997"/>
                </a:lnTo>
                <a:lnTo>
                  <a:pt x="11019" y="52999"/>
                </a:lnTo>
                <a:lnTo>
                  <a:pt x="6055" y="60366"/>
                </a:lnTo>
                <a:lnTo>
                  <a:pt x="1513" y="72169"/>
                </a:lnTo>
                <a:lnTo>
                  <a:pt x="0" y="85443"/>
                </a:lnTo>
                <a:lnTo>
                  <a:pt x="83" y="88276"/>
                </a:lnTo>
                <a:lnTo>
                  <a:pt x="2755" y="100861"/>
                </a:lnTo>
                <a:lnTo>
                  <a:pt x="9189" y="111965"/>
                </a:lnTo>
                <a:lnTo>
                  <a:pt x="20325" y="120806"/>
                </a:lnTo>
                <a:lnTo>
                  <a:pt x="33188" y="123419"/>
                </a:lnTo>
                <a:lnTo>
                  <a:pt x="38763" y="123419"/>
                </a:lnTo>
                <a:lnTo>
                  <a:pt x="43670" y="122112"/>
                </a:lnTo>
                <a:lnTo>
                  <a:pt x="47909" y="119499"/>
                </a:lnTo>
                <a:lnTo>
                  <a:pt x="50290" y="117989"/>
                </a:lnTo>
                <a:lnTo>
                  <a:pt x="53107" y="115464"/>
                </a:lnTo>
                <a:lnTo>
                  <a:pt x="56359" y="111922"/>
                </a:lnTo>
                <a:lnTo>
                  <a:pt x="56359" y="122635"/>
                </a:lnTo>
                <a:lnTo>
                  <a:pt x="56969" y="123419"/>
                </a:lnTo>
                <a:lnTo>
                  <a:pt x="70645" y="118280"/>
                </a:lnTo>
                <a:lnTo>
                  <a:pt x="78717" y="115493"/>
                </a:lnTo>
                <a:lnTo>
                  <a:pt x="82927" y="114041"/>
                </a:lnTo>
                <a:lnTo>
                  <a:pt x="83276" y="113925"/>
                </a:lnTo>
                <a:lnTo>
                  <a:pt x="83276" y="111051"/>
                </a:lnTo>
                <a:lnTo>
                  <a:pt x="81359" y="111268"/>
                </a:lnTo>
                <a:lnTo>
                  <a:pt x="75436" y="111312"/>
                </a:lnTo>
                <a:lnTo>
                  <a:pt x="72968" y="110557"/>
                </a:lnTo>
                <a:lnTo>
                  <a:pt x="72038" y="109047"/>
                </a:lnTo>
                <a:lnTo>
                  <a:pt x="71109" y="107537"/>
                </a:lnTo>
                <a:lnTo>
                  <a:pt x="70645" y="104896"/>
                </a:lnTo>
                <a:lnTo>
                  <a:pt x="70645" y="101121"/>
                </a:lnTo>
                <a:lnTo>
                  <a:pt x="70819" y="29962"/>
                </a:lnTo>
                <a:lnTo>
                  <a:pt x="70906" y="19553"/>
                </a:lnTo>
                <a:lnTo>
                  <a:pt x="71022" y="12629"/>
                </a:lnTo>
                <a:lnTo>
                  <a:pt x="71255" y="174"/>
                </a:lnTo>
                <a:lnTo>
                  <a:pt x="70732" y="0"/>
                </a:lnTo>
                <a:lnTo>
                  <a:pt x="68583" y="813"/>
                </a:lnTo>
                <a:lnTo>
                  <a:pt x="67044" y="1364"/>
                </a:lnTo>
                <a:lnTo>
                  <a:pt x="66115" y="1654"/>
                </a:lnTo>
                <a:lnTo>
                  <a:pt x="64141" y="2351"/>
                </a:lnTo>
                <a:lnTo>
                  <a:pt x="61847" y="3077"/>
                </a:lnTo>
                <a:lnTo>
                  <a:pt x="59233" y="3832"/>
                </a:lnTo>
                <a:lnTo>
                  <a:pt x="56620" y="4587"/>
                </a:lnTo>
                <a:lnTo>
                  <a:pt x="54007" y="5313"/>
                </a:lnTo>
                <a:lnTo>
                  <a:pt x="51394" y="6009"/>
                </a:lnTo>
                <a:lnTo>
                  <a:pt x="44251" y="7838"/>
                </a:lnTo>
                <a:lnTo>
                  <a:pt x="44251" y="10713"/>
                </a:lnTo>
                <a:lnTo>
                  <a:pt x="46051" y="10539"/>
                </a:lnTo>
                <a:lnTo>
                  <a:pt x="47735" y="10364"/>
                </a:lnTo>
                <a:lnTo>
                  <a:pt x="49564" y="10277"/>
                </a:lnTo>
                <a:lnTo>
                  <a:pt x="52526" y="10277"/>
                </a:lnTo>
                <a:lnTo>
                  <a:pt x="54399" y="10945"/>
                </a:lnTo>
                <a:lnTo>
                  <a:pt x="55967" y="13616"/>
                </a:lnTo>
                <a:lnTo>
                  <a:pt x="56359" y="16055"/>
                </a:lnTo>
                <a:lnTo>
                  <a:pt x="56359" y="47294"/>
                </a:lnTo>
                <a:lnTo>
                  <a:pt x="54210" y="45146"/>
                </a:lnTo>
                <a:lnTo>
                  <a:pt x="51974" y="43462"/>
                </a:lnTo>
                <a:lnTo>
                  <a:pt x="49652" y="42242"/>
                </a:lnTo>
                <a:lnTo>
                  <a:pt x="46109" y="40384"/>
                </a:lnTo>
                <a:lnTo>
                  <a:pt x="42218" y="39455"/>
                </a:lnTo>
                <a:lnTo>
                  <a:pt x="37979" y="39455"/>
                </a:lnTo>
                <a:lnTo>
                  <a:pt x="33060" y="39794"/>
                </a:lnTo>
                <a:lnTo>
                  <a:pt x="38502" y="44420"/>
                </a:lnTo>
                <a:lnTo>
                  <a:pt x="42334" y="44420"/>
                </a:lnTo>
                <a:lnTo>
                  <a:pt x="46269" y="45973"/>
                </a:lnTo>
                <a:lnTo>
                  <a:pt x="50305" y="49080"/>
                </a:lnTo>
                <a:lnTo>
                  <a:pt x="54341" y="5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019273" y="4005913"/>
            <a:ext cx="15758" cy="6938"/>
          </a:xfrm>
          <a:custGeom>
            <a:avLst/>
            <a:gdLst/>
            <a:ahLst/>
            <a:cxnLst/>
            <a:rect l="l" t="t" r="r" b="b"/>
            <a:pathLst>
              <a:path w="17334" h="7863">
                <a:moveTo>
                  <a:pt x="11892" y="0"/>
                </a:moveTo>
                <a:lnTo>
                  <a:pt x="0" y="4202"/>
                </a:lnTo>
                <a:lnTo>
                  <a:pt x="4325" y="7863"/>
                </a:lnTo>
                <a:lnTo>
                  <a:pt x="10016" y="4626"/>
                </a:lnTo>
                <a:lnTo>
                  <a:pt x="17334" y="4626"/>
                </a:lnTo>
                <a:lnTo>
                  <a:pt x="1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170170" y="4006151"/>
            <a:ext cx="72063" cy="72634"/>
          </a:xfrm>
          <a:custGeom>
            <a:avLst/>
            <a:gdLst/>
            <a:ahLst/>
            <a:cxnLst/>
            <a:rect l="l" t="t" r="r" b="b"/>
            <a:pathLst>
              <a:path w="79269" h="82318">
                <a:moveTo>
                  <a:pt x="68293" y="71595"/>
                </a:moveTo>
                <a:lnTo>
                  <a:pt x="72385" y="66071"/>
                </a:lnTo>
                <a:lnTo>
                  <a:pt x="77548" y="54475"/>
                </a:lnTo>
                <a:lnTo>
                  <a:pt x="79269" y="41459"/>
                </a:lnTo>
                <a:lnTo>
                  <a:pt x="78764" y="33852"/>
                </a:lnTo>
                <a:lnTo>
                  <a:pt x="75117" y="21421"/>
                </a:lnTo>
                <a:lnTo>
                  <a:pt x="67944" y="11322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1"/>
                </a:lnTo>
                <a:lnTo>
                  <a:pt x="11019" y="11975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4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0"/>
                </a:lnTo>
                <a:lnTo>
                  <a:pt x="21399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4"/>
                </a:lnTo>
                <a:lnTo>
                  <a:pt x="28368" y="6735"/>
                </a:lnTo>
                <a:lnTo>
                  <a:pt x="32346" y="5225"/>
                </a:lnTo>
                <a:lnTo>
                  <a:pt x="45412" y="5225"/>
                </a:lnTo>
                <a:lnTo>
                  <a:pt x="51887" y="9667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09" y="64481"/>
                </a:lnTo>
                <a:lnTo>
                  <a:pt x="57796" y="70462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191354" y="4064406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1" y="10422"/>
                </a:lnTo>
                <a:lnTo>
                  <a:pt x="25972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387581" y="4007074"/>
            <a:ext cx="76259" cy="72625"/>
          </a:xfrm>
          <a:custGeom>
            <a:avLst/>
            <a:gdLst/>
            <a:ahLst/>
            <a:cxnLst/>
            <a:rect l="l" t="t" r="r" b="b"/>
            <a:pathLst>
              <a:path w="83885" h="82308">
                <a:moveTo>
                  <a:pt x="76830" y="75819"/>
                </a:moveTo>
                <a:lnTo>
                  <a:pt x="78339" y="75384"/>
                </a:lnTo>
                <a:lnTo>
                  <a:pt x="80691" y="74730"/>
                </a:lnTo>
                <a:lnTo>
                  <a:pt x="83885" y="73859"/>
                </a:lnTo>
                <a:lnTo>
                  <a:pt x="83885" y="71421"/>
                </a:lnTo>
                <a:lnTo>
                  <a:pt x="79298" y="71595"/>
                </a:lnTo>
                <a:lnTo>
                  <a:pt x="76292" y="70941"/>
                </a:lnTo>
                <a:lnTo>
                  <a:pt x="73447" y="67980"/>
                </a:lnTo>
                <a:lnTo>
                  <a:pt x="72735" y="65265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399"/>
                </a:lnTo>
                <a:lnTo>
                  <a:pt x="56795" y="6793"/>
                </a:lnTo>
                <a:lnTo>
                  <a:pt x="57666" y="9725"/>
                </a:lnTo>
                <a:lnTo>
                  <a:pt x="57666" y="61927"/>
                </a:lnTo>
                <a:lnTo>
                  <a:pt x="55459" y="64481"/>
                </a:lnTo>
                <a:lnTo>
                  <a:pt x="53281" y="66485"/>
                </a:lnTo>
                <a:lnTo>
                  <a:pt x="51132" y="67936"/>
                </a:lnTo>
                <a:lnTo>
                  <a:pt x="47358" y="70549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6"/>
                </a:ln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8" y="4529"/>
                </a:lnTo>
                <a:lnTo>
                  <a:pt x="10162" y="6096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6"/>
                </a:lnTo>
                <a:lnTo>
                  <a:pt x="17944" y="76908"/>
                </a:lnTo>
                <a:lnTo>
                  <a:pt x="22416" y="80508"/>
                </a:lnTo>
                <a:lnTo>
                  <a:pt x="27177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2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5320" y="76254"/>
                </a:lnTo>
                <a:lnTo>
                  <a:pt x="76830" y="7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469226" y="3987170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10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511147" y="4007074"/>
            <a:ext cx="76259" cy="72625"/>
          </a:xfrm>
          <a:custGeom>
            <a:avLst/>
            <a:gdLst/>
            <a:ahLst/>
            <a:cxnLst/>
            <a:rect l="l" t="t" r="r" b="b"/>
            <a:pathLst>
              <a:path w="83885" h="82308">
                <a:moveTo>
                  <a:pt x="76829" y="75819"/>
                </a:moveTo>
                <a:lnTo>
                  <a:pt x="78339" y="75384"/>
                </a:lnTo>
                <a:lnTo>
                  <a:pt x="80691" y="74730"/>
                </a:lnTo>
                <a:lnTo>
                  <a:pt x="83885" y="73859"/>
                </a:lnTo>
                <a:lnTo>
                  <a:pt x="83885" y="71421"/>
                </a:lnTo>
                <a:lnTo>
                  <a:pt x="79298" y="71595"/>
                </a:lnTo>
                <a:lnTo>
                  <a:pt x="76292" y="70941"/>
                </a:lnTo>
                <a:lnTo>
                  <a:pt x="73447" y="67980"/>
                </a:lnTo>
                <a:lnTo>
                  <a:pt x="72735" y="65266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399"/>
                </a:lnTo>
                <a:lnTo>
                  <a:pt x="56794" y="6793"/>
                </a:lnTo>
                <a:lnTo>
                  <a:pt x="57665" y="9725"/>
                </a:lnTo>
                <a:lnTo>
                  <a:pt x="57665" y="61927"/>
                </a:lnTo>
                <a:lnTo>
                  <a:pt x="55459" y="64481"/>
                </a:lnTo>
                <a:lnTo>
                  <a:pt x="53281" y="66485"/>
                </a:lnTo>
                <a:lnTo>
                  <a:pt x="51132" y="67936"/>
                </a:lnTo>
                <a:lnTo>
                  <a:pt x="47358" y="70549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50"/>
                </a:lnTo>
                <a:lnTo>
                  <a:pt x="27700" y="65236"/>
                </a:ln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8" y="4529"/>
                </a:lnTo>
                <a:lnTo>
                  <a:pt x="10162" y="6096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6"/>
                </a:lnTo>
                <a:lnTo>
                  <a:pt x="17944" y="76908"/>
                </a:lnTo>
                <a:lnTo>
                  <a:pt x="22415" y="80508"/>
                </a:lnTo>
                <a:lnTo>
                  <a:pt x="27177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5319" y="76254"/>
                </a:lnTo>
                <a:lnTo>
                  <a:pt x="76829" y="7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658090" y="4006401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644178" y="4006151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3"/>
                </a:lnTo>
                <a:lnTo>
                  <a:pt x="48170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772532" y="4096466"/>
            <a:ext cx="44016" cy="16049"/>
          </a:xfrm>
          <a:custGeom>
            <a:avLst/>
            <a:gdLst/>
            <a:ahLst/>
            <a:cxnLst/>
            <a:rect l="l" t="t" r="r" b="b"/>
            <a:pathLst>
              <a:path w="48418" h="18189">
                <a:moveTo>
                  <a:pt x="28499" y="8347"/>
                </a:moveTo>
                <a:lnTo>
                  <a:pt x="11774" y="8347"/>
                </a:lnTo>
                <a:lnTo>
                  <a:pt x="5487" y="7417"/>
                </a:lnTo>
                <a:lnTo>
                  <a:pt x="0" y="5559"/>
                </a:lnTo>
                <a:lnTo>
                  <a:pt x="450" y="18189"/>
                </a:lnTo>
                <a:lnTo>
                  <a:pt x="9973" y="18189"/>
                </a:lnTo>
                <a:lnTo>
                  <a:pt x="16517" y="17831"/>
                </a:lnTo>
                <a:lnTo>
                  <a:pt x="28820" y="15196"/>
                </a:lnTo>
                <a:lnTo>
                  <a:pt x="41028" y="10001"/>
                </a:lnTo>
                <a:lnTo>
                  <a:pt x="42590" y="9132"/>
                </a:lnTo>
                <a:lnTo>
                  <a:pt x="48418" y="0"/>
                </a:lnTo>
                <a:lnTo>
                  <a:pt x="42378" y="3338"/>
                </a:lnTo>
                <a:lnTo>
                  <a:pt x="36338" y="6677"/>
                </a:lnTo>
                <a:lnTo>
                  <a:pt x="28499" y="8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760138" y="4005768"/>
            <a:ext cx="65173" cy="48800"/>
          </a:xfrm>
          <a:custGeom>
            <a:avLst/>
            <a:gdLst/>
            <a:ahLst/>
            <a:cxnLst/>
            <a:rect l="l" t="t" r="r" b="b"/>
            <a:pathLst>
              <a:path w="71690" h="55307">
                <a:moveTo>
                  <a:pt x="71690" y="12803"/>
                </a:moveTo>
                <a:lnTo>
                  <a:pt x="71690" y="5748"/>
                </a:lnTo>
                <a:lnTo>
                  <a:pt x="67756" y="5792"/>
                </a:lnTo>
                <a:lnTo>
                  <a:pt x="65288" y="5879"/>
                </a:lnTo>
                <a:lnTo>
                  <a:pt x="62819" y="5966"/>
                </a:lnTo>
                <a:lnTo>
                  <a:pt x="55052" y="6009"/>
                </a:lnTo>
                <a:lnTo>
                  <a:pt x="50145" y="5008"/>
                </a:lnTo>
                <a:lnTo>
                  <a:pt x="45035" y="3004"/>
                </a:lnTo>
                <a:lnTo>
                  <a:pt x="39924" y="1001"/>
                </a:lnTo>
                <a:lnTo>
                  <a:pt x="35249" y="0"/>
                </a:lnTo>
                <a:lnTo>
                  <a:pt x="21138" y="0"/>
                </a:lnTo>
                <a:lnTo>
                  <a:pt x="13501" y="3048"/>
                </a:lnTo>
                <a:lnTo>
                  <a:pt x="8101" y="9145"/>
                </a:lnTo>
                <a:lnTo>
                  <a:pt x="2700" y="15242"/>
                </a:lnTo>
                <a:lnTo>
                  <a:pt x="0" y="21687"/>
                </a:lnTo>
                <a:lnTo>
                  <a:pt x="0" y="34055"/>
                </a:lnTo>
                <a:lnTo>
                  <a:pt x="1466" y="39078"/>
                </a:lnTo>
                <a:lnTo>
                  <a:pt x="4398" y="43549"/>
                </a:lnTo>
                <a:lnTo>
                  <a:pt x="7331" y="48020"/>
                </a:lnTo>
                <a:lnTo>
                  <a:pt x="11440" y="51127"/>
                </a:lnTo>
                <a:lnTo>
                  <a:pt x="16724" y="52869"/>
                </a:lnTo>
                <a:lnTo>
                  <a:pt x="19947" y="42678"/>
                </a:lnTo>
                <a:lnTo>
                  <a:pt x="16521" y="37046"/>
                </a:lnTo>
                <a:lnTo>
                  <a:pt x="14808" y="30687"/>
                </a:lnTo>
                <a:lnTo>
                  <a:pt x="14808" y="19422"/>
                </a:lnTo>
                <a:lnTo>
                  <a:pt x="15359" y="15910"/>
                </a:lnTo>
                <a:lnTo>
                  <a:pt x="16463" y="13064"/>
                </a:lnTo>
                <a:lnTo>
                  <a:pt x="18612" y="7664"/>
                </a:lnTo>
                <a:lnTo>
                  <a:pt x="22532" y="4964"/>
                </a:lnTo>
                <a:lnTo>
                  <a:pt x="34785" y="4964"/>
                </a:lnTo>
                <a:lnTo>
                  <a:pt x="39474" y="8419"/>
                </a:lnTo>
                <a:lnTo>
                  <a:pt x="42291" y="15329"/>
                </a:lnTo>
                <a:lnTo>
                  <a:pt x="45107" y="22239"/>
                </a:lnTo>
                <a:lnTo>
                  <a:pt x="46516" y="28452"/>
                </a:lnTo>
                <a:lnTo>
                  <a:pt x="46516" y="40878"/>
                </a:lnTo>
                <a:lnTo>
                  <a:pt x="44773" y="45726"/>
                </a:lnTo>
                <a:lnTo>
                  <a:pt x="41289" y="48513"/>
                </a:lnTo>
                <a:lnTo>
                  <a:pt x="39140" y="50256"/>
                </a:lnTo>
                <a:lnTo>
                  <a:pt x="36469" y="51127"/>
                </a:lnTo>
                <a:lnTo>
                  <a:pt x="27816" y="51127"/>
                </a:lnTo>
                <a:lnTo>
                  <a:pt x="23374" y="48310"/>
                </a:lnTo>
                <a:lnTo>
                  <a:pt x="20615" y="54523"/>
                </a:lnTo>
                <a:lnTo>
                  <a:pt x="22299" y="54523"/>
                </a:lnTo>
                <a:lnTo>
                  <a:pt x="26074" y="55046"/>
                </a:lnTo>
                <a:lnTo>
                  <a:pt x="28687" y="55307"/>
                </a:lnTo>
                <a:lnTo>
                  <a:pt x="39431" y="55307"/>
                </a:lnTo>
                <a:lnTo>
                  <a:pt x="46820" y="52535"/>
                </a:lnTo>
                <a:lnTo>
                  <a:pt x="52308" y="46989"/>
                </a:lnTo>
                <a:lnTo>
                  <a:pt x="57796" y="41444"/>
                </a:lnTo>
                <a:lnTo>
                  <a:pt x="60540" y="35362"/>
                </a:lnTo>
                <a:lnTo>
                  <a:pt x="60540" y="25723"/>
                </a:lnTo>
                <a:lnTo>
                  <a:pt x="60046" y="22529"/>
                </a:lnTo>
                <a:lnTo>
                  <a:pt x="59059" y="19161"/>
                </a:lnTo>
                <a:lnTo>
                  <a:pt x="58479" y="17361"/>
                </a:lnTo>
                <a:lnTo>
                  <a:pt x="57665" y="15242"/>
                </a:lnTo>
                <a:lnTo>
                  <a:pt x="56620" y="12803"/>
                </a:lnTo>
                <a:lnTo>
                  <a:pt x="71690" y="12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239420" y="4632860"/>
            <a:ext cx="5104832" cy="0"/>
          </a:xfrm>
          <a:custGeom>
            <a:avLst/>
            <a:gdLst/>
            <a:ahLst/>
            <a:cxnLst/>
            <a:rect l="l" t="t" r="r" b="b"/>
            <a:pathLst>
              <a:path w="5615315">
                <a:moveTo>
                  <a:pt x="5615315" y="0"/>
                </a:moveTo>
                <a:lnTo>
                  <a:pt x="0" y="0"/>
                </a:lnTo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235559" y="4396772"/>
            <a:ext cx="0" cy="232341"/>
          </a:xfrm>
          <a:custGeom>
            <a:avLst/>
            <a:gdLst/>
            <a:ahLst/>
            <a:cxnLst/>
            <a:rect l="l" t="t" r="r" b="b"/>
            <a:pathLst>
              <a:path h="263320">
                <a:moveTo>
                  <a:pt x="0" y="0"/>
                </a:moveTo>
                <a:lnTo>
                  <a:pt x="0" y="263320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344253" y="4276853"/>
            <a:ext cx="0" cy="352259"/>
          </a:xfrm>
          <a:custGeom>
            <a:avLst/>
            <a:gdLst/>
            <a:ahLst/>
            <a:cxnLst/>
            <a:rect l="l" t="t" r="r" b="b"/>
            <a:pathLst>
              <a:path h="399227">
                <a:moveTo>
                  <a:pt x="0" y="0"/>
                </a:moveTo>
                <a:lnTo>
                  <a:pt x="0" y="399227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689774" y="508878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740987" y="5087688"/>
            <a:ext cx="38327" cy="13602"/>
          </a:xfrm>
          <a:custGeom>
            <a:avLst/>
            <a:gdLst/>
            <a:ahLst/>
            <a:cxnLst/>
            <a:rect l="l" t="t" r="r" b="b"/>
            <a:pathLst>
              <a:path w="42160" h="15416">
                <a:moveTo>
                  <a:pt x="42160" y="15416"/>
                </a:moveTo>
                <a:lnTo>
                  <a:pt x="42160" y="12978"/>
                </a:lnTo>
                <a:lnTo>
                  <a:pt x="36701" y="12571"/>
                </a:lnTo>
                <a:lnTo>
                  <a:pt x="33101" y="11628"/>
                </a:lnTo>
                <a:lnTo>
                  <a:pt x="31359" y="10147"/>
                </a:lnTo>
                <a:lnTo>
                  <a:pt x="13850" y="0"/>
                </a:lnTo>
                <a:lnTo>
                  <a:pt x="13850" y="4819"/>
                </a:lnTo>
                <a:lnTo>
                  <a:pt x="12892" y="8056"/>
                </a:lnTo>
                <a:lnTo>
                  <a:pt x="10975" y="9711"/>
                </a:lnTo>
                <a:lnTo>
                  <a:pt x="9059" y="11366"/>
                </a:lnTo>
                <a:lnTo>
                  <a:pt x="5400" y="12455"/>
                </a:lnTo>
                <a:lnTo>
                  <a:pt x="0" y="12977"/>
                </a:lnTo>
                <a:lnTo>
                  <a:pt x="0" y="15416"/>
                </a:lnTo>
                <a:lnTo>
                  <a:pt x="42160" y="15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847687" y="5087715"/>
            <a:ext cx="10136" cy="10400"/>
          </a:xfrm>
          <a:custGeom>
            <a:avLst/>
            <a:gdLst/>
            <a:ahLst/>
            <a:cxnLst/>
            <a:rect l="l" t="t" r="r" b="b"/>
            <a:pathLst>
              <a:path w="11150" h="11787">
                <a:moveTo>
                  <a:pt x="4094" y="10553"/>
                </a:moveTo>
                <a:lnTo>
                  <a:pt x="5604" y="10118"/>
                </a:lnTo>
                <a:lnTo>
                  <a:pt x="7956" y="9464"/>
                </a:lnTo>
                <a:lnTo>
                  <a:pt x="11150" y="8593"/>
                </a:lnTo>
                <a:lnTo>
                  <a:pt x="11150" y="6154"/>
                </a:lnTo>
                <a:lnTo>
                  <a:pt x="6562" y="6329"/>
                </a:lnTo>
                <a:lnTo>
                  <a:pt x="3557" y="5675"/>
                </a:lnTo>
                <a:lnTo>
                  <a:pt x="711" y="2714"/>
                </a:lnTo>
                <a:lnTo>
                  <a:pt x="0" y="0"/>
                </a:lnTo>
                <a:lnTo>
                  <a:pt x="58" y="11787"/>
                </a:lnTo>
                <a:lnTo>
                  <a:pt x="2584" y="10989"/>
                </a:lnTo>
                <a:lnTo>
                  <a:pt x="4094" y="10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781563" y="5030126"/>
            <a:ext cx="66175" cy="72625"/>
          </a:xfrm>
          <a:custGeom>
            <a:avLst/>
            <a:gdLst/>
            <a:ahLst/>
            <a:cxnLst/>
            <a:rect l="l" t="t" r="r" b="b"/>
            <a:pathLst>
              <a:path w="72793" h="82308">
                <a:moveTo>
                  <a:pt x="27700" y="65236"/>
                </a:moveTo>
                <a:lnTo>
                  <a:pt x="26597" y="62855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8" y="4529"/>
                </a:lnTo>
                <a:lnTo>
                  <a:pt x="10162" y="6096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5"/>
                </a:lnTo>
                <a:lnTo>
                  <a:pt x="17944" y="76908"/>
                </a:lnTo>
                <a:lnTo>
                  <a:pt x="22415" y="80508"/>
                </a:lnTo>
                <a:lnTo>
                  <a:pt x="27178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400"/>
                </a:lnTo>
                <a:lnTo>
                  <a:pt x="56794" y="6793"/>
                </a:lnTo>
                <a:lnTo>
                  <a:pt x="57666" y="9725"/>
                </a:lnTo>
                <a:lnTo>
                  <a:pt x="57666" y="61927"/>
                </a:lnTo>
                <a:lnTo>
                  <a:pt x="55459" y="64482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8" y="70549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878307" y="502945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7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864396" y="5029205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0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1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2"/>
                </a:lnTo>
                <a:lnTo>
                  <a:pt x="46603" y="14022"/>
                </a:lnTo>
                <a:lnTo>
                  <a:pt x="48170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8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7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982652" y="4994006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2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2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973228" y="5028973"/>
            <a:ext cx="29365" cy="68808"/>
          </a:xfrm>
          <a:custGeom>
            <a:avLst/>
            <a:gdLst/>
            <a:ahLst/>
            <a:cxnLst/>
            <a:rect l="l" t="t" r="r" b="b"/>
            <a:pathLst>
              <a:path w="32302" h="77982">
                <a:moveTo>
                  <a:pt x="13908" y="5226"/>
                </a:moveTo>
                <a:lnTo>
                  <a:pt x="3745" y="8535"/>
                </a:lnTo>
                <a:lnTo>
                  <a:pt x="0" y="9755"/>
                </a:lnTo>
                <a:lnTo>
                  <a:pt x="0" y="12455"/>
                </a:lnTo>
                <a:lnTo>
                  <a:pt x="2903" y="11642"/>
                </a:lnTo>
                <a:lnTo>
                  <a:pt x="4660" y="11177"/>
                </a:lnTo>
                <a:lnTo>
                  <a:pt x="5270" y="11061"/>
                </a:lnTo>
                <a:lnTo>
                  <a:pt x="7142" y="10887"/>
                </a:lnTo>
                <a:lnTo>
                  <a:pt x="9930" y="10887"/>
                </a:lnTo>
                <a:lnTo>
                  <a:pt x="11759" y="12077"/>
                </a:lnTo>
                <a:lnTo>
                  <a:pt x="12630" y="14458"/>
                </a:lnTo>
                <a:lnTo>
                  <a:pt x="13153" y="15910"/>
                </a:lnTo>
                <a:lnTo>
                  <a:pt x="13414" y="18522"/>
                </a:lnTo>
                <a:lnTo>
                  <a:pt x="13414" y="63843"/>
                </a:lnTo>
                <a:lnTo>
                  <a:pt x="32302" y="77982"/>
                </a:lnTo>
                <a:lnTo>
                  <a:pt x="30706" y="76298"/>
                </a:lnTo>
                <a:lnTo>
                  <a:pt x="29108" y="74614"/>
                </a:lnTo>
                <a:lnTo>
                  <a:pt x="28310" y="70463"/>
                </a:lnTo>
                <a:lnTo>
                  <a:pt x="28310" y="1306"/>
                </a:lnTo>
                <a:lnTo>
                  <a:pt x="28135" y="0"/>
                </a:lnTo>
                <a:lnTo>
                  <a:pt x="26626" y="348"/>
                </a:lnTo>
                <a:lnTo>
                  <a:pt x="25000" y="1045"/>
                </a:lnTo>
                <a:lnTo>
                  <a:pt x="20993" y="2729"/>
                </a:lnTo>
                <a:lnTo>
                  <a:pt x="13908" y="5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972516" y="5085306"/>
            <a:ext cx="38486" cy="15985"/>
          </a:xfrm>
          <a:custGeom>
            <a:avLst/>
            <a:gdLst/>
            <a:ahLst/>
            <a:cxnLst/>
            <a:rect l="l" t="t" r="r" b="b"/>
            <a:pathLst>
              <a:path w="42335" h="18116">
                <a:moveTo>
                  <a:pt x="42335" y="18116"/>
                </a:moveTo>
                <a:lnTo>
                  <a:pt x="42335" y="15677"/>
                </a:lnTo>
                <a:lnTo>
                  <a:pt x="36701" y="15213"/>
                </a:lnTo>
                <a:lnTo>
                  <a:pt x="33086" y="14139"/>
                </a:lnTo>
                <a:lnTo>
                  <a:pt x="14198" y="0"/>
                </a:lnTo>
                <a:lnTo>
                  <a:pt x="14198" y="6793"/>
                </a:lnTo>
                <a:lnTo>
                  <a:pt x="13385" y="10960"/>
                </a:lnTo>
                <a:lnTo>
                  <a:pt x="11759" y="12498"/>
                </a:lnTo>
                <a:lnTo>
                  <a:pt x="10133" y="14037"/>
                </a:lnTo>
                <a:lnTo>
                  <a:pt x="6213" y="15097"/>
                </a:lnTo>
                <a:lnTo>
                  <a:pt x="0" y="15677"/>
                </a:lnTo>
                <a:lnTo>
                  <a:pt x="0" y="18116"/>
                </a:lnTo>
                <a:lnTo>
                  <a:pt x="42335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020061" y="502866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60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9"/>
                </a:lnTo>
                <a:lnTo>
                  <a:pt x="16783" y="5341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9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115152" y="5029897"/>
            <a:ext cx="74359" cy="72855"/>
          </a:xfrm>
          <a:custGeom>
            <a:avLst/>
            <a:gdLst/>
            <a:ahLst/>
            <a:cxnLst/>
            <a:rect l="l" t="t" r="r" b="b"/>
            <a:pathLst>
              <a:path w="81795" h="82569">
                <a:moveTo>
                  <a:pt x="39895" y="79085"/>
                </a:moveTo>
                <a:lnTo>
                  <a:pt x="40796" y="80900"/>
                </a:lnTo>
                <a:lnTo>
                  <a:pt x="42683" y="82569"/>
                </a:lnTo>
                <a:lnTo>
                  <a:pt x="44193" y="81553"/>
                </a:lnTo>
                <a:lnTo>
                  <a:pt x="45035" y="79695"/>
                </a:lnTo>
                <a:lnTo>
                  <a:pt x="70209" y="16984"/>
                </a:lnTo>
                <a:lnTo>
                  <a:pt x="72590" y="11003"/>
                </a:lnTo>
                <a:lnTo>
                  <a:pt x="74405" y="7185"/>
                </a:lnTo>
                <a:lnTo>
                  <a:pt x="75653" y="5530"/>
                </a:lnTo>
                <a:lnTo>
                  <a:pt x="76902" y="3875"/>
                </a:lnTo>
                <a:lnTo>
                  <a:pt x="78949" y="2932"/>
                </a:lnTo>
                <a:lnTo>
                  <a:pt x="81795" y="2700"/>
                </a:lnTo>
                <a:lnTo>
                  <a:pt x="81795" y="0"/>
                </a:lnTo>
                <a:lnTo>
                  <a:pt x="57056" y="0"/>
                </a:lnTo>
                <a:lnTo>
                  <a:pt x="57056" y="2700"/>
                </a:lnTo>
                <a:lnTo>
                  <a:pt x="59263" y="2874"/>
                </a:lnTo>
                <a:lnTo>
                  <a:pt x="61005" y="3222"/>
                </a:lnTo>
                <a:lnTo>
                  <a:pt x="62282" y="3745"/>
                </a:lnTo>
                <a:lnTo>
                  <a:pt x="64431" y="4732"/>
                </a:lnTo>
                <a:lnTo>
                  <a:pt x="65505" y="6358"/>
                </a:lnTo>
                <a:lnTo>
                  <a:pt x="65505" y="9725"/>
                </a:lnTo>
                <a:lnTo>
                  <a:pt x="65172" y="11322"/>
                </a:lnTo>
                <a:lnTo>
                  <a:pt x="64504" y="13413"/>
                </a:lnTo>
                <a:lnTo>
                  <a:pt x="63836" y="15503"/>
                </a:lnTo>
                <a:lnTo>
                  <a:pt x="63125" y="17506"/>
                </a:lnTo>
                <a:lnTo>
                  <a:pt x="62370" y="19422"/>
                </a:lnTo>
                <a:lnTo>
                  <a:pt x="46690" y="59314"/>
                </a:lnTo>
                <a:lnTo>
                  <a:pt x="28571" y="14284"/>
                </a:lnTo>
                <a:lnTo>
                  <a:pt x="27482" y="11424"/>
                </a:lnTo>
                <a:lnTo>
                  <a:pt x="26829" y="7926"/>
                </a:lnTo>
                <a:lnTo>
                  <a:pt x="26829" y="5951"/>
                </a:lnTo>
                <a:lnTo>
                  <a:pt x="27453" y="4674"/>
                </a:lnTo>
                <a:lnTo>
                  <a:pt x="29951" y="3512"/>
                </a:lnTo>
                <a:lnTo>
                  <a:pt x="32085" y="3048"/>
                </a:lnTo>
                <a:lnTo>
                  <a:pt x="35105" y="2700"/>
                </a:lnTo>
                <a:lnTo>
                  <a:pt x="35105" y="0"/>
                </a:lnTo>
                <a:lnTo>
                  <a:pt x="0" y="0"/>
                </a:lnTo>
                <a:lnTo>
                  <a:pt x="0" y="2700"/>
                </a:lnTo>
                <a:lnTo>
                  <a:pt x="2787" y="3048"/>
                </a:lnTo>
                <a:lnTo>
                  <a:pt x="4907" y="3745"/>
                </a:lnTo>
                <a:lnTo>
                  <a:pt x="6359" y="4790"/>
                </a:lnTo>
                <a:lnTo>
                  <a:pt x="8797" y="6648"/>
                </a:lnTo>
                <a:lnTo>
                  <a:pt x="11092" y="10161"/>
                </a:lnTo>
                <a:lnTo>
                  <a:pt x="13240" y="15329"/>
                </a:lnTo>
                <a:lnTo>
                  <a:pt x="39895" y="7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199251" y="5043114"/>
            <a:ext cx="40782" cy="59329"/>
          </a:xfrm>
          <a:custGeom>
            <a:avLst/>
            <a:gdLst/>
            <a:ahLst/>
            <a:cxnLst/>
            <a:rect l="l" t="t" r="r" b="b"/>
            <a:pathLst>
              <a:path w="44860" h="67240">
                <a:moveTo>
                  <a:pt x="0" y="48601"/>
                </a:moveTo>
                <a:lnTo>
                  <a:pt x="0" y="54001"/>
                </a:lnTo>
                <a:lnTo>
                  <a:pt x="1829" y="58457"/>
                </a:lnTo>
                <a:lnTo>
                  <a:pt x="5488" y="61970"/>
                </a:lnTo>
                <a:lnTo>
                  <a:pt x="9146" y="65483"/>
                </a:lnTo>
                <a:lnTo>
                  <a:pt x="13472" y="67240"/>
                </a:lnTo>
                <a:lnTo>
                  <a:pt x="18467" y="67240"/>
                </a:lnTo>
                <a:lnTo>
                  <a:pt x="17247" y="51765"/>
                </a:lnTo>
                <a:lnTo>
                  <a:pt x="15505" y="47875"/>
                </a:lnTo>
                <a:lnTo>
                  <a:pt x="15505" y="36029"/>
                </a:lnTo>
                <a:lnTo>
                  <a:pt x="19686" y="30165"/>
                </a:lnTo>
                <a:lnTo>
                  <a:pt x="28048" y="24997"/>
                </a:lnTo>
                <a:lnTo>
                  <a:pt x="32404" y="22326"/>
                </a:lnTo>
                <a:lnTo>
                  <a:pt x="37921" y="19887"/>
                </a:lnTo>
                <a:lnTo>
                  <a:pt x="44599" y="17681"/>
                </a:lnTo>
                <a:lnTo>
                  <a:pt x="44599" y="48601"/>
                </a:lnTo>
                <a:lnTo>
                  <a:pt x="42843" y="51330"/>
                </a:lnTo>
                <a:lnTo>
                  <a:pt x="39329" y="53478"/>
                </a:lnTo>
                <a:lnTo>
                  <a:pt x="35816" y="55627"/>
                </a:lnTo>
                <a:lnTo>
                  <a:pt x="32143" y="56701"/>
                </a:lnTo>
                <a:lnTo>
                  <a:pt x="33536" y="62537"/>
                </a:lnTo>
                <a:lnTo>
                  <a:pt x="36672" y="60678"/>
                </a:lnTo>
                <a:lnTo>
                  <a:pt x="40447" y="57833"/>
                </a:lnTo>
                <a:lnTo>
                  <a:pt x="44860" y="54001"/>
                </a:lnTo>
                <a:lnTo>
                  <a:pt x="44599" y="0"/>
                </a:lnTo>
                <a:lnTo>
                  <a:pt x="44599" y="13326"/>
                </a:lnTo>
                <a:lnTo>
                  <a:pt x="32674" y="17959"/>
                </a:lnTo>
                <a:lnTo>
                  <a:pt x="20551" y="23234"/>
                </a:lnTo>
                <a:lnTo>
                  <a:pt x="12630" y="27523"/>
                </a:lnTo>
                <a:lnTo>
                  <a:pt x="4210" y="33155"/>
                </a:lnTo>
                <a:lnTo>
                  <a:pt x="0" y="40181"/>
                </a:lnTo>
                <a:lnTo>
                  <a:pt x="0" y="48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214931" y="508878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266144" y="5087689"/>
            <a:ext cx="38327" cy="13602"/>
          </a:xfrm>
          <a:custGeom>
            <a:avLst/>
            <a:gdLst/>
            <a:ahLst/>
            <a:cxnLst/>
            <a:rect l="l" t="t" r="r" b="b"/>
            <a:pathLst>
              <a:path w="42160" h="15416">
                <a:moveTo>
                  <a:pt x="42160" y="15416"/>
                </a:moveTo>
                <a:lnTo>
                  <a:pt x="42160" y="12977"/>
                </a:lnTo>
                <a:lnTo>
                  <a:pt x="36701" y="12571"/>
                </a:lnTo>
                <a:lnTo>
                  <a:pt x="33101" y="11627"/>
                </a:lnTo>
                <a:lnTo>
                  <a:pt x="13850" y="0"/>
                </a:lnTo>
                <a:lnTo>
                  <a:pt x="13850" y="4819"/>
                </a:lnTo>
                <a:lnTo>
                  <a:pt x="12892" y="8056"/>
                </a:lnTo>
                <a:lnTo>
                  <a:pt x="10975" y="9711"/>
                </a:lnTo>
                <a:lnTo>
                  <a:pt x="9059" y="11366"/>
                </a:lnTo>
                <a:lnTo>
                  <a:pt x="5400" y="12455"/>
                </a:lnTo>
                <a:lnTo>
                  <a:pt x="0" y="12977"/>
                </a:lnTo>
                <a:lnTo>
                  <a:pt x="0" y="15416"/>
                </a:lnTo>
                <a:lnTo>
                  <a:pt x="42160" y="15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372843" y="5087715"/>
            <a:ext cx="10135" cy="10400"/>
          </a:xfrm>
          <a:custGeom>
            <a:avLst/>
            <a:gdLst/>
            <a:ahLst/>
            <a:cxnLst/>
            <a:rect l="l" t="t" r="r" b="b"/>
            <a:pathLst>
              <a:path w="11149" h="11787">
                <a:moveTo>
                  <a:pt x="4093" y="10553"/>
                </a:moveTo>
                <a:lnTo>
                  <a:pt x="5603" y="10118"/>
                </a:lnTo>
                <a:lnTo>
                  <a:pt x="7955" y="9464"/>
                </a:lnTo>
                <a:lnTo>
                  <a:pt x="11149" y="8593"/>
                </a:lnTo>
                <a:lnTo>
                  <a:pt x="11149" y="6154"/>
                </a:lnTo>
                <a:lnTo>
                  <a:pt x="6562" y="6329"/>
                </a:lnTo>
                <a:lnTo>
                  <a:pt x="3556" y="5675"/>
                </a:lnTo>
                <a:lnTo>
                  <a:pt x="711" y="2714"/>
                </a:lnTo>
                <a:lnTo>
                  <a:pt x="0" y="0"/>
                </a:lnTo>
                <a:lnTo>
                  <a:pt x="57" y="11787"/>
                </a:lnTo>
                <a:lnTo>
                  <a:pt x="2584" y="10989"/>
                </a:lnTo>
                <a:lnTo>
                  <a:pt x="4093" y="10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306720" y="5030126"/>
            <a:ext cx="66175" cy="72625"/>
          </a:xfrm>
          <a:custGeom>
            <a:avLst/>
            <a:gdLst/>
            <a:ahLst/>
            <a:cxnLst/>
            <a:rect l="l" t="t" r="r" b="b"/>
            <a:pathLst>
              <a:path w="72793" h="82308">
                <a:moveTo>
                  <a:pt x="27700" y="65236"/>
                </a:move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7" y="4529"/>
                </a:lnTo>
                <a:lnTo>
                  <a:pt x="10162" y="6096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6"/>
                </a:lnTo>
                <a:lnTo>
                  <a:pt x="17944" y="76908"/>
                </a:lnTo>
                <a:lnTo>
                  <a:pt x="22415" y="80508"/>
                </a:lnTo>
                <a:lnTo>
                  <a:pt x="27177" y="82308"/>
                </a:lnTo>
                <a:lnTo>
                  <a:pt x="37746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400"/>
                </a:lnTo>
                <a:lnTo>
                  <a:pt x="56794" y="6793"/>
                </a:lnTo>
                <a:lnTo>
                  <a:pt x="57665" y="9725"/>
                </a:lnTo>
                <a:lnTo>
                  <a:pt x="57665" y="61927"/>
                </a:lnTo>
                <a:lnTo>
                  <a:pt x="55459" y="64482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7" y="70549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403463" y="5029453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498623" y="5029204"/>
            <a:ext cx="72063" cy="72634"/>
          </a:xfrm>
          <a:custGeom>
            <a:avLst/>
            <a:gdLst/>
            <a:ahLst/>
            <a:cxnLst/>
            <a:rect l="l" t="t" r="r" b="b"/>
            <a:pathLst>
              <a:path w="79269" h="82318">
                <a:moveTo>
                  <a:pt x="68293" y="71595"/>
                </a:moveTo>
                <a:lnTo>
                  <a:pt x="72385" y="66071"/>
                </a:lnTo>
                <a:lnTo>
                  <a:pt x="77548" y="54475"/>
                </a:lnTo>
                <a:lnTo>
                  <a:pt x="79269" y="41459"/>
                </a:lnTo>
                <a:lnTo>
                  <a:pt x="78764" y="33852"/>
                </a:lnTo>
                <a:lnTo>
                  <a:pt x="75117" y="21421"/>
                </a:lnTo>
                <a:lnTo>
                  <a:pt x="67945" y="11322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9" y="11976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5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1"/>
                </a:lnTo>
                <a:lnTo>
                  <a:pt x="21399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6"/>
                </a:lnTo>
                <a:lnTo>
                  <a:pt x="45412" y="5226"/>
                </a:lnTo>
                <a:lnTo>
                  <a:pt x="51887" y="9668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6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10" y="64482"/>
                </a:lnTo>
                <a:lnTo>
                  <a:pt x="57797" y="70463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519806" y="5087459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1"/>
                </a:lnTo>
                <a:lnTo>
                  <a:pt x="0" y="0"/>
                </a:lnTo>
                <a:lnTo>
                  <a:pt x="3698" y="16297"/>
                </a:lnTo>
                <a:lnTo>
                  <a:pt x="16593" y="18377"/>
                </a:lnTo>
                <a:lnTo>
                  <a:pt x="22806" y="17941"/>
                </a:lnTo>
                <a:lnTo>
                  <a:pt x="34970" y="13885"/>
                </a:lnTo>
                <a:lnTo>
                  <a:pt x="30981" y="10422"/>
                </a:lnTo>
                <a:lnTo>
                  <a:pt x="25972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389552" y="5029205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9" y="32575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30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682226" y="4994006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648"/>
                </a:lnTo>
                <a:lnTo>
                  <a:pt x="17233" y="4500"/>
                </a:lnTo>
                <a:lnTo>
                  <a:pt x="15462" y="2700"/>
                </a:lnTo>
                <a:lnTo>
                  <a:pt x="13690" y="899"/>
                </a:lnTo>
                <a:lnTo>
                  <a:pt x="11556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2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655064" y="5029205"/>
            <a:ext cx="42683" cy="106517"/>
          </a:xfrm>
          <a:custGeom>
            <a:avLst/>
            <a:gdLst/>
            <a:ahLst/>
            <a:cxnLst/>
            <a:rect l="l" t="t" r="r" b="b"/>
            <a:pathLst>
              <a:path w="46951" h="120719">
                <a:moveTo>
                  <a:pt x="8347" y="119848"/>
                </a:moveTo>
                <a:lnTo>
                  <a:pt x="12166" y="120719"/>
                </a:lnTo>
                <a:lnTo>
                  <a:pt x="16463" y="120719"/>
                </a:lnTo>
                <a:lnTo>
                  <a:pt x="23009" y="120237"/>
                </a:lnTo>
                <a:lnTo>
                  <a:pt x="35221" y="115356"/>
                </a:lnTo>
                <a:lnTo>
                  <a:pt x="43119" y="105215"/>
                </a:lnTo>
                <a:lnTo>
                  <a:pt x="45674" y="99583"/>
                </a:lnTo>
                <a:lnTo>
                  <a:pt x="46951" y="91744"/>
                </a:lnTo>
                <a:lnTo>
                  <a:pt x="46951" y="1219"/>
                </a:lnTo>
                <a:lnTo>
                  <a:pt x="46603" y="0"/>
                </a:lnTo>
                <a:lnTo>
                  <a:pt x="41376" y="1829"/>
                </a:lnTo>
                <a:lnTo>
                  <a:pt x="38763" y="2816"/>
                </a:lnTo>
                <a:lnTo>
                  <a:pt x="36019" y="3817"/>
                </a:lnTo>
                <a:lnTo>
                  <a:pt x="33145" y="4833"/>
                </a:lnTo>
                <a:lnTo>
                  <a:pt x="30270" y="5850"/>
                </a:lnTo>
                <a:lnTo>
                  <a:pt x="27932" y="6648"/>
                </a:lnTo>
                <a:lnTo>
                  <a:pt x="26132" y="7229"/>
                </a:lnTo>
                <a:lnTo>
                  <a:pt x="18728" y="9668"/>
                </a:lnTo>
                <a:lnTo>
                  <a:pt x="18728" y="12368"/>
                </a:lnTo>
                <a:lnTo>
                  <a:pt x="21472" y="11613"/>
                </a:lnTo>
                <a:lnTo>
                  <a:pt x="24085" y="11032"/>
                </a:lnTo>
                <a:lnTo>
                  <a:pt x="25958" y="10887"/>
                </a:lnTo>
                <a:lnTo>
                  <a:pt x="28688" y="10887"/>
                </a:lnTo>
                <a:lnTo>
                  <a:pt x="30429" y="11830"/>
                </a:lnTo>
                <a:lnTo>
                  <a:pt x="31185" y="13718"/>
                </a:lnTo>
                <a:lnTo>
                  <a:pt x="31939" y="15605"/>
                </a:lnTo>
                <a:lnTo>
                  <a:pt x="32317" y="18523"/>
                </a:lnTo>
                <a:lnTo>
                  <a:pt x="32230" y="95634"/>
                </a:lnTo>
                <a:lnTo>
                  <a:pt x="32172" y="101615"/>
                </a:lnTo>
                <a:lnTo>
                  <a:pt x="31765" y="105883"/>
                </a:lnTo>
                <a:lnTo>
                  <a:pt x="29733" y="112676"/>
                </a:lnTo>
                <a:lnTo>
                  <a:pt x="27264" y="114796"/>
                </a:lnTo>
                <a:lnTo>
                  <a:pt x="21399" y="114796"/>
                </a:lnTo>
                <a:lnTo>
                  <a:pt x="18859" y="112967"/>
                </a:lnTo>
                <a:lnTo>
                  <a:pt x="15984" y="109308"/>
                </a:lnTo>
                <a:lnTo>
                  <a:pt x="13110" y="105650"/>
                </a:lnTo>
                <a:lnTo>
                  <a:pt x="10162" y="103821"/>
                </a:lnTo>
                <a:lnTo>
                  <a:pt x="5052" y="103821"/>
                </a:lnTo>
                <a:lnTo>
                  <a:pt x="3339" y="104562"/>
                </a:lnTo>
                <a:lnTo>
                  <a:pt x="667" y="107523"/>
                </a:lnTo>
                <a:lnTo>
                  <a:pt x="0" y="109221"/>
                </a:lnTo>
                <a:lnTo>
                  <a:pt x="0" y="114041"/>
                </a:lnTo>
                <a:lnTo>
                  <a:pt x="1669" y="116364"/>
                </a:lnTo>
                <a:lnTo>
                  <a:pt x="5009" y="118106"/>
                </a:lnTo>
                <a:lnTo>
                  <a:pt x="8347" y="119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774433" y="5087715"/>
            <a:ext cx="10136" cy="10400"/>
          </a:xfrm>
          <a:custGeom>
            <a:avLst/>
            <a:gdLst/>
            <a:ahLst/>
            <a:cxnLst/>
            <a:rect l="l" t="t" r="r" b="b"/>
            <a:pathLst>
              <a:path w="11150" h="11787">
                <a:moveTo>
                  <a:pt x="4094" y="10553"/>
                </a:moveTo>
                <a:lnTo>
                  <a:pt x="5604" y="10118"/>
                </a:lnTo>
                <a:lnTo>
                  <a:pt x="7955" y="9464"/>
                </a:lnTo>
                <a:lnTo>
                  <a:pt x="11150" y="8593"/>
                </a:lnTo>
                <a:lnTo>
                  <a:pt x="11150" y="6154"/>
                </a:lnTo>
                <a:lnTo>
                  <a:pt x="6562" y="6329"/>
                </a:lnTo>
                <a:lnTo>
                  <a:pt x="3557" y="5675"/>
                </a:lnTo>
                <a:lnTo>
                  <a:pt x="711" y="2714"/>
                </a:lnTo>
                <a:lnTo>
                  <a:pt x="0" y="0"/>
                </a:lnTo>
                <a:lnTo>
                  <a:pt x="58" y="11787"/>
                </a:lnTo>
                <a:lnTo>
                  <a:pt x="2584" y="10989"/>
                </a:lnTo>
                <a:lnTo>
                  <a:pt x="4094" y="10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708311" y="5030126"/>
            <a:ext cx="66175" cy="72625"/>
          </a:xfrm>
          <a:custGeom>
            <a:avLst/>
            <a:gdLst/>
            <a:ahLst/>
            <a:cxnLst/>
            <a:rect l="l" t="t" r="r" b="b"/>
            <a:pathLst>
              <a:path w="72793" h="82308">
                <a:moveTo>
                  <a:pt x="27700" y="65236"/>
                </a:moveTo>
                <a:lnTo>
                  <a:pt x="26596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8" y="4529"/>
                </a:lnTo>
                <a:lnTo>
                  <a:pt x="10162" y="6096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6"/>
                </a:lnTo>
                <a:lnTo>
                  <a:pt x="17944" y="76908"/>
                </a:lnTo>
                <a:lnTo>
                  <a:pt x="22415" y="80508"/>
                </a:lnTo>
                <a:lnTo>
                  <a:pt x="27178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5" y="3164"/>
                </a:lnTo>
                <a:lnTo>
                  <a:pt x="53310" y="4006"/>
                </a:lnTo>
                <a:lnTo>
                  <a:pt x="55052" y="5400"/>
                </a:lnTo>
                <a:lnTo>
                  <a:pt x="56795" y="6793"/>
                </a:lnTo>
                <a:lnTo>
                  <a:pt x="57665" y="9725"/>
                </a:lnTo>
                <a:lnTo>
                  <a:pt x="57665" y="61927"/>
                </a:lnTo>
                <a:lnTo>
                  <a:pt x="55459" y="64482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8" y="70549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796212" y="502866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60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9"/>
                </a:lnTo>
                <a:lnTo>
                  <a:pt x="16782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9"/>
                </a:lnTo>
                <a:lnTo>
                  <a:pt x="8420" y="39949"/>
                </a:lnTo>
                <a:lnTo>
                  <a:pt x="13675" y="43810"/>
                </a:lnTo>
                <a:lnTo>
                  <a:pt x="20818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2" y="78664"/>
                </a:lnTo>
                <a:lnTo>
                  <a:pt x="30662" y="79869"/>
                </a:lnTo>
                <a:lnTo>
                  <a:pt x="18466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851738" y="5010221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6" y="81959"/>
                </a:moveTo>
                <a:lnTo>
                  <a:pt x="10366" y="87824"/>
                </a:lnTo>
                <a:lnTo>
                  <a:pt x="11034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3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3" y="95373"/>
                </a:lnTo>
                <a:lnTo>
                  <a:pt x="30517" y="95373"/>
                </a:lnTo>
                <a:lnTo>
                  <a:pt x="27788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6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10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1" y="25548"/>
                </a:lnTo>
                <a:lnTo>
                  <a:pt x="0" y="27377"/>
                </a:lnTo>
                <a:lnTo>
                  <a:pt x="871" y="29178"/>
                </a:lnTo>
                <a:lnTo>
                  <a:pt x="10366" y="29178"/>
                </a:lnTo>
                <a:lnTo>
                  <a:pt x="10366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932829" y="5010221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2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6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974749" y="5085306"/>
            <a:ext cx="34923" cy="15985"/>
          </a:xfrm>
          <a:custGeom>
            <a:avLst/>
            <a:gdLst/>
            <a:ahLst/>
            <a:cxnLst/>
            <a:rect l="l" t="t" r="r" b="b"/>
            <a:pathLst>
              <a:path w="38415" h="18116">
                <a:moveTo>
                  <a:pt x="38415" y="18116"/>
                </a:moveTo>
                <a:lnTo>
                  <a:pt x="38415" y="15677"/>
                </a:lnTo>
                <a:lnTo>
                  <a:pt x="33479" y="14981"/>
                </a:lnTo>
                <a:lnTo>
                  <a:pt x="30255" y="13819"/>
                </a:lnTo>
                <a:lnTo>
                  <a:pt x="11585" y="0"/>
                </a:lnTo>
                <a:lnTo>
                  <a:pt x="11585" y="6387"/>
                </a:lnTo>
                <a:lnTo>
                  <a:pt x="10845" y="10437"/>
                </a:lnTo>
                <a:lnTo>
                  <a:pt x="9364" y="12150"/>
                </a:lnTo>
                <a:lnTo>
                  <a:pt x="7883" y="13863"/>
                </a:lnTo>
                <a:lnTo>
                  <a:pt x="4761" y="15039"/>
                </a:lnTo>
                <a:lnTo>
                  <a:pt x="0" y="15677"/>
                </a:lnTo>
                <a:lnTo>
                  <a:pt x="0" y="18116"/>
                </a:lnTo>
                <a:lnTo>
                  <a:pt x="38415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17988" y="5085306"/>
            <a:ext cx="34288" cy="15985"/>
          </a:xfrm>
          <a:custGeom>
            <a:avLst/>
            <a:gdLst/>
            <a:ahLst/>
            <a:cxnLst/>
            <a:rect l="l" t="t" r="r" b="b"/>
            <a:pathLst>
              <a:path w="37717" h="18116">
                <a:moveTo>
                  <a:pt x="37717" y="18116"/>
                </a:moveTo>
                <a:lnTo>
                  <a:pt x="37717" y="15677"/>
                </a:lnTo>
                <a:lnTo>
                  <a:pt x="33304" y="15097"/>
                </a:lnTo>
                <a:lnTo>
                  <a:pt x="30386" y="13877"/>
                </a:lnTo>
                <a:lnTo>
                  <a:pt x="11933" y="0"/>
                </a:lnTo>
                <a:lnTo>
                  <a:pt x="11933" y="6387"/>
                </a:lnTo>
                <a:lnTo>
                  <a:pt x="11207" y="10422"/>
                </a:lnTo>
                <a:lnTo>
                  <a:pt x="9755" y="12106"/>
                </a:lnTo>
                <a:lnTo>
                  <a:pt x="8304" y="13790"/>
                </a:lnTo>
                <a:lnTo>
                  <a:pt x="5052" y="14981"/>
                </a:lnTo>
                <a:lnTo>
                  <a:pt x="0" y="15677"/>
                </a:lnTo>
                <a:lnTo>
                  <a:pt x="0" y="18116"/>
                </a:lnTo>
                <a:lnTo>
                  <a:pt x="37717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071493" y="5029453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057582" y="5029204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50"/>
                </a:lnTo>
                <a:lnTo>
                  <a:pt x="47647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9" y="32575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30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8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7" y="60217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179614" y="5029453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7"/>
                </a:lnTo>
                <a:lnTo>
                  <a:pt x="10394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165703" y="5029205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5"/>
                </a:lnTo>
                <a:lnTo>
                  <a:pt x="68119" y="32575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30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2" y="27000"/>
                </a:lnTo>
                <a:lnTo>
                  <a:pt x="13153" y="27000"/>
                </a:lnTo>
                <a:lnTo>
                  <a:pt x="13966" y="22238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249648" y="5062712"/>
            <a:ext cx="54245" cy="69089"/>
          </a:xfrm>
          <a:custGeom>
            <a:avLst/>
            <a:gdLst/>
            <a:ahLst/>
            <a:cxnLst/>
            <a:rect l="l" t="t" r="r" b="b"/>
            <a:pathLst>
              <a:path w="59669" h="78301">
                <a:moveTo>
                  <a:pt x="26408" y="34171"/>
                </a:moveTo>
                <a:lnTo>
                  <a:pt x="24534" y="34404"/>
                </a:lnTo>
                <a:lnTo>
                  <a:pt x="15824" y="34404"/>
                </a:lnTo>
                <a:lnTo>
                  <a:pt x="10177" y="31239"/>
                </a:lnTo>
                <a:lnTo>
                  <a:pt x="6199" y="24910"/>
                </a:lnTo>
                <a:lnTo>
                  <a:pt x="1698" y="13831"/>
                </a:lnTo>
                <a:lnTo>
                  <a:pt x="231" y="0"/>
                </a:lnTo>
                <a:lnTo>
                  <a:pt x="0" y="42199"/>
                </a:lnTo>
                <a:lnTo>
                  <a:pt x="6649" y="45552"/>
                </a:lnTo>
                <a:lnTo>
                  <a:pt x="20006" y="45552"/>
                </a:lnTo>
                <a:lnTo>
                  <a:pt x="25493" y="44130"/>
                </a:lnTo>
                <a:lnTo>
                  <a:pt x="30371" y="41284"/>
                </a:lnTo>
                <a:lnTo>
                  <a:pt x="33333" y="39542"/>
                </a:lnTo>
                <a:lnTo>
                  <a:pt x="36847" y="36668"/>
                </a:lnTo>
                <a:lnTo>
                  <a:pt x="40911" y="32662"/>
                </a:lnTo>
                <a:lnTo>
                  <a:pt x="40911" y="65846"/>
                </a:lnTo>
                <a:lnTo>
                  <a:pt x="59669" y="78301"/>
                </a:lnTo>
                <a:lnTo>
                  <a:pt x="57985" y="76037"/>
                </a:lnTo>
                <a:lnTo>
                  <a:pt x="56882" y="74527"/>
                </a:lnTo>
                <a:lnTo>
                  <a:pt x="40969" y="26187"/>
                </a:lnTo>
                <a:lnTo>
                  <a:pt x="39808" y="28510"/>
                </a:lnTo>
                <a:lnTo>
                  <a:pt x="38124" y="29845"/>
                </a:lnTo>
                <a:lnTo>
                  <a:pt x="35336" y="31355"/>
                </a:lnTo>
                <a:lnTo>
                  <a:pt x="33304" y="32458"/>
                </a:lnTo>
                <a:lnTo>
                  <a:pt x="31112" y="33242"/>
                </a:lnTo>
                <a:lnTo>
                  <a:pt x="28760" y="33707"/>
                </a:lnTo>
                <a:lnTo>
                  <a:pt x="26408" y="34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235922" y="5028820"/>
            <a:ext cx="65436" cy="99651"/>
          </a:xfrm>
          <a:custGeom>
            <a:avLst/>
            <a:gdLst/>
            <a:ahLst/>
            <a:cxnLst/>
            <a:rect l="l" t="t" r="r" b="b"/>
            <a:pathLst>
              <a:path w="71980" h="112938">
                <a:moveTo>
                  <a:pt x="21159" y="4781"/>
                </a:moveTo>
                <a:lnTo>
                  <a:pt x="11193" y="13195"/>
                </a:lnTo>
                <a:lnTo>
                  <a:pt x="6595" y="19583"/>
                </a:lnTo>
                <a:lnTo>
                  <a:pt x="1648" y="31259"/>
                </a:lnTo>
                <a:lnTo>
                  <a:pt x="0" y="44333"/>
                </a:lnTo>
                <a:lnTo>
                  <a:pt x="289" y="51004"/>
                </a:lnTo>
                <a:lnTo>
                  <a:pt x="3146" y="64047"/>
                </a:lnTo>
                <a:lnTo>
                  <a:pt x="9059" y="73903"/>
                </a:lnTo>
                <a:lnTo>
                  <a:pt x="15098" y="80609"/>
                </a:lnTo>
                <a:lnTo>
                  <a:pt x="15330" y="38410"/>
                </a:lnTo>
                <a:lnTo>
                  <a:pt x="15330" y="29642"/>
                </a:lnTo>
                <a:lnTo>
                  <a:pt x="17290" y="21847"/>
                </a:lnTo>
                <a:lnTo>
                  <a:pt x="21210" y="15024"/>
                </a:lnTo>
                <a:lnTo>
                  <a:pt x="25130" y="8201"/>
                </a:lnTo>
                <a:lnTo>
                  <a:pt x="31213" y="4790"/>
                </a:lnTo>
                <a:lnTo>
                  <a:pt x="46719" y="4790"/>
                </a:lnTo>
                <a:lnTo>
                  <a:pt x="51655" y="7113"/>
                </a:lnTo>
                <a:lnTo>
                  <a:pt x="54268" y="11758"/>
                </a:lnTo>
                <a:lnTo>
                  <a:pt x="55662" y="14313"/>
                </a:lnTo>
                <a:lnTo>
                  <a:pt x="56359" y="17884"/>
                </a:lnTo>
                <a:lnTo>
                  <a:pt x="56359" y="62420"/>
                </a:lnTo>
                <a:lnTo>
                  <a:pt x="56068" y="64598"/>
                </a:lnTo>
                <a:lnTo>
                  <a:pt x="71980" y="112938"/>
                </a:lnTo>
                <a:lnTo>
                  <a:pt x="71429" y="110644"/>
                </a:lnTo>
                <a:lnTo>
                  <a:pt x="71429" y="1654"/>
                </a:lnTo>
                <a:lnTo>
                  <a:pt x="71109" y="232"/>
                </a:lnTo>
                <a:lnTo>
                  <a:pt x="69599" y="435"/>
                </a:lnTo>
                <a:lnTo>
                  <a:pt x="59930" y="6184"/>
                </a:lnTo>
                <a:lnTo>
                  <a:pt x="55807" y="3861"/>
                </a:lnTo>
                <a:lnTo>
                  <a:pt x="52729" y="2351"/>
                </a:lnTo>
                <a:lnTo>
                  <a:pt x="50697" y="1654"/>
                </a:lnTo>
                <a:lnTo>
                  <a:pt x="47677" y="551"/>
                </a:lnTo>
                <a:lnTo>
                  <a:pt x="44193" y="0"/>
                </a:lnTo>
                <a:lnTo>
                  <a:pt x="40243" y="0"/>
                </a:lnTo>
                <a:lnTo>
                  <a:pt x="33237" y="548"/>
                </a:lnTo>
                <a:lnTo>
                  <a:pt x="21159" y="4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272903" y="5120812"/>
            <a:ext cx="38327" cy="14755"/>
          </a:xfrm>
          <a:custGeom>
            <a:avLst/>
            <a:gdLst/>
            <a:ahLst/>
            <a:cxnLst/>
            <a:rect l="l" t="t" r="r" b="b"/>
            <a:pathLst>
              <a:path w="42160" h="16722">
                <a:moveTo>
                  <a:pt x="42160" y="16722"/>
                </a:moveTo>
                <a:lnTo>
                  <a:pt x="42160" y="14284"/>
                </a:lnTo>
                <a:lnTo>
                  <a:pt x="37340" y="13819"/>
                </a:lnTo>
                <a:lnTo>
                  <a:pt x="34088" y="12455"/>
                </a:lnTo>
                <a:lnTo>
                  <a:pt x="15331" y="0"/>
                </a:lnTo>
                <a:lnTo>
                  <a:pt x="15331" y="5806"/>
                </a:lnTo>
                <a:lnTo>
                  <a:pt x="14067" y="9551"/>
                </a:lnTo>
                <a:lnTo>
                  <a:pt x="11541" y="11235"/>
                </a:lnTo>
                <a:lnTo>
                  <a:pt x="9015" y="12919"/>
                </a:lnTo>
                <a:lnTo>
                  <a:pt x="5168" y="13790"/>
                </a:lnTo>
                <a:lnTo>
                  <a:pt x="0" y="13848"/>
                </a:lnTo>
                <a:lnTo>
                  <a:pt x="0" y="16722"/>
                </a:lnTo>
                <a:lnTo>
                  <a:pt x="42160" y="16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380682" y="5087715"/>
            <a:ext cx="10135" cy="10400"/>
          </a:xfrm>
          <a:custGeom>
            <a:avLst/>
            <a:gdLst/>
            <a:ahLst/>
            <a:cxnLst/>
            <a:rect l="l" t="t" r="r" b="b"/>
            <a:pathLst>
              <a:path w="11149" h="11787">
                <a:moveTo>
                  <a:pt x="4094" y="10553"/>
                </a:moveTo>
                <a:lnTo>
                  <a:pt x="5603" y="10118"/>
                </a:lnTo>
                <a:lnTo>
                  <a:pt x="7955" y="9464"/>
                </a:lnTo>
                <a:lnTo>
                  <a:pt x="11149" y="8593"/>
                </a:lnTo>
                <a:lnTo>
                  <a:pt x="11149" y="6154"/>
                </a:lnTo>
                <a:lnTo>
                  <a:pt x="6561" y="6329"/>
                </a:lnTo>
                <a:lnTo>
                  <a:pt x="3556" y="5675"/>
                </a:lnTo>
                <a:lnTo>
                  <a:pt x="711" y="2714"/>
                </a:lnTo>
                <a:lnTo>
                  <a:pt x="0" y="0"/>
                </a:lnTo>
                <a:lnTo>
                  <a:pt x="57" y="11787"/>
                </a:lnTo>
                <a:lnTo>
                  <a:pt x="2583" y="10989"/>
                </a:lnTo>
                <a:lnTo>
                  <a:pt x="4094" y="10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314558" y="5030126"/>
            <a:ext cx="66175" cy="72625"/>
          </a:xfrm>
          <a:custGeom>
            <a:avLst/>
            <a:gdLst/>
            <a:ahLst/>
            <a:cxnLst/>
            <a:rect l="l" t="t" r="r" b="b"/>
            <a:pathLst>
              <a:path w="72793" h="82308">
                <a:moveTo>
                  <a:pt x="27700" y="65237"/>
                </a:move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8" y="4529"/>
                </a:lnTo>
                <a:lnTo>
                  <a:pt x="10162" y="6096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6"/>
                </a:lnTo>
                <a:lnTo>
                  <a:pt x="17944" y="76908"/>
                </a:lnTo>
                <a:lnTo>
                  <a:pt x="22416" y="80508"/>
                </a:lnTo>
                <a:lnTo>
                  <a:pt x="27178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0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2736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400"/>
                </a:lnTo>
                <a:lnTo>
                  <a:pt x="56795" y="6793"/>
                </a:lnTo>
                <a:lnTo>
                  <a:pt x="57665" y="9725"/>
                </a:lnTo>
                <a:lnTo>
                  <a:pt x="57665" y="61927"/>
                </a:lnTo>
                <a:lnTo>
                  <a:pt x="55459" y="64482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8" y="70549"/>
                </a:lnTo>
                <a:lnTo>
                  <a:pt x="43495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407526" y="4994007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5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700"/>
                </a:lnTo>
                <a:lnTo>
                  <a:pt x="870" y="4500"/>
                </a:lnTo>
                <a:lnTo>
                  <a:pt x="0" y="6648"/>
                </a:lnTo>
                <a:lnTo>
                  <a:pt x="0" y="11642"/>
                </a:lnTo>
                <a:lnTo>
                  <a:pt x="870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5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2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98103" y="5028973"/>
            <a:ext cx="29365" cy="68808"/>
          </a:xfrm>
          <a:custGeom>
            <a:avLst/>
            <a:gdLst/>
            <a:ahLst/>
            <a:cxnLst/>
            <a:rect l="l" t="t" r="r" b="b"/>
            <a:pathLst>
              <a:path w="32302" h="77982">
                <a:moveTo>
                  <a:pt x="13908" y="5226"/>
                </a:moveTo>
                <a:lnTo>
                  <a:pt x="3745" y="8535"/>
                </a:lnTo>
                <a:lnTo>
                  <a:pt x="0" y="9755"/>
                </a:lnTo>
                <a:lnTo>
                  <a:pt x="0" y="12455"/>
                </a:lnTo>
                <a:lnTo>
                  <a:pt x="2903" y="11642"/>
                </a:lnTo>
                <a:lnTo>
                  <a:pt x="4660" y="11177"/>
                </a:lnTo>
                <a:lnTo>
                  <a:pt x="5269" y="11061"/>
                </a:lnTo>
                <a:lnTo>
                  <a:pt x="7142" y="10887"/>
                </a:lnTo>
                <a:lnTo>
                  <a:pt x="9930" y="10887"/>
                </a:lnTo>
                <a:lnTo>
                  <a:pt x="11759" y="12077"/>
                </a:lnTo>
                <a:lnTo>
                  <a:pt x="12630" y="14458"/>
                </a:lnTo>
                <a:lnTo>
                  <a:pt x="13153" y="15910"/>
                </a:lnTo>
                <a:lnTo>
                  <a:pt x="13414" y="18523"/>
                </a:lnTo>
                <a:lnTo>
                  <a:pt x="13414" y="63843"/>
                </a:lnTo>
                <a:lnTo>
                  <a:pt x="32302" y="77982"/>
                </a:lnTo>
                <a:lnTo>
                  <a:pt x="30705" y="76298"/>
                </a:lnTo>
                <a:lnTo>
                  <a:pt x="29108" y="74614"/>
                </a:lnTo>
                <a:lnTo>
                  <a:pt x="28310" y="70463"/>
                </a:lnTo>
                <a:lnTo>
                  <a:pt x="28310" y="1306"/>
                </a:lnTo>
                <a:lnTo>
                  <a:pt x="28135" y="0"/>
                </a:lnTo>
                <a:lnTo>
                  <a:pt x="26626" y="348"/>
                </a:lnTo>
                <a:lnTo>
                  <a:pt x="25000" y="1045"/>
                </a:lnTo>
                <a:lnTo>
                  <a:pt x="20993" y="2729"/>
                </a:lnTo>
                <a:lnTo>
                  <a:pt x="13908" y="5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397390" y="5085306"/>
            <a:ext cx="38485" cy="15985"/>
          </a:xfrm>
          <a:custGeom>
            <a:avLst/>
            <a:gdLst/>
            <a:ahLst/>
            <a:cxnLst/>
            <a:rect l="l" t="t" r="r" b="b"/>
            <a:pathLst>
              <a:path w="42334" h="18116">
                <a:moveTo>
                  <a:pt x="42334" y="18116"/>
                </a:moveTo>
                <a:lnTo>
                  <a:pt x="42334" y="15677"/>
                </a:lnTo>
                <a:lnTo>
                  <a:pt x="36701" y="15213"/>
                </a:lnTo>
                <a:lnTo>
                  <a:pt x="33086" y="14139"/>
                </a:lnTo>
                <a:lnTo>
                  <a:pt x="14198" y="0"/>
                </a:lnTo>
                <a:lnTo>
                  <a:pt x="14198" y="6793"/>
                </a:lnTo>
                <a:lnTo>
                  <a:pt x="13385" y="10960"/>
                </a:lnTo>
                <a:lnTo>
                  <a:pt x="11759" y="12498"/>
                </a:lnTo>
                <a:lnTo>
                  <a:pt x="10133" y="14037"/>
                </a:lnTo>
                <a:lnTo>
                  <a:pt x="6213" y="15097"/>
                </a:lnTo>
                <a:lnTo>
                  <a:pt x="0" y="15677"/>
                </a:lnTo>
                <a:lnTo>
                  <a:pt x="0" y="18116"/>
                </a:lnTo>
                <a:lnTo>
                  <a:pt x="42334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438677" y="5010222"/>
            <a:ext cx="43236" cy="92529"/>
          </a:xfrm>
          <a:custGeom>
            <a:avLst/>
            <a:gdLst/>
            <a:ahLst/>
            <a:cxnLst/>
            <a:rect l="l" t="t" r="r" b="b"/>
            <a:pathLst>
              <a:path w="47560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0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481392" y="5030665"/>
            <a:ext cx="74675" cy="105056"/>
          </a:xfrm>
          <a:custGeom>
            <a:avLst/>
            <a:gdLst/>
            <a:ahLst/>
            <a:cxnLst/>
            <a:rect l="l" t="t" r="r" b="b"/>
            <a:pathLst>
              <a:path w="82143" h="119064">
                <a:moveTo>
                  <a:pt x="3469" y="104649"/>
                </a:moveTo>
                <a:lnTo>
                  <a:pt x="2613" y="106550"/>
                </a:lnTo>
                <a:lnTo>
                  <a:pt x="2613" y="112415"/>
                </a:lnTo>
                <a:lnTo>
                  <a:pt x="4035" y="114999"/>
                </a:lnTo>
                <a:lnTo>
                  <a:pt x="6881" y="116625"/>
                </a:lnTo>
                <a:lnTo>
                  <a:pt x="9727" y="118251"/>
                </a:lnTo>
                <a:lnTo>
                  <a:pt x="12775" y="119064"/>
                </a:lnTo>
                <a:lnTo>
                  <a:pt x="22706" y="119064"/>
                </a:lnTo>
                <a:lnTo>
                  <a:pt x="28222" y="116247"/>
                </a:lnTo>
                <a:lnTo>
                  <a:pt x="32578" y="110615"/>
                </a:lnTo>
                <a:lnTo>
                  <a:pt x="34780" y="107500"/>
                </a:lnTo>
                <a:lnTo>
                  <a:pt x="40411" y="97224"/>
                </a:lnTo>
                <a:lnTo>
                  <a:pt x="46254" y="83353"/>
                </a:lnTo>
                <a:lnTo>
                  <a:pt x="73693" y="10713"/>
                </a:lnTo>
                <a:lnTo>
                  <a:pt x="74564" y="8332"/>
                </a:lnTo>
                <a:lnTo>
                  <a:pt x="75595" y="6474"/>
                </a:lnTo>
                <a:lnTo>
                  <a:pt x="77976" y="3803"/>
                </a:lnTo>
                <a:lnTo>
                  <a:pt x="79762" y="2990"/>
                </a:lnTo>
                <a:lnTo>
                  <a:pt x="82143" y="2700"/>
                </a:lnTo>
                <a:lnTo>
                  <a:pt x="82143" y="0"/>
                </a:lnTo>
                <a:lnTo>
                  <a:pt x="58188" y="0"/>
                </a:lnTo>
                <a:lnTo>
                  <a:pt x="58188" y="2700"/>
                </a:lnTo>
                <a:lnTo>
                  <a:pt x="60888" y="2874"/>
                </a:lnTo>
                <a:lnTo>
                  <a:pt x="62514" y="2990"/>
                </a:lnTo>
                <a:lnTo>
                  <a:pt x="64895" y="4093"/>
                </a:lnTo>
                <a:lnTo>
                  <a:pt x="66464" y="5893"/>
                </a:lnTo>
                <a:lnTo>
                  <a:pt x="66464" y="7403"/>
                </a:lnTo>
                <a:lnTo>
                  <a:pt x="66274" y="9087"/>
                </a:lnTo>
                <a:lnTo>
                  <a:pt x="65897" y="10713"/>
                </a:lnTo>
                <a:lnTo>
                  <a:pt x="65520" y="12338"/>
                </a:lnTo>
                <a:lnTo>
                  <a:pt x="65069" y="13848"/>
                </a:lnTo>
                <a:lnTo>
                  <a:pt x="48693" y="59401"/>
                </a:lnTo>
                <a:lnTo>
                  <a:pt x="28310" y="14197"/>
                </a:lnTo>
                <a:lnTo>
                  <a:pt x="27555" y="12513"/>
                </a:lnTo>
                <a:lnTo>
                  <a:pt x="27032" y="11250"/>
                </a:lnTo>
                <a:lnTo>
                  <a:pt x="26452" y="9566"/>
                </a:lnTo>
                <a:lnTo>
                  <a:pt x="26306" y="7926"/>
                </a:lnTo>
                <a:lnTo>
                  <a:pt x="26306" y="5719"/>
                </a:lnTo>
                <a:lnTo>
                  <a:pt x="27642" y="4238"/>
                </a:lnTo>
                <a:lnTo>
                  <a:pt x="30313" y="3484"/>
                </a:lnTo>
                <a:lnTo>
                  <a:pt x="31706" y="3019"/>
                </a:lnTo>
                <a:lnTo>
                  <a:pt x="33856" y="2758"/>
                </a:lnTo>
                <a:lnTo>
                  <a:pt x="36759" y="2700"/>
                </a:lnTo>
                <a:lnTo>
                  <a:pt x="36759" y="0"/>
                </a:lnTo>
                <a:lnTo>
                  <a:pt x="0" y="0"/>
                </a:lnTo>
                <a:lnTo>
                  <a:pt x="0" y="2438"/>
                </a:lnTo>
                <a:lnTo>
                  <a:pt x="2903" y="2845"/>
                </a:lnTo>
                <a:lnTo>
                  <a:pt x="5095" y="3730"/>
                </a:lnTo>
                <a:lnTo>
                  <a:pt x="8057" y="6459"/>
                </a:lnTo>
                <a:lnTo>
                  <a:pt x="9785" y="9290"/>
                </a:lnTo>
                <a:lnTo>
                  <a:pt x="11759" y="13587"/>
                </a:lnTo>
                <a:lnTo>
                  <a:pt x="39634" y="73859"/>
                </a:lnTo>
                <a:lnTo>
                  <a:pt x="40244" y="75862"/>
                </a:lnTo>
                <a:lnTo>
                  <a:pt x="40505" y="77779"/>
                </a:lnTo>
                <a:lnTo>
                  <a:pt x="40505" y="80334"/>
                </a:lnTo>
                <a:lnTo>
                  <a:pt x="38705" y="85385"/>
                </a:lnTo>
                <a:lnTo>
                  <a:pt x="35104" y="92934"/>
                </a:lnTo>
                <a:lnTo>
                  <a:pt x="31504" y="100482"/>
                </a:lnTo>
                <a:lnTo>
                  <a:pt x="28078" y="104257"/>
                </a:lnTo>
                <a:lnTo>
                  <a:pt x="23548" y="104257"/>
                </a:lnTo>
                <a:lnTo>
                  <a:pt x="21414" y="103705"/>
                </a:lnTo>
                <a:lnTo>
                  <a:pt x="18423" y="102602"/>
                </a:lnTo>
                <a:lnTo>
                  <a:pt x="15432" y="101499"/>
                </a:lnTo>
                <a:lnTo>
                  <a:pt x="13182" y="100947"/>
                </a:lnTo>
                <a:lnTo>
                  <a:pt x="9059" y="100947"/>
                </a:lnTo>
                <a:lnTo>
                  <a:pt x="6895" y="101687"/>
                </a:lnTo>
                <a:lnTo>
                  <a:pt x="5182" y="103168"/>
                </a:lnTo>
                <a:lnTo>
                  <a:pt x="3469" y="104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602601" y="5028820"/>
            <a:ext cx="63035" cy="73931"/>
          </a:xfrm>
          <a:custGeom>
            <a:avLst/>
            <a:gdLst/>
            <a:ahLst/>
            <a:cxnLst/>
            <a:rect l="l" t="t" r="r" b="b"/>
            <a:pathLst>
              <a:path w="69338" h="83789">
                <a:moveTo>
                  <a:pt x="21547" y="4646"/>
                </a:moveTo>
                <a:lnTo>
                  <a:pt x="11411" y="12977"/>
                </a:lnTo>
                <a:lnTo>
                  <a:pt x="6743" y="19249"/>
                </a:lnTo>
                <a:lnTo>
                  <a:pt x="1685" y="30870"/>
                </a:lnTo>
                <a:lnTo>
                  <a:pt x="0" y="43984"/>
                </a:lnTo>
                <a:lnTo>
                  <a:pt x="332" y="50294"/>
                </a:lnTo>
                <a:lnTo>
                  <a:pt x="3627" y="62979"/>
                </a:lnTo>
                <a:lnTo>
                  <a:pt x="10452" y="73075"/>
                </a:lnTo>
                <a:lnTo>
                  <a:pt x="22111" y="81294"/>
                </a:lnTo>
                <a:lnTo>
                  <a:pt x="34495" y="83789"/>
                </a:lnTo>
                <a:lnTo>
                  <a:pt x="36162" y="83746"/>
                </a:lnTo>
                <a:lnTo>
                  <a:pt x="48253" y="80506"/>
                </a:lnTo>
                <a:lnTo>
                  <a:pt x="58885" y="72117"/>
                </a:lnTo>
                <a:lnTo>
                  <a:pt x="62543" y="68053"/>
                </a:lnTo>
                <a:lnTo>
                  <a:pt x="66028" y="62537"/>
                </a:lnTo>
                <a:lnTo>
                  <a:pt x="69338" y="55568"/>
                </a:lnTo>
                <a:lnTo>
                  <a:pt x="66899" y="54088"/>
                </a:lnTo>
                <a:lnTo>
                  <a:pt x="63530" y="59023"/>
                </a:lnTo>
                <a:lnTo>
                  <a:pt x="60511" y="62624"/>
                </a:lnTo>
                <a:lnTo>
                  <a:pt x="57840" y="64888"/>
                </a:lnTo>
                <a:lnTo>
                  <a:pt x="53136" y="68837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5" y="60359"/>
                </a:lnTo>
                <a:lnTo>
                  <a:pt x="16361" y="53391"/>
                </a:lnTo>
                <a:lnTo>
                  <a:pt x="13850" y="45523"/>
                </a:lnTo>
                <a:lnTo>
                  <a:pt x="13850" y="27174"/>
                </a:lnTo>
                <a:lnTo>
                  <a:pt x="16129" y="19495"/>
                </a:lnTo>
                <a:lnTo>
                  <a:pt x="20688" y="13718"/>
                </a:lnTo>
                <a:lnTo>
                  <a:pt x="25246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8" y="5661"/>
                </a:lnTo>
                <a:lnTo>
                  <a:pt x="45034" y="6880"/>
                </a:lnTo>
                <a:lnTo>
                  <a:pt x="46893" y="8158"/>
                </a:lnTo>
                <a:lnTo>
                  <a:pt x="48199" y="10335"/>
                </a:lnTo>
                <a:lnTo>
                  <a:pt x="48954" y="13413"/>
                </a:lnTo>
                <a:lnTo>
                  <a:pt x="50000" y="17593"/>
                </a:lnTo>
                <a:lnTo>
                  <a:pt x="50697" y="20265"/>
                </a:lnTo>
                <a:lnTo>
                  <a:pt x="51815" y="22297"/>
                </a:lnTo>
                <a:lnTo>
                  <a:pt x="53354" y="23690"/>
                </a:lnTo>
                <a:lnTo>
                  <a:pt x="54892" y="25084"/>
                </a:lnTo>
                <a:lnTo>
                  <a:pt x="56678" y="25781"/>
                </a:lnTo>
                <a:lnTo>
                  <a:pt x="61498" y="25781"/>
                </a:lnTo>
                <a:lnTo>
                  <a:pt x="63560" y="24953"/>
                </a:lnTo>
                <a:lnTo>
                  <a:pt x="64895" y="23298"/>
                </a:lnTo>
                <a:lnTo>
                  <a:pt x="66231" y="21644"/>
                </a:lnTo>
                <a:lnTo>
                  <a:pt x="66899" y="19858"/>
                </a:lnTo>
                <a:lnTo>
                  <a:pt x="66899" y="13471"/>
                </a:lnTo>
                <a:lnTo>
                  <a:pt x="64271" y="9362"/>
                </a:lnTo>
                <a:lnTo>
                  <a:pt x="59015" y="5617"/>
                </a:lnTo>
                <a:lnTo>
                  <a:pt x="53760" y="1872"/>
                </a:lnTo>
                <a:lnTo>
                  <a:pt x="47503" y="0"/>
                </a:lnTo>
                <a:lnTo>
                  <a:pt x="40243" y="0"/>
                </a:lnTo>
                <a:lnTo>
                  <a:pt x="33623" y="502"/>
                </a:lnTo>
                <a:lnTo>
                  <a:pt x="21547" y="4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671711" y="5087689"/>
            <a:ext cx="38327" cy="13602"/>
          </a:xfrm>
          <a:custGeom>
            <a:avLst/>
            <a:gdLst/>
            <a:ahLst/>
            <a:cxnLst/>
            <a:rect l="l" t="t" r="r" b="b"/>
            <a:pathLst>
              <a:path w="42160" h="15416">
                <a:moveTo>
                  <a:pt x="42160" y="15416"/>
                </a:moveTo>
                <a:lnTo>
                  <a:pt x="42160" y="12977"/>
                </a:lnTo>
                <a:lnTo>
                  <a:pt x="36701" y="12571"/>
                </a:lnTo>
                <a:lnTo>
                  <a:pt x="33101" y="11627"/>
                </a:lnTo>
                <a:lnTo>
                  <a:pt x="13850" y="0"/>
                </a:lnTo>
                <a:lnTo>
                  <a:pt x="13850" y="4819"/>
                </a:lnTo>
                <a:lnTo>
                  <a:pt x="12892" y="8056"/>
                </a:lnTo>
                <a:lnTo>
                  <a:pt x="10975" y="9711"/>
                </a:lnTo>
                <a:lnTo>
                  <a:pt x="9059" y="11366"/>
                </a:lnTo>
                <a:lnTo>
                  <a:pt x="5400" y="12455"/>
                </a:lnTo>
                <a:lnTo>
                  <a:pt x="0" y="12977"/>
                </a:lnTo>
                <a:lnTo>
                  <a:pt x="0" y="15416"/>
                </a:lnTo>
                <a:lnTo>
                  <a:pt x="42160" y="15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716800" y="5043115"/>
            <a:ext cx="40782" cy="59329"/>
          </a:xfrm>
          <a:custGeom>
            <a:avLst/>
            <a:gdLst/>
            <a:ahLst/>
            <a:cxnLst/>
            <a:rect l="l" t="t" r="r" b="b"/>
            <a:pathLst>
              <a:path w="44860" h="67240">
                <a:moveTo>
                  <a:pt x="0" y="48601"/>
                </a:moveTo>
                <a:lnTo>
                  <a:pt x="0" y="54001"/>
                </a:lnTo>
                <a:lnTo>
                  <a:pt x="1829" y="58457"/>
                </a:lnTo>
                <a:lnTo>
                  <a:pt x="5488" y="61970"/>
                </a:lnTo>
                <a:lnTo>
                  <a:pt x="9146" y="65483"/>
                </a:lnTo>
                <a:lnTo>
                  <a:pt x="13472" y="67240"/>
                </a:lnTo>
                <a:lnTo>
                  <a:pt x="18466" y="67240"/>
                </a:lnTo>
                <a:lnTo>
                  <a:pt x="17247" y="51765"/>
                </a:lnTo>
                <a:lnTo>
                  <a:pt x="15505" y="47875"/>
                </a:lnTo>
                <a:lnTo>
                  <a:pt x="15505" y="36029"/>
                </a:lnTo>
                <a:lnTo>
                  <a:pt x="19686" y="30165"/>
                </a:lnTo>
                <a:lnTo>
                  <a:pt x="28049" y="24997"/>
                </a:lnTo>
                <a:lnTo>
                  <a:pt x="32404" y="22326"/>
                </a:lnTo>
                <a:lnTo>
                  <a:pt x="37921" y="19887"/>
                </a:lnTo>
                <a:lnTo>
                  <a:pt x="44599" y="17681"/>
                </a:lnTo>
                <a:lnTo>
                  <a:pt x="44599" y="48601"/>
                </a:lnTo>
                <a:lnTo>
                  <a:pt x="42843" y="51330"/>
                </a:lnTo>
                <a:lnTo>
                  <a:pt x="39329" y="53478"/>
                </a:lnTo>
                <a:lnTo>
                  <a:pt x="35816" y="55627"/>
                </a:lnTo>
                <a:lnTo>
                  <a:pt x="32143" y="56701"/>
                </a:lnTo>
                <a:lnTo>
                  <a:pt x="33537" y="62537"/>
                </a:lnTo>
                <a:lnTo>
                  <a:pt x="36672" y="60678"/>
                </a:lnTo>
                <a:lnTo>
                  <a:pt x="40447" y="57833"/>
                </a:lnTo>
                <a:lnTo>
                  <a:pt x="44860" y="54001"/>
                </a:lnTo>
                <a:lnTo>
                  <a:pt x="44599" y="0"/>
                </a:lnTo>
                <a:lnTo>
                  <a:pt x="44599" y="13326"/>
                </a:lnTo>
                <a:lnTo>
                  <a:pt x="32674" y="17958"/>
                </a:lnTo>
                <a:lnTo>
                  <a:pt x="20551" y="23234"/>
                </a:lnTo>
                <a:lnTo>
                  <a:pt x="12631" y="27523"/>
                </a:lnTo>
                <a:lnTo>
                  <a:pt x="4210" y="33155"/>
                </a:lnTo>
                <a:lnTo>
                  <a:pt x="0" y="40181"/>
                </a:lnTo>
                <a:lnTo>
                  <a:pt x="0" y="48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732480" y="508878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5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793671" y="4994007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2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3" y="0"/>
                </a:lnTo>
                <a:lnTo>
                  <a:pt x="4355" y="899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3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2" y="15547"/>
                </a:lnTo>
                <a:lnTo>
                  <a:pt x="17232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784247" y="5028973"/>
            <a:ext cx="29365" cy="68808"/>
          </a:xfrm>
          <a:custGeom>
            <a:avLst/>
            <a:gdLst/>
            <a:ahLst/>
            <a:cxnLst/>
            <a:rect l="l" t="t" r="r" b="b"/>
            <a:pathLst>
              <a:path w="32302" h="77982">
                <a:moveTo>
                  <a:pt x="13908" y="5226"/>
                </a:moveTo>
                <a:lnTo>
                  <a:pt x="3745" y="8535"/>
                </a:lnTo>
                <a:lnTo>
                  <a:pt x="0" y="9755"/>
                </a:lnTo>
                <a:lnTo>
                  <a:pt x="0" y="12455"/>
                </a:lnTo>
                <a:lnTo>
                  <a:pt x="2902" y="11642"/>
                </a:lnTo>
                <a:lnTo>
                  <a:pt x="4660" y="11177"/>
                </a:lnTo>
                <a:lnTo>
                  <a:pt x="5269" y="11061"/>
                </a:lnTo>
                <a:lnTo>
                  <a:pt x="7142" y="10887"/>
                </a:lnTo>
                <a:lnTo>
                  <a:pt x="9930" y="10887"/>
                </a:lnTo>
                <a:lnTo>
                  <a:pt x="11759" y="12077"/>
                </a:lnTo>
                <a:lnTo>
                  <a:pt x="12630" y="14458"/>
                </a:lnTo>
                <a:lnTo>
                  <a:pt x="13152" y="15910"/>
                </a:lnTo>
                <a:lnTo>
                  <a:pt x="13414" y="18523"/>
                </a:lnTo>
                <a:lnTo>
                  <a:pt x="13414" y="63843"/>
                </a:lnTo>
                <a:lnTo>
                  <a:pt x="32302" y="77982"/>
                </a:lnTo>
                <a:lnTo>
                  <a:pt x="30705" y="76298"/>
                </a:lnTo>
                <a:lnTo>
                  <a:pt x="29108" y="74614"/>
                </a:lnTo>
                <a:lnTo>
                  <a:pt x="28310" y="70463"/>
                </a:lnTo>
                <a:lnTo>
                  <a:pt x="28310" y="1306"/>
                </a:lnTo>
                <a:lnTo>
                  <a:pt x="28135" y="0"/>
                </a:lnTo>
                <a:lnTo>
                  <a:pt x="26626" y="348"/>
                </a:lnTo>
                <a:lnTo>
                  <a:pt x="25000" y="1045"/>
                </a:lnTo>
                <a:lnTo>
                  <a:pt x="20993" y="2729"/>
                </a:lnTo>
                <a:lnTo>
                  <a:pt x="13908" y="5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783535" y="5085306"/>
            <a:ext cx="38486" cy="15985"/>
          </a:xfrm>
          <a:custGeom>
            <a:avLst/>
            <a:gdLst/>
            <a:ahLst/>
            <a:cxnLst/>
            <a:rect l="l" t="t" r="r" b="b"/>
            <a:pathLst>
              <a:path w="42335" h="18116">
                <a:moveTo>
                  <a:pt x="42335" y="18116"/>
                </a:moveTo>
                <a:lnTo>
                  <a:pt x="42335" y="15677"/>
                </a:lnTo>
                <a:lnTo>
                  <a:pt x="36702" y="15213"/>
                </a:lnTo>
                <a:lnTo>
                  <a:pt x="33086" y="14139"/>
                </a:lnTo>
                <a:lnTo>
                  <a:pt x="14198" y="0"/>
                </a:lnTo>
                <a:lnTo>
                  <a:pt x="14198" y="6793"/>
                </a:lnTo>
                <a:lnTo>
                  <a:pt x="13385" y="10960"/>
                </a:lnTo>
                <a:lnTo>
                  <a:pt x="11759" y="12498"/>
                </a:lnTo>
                <a:lnTo>
                  <a:pt x="10133" y="14037"/>
                </a:lnTo>
                <a:lnTo>
                  <a:pt x="6213" y="15097"/>
                </a:lnTo>
                <a:lnTo>
                  <a:pt x="0" y="15677"/>
                </a:lnTo>
                <a:lnTo>
                  <a:pt x="0" y="18116"/>
                </a:lnTo>
                <a:lnTo>
                  <a:pt x="42335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869011" y="5082924"/>
            <a:ext cx="36348" cy="18367"/>
          </a:xfrm>
          <a:custGeom>
            <a:avLst/>
            <a:gdLst/>
            <a:ahLst/>
            <a:cxnLst/>
            <a:rect l="l" t="t" r="r" b="b"/>
            <a:pathLst>
              <a:path w="39983" h="20816">
                <a:moveTo>
                  <a:pt x="39983" y="20816"/>
                </a:moveTo>
                <a:lnTo>
                  <a:pt x="39983" y="18552"/>
                </a:lnTo>
                <a:lnTo>
                  <a:pt x="34640" y="18377"/>
                </a:lnTo>
                <a:lnTo>
                  <a:pt x="31141" y="17071"/>
                </a:lnTo>
                <a:lnTo>
                  <a:pt x="12805" y="0"/>
                </a:lnTo>
                <a:lnTo>
                  <a:pt x="12805" y="7722"/>
                </a:lnTo>
                <a:lnTo>
                  <a:pt x="12050" y="12571"/>
                </a:lnTo>
                <a:lnTo>
                  <a:pt x="10540" y="14545"/>
                </a:lnTo>
                <a:lnTo>
                  <a:pt x="9030" y="16519"/>
                </a:lnTo>
                <a:lnTo>
                  <a:pt x="5517" y="17855"/>
                </a:lnTo>
                <a:lnTo>
                  <a:pt x="0" y="18552"/>
                </a:lnTo>
                <a:lnTo>
                  <a:pt x="0" y="20816"/>
                </a:lnTo>
                <a:lnTo>
                  <a:pt x="39983" y="20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050924" y="5029204"/>
            <a:ext cx="72062" cy="72634"/>
          </a:xfrm>
          <a:custGeom>
            <a:avLst/>
            <a:gdLst/>
            <a:ahLst/>
            <a:cxnLst/>
            <a:rect l="l" t="t" r="r" b="b"/>
            <a:pathLst>
              <a:path w="79268" h="82318">
                <a:moveTo>
                  <a:pt x="68293" y="71595"/>
                </a:moveTo>
                <a:lnTo>
                  <a:pt x="72385" y="66071"/>
                </a:lnTo>
                <a:lnTo>
                  <a:pt x="77547" y="54475"/>
                </a:lnTo>
                <a:lnTo>
                  <a:pt x="79268" y="41459"/>
                </a:lnTo>
                <a:lnTo>
                  <a:pt x="78764" y="33852"/>
                </a:lnTo>
                <a:lnTo>
                  <a:pt x="75116" y="21422"/>
                </a:lnTo>
                <a:lnTo>
                  <a:pt x="67944" y="11322"/>
                </a:lnTo>
                <a:lnTo>
                  <a:pt x="63835" y="7734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8" y="11976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5"/>
                </a:lnTo>
                <a:lnTo>
                  <a:pt x="11585" y="72117"/>
                </a:lnTo>
                <a:lnTo>
                  <a:pt x="15845" y="76078"/>
                </a:lnTo>
                <a:lnTo>
                  <a:pt x="26999" y="82318"/>
                </a:lnTo>
                <a:lnTo>
                  <a:pt x="23301" y="66021"/>
                </a:lnTo>
                <a:lnTo>
                  <a:pt x="21398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5" y="5226"/>
                </a:lnTo>
                <a:lnTo>
                  <a:pt x="45412" y="5226"/>
                </a:lnTo>
                <a:lnTo>
                  <a:pt x="51887" y="9668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09" y="64482"/>
                </a:lnTo>
                <a:lnTo>
                  <a:pt x="57796" y="70463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072107" y="5087459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5" y="8941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7" y="17941"/>
                </a:lnTo>
                <a:lnTo>
                  <a:pt x="34970" y="13885"/>
                </a:lnTo>
                <a:lnTo>
                  <a:pt x="30981" y="10422"/>
                </a:lnTo>
                <a:lnTo>
                  <a:pt x="25973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954645" y="5028667"/>
            <a:ext cx="48225" cy="74085"/>
          </a:xfrm>
          <a:custGeom>
            <a:avLst/>
            <a:gdLst/>
            <a:ahLst/>
            <a:cxnLst/>
            <a:rect l="l" t="t" r="r" b="b"/>
            <a:pathLst>
              <a:path w="53048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1" y="80479"/>
                </a:lnTo>
                <a:lnTo>
                  <a:pt x="6300" y="80479"/>
                </a:lnTo>
                <a:lnTo>
                  <a:pt x="8913" y="81060"/>
                </a:lnTo>
                <a:lnTo>
                  <a:pt x="13327" y="82221"/>
                </a:lnTo>
                <a:lnTo>
                  <a:pt x="17740" y="83382"/>
                </a:lnTo>
                <a:lnTo>
                  <a:pt x="21689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8" y="67472"/>
                </a:lnTo>
                <a:lnTo>
                  <a:pt x="53048" y="60620"/>
                </a:lnTo>
                <a:lnTo>
                  <a:pt x="52619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7" y="10335"/>
                </a:lnTo>
                <a:lnTo>
                  <a:pt x="14459" y="7839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2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2"/>
                </a:lnTo>
                <a:lnTo>
                  <a:pt x="0" y="15794"/>
                </a:lnTo>
                <a:lnTo>
                  <a:pt x="0" y="27581"/>
                </a:lnTo>
                <a:lnTo>
                  <a:pt x="1683" y="32168"/>
                </a:lnTo>
                <a:lnTo>
                  <a:pt x="5052" y="36059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4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130827" y="5087305"/>
            <a:ext cx="34605" cy="13987"/>
          </a:xfrm>
          <a:custGeom>
            <a:avLst/>
            <a:gdLst/>
            <a:ahLst/>
            <a:cxnLst/>
            <a:rect l="l" t="t" r="r" b="b"/>
            <a:pathLst>
              <a:path w="38066" h="15852">
                <a:moveTo>
                  <a:pt x="38066" y="15852"/>
                </a:moveTo>
                <a:lnTo>
                  <a:pt x="38066" y="13413"/>
                </a:lnTo>
                <a:lnTo>
                  <a:pt x="34059" y="13297"/>
                </a:lnTo>
                <a:lnTo>
                  <a:pt x="31127" y="12527"/>
                </a:lnTo>
                <a:lnTo>
                  <a:pt x="29268" y="11105"/>
                </a:lnTo>
                <a:lnTo>
                  <a:pt x="11150" y="0"/>
                </a:lnTo>
                <a:lnTo>
                  <a:pt x="11150" y="5342"/>
                </a:lnTo>
                <a:lnTo>
                  <a:pt x="10322" y="8782"/>
                </a:lnTo>
                <a:lnTo>
                  <a:pt x="8667" y="10321"/>
                </a:lnTo>
                <a:lnTo>
                  <a:pt x="7012" y="11860"/>
                </a:lnTo>
                <a:lnTo>
                  <a:pt x="4123" y="12890"/>
                </a:lnTo>
                <a:lnTo>
                  <a:pt x="0" y="13413"/>
                </a:lnTo>
                <a:lnTo>
                  <a:pt x="0" y="15852"/>
                </a:lnTo>
                <a:lnTo>
                  <a:pt x="38066" y="15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172877" y="5085845"/>
            <a:ext cx="33813" cy="15446"/>
          </a:xfrm>
          <a:custGeom>
            <a:avLst/>
            <a:gdLst/>
            <a:ahLst/>
            <a:cxnLst/>
            <a:rect l="l" t="t" r="r" b="b"/>
            <a:pathLst>
              <a:path w="37194" h="17506">
                <a:moveTo>
                  <a:pt x="37194" y="17506"/>
                </a:moveTo>
                <a:lnTo>
                  <a:pt x="37194" y="15067"/>
                </a:lnTo>
                <a:lnTo>
                  <a:pt x="33246" y="15009"/>
                </a:lnTo>
                <a:lnTo>
                  <a:pt x="30429" y="14051"/>
                </a:lnTo>
                <a:lnTo>
                  <a:pt x="11411" y="0"/>
                </a:lnTo>
                <a:lnTo>
                  <a:pt x="11411" y="5922"/>
                </a:lnTo>
                <a:lnTo>
                  <a:pt x="10568" y="9769"/>
                </a:lnTo>
                <a:lnTo>
                  <a:pt x="8885" y="11540"/>
                </a:lnTo>
                <a:lnTo>
                  <a:pt x="7200" y="13311"/>
                </a:lnTo>
                <a:lnTo>
                  <a:pt x="4239" y="14487"/>
                </a:lnTo>
                <a:lnTo>
                  <a:pt x="0" y="15067"/>
                </a:lnTo>
                <a:lnTo>
                  <a:pt x="0" y="17506"/>
                </a:lnTo>
                <a:lnTo>
                  <a:pt x="37194" y="17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249582" y="5010222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0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291503" y="5085306"/>
            <a:ext cx="34923" cy="15985"/>
          </a:xfrm>
          <a:custGeom>
            <a:avLst/>
            <a:gdLst/>
            <a:ahLst/>
            <a:cxnLst/>
            <a:rect l="l" t="t" r="r" b="b"/>
            <a:pathLst>
              <a:path w="38415" h="18116">
                <a:moveTo>
                  <a:pt x="38415" y="18116"/>
                </a:moveTo>
                <a:lnTo>
                  <a:pt x="38415" y="15677"/>
                </a:lnTo>
                <a:lnTo>
                  <a:pt x="33479" y="14981"/>
                </a:lnTo>
                <a:lnTo>
                  <a:pt x="30255" y="13819"/>
                </a:lnTo>
                <a:lnTo>
                  <a:pt x="28745" y="12194"/>
                </a:lnTo>
                <a:lnTo>
                  <a:pt x="11585" y="0"/>
                </a:lnTo>
                <a:lnTo>
                  <a:pt x="11585" y="6387"/>
                </a:lnTo>
                <a:lnTo>
                  <a:pt x="10844" y="10437"/>
                </a:lnTo>
                <a:lnTo>
                  <a:pt x="9364" y="12150"/>
                </a:lnTo>
                <a:lnTo>
                  <a:pt x="7883" y="13863"/>
                </a:lnTo>
                <a:lnTo>
                  <a:pt x="4762" y="15039"/>
                </a:lnTo>
                <a:lnTo>
                  <a:pt x="0" y="15677"/>
                </a:lnTo>
                <a:lnTo>
                  <a:pt x="0" y="18116"/>
                </a:lnTo>
                <a:lnTo>
                  <a:pt x="38415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334741" y="5085306"/>
            <a:ext cx="34289" cy="15985"/>
          </a:xfrm>
          <a:custGeom>
            <a:avLst/>
            <a:gdLst/>
            <a:ahLst/>
            <a:cxnLst/>
            <a:rect l="l" t="t" r="r" b="b"/>
            <a:pathLst>
              <a:path w="37718" h="18116">
                <a:moveTo>
                  <a:pt x="37718" y="18116"/>
                </a:moveTo>
                <a:lnTo>
                  <a:pt x="37718" y="15677"/>
                </a:lnTo>
                <a:lnTo>
                  <a:pt x="33304" y="15097"/>
                </a:lnTo>
                <a:lnTo>
                  <a:pt x="30386" y="13877"/>
                </a:lnTo>
                <a:lnTo>
                  <a:pt x="11933" y="0"/>
                </a:lnTo>
                <a:lnTo>
                  <a:pt x="11933" y="6387"/>
                </a:lnTo>
                <a:lnTo>
                  <a:pt x="11207" y="10422"/>
                </a:lnTo>
                <a:lnTo>
                  <a:pt x="9756" y="12106"/>
                </a:lnTo>
                <a:lnTo>
                  <a:pt x="8304" y="13790"/>
                </a:lnTo>
                <a:lnTo>
                  <a:pt x="5052" y="14981"/>
                </a:lnTo>
                <a:lnTo>
                  <a:pt x="0" y="15677"/>
                </a:lnTo>
                <a:lnTo>
                  <a:pt x="0" y="18116"/>
                </a:lnTo>
                <a:lnTo>
                  <a:pt x="37718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388247" y="502945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7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374336" y="5029205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1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3" y="52868"/>
                </a:lnTo>
                <a:lnTo>
                  <a:pt x="65011" y="58734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7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2" y="14023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2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1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528069" y="5097514"/>
            <a:ext cx="35635" cy="3778"/>
          </a:xfrm>
          <a:custGeom>
            <a:avLst/>
            <a:gdLst/>
            <a:ahLst/>
            <a:cxnLst/>
            <a:rect l="l" t="t" r="r" b="b"/>
            <a:pathLst>
              <a:path w="39198" h="4282">
                <a:moveTo>
                  <a:pt x="0" y="1669"/>
                </a:moveTo>
                <a:lnTo>
                  <a:pt x="0" y="4282"/>
                </a:lnTo>
                <a:lnTo>
                  <a:pt x="39198" y="4282"/>
                </a:lnTo>
                <a:lnTo>
                  <a:pt x="7686" y="943"/>
                </a:lnTo>
                <a:lnTo>
                  <a:pt x="39198" y="4282"/>
                </a:lnTo>
                <a:lnTo>
                  <a:pt x="11228" y="0"/>
                </a:lnTo>
                <a:lnTo>
                  <a:pt x="9030" y="101"/>
                </a:lnTo>
                <a:lnTo>
                  <a:pt x="5665" y="1119"/>
                </a:lnTo>
                <a:lnTo>
                  <a:pt x="2343" y="1408"/>
                </a:lnTo>
                <a:lnTo>
                  <a:pt x="5574" y="1146"/>
                </a:lnTo>
                <a:lnTo>
                  <a:pt x="2343" y="1449"/>
                </a:lnTo>
                <a:lnTo>
                  <a:pt x="0" y="1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540772" y="5029128"/>
            <a:ext cx="12625" cy="65875"/>
          </a:xfrm>
          <a:custGeom>
            <a:avLst/>
            <a:gdLst/>
            <a:ahLst/>
            <a:cxnLst/>
            <a:rect l="l" t="t" r="r" b="b"/>
            <a:pathLst>
              <a:path w="13888" h="74658">
                <a:moveTo>
                  <a:pt x="12334" y="0"/>
                </a:moveTo>
                <a:lnTo>
                  <a:pt x="10432" y="232"/>
                </a:lnTo>
                <a:lnTo>
                  <a:pt x="8196" y="696"/>
                </a:lnTo>
                <a:lnTo>
                  <a:pt x="5960" y="1161"/>
                </a:lnTo>
                <a:lnTo>
                  <a:pt x="4059" y="1480"/>
                </a:lnTo>
                <a:lnTo>
                  <a:pt x="4892" y="3919"/>
                </a:lnTo>
                <a:lnTo>
                  <a:pt x="6228" y="3396"/>
                </a:lnTo>
                <a:lnTo>
                  <a:pt x="9132" y="2293"/>
                </a:lnTo>
                <a:lnTo>
                  <a:pt x="12122" y="1045"/>
                </a:lnTo>
                <a:lnTo>
                  <a:pt x="13031" y="70550"/>
                </a:lnTo>
                <a:lnTo>
                  <a:pt x="13031" y="64453"/>
                </a:lnTo>
                <a:lnTo>
                  <a:pt x="13031" y="70550"/>
                </a:lnTo>
                <a:lnTo>
                  <a:pt x="2483" y="4790"/>
                </a:lnTo>
                <a:lnTo>
                  <a:pt x="0" y="15372"/>
                </a:lnTo>
                <a:lnTo>
                  <a:pt x="741" y="74658"/>
                </a:lnTo>
                <a:lnTo>
                  <a:pt x="1074" y="17840"/>
                </a:lnTo>
                <a:lnTo>
                  <a:pt x="1611" y="21948"/>
                </a:lnTo>
                <a:lnTo>
                  <a:pt x="13888" y="74411"/>
                </a:lnTo>
                <a:lnTo>
                  <a:pt x="13031" y="17855"/>
                </a:lnTo>
                <a:lnTo>
                  <a:pt x="12886" y="699"/>
                </a:lnTo>
                <a:lnTo>
                  <a:pt x="12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530524" y="5030793"/>
            <a:ext cx="10175" cy="7774"/>
          </a:xfrm>
          <a:custGeom>
            <a:avLst/>
            <a:gdLst/>
            <a:ahLst/>
            <a:cxnLst/>
            <a:rect l="l" t="t" r="r" b="b"/>
            <a:pathLst>
              <a:path w="11192" h="8811">
                <a:moveTo>
                  <a:pt x="6786" y="5342"/>
                </a:moveTo>
                <a:lnTo>
                  <a:pt x="9073" y="8811"/>
                </a:lnTo>
                <a:lnTo>
                  <a:pt x="10270" y="4122"/>
                </a:lnTo>
                <a:lnTo>
                  <a:pt x="11192" y="0"/>
                </a:lnTo>
                <a:lnTo>
                  <a:pt x="8492" y="116"/>
                </a:lnTo>
                <a:lnTo>
                  <a:pt x="5792" y="232"/>
                </a:lnTo>
                <a:lnTo>
                  <a:pt x="1219" y="290"/>
                </a:lnTo>
                <a:lnTo>
                  <a:pt x="0" y="5864"/>
                </a:lnTo>
                <a:lnTo>
                  <a:pt x="4064" y="6038"/>
                </a:lnTo>
                <a:lnTo>
                  <a:pt x="4501" y="6142"/>
                </a:lnTo>
                <a:lnTo>
                  <a:pt x="6692" y="6663"/>
                </a:lnTo>
                <a:lnTo>
                  <a:pt x="9073" y="8811"/>
                </a:lnTo>
                <a:lnTo>
                  <a:pt x="6786" y="5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573213" y="5031241"/>
            <a:ext cx="10707" cy="13333"/>
          </a:xfrm>
          <a:custGeom>
            <a:avLst/>
            <a:gdLst/>
            <a:ahLst/>
            <a:cxnLst/>
            <a:rect l="l" t="t" r="r" b="b"/>
            <a:pathLst>
              <a:path w="11778" h="15111">
                <a:moveTo>
                  <a:pt x="10384" y="4166"/>
                </a:moveTo>
                <a:lnTo>
                  <a:pt x="11778" y="3654"/>
                </a:lnTo>
                <a:lnTo>
                  <a:pt x="10990" y="1771"/>
                </a:lnTo>
                <a:lnTo>
                  <a:pt x="9132" y="0"/>
                </a:lnTo>
                <a:lnTo>
                  <a:pt x="8120" y="4921"/>
                </a:lnTo>
                <a:lnTo>
                  <a:pt x="9339" y="9276"/>
                </a:lnTo>
                <a:lnTo>
                  <a:pt x="4591" y="9334"/>
                </a:lnTo>
                <a:lnTo>
                  <a:pt x="2660" y="9769"/>
                </a:lnTo>
                <a:lnTo>
                  <a:pt x="1847" y="10059"/>
                </a:lnTo>
                <a:lnTo>
                  <a:pt x="1847" y="7011"/>
                </a:lnTo>
                <a:lnTo>
                  <a:pt x="0" y="14095"/>
                </a:lnTo>
                <a:lnTo>
                  <a:pt x="2221" y="15111"/>
                </a:lnTo>
                <a:lnTo>
                  <a:pt x="6576" y="15111"/>
                </a:lnTo>
                <a:lnTo>
                  <a:pt x="8362" y="14298"/>
                </a:lnTo>
                <a:lnTo>
                  <a:pt x="9785" y="12672"/>
                </a:lnTo>
                <a:lnTo>
                  <a:pt x="11207" y="11047"/>
                </a:lnTo>
                <a:lnTo>
                  <a:pt x="11485" y="10266"/>
                </a:lnTo>
                <a:lnTo>
                  <a:pt x="11212" y="9943"/>
                </a:lnTo>
                <a:lnTo>
                  <a:pt x="11778" y="3654"/>
                </a:lnTo>
                <a:lnTo>
                  <a:pt x="10384" y="4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555540" y="5028898"/>
            <a:ext cx="26163" cy="20519"/>
          </a:xfrm>
          <a:custGeom>
            <a:avLst/>
            <a:gdLst/>
            <a:ahLst/>
            <a:cxnLst/>
            <a:rect l="l" t="t" r="r" b="b"/>
            <a:pathLst>
              <a:path w="28779" h="23255">
                <a:moveTo>
                  <a:pt x="14038" y="1451"/>
                </a:moveTo>
                <a:lnTo>
                  <a:pt x="10584" y="4355"/>
                </a:lnTo>
                <a:lnTo>
                  <a:pt x="7128" y="7258"/>
                </a:lnTo>
                <a:lnTo>
                  <a:pt x="3542" y="11293"/>
                </a:lnTo>
                <a:lnTo>
                  <a:pt x="0" y="23255"/>
                </a:lnTo>
                <a:lnTo>
                  <a:pt x="1481" y="19873"/>
                </a:lnTo>
                <a:lnTo>
                  <a:pt x="4442" y="16592"/>
                </a:lnTo>
                <a:lnTo>
                  <a:pt x="7404" y="13311"/>
                </a:lnTo>
                <a:lnTo>
                  <a:pt x="9901" y="11671"/>
                </a:lnTo>
                <a:lnTo>
                  <a:pt x="13211" y="11671"/>
                </a:lnTo>
                <a:lnTo>
                  <a:pt x="14968" y="12687"/>
                </a:lnTo>
                <a:lnTo>
                  <a:pt x="17204" y="14719"/>
                </a:lnTo>
                <a:lnTo>
                  <a:pt x="19439" y="16752"/>
                </a:lnTo>
                <a:lnTo>
                  <a:pt x="21287" y="9668"/>
                </a:lnTo>
                <a:lnTo>
                  <a:pt x="21287" y="12716"/>
                </a:lnTo>
                <a:lnTo>
                  <a:pt x="22100" y="12426"/>
                </a:lnTo>
                <a:lnTo>
                  <a:pt x="24031" y="11990"/>
                </a:lnTo>
                <a:lnTo>
                  <a:pt x="28779" y="11932"/>
                </a:lnTo>
                <a:lnTo>
                  <a:pt x="27560" y="7577"/>
                </a:lnTo>
                <a:lnTo>
                  <a:pt x="28572" y="2656"/>
                </a:lnTo>
                <a:lnTo>
                  <a:pt x="26713" y="885"/>
                </a:lnTo>
                <a:lnTo>
                  <a:pt x="24303" y="0"/>
                </a:lnTo>
                <a:lnTo>
                  <a:pt x="17625" y="0"/>
                </a:lnTo>
                <a:lnTo>
                  <a:pt x="14038" y="1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552487" y="5029745"/>
            <a:ext cx="910" cy="65039"/>
          </a:xfrm>
          <a:custGeom>
            <a:avLst/>
            <a:gdLst/>
            <a:ahLst/>
            <a:cxnLst/>
            <a:rect l="l" t="t" r="r" b="b"/>
            <a:pathLst>
              <a:path w="1001" h="73711">
                <a:moveTo>
                  <a:pt x="159" y="14629"/>
                </a:moveTo>
                <a:lnTo>
                  <a:pt x="1001" y="73711"/>
                </a:lnTo>
                <a:lnTo>
                  <a:pt x="217" y="12191"/>
                </a:lnTo>
                <a:lnTo>
                  <a:pt x="0" y="0"/>
                </a:lnTo>
                <a:lnTo>
                  <a:pt x="145" y="17155"/>
                </a:lnTo>
                <a:lnTo>
                  <a:pt x="1001" y="73711"/>
                </a:lnTo>
                <a:lnTo>
                  <a:pt x="159" y="14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541749" y="5044870"/>
            <a:ext cx="11648" cy="49915"/>
          </a:xfrm>
          <a:custGeom>
            <a:avLst/>
            <a:gdLst/>
            <a:ahLst/>
            <a:cxnLst/>
            <a:rect l="l" t="t" r="r" b="b"/>
            <a:pathLst>
              <a:path w="12813" h="56570">
                <a:moveTo>
                  <a:pt x="0" y="0"/>
                </a:moveTo>
                <a:lnTo>
                  <a:pt x="537" y="53783"/>
                </a:lnTo>
                <a:lnTo>
                  <a:pt x="537" y="49138"/>
                </a:lnTo>
                <a:lnTo>
                  <a:pt x="12813" y="56570"/>
                </a:lnTo>
                <a:lnTo>
                  <a:pt x="537" y="4107"/>
                </a:lnTo>
                <a:lnTo>
                  <a:pt x="537" y="9856"/>
                </a:lnTo>
                <a:lnTo>
                  <a:pt x="537" y="41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536278" y="5040515"/>
            <a:ext cx="27425" cy="60777"/>
          </a:xfrm>
          <a:custGeom>
            <a:avLst/>
            <a:gdLst/>
            <a:ahLst/>
            <a:cxnLst/>
            <a:rect l="l" t="t" r="r" b="b"/>
            <a:pathLst>
              <a:path w="30168" h="68881">
                <a:moveTo>
                  <a:pt x="3940" y="63175"/>
                </a:moveTo>
                <a:lnTo>
                  <a:pt x="3867" y="0"/>
                </a:lnTo>
                <a:lnTo>
                  <a:pt x="3339" y="392"/>
                </a:lnTo>
                <a:lnTo>
                  <a:pt x="3339" y="57703"/>
                </a:lnTo>
                <a:lnTo>
                  <a:pt x="2671" y="61564"/>
                </a:lnTo>
                <a:lnTo>
                  <a:pt x="1335" y="63132"/>
                </a:lnTo>
                <a:lnTo>
                  <a:pt x="0" y="64700"/>
                </a:lnTo>
                <a:lnTo>
                  <a:pt x="2198" y="64598"/>
                </a:lnTo>
                <a:lnTo>
                  <a:pt x="30168" y="68881"/>
                </a:lnTo>
                <a:lnTo>
                  <a:pt x="3940" y="63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583407" y="5033713"/>
            <a:ext cx="2626" cy="6586"/>
          </a:xfrm>
          <a:custGeom>
            <a:avLst/>
            <a:gdLst/>
            <a:ahLst/>
            <a:cxnLst/>
            <a:rect l="l" t="t" r="r" b="b"/>
            <a:pathLst>
              <a:path w="2889" h="7464">
                <a:moveTo>
                  <a:pt x="566" y="852"/>
                </a:moveTo>
                <a:lnTo>
                  <a:pt x="0" y="7142"/>
                </a:lnTo>
                <a:lnTo>
                  <a:pt x="273" y="7464"/>
                </a:lnTo>
                <a:lnTo>
                  <a:pt x="707" y="6242"/>
                </a:lnTo>
                <a:lnTo>
                  <a:pt x="707" y="1190"/>
                </a:lnTo>
                <a:lnTo>
                  <a:pt x="2889" y="0"/>
                </a:lnTo>
                <a:lnTo>
                  <a:pt x="566" y="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574576" y="5088380"/>
            <a:ext cx="36031" cy="12911"/>
          </a:xfrm>
          <a:custGeom>
            <a:avLst/>
            <a:gdLst/>
            <a:ahLst/>
            <a:cxnLst/>
            <a:rect l="l" t="t" r="r" b="b"/>
            <a:pathLst>
              <a:path w="39634" h="14632">
                <a:moveTo>
                  <a:pt x="39634" y="14632"/>
                </a:moveTo>
                <a:lnTo>
                  <a:pt x="39634" y="12368"/>
                </a:lnTo>
                <a:lnTo>
                  <a:pt x="34465" y="12310"/>
                </a:lnTo>
                <a:lnTo>
                  <a:pt x="31112" y="11439"/>
                </a:lnTo>
                <a:lnTo>
                  <a:pt x="12543" y="0"/>
                </a:lnTo>
                <a:lnTo>
                  <a:pt x="12543" y="5051"/>
                </a:lnTo>
                <a:lnTo>
                  <a:pt x="11381" y="8419"/>
                </a:lnTo>
                <a:lnTo>
                  <a:pt x="9058" y="10103"/>
                </a:lnTo>
                <a:lnTo>
                  <a:pt x="7549" y="11206"/>
                </a:lnTo>
                <a:lnTo>
                  <a:pt x="4529" y="11961"/>
                </a:lnTo>
                <a:lnTo>
                  <a:pt x="0" y="12368"/>
                </a:lnTo>
                <a:lnTo>
                  <a:pt x="0" y="14632"/>
                </a:lnTo>
                <a:lnTo>
                  <a:pt x="39634" y="14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618131" y="5082924"/>
            <a:ext cx="36348" cy="18367"/>
          </a:xfrm>
          <a:custGeom>
            <a:avLst/>
            <a:gdLst/>
            <a:ahLst/>
            <a:cxnLst/>
            <a:rect l="l" t="t" r="r" b="b"/>
            <a:pathLst>
              <a:path w="39983" h="20816">
                <a:moveTo>
                  <a:pt x="39983" y="20816"/>
                </a:moveTo>
                <a:lnTo>
                  <a:pt x="39983" y="18551"/>
                </a:lnTo>
                <a:lnTo>
                  <a:pt x="34640" y="18377"/>
                </a:lnTo>
                <a:lnTo>
                  <a:pt x="31140" y="17071"/>
                </a:lnTo>
                <a:lnTo>
                  <a:pt x="12804" y="0"/>
                </a:lnTo>
                <a:lnTo>
                  <a:pt x="12804" y="7722"/>
                </a:lnTo>
                <a:lnTo>
                  <a:pt x="12049" y="12571"/>
                </a:lnTo>
                <a:lnTo>
                  <a:pt x="10540" y="14545"/>
                </a:lnTo>
                <a:lnTo>
                  <a:pt x="9030" y="16519"/>
                </a:lnTo>
                <a:lnTo>
                  <a:pt x="5516" y="17855"/>
                </a:lnTo>
                <a:lnTo>
                  <a:pt x="0" y="18551"/>
                </a:lnTo>
                <a:lnTo>
                  <a:pt x="0" y="20816"/>
                </a:lnTo>
                <a:lnTo>
                  <a:pt x="39983" y="20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583655" y="5029358"/>
            <a:ext cx="77872" cy="69115"/>
          </a:xfrm>
          <a:custGeom>
            <a:avLst/>
            <a:gdLst/>
            <a:ahLst/>
            <a:cxnLst/>
            <a:rect l="l" t="t" r="r" b="b"/>
            <a:pathLst>
              <a:path w="85659" h="78330">
                <a:moveTo>
                  <a:pt x="16582" y="2090"/>
                </a:moveTo>
                <a:lnTo>
                  <a:pt x="15682" y="0"/>
                </a:lnTo>
                <a:lnTo>
                  <a:pt x="12952" y="987"/>
                </a:lnTo>
                <a:lnTo>
                  <a:pt x="7784" y="2961"/>
                </a:lnTo>
                <a:lnTo>
                  <a:pt x="2615" y="4935"/>
                </a:lnTo>
                <a:lnTo>
                  <a:pt x="434" y="6125"/>
                </a:lnTo>
                <a:lnTo>
                  <a:pt x="434" y="11177"/>
                </a:lnTo>
                <a:lnTo>
                  <a:pt x="0" y="12400"/>
                </a:lnTo>
                <a:lnTo>
                  <a:pt x="1991" y="14748"/>
                </a:lnTo>
                <a:lnTo>
                  <a:pt x="434" y="8797"/>
                </a:lnTo>
                <a:lnTo>
                  <a:pt x="1991" y="14748"/>
                </a:lnTo>
                <a:lnTo>
                  <a:pt x="2557" y="17564"/>
                </a:lnTo>
                <a:lnTo>
                  <a:pt x="2557" y="66891"/>
                </a:lnTo>
                <a:lnTo>
                  <a:pt x="21126" y="78330"/>
                </a:lnTo>
                <a:lnTo>
                  <a:pt x="19587" y="76646"/>
                </a:lnTo>
                <a:lnTo>
                  <a:pt x="18048" y="74963"/>
                </a:lnTo>
                <a:lnTo>
                  <a:pt x="17279" y="71914"/>
                </a:lnTo>
                <a:lnTo>
                  <a:pt x="17279" y="19858"/>
                </a:lnTo>
                <a:lnTo>
                  <a:pt x="19892" y="16722"/>
                </a:lnTo>
                <a:lnTo>
                  <a:pt x="22912" y="14182"/>
                </a:lnTo>
                <a:lnTo>
                  <a:pt x="26338" y="12237"/>
                </a:lnTo>
                <a:lnTo>
                  <a:pt x="29764" y="10292"/>
                </a:lnTo>
                <a:lnTo>
                  <a:pt x="33248" y="9319"/>
                </a:lnTo>
                <a:lnTo>
                  <a:pt x="43005" y="9319"/>
                </a:lnTo>
                <a:lnTo>
                  <a:pt x="47070" y="12164"/>
                </a:lnTo>
                <a:lnTo>
                  <a:pt x="48986" y="17855"/>
                </a:lnTo>
                <a:lnTo>
                  <a:pt x="50148" y="21223"/>
                </a:lnTo>
                <a:lnTo>
                  <a:pt x="50728" y="27377"/>
                </a:lnTo>
                <a:lnTo>
                  <a:pt x="50728" y="60707"/>
                </a:lnTo>
                <a:lnTo>
                  <a:pt x="69064" y="77779"/>
                </a:lnTo>
                <a:lnTo>
                  <a:pt x="67410" y="75340"/>
                </a:lnTo>
                <a:lnTo>
                  <a:pt x="65755" y="72901"/>
                </a:lnTo>
                <a:lnTo>
                  <a:pt x="64927" y="69330"/>
                </a:lnTo>
                <a:lnTo>
                  <a:pt x="64927" y="20032"/>
                </a:lnTo>
                <a:lnTo>
                  <a:pt x="68063" y="16839"/>
                </a:lnTo>
                <a:lnTo>
                  <a:pt x="70705" y="14516"/>
                </a:lnTo>
                <a:lnTo>
                  <a:pt x="72854" y="13064"/>
                </a:lnTo>
                <a:lnTo>
                  <a:pt x="76571" y="10568"/>
                </a:lnTo>
                <a:lnTo>
                  <a:pt x="80316" y="9319"/>
                </a:lnTo>
                <a:lnTo>
                  <a:pt x="85659" y="0"/>
                </a:lnTo>
                <a:lnTo>
                  <a:pt x="80026" y="1800"/>
                </a:lnTo>
                <a:lnTo>
                  <a:pt x="74509" y="5400"/>
                </a:lnTo>
                <a:lnTo>
                  <a:pt x="71315" y="7490"/>
                </a:lnTo>
                <a:lnTo>
                  <a:pt x="67570" y="10713"/>
                </a:lnTo>
                <a:lnTo>
                  <a:pt x="63272" y="15068"/>
                </a:lnTo>
                <a:lnTo>
                  <a:pt x="62053" y="11293"/>
                </a:lnTo>
                <a:lnTo>
                  <a:pt x="60513" y="8303"/>
                </a:lnTo>
                <a:lnTo>
                  <a:pt x="58655" y="6097"/>
                </a:lnTo>
                <a:lnTo>
                  <a:pt x="55113" y="2032"/>
                </a:lnTo>
                <a:lnTo>
                  <a:pt x="50351" y="0"/>
                </a:lnTo>
                <a:lnTo>
                  <a:pt x="39956" y="0"/>
                </a:lnTo>
                <a:lnTo>
                  <a:pt x="35659" y="1001"/>
                </a:lnTo>
                <a:lnTo>
                  <a:pt x="31478" y="3004"/>
                </a:lnTo>
                <a:lnTo>
                  <a:pt x="27297" y="5008"/>
                </a:lnTo>
                <a:lnTo>
                  <a:pt x="22331" y="8622"/>
                </a:lnTo>
                <a:lnTo>
                  <a:pt x="16582" y="13848"/>
                </a:lnTo>
                <a:lnTo>
                  <a:pt x="16582" y="2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656671" y="5029358"/>
            <a:ext cx="41046" cy="71933"/>
          </a:xfrm>
          <a:custGeom>
            <a:avLst/>
            <a:gdLst/>
            <a:ahLst/>
            <a:cxnLst/>
            <a:rect l="l" t="t" r="r" b="b"/>
            <a:pathLst>
              <a:path w="45151" h="81524">
                <a:moveTo>
                  <a:pt x="32520" y="22500"/>
                </a:moveTo>
                <a:lnTo>
                  <a:pt x="31619" y="15706"/>
                </a:lnTo>
                <a:lnTo>
                  <a:pt x="29820" y="11410"/>
                </a:lnTo>
                <a:lnTo>
                  <a:pt x="26684" y="3802"/>
                </a:lnTo>
                <a:lnTo>
                  <a:pt x="20441" y="0"/>
                </a:lnTo>
                <a:lnTo>
                  <a:pt x="5342" y="0"/>
                </a:lnTo>
                <a:lnTo>
                  <a:pt x="0" y="9319"/>
                </a:lnTo>
                <a:lnTo>
                  <a:pt x="10046" y="9319"/>
                </a:lnTo>
                <a:lnTo>
                  <a:pt x="14257" y="11700"/>
                </a:lnTo>
                <a:lnTo>
                  <a:pt x="16404" y="16461"/>
                </a:lnTo>
                <a:lnTo>
                  <a:pt x="17625" y="19132"/>
                </a:lnTo>
                <a:lnTo>
                  <a:pt x="18234" y="23284"/>
                </a:lnTo>
                <a:lnTo>
                  <a:pt x="18234" y="71275"/>
                </a:lnTo>
                <a:lnTo>
                  <a:pt x="17436" y="74469"/>
                </a:lnTo>
                <a:lnTo>
                  <a:pt x="15839" y="76037"/>
                </a:lnTo>
                <a:lnTo>
                  <a:pt x="14242" y="77604"/>
                </a:lnTo>
                <a:lnTo>
                  <a:pt x="10917" y="78621"/>
                </a:lnTo>
                <a:lnTo>
                  <a:pt x="5865" y="79085"/>
                </a:lnTo>
                <a:lnTo>
                  <a:pt x="5865" y="81524"/>
                </a:lnTo>
                <a:lnTo>
                  <a:pt x="45151" y="81524"/>
                </a:lnTo>
                <a:lnTo>
                  <a:pt x="45151" y="79259"/>
                </a:lnTo>
                <a:lnTo>
                  <a:pt x="40389" y="78795"/>
                </a:lnTo>
                <a:lnTo>
                  <a:pt x="37094" y="77822"/>
                </a:lnTo>
                <a:lnTo>
                  <a:pt x="35264" y="76342"/>
                </a:lnTo>
                <a:lnTo>
                  <a:pt x="33435" y="74861"/>
                </a:lnTo>
                <a:lnTo>
                  <a:pt x="32520" y="72059"/>
                </a:lnTo>
                <a:lnTo>
                  <a:pt x="32520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554955" y="5030819"/>
            <a:ext cx="14285" cy="70473"/>
          </a:xfrm>
          <a:custGeom>
            <a:avLst/>
            <a:gdLst/>
            <a:ahLst/>
            <a:cxnLst/>
            <a:rect l="l" t="t" r="r" b="b"/>
            <a:pathLst>
              <a:path w="15714" h="79869">
                <a:moveTo>
                  <a:pt x="10314" y="77111"/>
                </a:moveTo>
                <a:lnTo>
                  <a:pt x="9625" y="77430"/>
                </a:lnTo>
                <a:lnTo>
                  <a:pt x="10314" y="77111"/>
                </a:lnTo>
                <a:lnTo>
                  <a:pt x="6452" y="76196"/>
                </a:lnTo>
                <a:lnTo>
                  <a:pt x="4129" y="74251"/>
                </a:lnTo>
                <a:lnTo>
                  <a:pt x="1806" y="72306"/>
                </a:lnTo>
                <a:lnTo>
                  <a:pt x="644" y="68837"/>
                </a:lnTo>
                <a:lnTo>
                  <a:pt x="644" y="21077"/>
                </a:lnTo>
                <a:lnTo>
                  <a:pt x="4187" y="9116"/>
                </a:lnTo>
                <a:lnTo>
                  <a:pt x="471" y="14284"/>
                </a:lnTo>
                <a:lnTo>
                  <a:pt x="471" y="0"/>
                </a:lnTo>
                <a:lnTo>
                  <a:pt x="0" y="74120"/>
                </a:lnTo>
                <a:lnTo>
                  <a:pt x="1713" y="75746"/>
                </a:lnTo>
                <a:lnTo>
                  <a:pt x="4921" y="76850"/>
                </a:lnTo>
                <a:lnTo>
                  <a:pt x="9625" y="79869"/>
                </a:lnTo>
                <a:lnTo>
                  <a:pt x="15714" y="79869"/>
                </a:lnTo>
                <a:lnTo>
                  <a:pt x="15714" y="76995"/>
                </a:lnTo>
                <a:lnTo>
                  <a:pt x="10314" y="7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530597" y="5028821"/>
            <a:ext cx="33108" cy="72471"/>
          </a:xfrm>
          <a:custGeom>
            <a:avLst/>
            <a:gdLst/>
            <a:ahLst/>
            <a:cxnLst/>
            <a:rect l="l" t="t" r="r" b="b"/>
            <a:pathLst>
              <a:path w="36419" h="82134">
                <a:moveTo>
                  <a:pt x="1044" y="12571"/>
                </a:moveTo>
                <a:lnTo>
                  <a:pt x="3004" y="12237"/>
                </a:lnTo>
                <a:lnTo>
                  <a:pt x="5313" y="12019"/>
                </a:lnTo>
                <a:lnTo>
                  <a:pt x="8159" y="12019"/>
                </a:lnTo>
                <a:lnTo>
                  <a:pt x="9395" y="12798"/>
                </a:lnTo>
                <a:lnTo>
                  <a:pt x="9589" y="13645"/>
                </a:lnTo>
                <a:lnTo>
                  <a:pt x="10118" y="13253"/>
                </a:lnTo>
                <a:lnTo>
                  <a:pt x="10191" y="76429"/>
                </a:lnTo>
                <a:lnTo>
                  <a:pt x="36419" y="82134"/>
                </a:lnTo>
                <a:lnTo>
                  <a:pt x="31715" y="79114"/>
                </a:lnTo>
                <a:lnTo>
                  <a:pt x="28507" y="78011"/>
                </a:lnTo>
                <a:lnTo>
                  <a:pt x="26793" y="76385"/>
                </a:lnTo>
                <a:lnTo>
                  <a:pt x="27265" y="2264"/>
                </a:lnTo>
                <a:lnTo>
                  <a:pt x="26393" y="0"/>
                </a:lnTo>
                <a:lnTo>
                  <a:pt x="24079" y="1047"/>
                </a:lnTo>
                <a:lnTo>
                  <a:pt x="24297" y="13239"/>
                </a:lnTo>
                <a:lnTo>
                  <a:pt x="25080" y="74759"/>
                </a:lnTo>
                <a:lnTo>
                  <a:pt x="24718" y="4209"/>
                </a:lnTo>
                <a:lnTo>
                  <a:pt x="24833" y="2525"/>
                </a:lnTo>
                <a:lnTo>
                  <a:pt x="24718" y="4209"/>
                </a:lnTo>
                <a:lnTo>
                  <a:pt x="25080" y="74759"/>
                </a:lnTo>
                <a:lnTo>
                  <a:pt x="24833" y="2003"/>
                </a:lnTo>
                <a:lnTo>
                  <a:pt x="24485" y="7055"/>
                </a:lnTo>
                <a:lnTo>
                  <a:pt x="24398" y="10713"/>
                </a:lnTo>
                <a:lnTo>
                  <a:pt x="24485" y="7055"/>
                </a:lnTo>
                <a:lnTo>
                  <a:pt x="24833" y="2003"/>
                </a:lnTo>
                <a:lnTo>
                  <a:pt x="25080" y="74759"/>
                </a:lnTo>
                <a:lnTo>
                  <a:pt x="12804" y="67327"/>
                </a:lnTo>
                <a:lnTo>
                  <a:pt x="12804" y="71972"/>
                </a:lnTo>
                <a:lnTo>
                  <a:pt x="12267" y="18189"/>
                </a:lnTo>
                <a:lnTo>
                  <a:pt x="11933" y="75006"/>
                </a:lnTo>
                <a:lnTo>
                  <a:pt x="11192" y="15721"/>
                </a:lnTo>
                <a:lnTo>
                  <a:pt x="13676" y="5138"/>
                </a:lnTo>
                <a:lnTo>
                  <a:pt x="24224" y="70898"/>
                </a:lnTo>
                <a:lnTo>
                  <a:pt x="23315" y="1393"/>
                </a:lnTo>
                <a:lnTo>
                  <a:pt x="20324" y="2641"/>
                </a:lnTo>
                <a:lnTo>
                  <a:pt x="17421" y="3745"/>
                </a:lnTo>
                <a:lnTo>
                  <a:pt x="16085" y="4267"/>
                </a:lnTo>
                <a:lnTo>
                  <a:pt x="15251" y="1829"/>
                </a:lnTo>
                <a:lnTo>
                  <a:pt x="13393" y="2061"/>
                </a:lnTo>
                <a:lnTo>
                  <a:pt x="11113" y="2235"/>
                </a:lnTo>
                <a:lnTo>
                  <a:pt x="10191" y="6358"/>
                </a:lnTo>
                <a:lnTo>
                  <a:pt x="8994" y="11047"/>
                </a:lnTo>
                <a:lnTo>
                  <a:pt x="6613" y="8898"/>
                </a:lnTo>
                <a:lnTo>
                  <a:pt x="4422" y="8378"/>
                </a:lnTo>
                <a:lnTo>
                  <a:pt x="3309" y="8767"/>
                </a:lnTo>
                <a:lnTo>
                  <a:pt x="0" y="9929"/>
                </a:lnTo>
                <a:lnTo>
                  <a:pt x="0" y="12803"/>
                </a:lnTo>
                <a:lnTo>
                  <a:pt x="1044" y="12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484278" y="4994468"/>
            <a:ext cx="67074" cy="106824"/>
          </a:xfrm>
          <a:custGeom>
            <a:avLst/>
            <a:gdLst/>
            <a:ahLst/>
            <a:cxnLst/>
            <a:rect l="l" t="t" r="r" b="b"/>
            <a:pathLst>
              <a:path w="73781" h="121067">
                <a:moveTo>
                  <a:pt x="27526" y="20656"/>
                </a:moveTo>
                <a:lnTo>
                  <a:pt x="28280" y="17623"/>
                </a:lnTo>
                <a:lnTo>
                  <a:pt x="29442" y="14719"/>
                </a:lnTo>
                <a:lnTo>
                  <a:pt x="31533" y="10829"/>
                </a:lnTo>
                <a:lnTo>
                  <a:pt x="33797" y="8172"/>
                </a:lnTo>
                <a:lnTo>
                  <a:pt x="36237" y="6750"/>
                </a:lnTo>
                <a:lnTo>
                  <a:pt x="38676" y="5327"/>
                </a:lnTo>
                <a:lnTo>
                  <a:pt x="42015" y="4616"/>
                </a:lnTo>
                <a:lnTo>
                  <a:pt x="50436" y="4616"/>
                </a:lnTo>
                <a:lnTo>
                  <a:pt x="54297" y="7098"/>
                </a:lnTo>
                <a:lnTo>
                  <a:pt x="57840" y="12063"/>
                </a:lnTo>
                <a:lnTo>
                  <a:pt x="61382" y="17027"/>
                </a:lnTo>
                <a:lnTo>
                  <a:pt x="64489" y="19510"/>
                </a:lnTo>
                <a:lnTo>
                  <a:pt x="69077" y="19510"/>
                </a:lnTo>
                <a:lnTo>
                  <a:pt x="70659" y="18856"/>
                </a:lnTo>
                <a:lnTo>
                  <a:pt x="73156" y="16243"/>
                </a:lnTo>
                <a:lnTo>
                  <a:pt x="73781" y="14690"/>
                </a:lnTo>
                <a:lnTo>
                  <a:pt x="73781" y="9406"/>
                </a:lnTo>
                <a:lnTo>
                  <a:pt x="71458" y="6387"/>
                </a:lnTo>
                <a:lnTo>
                  <a:pt x="66812" y="3832"/>
                </a:lnTo>
                <a:lnTo>
                  <a:pt x="62166" y="1277"/>
                </a:lnTo>
                <a:lnTo>
                  <a:pt x="57056" y="0"/>
                </a:lnTo>
                <a:lnTo>
                  <a:pt x="51481" y="0"/>
                </a:lnTo>
                <a:lnTo>
                  <a:pt x="44422" y="403"/>
                </a:lnTo>
                <a:lnTo>
                  <a:pt x="31700" y="3987"/>
                </a:lnTo>
                <a:lnTo>
                  <a:pt x="22256" y="11279"/>
                </a:lnTo>
                <a:lnTo>
                  <a:pt x="18791" y="16083"/>
                </a:lnTo>
                <a:lnTo>
                  <a:pt x="14109" y="27550"/>
                </a:lnTo>
                <a:lnTo>
                  <a:pt x="12456" y="41459"/>
                </a:lnTo>
                <a:lnTo>
                  <a:pt x="0" y="41459"/>
                </a:lnTo>
                <a:lnTo>
                  <a:pt x="0" y="46771"/>
                </a:lnTo>
                <a:lnTo>
                  <a:pt x="12456" y="46771"/>
                </a:lnTo>
                <a:lnTo>
                  <a:pt x="12456" y="110586"/>
                </a:lnTo>
                <a:lnTo>
                  <a:pt x="11556" y="114447"/>
                </a:lnTo>
                <a:lnTo>
                  <a:pt x="9756" y="116015"/>
                </a:lnTo>
                <a:lnTo>
                  <a:pt x="7955" y="117583"/>
                </a:lnTo>
                <a:lnTo>
                  <a:pt x="4791" y="118454"/>
                </a:lnTo>
                <a:lnTo>
                  <a:pt x="260" y="118628"/>
                </a:lnTo>
                <a:lnTo>
                  <a:pt x="260" y="121067"/>
                </a:lnTo>
                <a:lnTo>
                  <a:pt x="39459" y="121067"/>
                </a:lnTo>
                <a:lnTo>
                  <a:pt x="39459" y="118628"/>
                </a:lnTo>
                <a:lnTo>
                  <a:pt x="34988" y="118221"/>
                </a:lnTo>
                <a:lnTo>
                  <a:pt x="31969" y="117409"/>
                </a:lnTo>
                <a:lnTo>
                  <a:pt x="30400" y="116189"/>
                </a:lnTo>
                <a:lnTo>
                  <a:pt x="27904" y="114273"/>
                </a:lnTo>
                <a:lnTo>
                  <a:pt x="26654" y="110673"/>
                </a:lnTo>
                <a:lnTo>
                  <a:pt x="26654" y="46771"/>
                </a:lnTo>
                <a:lnTo>
                  <a:pt x="44512" y="46859"/>
                </a:lnTo>
                <a:lnTo>
                  <a:pt x="48025" y="46975"/>
                </a:lnTo>
                <a:lnTo>
                  <a:pt x="50871" y="47033"/>
                </a:lnTo>
                <a:lnTo>
                  <a:pt x="52091" y="41459"/>
                </a:lnTo>
                <a:lnTo>
                  <a:pt x="26654" y="41459"/>
                </a:lnTo>
                <a:lnTo>
                  <a:pt x="26654" y="32865"/>
                </a:lnTo>
                <a:lnTo>
                  <a:pt x="26829" y="26986"/>
                </a:lnTo>
                <a:lnTo>
                  <a:pt x="27178" y="23821"/>
                </a:lnTo>
                <a:lnTo>
                  <a:pt x="27526" y="20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291741" y="4994007"/>
            <a:ext cx="70624" cy="103545"/>
          </a:xfrm>
          <a:custGeom>
            <a:avLst/>
            <a:gdLst/>
            <a:ahLst/>
            <a:cxnLst/>
            <a:rect l="l" t="t" r="r" b="b"/>
            <a:pathLst>
              <a:path w="77686" h="117351">
                <a:moveTo>
                  <a:pt x="2047" y="10495"/>
                </a:moveTo>
                <a:lnTo>
                  <a:pt x="3919" y="10364"/>
                </a:lnTo>
                <a:lnTo>
                  <a:pt x="7171" y="10364"/>
                </a:lnTo>
                <a:lnTo>
                  <a:pt x="9218" y="11134"/>
                </a:lnTo>
                <a:lnTo>
                  <a:pt x="10060" y="12672"/>
                </a:lnTo>
                <a:lnTo>
                  <a:pt x="10902" y="14211"/>
                </a:lnTo>
                <a:lnTo>
                  <a:pt x="11324" y="16606"/>
                </a:lnTo>
                <a:lnTo>
                  <a:pt x="11324" y="103473"/>
                </a:lnTo>
                <a:lnTo>
                  <a:pt x="28484" y="115667"/>
                </a:lnTo>
                <a:lnTo>
                  <a:pt x="26974" y="114041"/>
                </a:lnTo>
                <a:lnTo>
                  <a:pt x="26219" y="109976"/>
                </a:lnTo>
                <a:lnTo>
                  <a:pt x="26219" y="59546"/>
                </a:lnTo>
                <a:lnTo>
                  <a:pt x="28339" y="57427"/>
                </a:lnTo>
                <a:lnTo>
                  <a:pt x="32578" y="54175"/>
                </a:lnTo>
                <a:lnTo>
                  <a:pt x="36817" y="50923"/>
                </a:lnTo>
                <a:lnTo>
                  <a:pt x="41202" y="49297"/>
                </a:lnTo>
                <a:lnTo>
                  <a:pt x="50958" y="49297"/>
                </a:lnTo>
                <a:lnTo>
                  <a:pt x="54515" y="51039"/>
                </a:lnTo>
                <a:lnTo>
                  <a:pt x="56402" y="54523"/>
                </a:lnTo>
                <a:lnTo>
                  <a:pt x="58290" y="58007"/>
                </a:lnTo>
                <a:lnTo>
                  <a:pt x="59233" y="62565"/>
                </a:lnTo>
                <a:lnTo>
                  <a:pt x="59233" y="103473"/>
                </a:lnTo>
                <a:lnTo>
                  <a:pt x="77686" y="117351"/>
                </a:lnTo>
                <a:lnTo>
                  <a:pt x="76263" y="115493"/>
                </a:lnTo>
                <a:lnTo>
                  <a:pt x="74841" y="113634"/>
                </a:lnTo>
                <a:lnTo>
                  <a:pt x="74129" y="109628"/>
                </a:lnTo>
                <a:lnTo>
                  <a:pt x="74129" y="61143"/>
                </a:lnTo>
                <a:lnTo>
                  <a:pt x="73199" y="55656"/>
                </a:lnTo>
                <a:lnTo>
                  <a:pt x="71341" y="51475"/>
                </a:lnTo>
                <a:lnTo>
                  <a:pt x="67915" y="43578"/>
                </a:lnTo>
                <a:lnTo>
                  <a:pt x="61498" y="39629"/>
                </a:lnTo>
                <a:lnTo>
                  <a:pt x="46167" y="39629"/>
                </a:lnTo>
                <a:lnTo>
                  <a:pt x="40650" y="41371"/>
                </a:lnTo>
                <a:lnTo>
                  <a:pt x="35540" y="44855"/>
                </a:lnTo>
                <a:lnTo>
                  <a:pt x="32694" y="46830"/>
                </a:lnTo>
                <a:lnTo>
                  <a:pt x="29442" y="49907"/>
                </a:lnTo>
                <a:lnTo>
                  <a:pt x="25783" y="54088"/>
                </a:lnTo>
                <a:lnTo>
                  <a:pt x="25783" y="609"/>
                </a:lnTo>
                <a:lnTo>
                  <a:pt x="25609" y="0"/>
                </a:lnTo>
                <a:lnTo>
                  <a:pt x="17247" y="2613"/>
                </a:lnTo>
                <a:lnTo>
                  <a:pt x="15795" y="3077"/>
                </a:lnTo>
                <a:lnTo>
                  <a:pt x="13196" y="3846"/>
                </a:lnTo>
                <a:lnTo>
                  <a:pt x="9450" y="4921"/>
                </a:lnTo>
                <a:lnTo>
                  <a:pt x="5705" y="5995"/>
                </a:lnTo>
                <a:lnTo>
                  <a:pt x="2555" y="6909"/>
                </a:lnTo>
                <a:lnTo>
                  <a:pt x="0" y="7664"/>
                </a:lnTo>
                <a:lnTo>
                  <a:pt x="0" y="10800"/>
                </a:lnTo>
                <a:lnTo>
                  <a:pt x="2047" y="10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130510" y="5028896"/>
            <a:ext cx="70030" cy="69346"/>
          </a:xfrm>
          <a:custGeom>
            <a:avLst/>
            <a:gdLst/>
            <a:ahLst/>
            <a:cxnLst/>
            <a:rect l="l" t="t" r="r" b="b"/>
            <a:pathLst>
              <a:path w="77033" h="78592">
                <a:moveTo>
                  <a:pt x="2047" y="10974"/>
                </a:moveTo>
                <a:lnTo>
                  <a:pt x="3658" y="10887"/>
                </a:lnTo>
                <a:lnTo>
                  <a:pt x="7085" y="10887"/>
                </a:lnTo>
                <a:lnTo>
                  <a:pt x="9349" y="11990"/>
                </a:lnTo>
                <a:lnTo>
                  <a:pt x="10453" y="14197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66195"/>
                </a:lnTo>
                <a:lnTo>
                  <a:pt x="29616" y="77300"/>
                </a:lnTo>
                <a:lnTo>
                  <a:pt x="27758" y="75877"/>
                </a:lnTo>
                <a:lnTo>
                  <a:pt x="26828" y="73075"/>
                </a:lnTo>
                <a:lnTo>
                  <a:pt x="26828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4" y="18218"/>
                </a:lnTo>
                <a:lnTo>
                  <a:pt x="58014" y="22355"/>
                </a:lnTo>
                <a:lnTo>
                  <a:pt x="58014" y="64540"/>
                </a:lnTo>
                <a:lnTo>
                  <a:pt x="77033" y="78592"/>
                </a:lnTo>
                <a:lnTo>
                  <a:pt x="75349" y="76734"/>
                </a:lnTo>
                <a:lnTo>
                  <a:pt x="73664" y="74875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2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1" y="4267"/>
                </a:lnTo>
                <a:lnTo>
                  <a:pt x="35482" y="6125"/>
                </a:lnTo>
                <a:lnTo>
                  <a:pt x="31300" y="9551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4" y="5690"/>
                </a:lnTo>
                <a:lnTo>
                  <a:pt x="2381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825457" y="5029358"/>
            <a:ext cx="86950" cy="71933"/>
          </a:xfrm>
          <a:custGeom>
            <a:avLst/>
            <a:gdLst/>
            <a:ahLst/>
            <a:cxnLst/>
            <a:rect l="l" t="t" r="r" b="b"/>
            <a:pathLst>
              <a:path w="95645" h="81524">
                <a:moveTo>
                  <a:pt x="26567" y="2090"/>
                </a:moveTo>
                <a:lnTo>
                  <a:pt x="25667" y="0"/>
                </a:lnTo>
                <a:lnTo>
                  <a:pt x="22938" y="987"/>
                </a:lnTo>
                <a:lnTo>
                  <a:pt x="17770" y="2961"/>
                </a:lnTo>
                <a:lnTo>
                  <a:pt x="12601" y="4935"/>
                </a:lnTo>
                <a:lnTo>
                  <a:pt x="8885" y="6300"/>
                </a:lnTo>
                <a:lnTo>
                  <a:pt x="6620" y="7055"/>
                </a:lnTo>
                <a:lnTo>
                  <a:pt x="347" y="9145"/>
                </a:lnTo>
                <a:lnTo>
                  <a:pt x="347" y="12193"/>
                </a:lnTo>
                <a:lnTo>
                  <a:pt x="1161" y="11903"/>
                </a:lnTo>
                <a:lnTo>
                  <a:pt x="3092" y="11467"/>
                </a:lnTo>
                <a:lnTo>
                  <a:pt x="7839" y="11409"/>
                </a:lnTo>
                <a:lnTo>
                  <a:pt x="9712" y="12077"/>
                </a:lnTo>
                <a:lnTo>
                  <a:pt x="11977" y="14748"/>
                </a:lnTo>
                <a:lnTo>
                  <a:pt x="12543" y="17564"/>
                </a:lnTo>
                <a:lnTo>
                  <a:pt x="12543" y="71943"/>
                </a:lnTo>
                <a:lnTo>
                  <a:pt x="11381" y="75311"/>
                </a:lnTo>
                <a:lnTo>
                  <a:pt x="9059" y="76995"/>
                </a:lnTo>
                <a:lnTo>
                  <a:pt x="7549" y="78098"/>
                </a:lnTo>
                <a:lnTo>
                  <a:pt x="4528" y="78853"/>
                </a:lnTo>
                <a:lnTo>
                  <a:pt x="0" y="79259"/>
                </a:lnTo>
                <a:lnTo>
                  <a:pt x="0" y="81524"/>
                </a:lnTo>
                <a:lnTo>
                  <a:pt x="39634" y="81524"/>
                </a:lnTo>
                <a:lnTo>
                  <a:pt x="39634" y="79259"/>
                </a:lnTo>
                <a:lnTo>
                  <a:pt x="34465" y="79201"/>
                </a:lnTo>
                <a:lnTo>
                  <a:pt x="31112" y="78330"/>
                </a:lnTo>
                <a:lnTo>
                  <a:pt x="29573" y="76646"/>
                </a:lnTo>
                <a:lnTo>
                  <a:pt x="28034" y="74962"/>
                </a:lnTo>
                <a:lnTo>
                  <a:pt x="27264" y="71914"/>
                </a:lnTo>
                <a:lnTo>
                  <a:pt x="27264" y="19858"/>
                </a:lnTo>
                <a:lnTo>
                  <a:pt x="29878" y="16722"/>
                </a:lnTo>
                <a:lnTo>
                  <a:pt x="32897" y="14182"/>
                </a:lnTo>
                <a:lnTo>
                  <a:pt x="36324" y="12237"/>
                </a:lnTo>
                <a:lnTo>
                  <a:pt x="39750" y="10292"/>
                </a:lnTo>
                <a:lnTo>
                  <a:pt x="43234" y="9319"/>
                </a:lnTo>
                <a:lnTo>
                  <a:pt x="52991" y="9319"/>
                </a:lnTo>
                <a:lnTo>
                  <a:pt x="57056" y="12164"/>
                </a:lnTo>
                <a:lnTo>
                  <a:pt x="58972" y="17855"/>
                </a:lnTo>
                <a:lnTo>
                  <a:pt x="60134" y="21223"/>
                </a:lnTo>
                <a:lnTo>
                  <a:pt x="60714" y="27377"/>
                </a:lnTo>
                <a:lnTo>
                  <a:pt x="60714" y="60707"/>
                </a:lnTo>
                <a:lnTo>
                  <a:pt x="79050" y="77779"/>
                </a:lnTo>
                <a:lnTo>
                  <a:pt x="77396" y="75340"/>
                </a:lnTo>
                <a:lnTo>
                  <a:pt x="75741" y="72901"/>
                </a:lnTo>
                <a:lnTo>
                  <a:pt x="74913" y="69330"/>
                </a:lnTo>
                <a:lnTo>
                  <a:pt x="74913" y="20032"/>
                </a:lnTo>
                <a:lnTo>
                  <a:pt x="78049" y="16839"/>
                </a:lnTo>
                <a:lnTo>
                  <a:pt x="80691" y="14516"/>
                </a:lnTo>
                <a:lnTo>
                  <a:pt x="82840" y="13064"/>
                </a:lnTo>
                <a:lnTo>
                  <a:pt x="86557" y="10568"/>
                </a:lnTo>
                <a:lnTo>
                  <a:pt x="90302" y="9319"/>
                </a:lnTo>
                <a:lnTo>
                  <a:pt x="95645" y="0"/>
                </a:lnTo>
                <a:lnTo>
                  <a:pt x="90012" y="1800"/>
                </a:lnTo>
                <a:lnTo>
                  <a:pt x="84495" y="5400"/>
                </a:lnTo>
                <a:lnTo>
                  <a:pt x="81301" y="7490"/>
                </a:lnTo>
                <a:lnTo>
                  <a:pt x="77555" y="10713"/>
                </a:lnTo>
                <a:lnTo>
                  <a:pt x="73258" y="15068"/>
                </a:lnTo>
                <a:lnTo>
                  <a:pt x="72038" y="11293"/>
                </a:lnTo>
                <a:lnTo>
                  <a:pt x="70499" y="8303"/>
                </a:lnTo>
                <a:lnTo>
                  <a:pt x="68641" y="6096"/>
                </a:lnTo>
                <a:lnTo>
                  <a:pt x="65098" y="2032"/>
                </a:lnTo>
                <a:lnTo>
                  <a:pt x="60337" y="0"/>
                </a:lnTo>
                <a:lnTo>
                  <a:pt x="49942" y="0"/>
                </a:lnTo>
                <a:lnTo>
                  <a:pt x="45645" y="1001"/>
                </a:lnTo>
                <a:lnTo>
                  <a:pt x="41463" y="3004"/>
                </a:lnTo>
                <a:lnTo>
                  <a:pt x="37282" y="5008"/>
                </a:lnTo>
                <a:lnTo>
                  <a:pt x="32317" y="8622"/>
                </a:lnTo>
                <a:lnTo>
                  <a:pt x="26567" y="13848"/>
                </a:lnTo>
                <a:lnTo>
                  <a:pt x="26567" y="2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907550" y="5029358"/>
            <a:ext cx="41046" cy="71933"/>
          </a:xfrm>
          <a:custGeom>
            <a:avLst/>
            <a:gdLst/>
            <a:ahLst/>
            <a:cxnLst/>
            <a:rect l="l" t="t" r="r" b="b"/>
            <a:pathLst>
              <a:path w="45151" h="81524">
                <a:moveTo>
                  <a:pt x="32520" y="22500"/>
                </a:moveTo>
                <a:lnTo>
                  <a:pt x="31620" y="15706"/>
                </a:lnTo>
                <a:lnTo>
                  <a:pt x="29820" y="11409"/>
                </a:lnTo>
                <a:lnTo>
                  <a:pt x="26684" y="3803"/>
                </a:lnTo>
                <a:lnTo>
                  <a:pt x="20441" y="0"/>
                </a:lnTo>
                <a:lnTo>
                  <a:pt x="5342" y="0"/>
                </a:lnTo>
                <a:lnTo>
                  <a:pt x="0" y="9319"/>
                </a:lnTo>
                <a:lnTo>
                  <a:pt x="10046" y="9319"/>
                </a:lnTo>
                <a:lnTo>
                  <a:pt x="14256" y="11700"/>
                </a:lnTo>
                <a:lnTo>
                  <a:pt x="16404" y="16461"/>
                </a:lnTo>
                <a:lnTo>
                  <a:pt x="17624" y="19132"/>
                </a:lnTo>
                <a:lnTo>
                  <a:pt x="18234" y="23284"/>
                </a:lnTo>
                <a:lnTo>
                  <a:pt x="18234" y="71275"/>
                </a:lnTo>
                <a:lnTo>
                  <a:pt x="17436" y="74469"/>
                </a:lnTo>
                <a:lnTo>
                  <a:pt x="15839" y="76037"/>
                </a:lnTo>
                <a:lnTo>
                  <a:pt x="14242" y="77604"/>
                </a:lnTo>
                <a:lnTo>
                  <a:pt x="10917" y="78621"/>
                </a:lnTo>
                <a:lnTo>
                  <a:pt x="5865" y="79085"/>
                </a:lnTo>
                <a:lnTo>
                  <a:pt x="5865" y="81524"/>
                </a:lnTo>
                <a:lnTo>
                  <a:pt x="45151" y="81524"/>
                </a:lnTo>
                <a:lnTo>
                  <a:pt x="45151" y="79259"/>
                </a:lnTo>
                <a:lnTo>
                  <a:pt x="40389" y="78795"/>
                </a:lnTo>
                <a:lnTo>
                  <a:pt x="37094" y="77822"/>
                </a:lnTo>
                <a:lnTo>
                  <a:pt x="35264" y="76342"/>
                </a:lnTo>
                <a:lnTo>
                  <a:pt x="33435" y="74861"/>
                </a:lnTo>
                <a:lnTo>
                  <a:pt x="32520" y="72059"/>
                </a:lnTo>
                <a:lnTo>
                  <a:pt x="32520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719809" y="5028436"/>
            <a:ext cx="62718" cy="73777"/>
          </a:xfrm>
          <a:custGeom>
            <a:avLst/>
            <a:gdLst/>
            <a:ahLst/>
            <a:cxnLst/>
            <a:rect l="l" t="t" r="r" b="b"/>
            <a:pathLst>
              <a:path w="68990" h="83614">
                <a:moveTo>
                  <a:pt x="55749" y="20816"/>
                </a:moveTo>
                <a:lnTo>
                  <a:pt x="54675" y="14981"/>
                </a:lnTo>
                <a:lnTo>
                  <a:pt x="52526" y="10974"/>
                </a:lnTo>
                <a:lnTo>
                  <a:pt x="43792" y="2743"/>
                </a:lnTo>
                <a:lnTo>
                  <a:pt x="29617" y="0"/>
                </a:lnTo>
                <a:lnTo>
                  <a:pt x="19918" y="0"/>
                </a:lnTo>
                <a:lnTo>
                  <a:pt x="12558" y="2221"/>
                </a:lnTo>
                <a:lnTo>
                  <a:pt x="7534" y="6663"/>
                </a:lnTo>
                <a:lnTo>
                  <a:pt x="2511" y="11105"/>
                </a:lnTo>
                <a:lnTo>
                  <a:pt x="0" y="15358"/>
                </a:lnTo>
                <a:lnTo>
                  <a:pt x="0" y="21513"/>
                </a:lnTo>
                <a:lnTo>
                  <a:pt x="696" y="23415"/>
                </a:lnTo>
                <a:lnTo>
                  <a:pt x="2090" y="25128"/>
                </a:lnTo>
                <a:lnTo>
                  <a:pt x="3484" y="26840"/>
                </a:lnTo>
                <a:lnTo>
                  <a:pt x="5487" y="27697"/>
                </a:lnTo>
                <a:lnTo>
                  <a:pt x="9785" y="27697"/>
                </a:lnTo>
                <a:lnTo>
                  <a:pt x="12456" y="26565"/>
                </a:lnTo>
                <a:lnTo>
                  <a:pt x="14605" y="25287"/>
                </a:lnTo>
                <a:lnTo>
                  <a:pt x="15679" y="23023"/>
                </a:lnTo>
                <a:lnTo>
                  <a:pt x="15679" y="19771"/>
                </a:lnTo>
                <a:lnTo>
                  <a:pt x="15244" y="16592"/>
                </a:lnTo>
                <a:lnTo>
                  <a:pt x="14953" y="14937"/>
                </a:lnTo>
                <a:lnTo>
                  <a:pt x="14808" y="13064"/>
                </a:lnTo>
                <a:lnTo>
                  <a:pt x="14808" y="10335"/>
                </a:lnTo>
                <a:lnTo>
                  <a:pt x="16144" y="8187"/>
                </a:lnTo>
                <a:lnTo>
                  <a:pt x="18815" y="6619"/>
                </a:lnTo>
                <a:lnTo>
                  <a:pt x="21486" y="5109"/>
                </a:lnTo>
                <a:lnTo>
                  <a:pt x="24302" y="4355"/>
                </a:lnTo>
                <a:lnTo>
                  <a:pt x="33478" y="4355"/>
                </a:lnTo>
                <a:lnTo>
                  <a:pt x="37572" y="6300"/>
                </a:lnTo>
                <a:lnTo>
                  <a:pt x="39547" y="10190"/>
                </a:lnTo>
                <a:lnTo>
                  <a:pt x="40708" y="12513"/>
                </a:lnTo>
                <a:lnTo>
                  <a:pt x="41289" y="16635"/>
                </a:lnTo>
                <a:lnTo>
                  <a:pt x="41550" y="70637"/>
                </a:lnTo>
                <a:lnTo>
                  <a:pt x="41724" y="74179"/>
                </a:lnTo>
                <a:lnTo>
                  <a:pt x="42697" y="77227"/>
                </a:lnTo>
                <a:lnTo>
                  <a:pt x="44468" y="79782"/>
                </a:lnTo>
                <a:lnTo>
                  <a:pt x="46240" y="82337"/>
                </a:lnTo>
                <a:lnTo>
                  <a:pt x="49100" y="83614"/>
                </a:lnTo>
                <a:lnTo>
                  <a:pt x="56417" y="83614"/>
                </a:lnTo>
                <a:lnTo>
                  <a:pt x="59727" y="82511"/>
                </a:lnTo>
                <a:lnTo>
                  <a:pt x="62979" y="80305"/>
                </a:lnTo>
                <a:lnTo>
                  <a:pt x="65128" y="78853"/>
                </a:lnTo>
                <a:lnTo>
                  <a:pt x="67131" y="76995"/>
                </a:lnTo>
                <a:lnTo>
                  <a:pt x="68990" y="74730"/>
                </a:lnTo>
                <a:lnTo>
                  <a:pt x="68990" y="70201"/>
                </a:lnTo>
                <a:lnTo>
                  <a:pt x="66840" y="71769"/>
                </a:lnTo>
                <a:lnTo>
                  <a:pt x="65331" y="72756"/>
                </a:lnTo>
                <a:lnTo>
                  <a:pt x="63589" y="73569"/>
                </a:lnTo>
                <a:lnTo>
                  <a:pt x="61150" y="73772"/>
                </a:lnTo>
                <a:lnTo>
                  <a:pt x="58769" y="73772"/>
                </a:lnTo>
                <a:lnTo>
                  <a:pt x="57201" y="72640"/>
                </a:lnTo>
                <a:lnTo>
                  <a:pt x="56446" y="70375"/>
                </a:lnTo>
                <a:lnTo>
                  <a:pt x="55981" y="69098"/>
                </a:lnTo>
                <a:lnTo>
                  <a:pt x="55749" y="66775"/>
                </a:lnTo>
                <a:lnTo>
                  <a:pt x="55749" y="20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671315" y="4993392"/>
            <a:ext cx="30488" cy="104556"/>
          </a:xfrm>
          <a:custGeom>
            <a:avLst/>
            <a:gdLst/>
            <a:ahLst/>
            <a:cxnLst/>
            <a:rect l="l" t="t" r="r" b="b"/>
            <a:pathLst>
              <a:path w="33537" h="118497">
                <a:moveTo>
                  <a:pt x="2656" y="10625"/>
                </a:moveTo>
                <a:lnTo>
                  <a:pt x="4573" y="10277"/>
                </a:lnTo>
                <a:lnTo>
                  <a:pt x="6271" y="10190"/>
                </a:lnTo>
                <a:lnTo>
                  <a:pt x="9814" y="10190"/>
                </a:lnTo>
                <a:lnTo>
                  <a:pt x="12166" y="11409"/>
                </a:lnTo>
                <a:lnTo>
                  <a:pt x="13327" y="13848"/>
                </a:lnTo>
                <a:lnTo>
                  <a:pt x="13966" y="15300"/>
                </a:lnTo>
                <a:lnTo>
                  <a:pt x="14286" y="17942"/>
                </a:lnTo>
                <a:lnTo>
                  <a:pt x="14286" y="106870"/>
                </a:lnTo>
                <a:lnTo>
                  <a:pt x="33537" y="118497"/>
                </a:lnTo>
                <a:lnTo>
                  <a:pt x="31794" y="117017"/>
                </a:lnTo>
                <a:lnTo>
                  <a:pt x="30052" y="115536"/>
                </a:lnTo>
                <a:lnTo>
                  <a:pt x="29181" y="112270"/>
                </a:lnTo>
                <a:lnTo>
                  <a:pt x="29181" y="1625"/>
                </a:lnTo>
                <a:lnTo>
                  <a:pt x="28310" y="0"/>
                </a:lnTo>
                <a:lnTo>
                  <a:pt x="23784" y="1417"/>
                </a:lnTo>
                <a:lnTo>
                  <a:pt x="11005" y="5276"/>
                </a:lnTo>
                <a:lnTo>
                  <a:pt x="0" y="8361"/>
                </a:lnTo>
                <a:lnTo>
                  <a:pt x="0" y="11235"/>
                </a:lnTo>
                <a:lnTo>
                  <a:pt x="2656" y="10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974987" y="4994006"/>
            <a:ext cx="70624" cy="103544"/>
          </a:xfrm>
          <a:custGeom>
            <a:avLst/>
            <a:gdLst/>
            <a:ahLst/>
            <a:cxnLst/>
            <a:rect l="l" t="t" r="r" b="b"/>
            <a:pathLst>
              <a:path w="77686" h="117350">
                <a:moveTo>
                  <a:pt x="2047" y="10495"/>
                </a:moveTo>
                <a:lnTo>
                  <a:pt x="3919" y="10364"/>
                </a:lnTo>
                <a:lnTo>
                  <a:pt x="7172" y="10364"/>
                </a:lnTo>
                <a:lnTo>
                  <a:pt x="9219" y="11134"/>
                </a:lnTo>
                <a:lnTo>
                  <a:pt x="10061" y="12672"/>
                </a:lnTo>
                <a:lnTo>
                  <a:pt x="10902" y="14211"/>
                </a:lnTo>
                <a:lnTo>
                  <a:pt x="11324" y="16606"/>
                </a:lnTo>
                <a:lnTo>
                  <a:pt x="11324" y="103473"/>
                </a:lnTo>
                <a:lnTo>
                  <a:pt x="29994" y="117293"/>
                </a:lnTo>
                <a:lnTo>
                  <a:pt x="28484" y="115667"/>
                </a:lnTo>
                <a:lnTo>
                  <a:pt x="26974" y="114041"/>
                </a:lnTo>
                <a:lnTo>
                  <a:pt x="26219" y="109976"/>
                </a:lnTo>
                <a:lnTo>
                  <a:pt x="26219" y="59546"/>
                </a:lnTo>
                <a:lnTo>
                  <a:pt x="28339" y="57427"/>
                </a:lnTo>
                <a:lnTo>
                  <a:pt x="32578" y="54175"/>
                </a:lnTo>
                <a:lnTo>
                  <a:pt x="36818" y="50923"/>
                </a:lnTo>
                <a:lnTo>
                  <a:pt x="41202" y="49297"/>
                </a:lnTo>
                <a:lnTo>
                  <a:pt x="50958" y="49297"/>
                </a:lnTo>
                <a:lnTo>
                  <a:pt x="54515" y="51039"/>
                </a:lnTo>
                <a:lnTo>
                  <a:pt x="56403" y="54523"/>
                </a:lnTo>
                <a:lnTo>
                  <a:pt x="58289" y="58007"/>
                </a:lnTo>
                <a:lnTo>
                  <a:pt x="59233" y="62565"/>
                </a:lnTo>
                <a:lnTo>
                  <a:pt x="59233" y="103473"/>
                </a:lnTo>
                <a:lnTo>
                  <a:pt x="77686" y="117350"/>
                </a:lnTo>
                <a:lnTo>
                  <a:pt x="76263" y="115493"/>
                </a:lnTo>
                <a:lnTo>
                  <a:pt x="74841" y="113634"/>
                </a:lnTo>
                <a:lnTo>
                  <a:pt x="74129" y="109628"/>
                </a:lnTo>
                <a:lnTo>
                  <a:pt x="74129" y="61143"/>
                </a:lnTo>
                <a:lnTo>
                  <a:pt x="73200" y="55656"/>
                </a:lnTo>
                <a:lnTo>
                  <a:pt x="71342" y="51475"/>
                </a:lnTo>
                <a:lnTo>
                  <a:pt x="67915" y="43578"/>
                </a:lnTo>
                <a:lnTo>
                  <a:pt x="61498" y="39629"/>
                </a:lnTo>
                <a:lnTo>
                  <a:pt x="46167" y="39629"/>
                </a:lnTo>
                <a:lnTo>
                  <a:pt x="40650" y="41371"/>
                </a:lnTo>
                <a:lnTo>
                  <a:pt x="35540" y="44855"/>
                </a:lnTo>
                <a:lnTo>
                  <a:pt x="32694" y="46830"/>
                </a:lnTo>
                <a:lnTo>
                  <a:pt x="29442" y="49907"/>
                </a:lnTo>
                <a:lnTo>
                  <a:pt x="25784" y="54088"/>
                </a:lnTo>
                <a:lnTo>
                  <a:pt x="25784" y="609"/>
                </a:lnTo>
                <a:lnTo>
                  <a:pt x="25609" y="0"/>
                </a:lnTo>
                <a:lnTo>
                  <a:pt x="17247" y="2613"/>
                </a:lnTo>
                <a:lnTo>
                  <a:pt x="15796" y="3077"/>
                </a:lnTo>
                <a:lnTo>
                  <a:pt x="13197" y="3846"/>
                </a:lnTo>
                <a:lnTo>
                  <a:pt x="9451" y="4920"/>
                </a:lnTo>
                <a:lnTo>
                  <a:pt x="5705" y="5995"/>
                </a:lnTo>
                <a:lnTo>
                  <a:pt x="2554" y="6909"/>
                </a:lnTo>
                <a:lnTo>
                  <a:pt x="0" y="7664"/>
                </a:lnTo>
                <a:lnTo>
                  <a:pt x="0" y="10800"/>
                </a:lnTo>
                <a:lnTo>
                  <a:pt x="2047" y="10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78763" y="4993852"/>
            <a:ext cx="58917" cy="107439"/>
          </a:xfrm>
          <a:custGeom>
            <a:avLst/>
            <a:gdLst/>
            <a:ahLst/>
            <a:cxnLst/>
            <a:rect l="l" t="t" r="r" b="b"/>
            <a:pathLst>
              <a:path w="64809" h="121764">
                <a:moveTo>
                  <a:pt x="32579" y="7316"/>
                </a:move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3"/>
                </a:lnTo>
                <a:lnTo>
                  <a:pt x="48955" y="11758"/>
                </a:lnTo>
                <a:lnTo>
                  <a:pt x="50639" y="14313"/>
                </a:lnTo>
                <a:lnTo>
                  <a:pt x="52091" y="16098"/>
                </a:lnTo>
                <a:lnTo>
                  <a:pt x="53310" y="17114"/>
                </a:lnTo>
                <a:lnTo>
                  <a:pt x="55982" y="18639"/>
                </a:lnTo>
                <a:lnTo>
                  <a:pt x="59640" y="18639"/>
                </a:lnTo>
                <a:lnTo>
                  <a:pt x="61324" y="17884"/>
                </a:lnTo>
                <a:lnTo>
                  <a:pt x="62718" y="16374"/>
                </a:lnTo>
                <a:lnTo>
                  <a:pt x="64112" y="14864"/>
                </a:lnTo>
                <a:lnTo>
                  <a:pt x="64809" y="13152"/>
                </a:lnTo>
                <a:lnTo>
                  <a:pt x="64809" y="7809"/>
                </a:lnTo>
                <a:lnTo>
                  <a:pt x="62790" y="5080"/>
                </a:lnTo>
                <a:lnTo>
                  <a:pt x="58755" y="3048"/>
                </a:lnTo>
                <a:lnTo>
                  <a:pt x="54719" y="1016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8" y="24532"/>
                </a:lnTo>
                <a:lnTo>
                  <a:pt x="15070" y="32284"/>
                </a:lnTo>
                <a:lnTo>
                  <a:pt x="15070" y="41459"/>
                </a:lnTo>
                <a:lnTo>
                  <a:pt x="174" y="41459"/>
                </a:lnTo>
                <a:lnTo>
                  <a:pt x="174" y="47294"/>
                </a:lnTo>
                <a:lnTo>
                  <a:pt x="15070" y="47294"/>
                </a:lnTo>
                <a:lnTo>
                  <a:pt x="15070" y="109657"/>
                </a:lnTo>
                <a:lnTo>
                  <a:pt x="14097" y="113881"/>
                </a:lnTo>
                <a:lnTo>
                  <a:pt x="12151" y="115885"/>
                </a:lnTo>
                <a:lnTo>
                  <a:pt x="10206" y="117888"/>
                </a:lnTo>
                <a:lnTo>
                  <a:pt x="6155" y="119035"/>
                </a:lnTo>
                <a:lnTo>
                  <a:pt x="0" y="119325"/>
                </a:lnTo>
                <a:lnTo>
                  <a:pt x="0" y="121764"/>
                </a:lnTo>
                <a:lnTo>
                  <a:pt x="46428" y="121764"/>
                </a:lnTo>
                <a:lnTo>
                  <a:pt x="46428" y="119325"/>
                </a:lnTo>
                <a:lnTo>
                  <a:pt x="38937" y="118802"/>
                </a:lnTo>
                <a:lnTo>
                  <a:pt x="34306" y="117626"/>
                </a:lnTo>
                <a:lnTo>
                  <a:pt x="32535" y="115797"/>
                </a:lnTo>
                <a:lnTo>
                  <a:pt x="30764" y="113968"/>
                </a:lnTo>
                <a:lnTo>
                  <a:pt x="29878" y="109773"/>
                </a:lnTo>
                <a:lnTo>
                  <a:pt x="29878" y="47294"/>
                </a:lnTo>
                <a:lnTo>
                  <a:pt x="51568" y="47294"/>
                </a:lnTo>
                <a:lnTo>
                  <a:pt x="51568" y="41459"/>
                </a:lnTo>
                <a:lnTo>
                  <a:pt x="29704" y="41459"/>
                </a:lnTo>
                <a:lnTo>
                  <a:pt x="29704" y="17042"/>
                </a:lnTo>
                <a:lnTo>
                  <a:pt x="30139" y="13993"/>
                </a:lnTo>
                <a:lnTo>
                  <a:pt x="31010" y="11671"/>
                </a:lnTo>
                <a:lnTo>
                  <a:pt x="32579" y="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265749" y="4993392"/>
            <a:ext cx="30488" cy="104556"/>
          </a:xfrm>
          <a:custGeom>
            <a:avLst/>
            <a:gdLst/>
            <a:ahLst/>
            <a:cxnLst/>
            <a:rect l="l" t="t" r="r" b="b"/>
            <a:pathLst>
              <a:path w="33537" h="118497">
                <a:moveTo>
                  <a:pt x="2656" y="10625"/>
                </a:moveTo>
                <a:lnTo>
                  <a:pt x="4573" y="10277"/>
                </a:lnTo>
                <a:lnTo>
                  <a:pt x="6271" y="10190"/>
                </a:lnTo>
                <a:lnTo>
                  <a:pt x="9814" y="10190"/>
                </a:lnTo>
                <a:lnTo>
                  <a:pt x="12166" y="11409"/>
                </a:lnTo>
                <a:lnTo>
                  <a:pt x="13327" y="13848"/>
                </a:lnTo>
                <a:lnTo>
                  <a:pt x="13966" y="15300"/>
                </a:lnTo>
                <a:lnTo>
                  <a:pt x="14285" y="17942"/>
                </a:lnTo>
                <a:lnTo>
                  <a:pt x="14285" y="106870"/>
                </a:lnTo>
                <a:lnTo>
                  <a:pt x="33537" y="118497"/>
                </a:lnTo>
                <a:lnTo>
                  <a:pt x="31794" y="117017"/>
                </a:lnTo>
                <a:lnTo>
                  <a:pt x="30052" y="115536"/>
                </a:lnTo>
                <a:lnTo>
                  <a:pt x="29181" y="112270"/>
                </a:lnTo>
                <a:lnTo>
                  <a:pt x="29181" y="1625"/>
                </a:lnTo>
                <a:lnTo>
                  <a:pt x="28310" y="0"/>
                </a:lnTo>
                <a:lnTo>
                  <a:pt x="23784" y="1417"/>
                </a:lnTo>
                <a:lnTo>
                  <a:pt x="11005" y="5276"/>
                </a:lnTo>
                <a:lnTo>
                  <a:pt x="0" y="8361"/>
                </a:lnTo>
                <a:lnTo>
                  <a:pt x="0" y="11235"/>
                </a:lnTo>
                <a:lnTo>
                  <a:pt x="2656" y="10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202261" y="5028436"/>
            <a:ext cx="62718" cy="73777"/>
          </a:xfrm>
          <a:custGeom>
            <a:avLst/>
            <a:gdLst/>
            <a:ahLst/>
            <a:cxnLst/>
            <a:rect l="l" t="t" r="r" b="b"/>
            <a:pathLst>
              <a:path w="68990" h="83614">
                <a:moveTo>
                  <a:pt x="55749" y="20816"/>
                </a:moveTo>
                <a:lnTo>
                  <a:pt x="54675" y="14981"/>
                </a:lnTo>
                <a:lnTo>
                  <a:pt x="52526" y="10974"/>
                </a:lnTo>
                <a:lnTo>
                  <a:pt x="43792" y="2743"/>
                </a:lnTo>
                <a:lnTo>
                  <a:pt x="29616" y="0"/>
                </a:lnTo>
                <a:lnTo>
                  <a:pt x="19918" y="0"/>
                </a:lnTo>
                <a:lnTo>
                  <a:pt x="12558" y="2221"/>
                </a:lnTo>
                <a:lnTo>
                  <a:pt x="7534" y="6663"/>
                </a:lnTo>
                <a:lnTo>
                  <a:pt x="2511" y="11105"/>
                </a:lnTo>
                <a:lnTo>
                  <a:pt x="0" y="15358"/>
                </a:lnTo>
                <a:lnTo>
                  <a:pt x="0" y="21513"/>
                </a:lnTo>
                <a:lnTo>
                  <a:pt x="696" y="23415"/>
                </a:lnTo>
                <a:lnTo>
                  <a:pt x="2090" y="25128"/>
                </a:lnTo>
                <a:lnTo>
                  <a:pt x="3484" y="26840"/>
                </a:lnTo>
                <a:lnTo>
                  <a:pt x="5487" y="27697"/>
                </a:lnTo>
                <a:lnTo>
                  <a:pt x="9785" y="27697"/>
                </a:lnTo>
                <a:lnTo>
                  <a:pt x="12456" y="26565"/>
                </a:lnTo>
                <a:lnTo>
                  <a:pt x="14604" y="25287"/>
                </a:lnTo>
                <a:lnTo>
                  <a:pt x="15679" y="23023"/>
                </a:lnTo>
                <a:lnTo>
                  <a:pt x="15679" y="19771"/>
                </a:lnTo>
                <a:lnTo>
                  <a:pt x="15534" y="18247"/>
                </a:lnTo>
                <a:lnTo>
                  <a:pt x="15243" y="16592"/>
                </a:lnTo>
                <a:lnTo>
                  <a:pt x="14953" y="14937"/>
                </a:lnTo>
                <a:lnTo>
                  <a:pt x="14808" y="13064"/>
                </a:lnTo>
                <a:lnTo>
                  <a:pt x="14808" y="10335"/>
                </a:lnTo>
                <a:lnTo>
                  <a:pt x="16144" y="8187"/>
                </a:lnTo>
                <a:lnTo>
                  <a:pt x="18815" y="6619"/>
                </a:lnTo>
                <a:lnTo>
                  <a:pt x="21486" y="5109"/>
                </a:lnTo>
                <a:lnTo>
                  <a:pt x="24302" y="4355"/>
                </a:lnTo>
                <a:lnTo>
                  <a:pt x="33478" y="4355"/>
                </a:lnTo>
                <a:lnTo>
                  <a:pt x="37572" y="6300"/>
                </a:lnTo>
                <a:lnTo>
                  <a:pt x="39547" y="10190"/>
                </a:lnTo>
                <a:lnTo>
                  <a:pt x="40708" y="12513"/>
                </a:lnTo>
                <a:lnTo>
                  <a:pt x="41289" y="16635"/>
                </a:lnTo>
                <a:lnTo>
                  <a:pt x="41550" y="70637"/>
                </a:lnTo>
                <a:lnTo>
                  <a:pt x="41725" y="74179"/>
                </a:lnTo>
                <a:lnTo>
                  <a:pt x="42697" y="77227"/>
                </a:lnTo>
                <a:lnTo>
                  <a:pt x="44468" y="79782"/>
                </a:lnTo>
                <a:lnTo>
                  <a:pt x="46240" y="82337"/>
                </a:lnTo>
                <a:lnTo>
                  <a:pt x="49100" y="83614"/>
                </a:lnTo>
                <a:lnTo>
                  <a:pt x="56417" y="83614"/>
                </a:lnTo>
                <a:lnTo>
                  <a:pt x="59727" y="82511"/>
                </a:lnTo>
                <a:lnTo>
                  <a:pt x="62979" y="80305"/>
                </a:lnTo>
                <a:lnTo>
                  <a:pt x="65128" y="78853"/>
                </a:lnTo>
                <a:lnTo>
                  <a:pt x="67131" y="76995"/>
                </a:lnTo>
                <a:lnTo>
                  <a:pt x="68990" y="74730"/>
                </a:lnTo>
                <a:lnTo>
                  <a:pt x="68990" y="70201"/>
                </a:lnTo>
                <a:lnTo>
                  <a:pt x="66841" y="71769"/>
                </a:lnTo>
                <a:lnTo>
                  <a:pt x="65331" y="72756"/>
                </a:lnTo>
                <a:lnTo>
                  <a:pt x="63589" y="73569"/>
                </a:lnTo>
                <a:lnTo>
                  <a:pt x="61149" y="73772"/>
                </a:lnTo>
                <a:lnTo>
                  <a:pt x="58769" y="73772"/>
                </a:lnTo>
                <a:lnTo>
                  <a:pt x="57201" y="72640"/>
                </a:lnTo>
                <a:lnTo>
                  <a:pt x="56446" y="70375"/>
                </a:lnTo>
                <a:lnTo>
                  <a:pt x="55981" y="69098"/>
                </a:lnTo>
                <a:lnTo>
                  <a:pt x="55749" y="66775"/>
                </a:lnTo>
                <a:lnTo>
                  <a:pt x="55749" y="20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740592" y="4993391"/>
            <a:ext cx="28904" cy="103250"/>
          </a:xfrm>
          <a:custGeom>
            <a:avLst/>
            <a:gdLst/>
            <a:ahLst/>
            <a:cxnLst/>
            <a:rect l="l" t="t" r="r" b="b"/>
            <a:pathLst>
              <a:path w="31794" h="117017">
                <a:moveTo>
                  <a:pt x="2656" y="10626"/>
                </a:moveTo>
                <a:lnTo>
                  <a:pt x="4573" y="10277"/>
                </a:lnTo>
                <a:lnTo>
                  <a:pt x="6271" y="10190"/>
                </a:lnTo>
                <a:lnTo>
                  <a:pt x="9814" y="10190"/>
                </a:lnTo>
                <a:lnTo>
                  <a:pt x="12166" y="11410"/>
                </a:lnTo>
                <a:lnTo>
                  <a:pt x="13327" y="13848"/>
                </a:lnTo>
                <a:lnTo>
                  <a:pt x="13966" y="15300"/>
                </a:lnTo>
                <a:lnTo>
                  <a:pt x="14285" y="17942"/>
                </a:lnTo>
                <a:lnTo>
                  <a:pt x="14285" y="106870"/>
                </a:lnTo>
                <a:lnTo>
                  <a:pt x="31794" y="117017"/>
                </a:lnTo>
                <a:lnTo>
                  <a:pt x="30052" y="115536"/>
                </a:lnTo>
                <a:lnTo>
                  <a:pt x="29181" y="112270"/>
                </a:lnTo>
                <a:lnTo>
                  <a:pt x="29181" y="1626"/>
                </a:lnTo>
                <a:lnTo>
                  <a:pt x="28310" y="0"/>
                </a:lnTo>
                <a:lnTo>
                  <a:pt x="23784" y="1417"/>
                </a:lnTo>
                <a:lnTo>
                  <a:pt x="11005" y="5276"/>
                </a:lnTo>
                <a:lnTo>
                  <a:pt x="0" y="8361"/>
                </a:lnTo>
                <a:lnTo>
                  <a:pt x="0" y="11235"/>
                </a:lnTo>
                <a:lnTo>
                  <a:pt x="2656" y="10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174603" y="5028820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8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3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8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5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0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087691" y="4997157"/>
            <a:ext cx="85208" cy="58714"/>
          </a:xfrm>
          <a:custGeom>
            <a:avLst/>
            <a:gdLst/>
            <a:ahLst/>
            <a:cxnLst/>
            <a:rect l="l" t="t" r="r" b="b"/>
            <a:pathLst>
              <a:path w="93729" h="66543">
                <a:moveTo>
                  <a:pt x="6388" y="3832"/>
                </a:moveTo>
                <a:lnTo>
                  <a:pt x="10525" y="5080"/>
                </a:lnTo>
                <a:lnTo>
                  <a:pt x="12413" y="7055"/>
                </a:lnTo>
                <a:lnTo>
                  <a:pt x="14300" y="9029"/>
                </a:lnTo>
                <a:lnTo>
                  <a:pt x="15244" y="13122"/>
                </a:lnTo>
                <a:lnTo>
                  <a:pt x="35119" y="6982"/>
                </a:lnTo>
                <a:lnTo>
                  <a:pt x="37369" y="6619"/>
                </a:lnTo>
                <a:lnTo>
                  <a:pt x="48751" y="6619"/>
                </a:lnTo>
                <a:lnTo>
                  <a:pt x="55139" y="7722"/>
                </a:lnTo>
                <a:lnTo>
                  <a:pt x="60192" y="9929"/>
                </a:lnTo>
                <a:lnTo>
                  <a:pt x="61373" y="10469"/>
                </a:lnTo>
                <a:lnTo>
                  <a:pt x="71071" y="19080"/>
                </a:lnTo>
                <a:lnTo>
                  <a:pt x="74303" y="32400"/>
                </a:lnTo>
                <a:lnTo>
                  <a:pt x="74258" y="34434"/>
                </a:lnTo>
                <a:lnTo>
                  <a:pt x="70710" y="47752"/>
                </a:lnTo>
                <a:lnTo>
                  <a:pt x="61498" y="56178"/>
                </a:lnTo>
                <a:lnTo>
                  <a:pt x="56794" y="58501"/>
                </a:lnTo>
                <a:lnTo>
                  <a:pt x="50349" y="59662"/>
                </a:lnTo>
                <a:lnTo>
                  <a:pt x="40273" y="59633"/>
                </a:lnTo>
                <a:lnTo>
                  <a:pt x="38299" y="59517"/>
                </a:lnTo>
                <a:lnTo>
                  <a:pt x="36208" y="59343"/>
                </a:lnTo>
                <a:lnTo>
                  <a:pt x="33014" y="59053"/>
                </a:lnTo>
                <a:lnTo>
                  <a:pt x="34466" y="66282"/>
                </a:lnTo>
                <a:lnTo>
                  <a:pt x="36687" y="66325"/>
                </a:lnTo>
                <a:lnTo>
                  <a:pt x="39678" y="66412"/>
                </a:lnTo>
                <a:lnTo>
                  <a:pt x="42668" y="66499"/>
                </a:lnTo>
                <a:lnTo>
                  <a:pt x="47038" y="66543"/>
                </a:lnTo>
                <a:lnTo>
                  <a:pt x="57025" y="65987"/>
                </a:lnTo>
                <a:lnTo>
                  <a:pt x="69630" y="63290"/>
                </a:lnTo>
                <a:lnTo>
                  <a:pt x="80401" y="58356"/>
                </a:lnTo>
                <a:lnTo>
                  <a:pt x="83892" y="55850"/>
                </a:lnTo>
                <a:lnTo>
                  <a:pt x="91270" y="45755"/>
                </a:lnTo>
                <a:lnTo>
                  <a:pt x="93729" y="31965"/>
                </a:lnTo>
                <a:lnTo>
                  <a:pt x="93720" y="31196"/>
                </a:lnTo>
                <a:lnTo>
                  <a:pt x="90560" y="18677"/>
                </a:lnTo>
                <a:lnTo>
                  <a:pt x="81708" y="8796"/>
                </a:lnTo>
                <a:lnTo>
                  <a:pt x="73846" y="4436"/>
                </a:lnTo>
                <a:lnTo>
                  <a:pt x="61782" y="1109"/>
                </a:lnTo>
                <a:lnTo>
                  <a:pt x="47038" y="0"/>
                </a:lnTo>
                <a:lnTo>
                  <a:pt x="0" y="0"/>
                </a:lnTo>
                <a:lnTo>
                  <a:pt x="0" y="3309"/>
                </a:lnTo>
                <a:lnTo>
                  <a:pt x="6388" y="3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087691" y="5003318"/>
            <a:ext cx="45375" cy="97973"/>
          </a:xfrm>
          <a:custGeom>
            <a:avLst/>
            <a:gdLst/>
            <a:ahLst/>
            <a:cxnLst/>
            <a:rect l="l" t="t" r="r" b="b"/>
            <a:pathLst>
              <a:path w="49913" h="111036">
                <a:moveTo>
                  <a:pt x="33014" y="3062"/>
                </a:moveTo>
                <a:lnTo>
                  <a:pt x="33435" y="1451"/>
                </a:lnTo>
                <a:lnTo>
                  <a:pt x="35119" y="0"/>
                </a:lnTo>
                <a:lnTo>
                  <a:pt x="15244" y="6140"/>
                </a:lnTo>
                <a:lnTo>
                  <a:pt x="15244" y="96984"/>
                </a:lnTo>
                <a:lnTo>
                  <a:pt x="14402" y="101702"/>
                </a:lnTo>
                <a:lnTo>
                  <a:pt x="12718" y="103763"/>
                </a:lnTo>
                <a:lnTo>
                  <a:pt x="11033" y="105824"/>
                </a:lnTo>
                <a:lnTo>
                  <a:pt x="6794" y="107175"/>
                </a:lnTo>
                <a:lnTo>
                  <a:pt x="0" y="107813"/>
                </a:lnTo>
                <a:lnTo>
                  <a:pt x="0" y="111036"/>
                </a:lnTo>
                <a:lnTo>
                  <a:pt x="49913" y="111036"/>
                </a:lnTo>
                <a:lnTo>
                  <a:pt x="49913" y="107813"/>
                </a:lnTo>
                <a:lnTo>
                  <a:pt x="42770" y="107291"/>
                </a:lnTo>
                <a:lnTo>
                  <a:pt x="38168" y="106158"/>
                </a:lnTo>
                <a:lnTo>
                  <a:pt x="36106" y="104416"/>
                </a:lnTo>
                <a:lnTo>
                  <a:pt x="34045" y="102674"/>
                </a:lnTo>
                <a:lnTo>
                  <a:pt x="33014" y="98436"/>
                </a:lnTo>
                <a:lnTo>
                  <a:pt x="33014" y="59299"/>
                </a:lnTo>
                <a:lnTo>
                  <a:pt x="34466" y="59299"/>
                </a:lnTo>
                <a:lnTo>
                  <a:pt x="33014" y="52070"/>
                </a:lnTo>
                <a:lnTo>
                  <a:pt x="33014" y="3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241168" y="502945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227257" y="5029203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30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301832" y="502866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6" y="81713"/>
                </a:lnTo>
                <a:lnTo>
                  <a:pt x="4791" y="80479"/>
                </a:lnTo>
                <a:lnTo>
                  <a:pt x="6301" y="80479"/>
                </a:lnTo>
                <a:lnTo>
                  <a:pt x="8914" y="81060"/>
                </a:lnTo>
                <a:lnTo>
                  <a:pt x="13327" y="82221"/>
                </a:lnTo>
                <a:lnTo>
                  <a:pt x="17740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1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7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372457" y="502945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358546" y="5029203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1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9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0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427497" y="5028896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6">
                <a:moveTo>
                  <a:pt x="83798" y="82046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5" y="74875"/>
                </a:lnTo>
                <a:lnTo>
                  <a:pt x="72822" y="71856"/>
                </a:lnTo>
                <a:lnTo>
                  <a:pt x="72822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2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5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6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2" y="14197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4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6"/>
                </a:lnTo>
                <a:lnTo>
                  <a:pt x="38414" y="82046"/>
                </a:lnTo>
                <a:lnTo>
                  <a:pt x="38414" y="79608"/>
                </a:lnTo>
                <a:lnTo>
                  <a:pt x="34408" y="79492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2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7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6"/>
                </a:lnTo>
                <a:lnTo>
                  <a:pt x="83798" y="82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507954" y="5010221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6" y="81959"/>
                </a:moveTo>
                <a:lnTo>
                  <a:pt x="10366" y="87824"/>
                </a:lnTo>
                <a:lnTo>
                  <a:pt x="11034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5" y="104024"/>
                </a:lnTo>
                <a:lnTo>
                  <a:pt x="36063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10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80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1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1" y="25548"/>
                </a:lnTo>
                <a:lnTo>
                  <a:pt x="0" y="27377"/>
                </a:lnTo>
                <a:lnTo>
                  <a:pt x="871" y="29178"/>
                </a:lnTo>
                <a:lnTo>
                  <a:pt x="10366" y="29178"/>
                </a:lnTo>
                <a:lnTo>
                  <a:pt x="10366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589995" y="5029896"/>
            <a:ext cx="74359" cy="72855"/>
          </a:xfrm>
          <a:custGeom>
            <a:avLst/>
            <a:gdLst/>
            <a:ahLst/>
            <a:cxnLst/>
            <a:rect l="l" t="t" r="r" b="b"/>
            <a:pathLst>
              <a:path w="81795" h="82569">
                <a:moveTo>
                  <a:pt x="39895" y="79085"/>
                </a:moveTo>
                <a:lnTo>
                  <a:pt x="40796" y="80900"/>
                </a:lnTo>
                <a:lnTo>
                  <a:pt x="42683" y="82569"/>
                </a:lnTo>
                <a:lnTo>
                  <a:pt x="44193" y="81553"/>
                </a:lnTo>
                <a:lnTo>
                  <a:pt x="45035" y="79695"/>
                </a:lnTo>
                <a:lnTo>
                  <a:pt x="70209" y="16984"/>
                </a:lnTo>
                <a:lnTo>
                  <a:pt x="72590" y="11003"/>
                </a:lnTo>
                <a:lnTo>
                  <a:pt x="74405" y="7185"/>
                </a:lnTo>
                <a:lnTo>
                  <a:pt x="75654" y="5530"/>
                </a:lnTo>
                <a:lnTo>
                  <a:pt x="76902" y="3875"/>
                </a:lnTo>
                <a:lnTo>
                  <a:pt x="78949" y="2932"/>
                </a:lnTo>
                <a:lnTo>
                  <a:pt x="81795" y="2700"/>
                </a:lnTo>
                <a:lnTo>
                  <a:pt x="81795" y="0"/>
                </a:lnTo>
                <a:lnTo>
                  <a:pt x="57056" y="0"/>
                </a:lnTo>
                <a:lnTo>
                  <a:pt x="57056" y="2700"/>
                </a:lnTo>
                <a:lnTo>
                  <a:pt x="59263" y="2874"/>
                </a:lnTo>
                <a:lnTo>
                  <a:pt x="61005" y="3222"/>
                </a:lnTo>
                <a:lnTo>
                  <a:pt x="62282" y="3745"/>
                </a:lnTo>
                <a:lnTo>
                  <a:pt x="64431" y="4732"/>
                </a:lnTo>
                <a:lnTo>
                  <a:pt x="65505" y="6358"/>
                </a:lnTo>
                <a:lnTo>
                  <a:pt x="65505" y="9725"/>
                </a:lnTo>
                <a:lnTo>
                  <a:pt x="65171" y="11322"/>
                </a:lnTo>
                <a:lnTo>
                  <a:pt x="64504" y="13413"/>
                </a:lnTo>
                <a:lnTo>
                  <a:pt x="63836" y="15503"/>
                </a:lnTo>
                <a:lnTo>
                  <a:pt x="63125" y="17506"/>
                </a:lnTo>
                <a:lnTo>
                  <a:pt x="62369" y="19422"/>
                </a:lnTo>
                <a:lnTo>
                  <a:pt x="46690" y="59314"/>
                </a:lnTo>
                <a:lnTo>
                  <a:pt x="28571" y="14284"/>
                </a:lnTo>
                <a:lnTo>
                  <a:pt x="27482" y="11424"/>
                </a:lnTo>
                <a:lnTo>
                  <a:pt x="26829" y="7925"/>
                </a:lnTo>
                <a:lnTo>
                  <a:pt x="26829" y="5951"/>
                </a:lnTo>
                <a:lnTo>
                  <a:pt x="27453" y="4674"/>
                </a:lnTo>
                <a:lnTo>
                  <a:pt x="29950" y="3512"/>
                </a:lnTo>
                <a:lnTo>
                  <a:pt x="32084" y="3048"/>
                </a:lnTo>
                <a:lnTo>
                  <a:pt x="35104" y="2700"/>
                </a:lnTo>
                <a:lnTo>
                  <a:pt x="35104" y="0"/>
                </a:lnTo>
                <a:lnTo>
                  <a:pt x="0" y="0"/>
                </a:lnTo>
                <a:lnTo>
                  <a:pt x="0" y="2700"/>
                </a:lnTo>
                <a:lnTo>
                  <a:pt x="2787" y="3048"/>
                </a:lnTo>
                <a:lnTo>
                  <a:pt x="4907" y="3745"/>
                </a:lnTo>
                <a:lnTo>
                  <a:pt x="6358" y="4790"/>
                </a:lnTo>
                <a:lnTo>
                  <a:pt x="8798" y="6648"/>
                </a:lnTo>
                <a:lnTo>
                  <a:pt x="11091" y="10161"/>
                </a:lnTo>
                <a:lnTo>
                  <a:pt x="13240" y="15329"/>
                </a:lnTo>
                <a:lnTo>
                  <a:pt x="39895" y="7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674095" y="5028435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8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6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8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7"/>
                </a:lnTo>
                <a:lnTo>
                  <a:pt x="42842" y="67966"/>
                </a:lnTo>
                <a:lnTo>
                  <a:pt x="39329" y="70114"/>
                </a:lnTo>
                <a:lnTo>
                  <a:pt x="35816" y="72263"/>
                </a:lnTo>
                <a:lnTo>
                  <a:pt x="32142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8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5"/>
                </a:lnTo>
                <a:lnTo>
                  <a:pt x="68438" y="78853"/>
                </a:lnTo>
                <a:lnTo>
                  <a:pt x="70441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1" y="69098"/>
                </a:lnTo>
                <a:lnTo>
                  <a:pt x="59059" y="66776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2"/>
                </a:lnTo>
                <a:lnTo>
                  <a:pt x="32926" y="0"/>
                </a:lnTo>
                <a:lnTo>
                  <a:pt x="23228" y="0"/>
                </a:lnTo>
                <a:lnTo>
                  <a:pt x="15868" y="2221"/>
                </a:lnTo>
                <a:lnTo>
                  <a:pt x="10844" y="6663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6" y="23414"/>
                </a:lnTo>
                <a:lnTo>
                  <a:pt x="5400" y="25128"/>
                </a:lnTo>
                <a:lnTo>
                  <a:pt x="6794" y="26840"/>
                </a:lnTo>
                <a:lnTo>
                  <a:pt x="8797" y="27697"/>
                </a:lnTo>
                <a:lnTo>
                  <a:pt x="13094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5"/>
                </a:lnTo>
                <a:lnTo>
                  <a:pt x="36788" y="4355"/>
                </a:lnTo>
                <a:lnTo>
                  <a:pt x="40882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2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09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5559" y="2744149"/>
            <a:ext cx="2919253" cy="236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154813" y="2744149"/>
            <a:ext cx="2919254" cy="236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235559" y="2980238"/>
            <a:ext cx="2919253" cy="1652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5154813" y="2980238"/>
            <a:ext cx="2919254" cy="1296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154813" y="4276853"/>
            <a:ext cx="2189440" cy="356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7344253" y="4276853"/>
            <a:ext cx="729813" cy="356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235559" y="4632860"/>
            <a:ext cx="2919253" cy="232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154813" y="4632860"/>
            <a:ext cx="2919254" cy="232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498023" y="2380646"/>
            <a:ext cx="6950604" cy="2964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2919130" marR="2851698" algn="ctr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Equity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3857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34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8023" y="2380646"/>
            <a:ext cx="6950604" cy="2964228"/>
          </a:xfrm>
          <a:custGeom>
            <a:avLst/>
            <a:gdLst/>
            <a:ahLst/>
            <a:cxnLst/>
            <a:rect l="l" t="t" r="r" b="b"/>
            <a:pathLst>
              <a:path w="7645664" h="3359458">
                <a:moveTo>
                  <a:pt x="0" y="0"/>
                </a:moveTo>
                <a:lnTo>
                  <a:pt x="0" y="3359458"/>
                </a:lnTo>
                <a:lnTo>
                  <a:pt x="7645664" y="3359458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7649" y="4861455"/>
            <a:ext cx="4378880" cy="472177"/>
          </a:xfrm>
          <a:custGeom>
            <a:avLst/>
            <a:gdLst/>
            <a:ahLst/>
            <a:cxnLst/>
            <a:rect l="l" t="t" r="r" b="b"/>
            <a:pathLst>
              <a:path w="4816768" h="535134">
                <a:moveTo>
                  <a:pt x="894" y="289512"/>
                </a:moveTo>
                <a:lnTo>
                  <a:pt x="7838" y="331867"/>
                </a:lnTo>
                <a:lnTo>
                  <a:pt x="21196" y="371716"/>
                </a:lnTo>
                <a:lnTo>
                  <a:pt x="40410" y="408510"/>
                </a:lnTo>
                <a:lnTo>
                  <a:pt x="64926" y="441697"/>
                </a:lnTo>
                <a:lnTo>
                  <a:pt x="94189" y="470726"/>
                </a:lnTo>
                <a:lnTo>
                  <a:pt x="127644" y="495047"/>
                </a:lnTo>
                <a:lnTo>
                  <a:pt x="164734" y="514108"/>
                </a:lnTo>
                <a:lnTo>
                  <a:pt x="204904" y="527358"/>
                </a:lnTo>
                <a:lnTo>
                  <a:pt x="247600" y="534247"/>
                </a:lnTo>
                <a:lnTo>
                  <a:pt x="269722" y="535134"/>
                </a:lnTo>
                <a:lnTo>
                  <a:pt x="4547046" y="535134"/>
                </a:lnTo>
                <a:lnTo>
                  <a:pt x="4590796" y="531632"/>
                </a:lnTo>
                <a:lnTo>
                  <a:pt x="4632299" y="521494"/>
                </a:lnTo>
                <a:lnTo>
                  <a:pt x="4670999" y="505269"/>
                </a:lnTo>
                <a:lnTo>
                  <a:pt x="4706340" y="483509"/>
                </a:lnTo>
                <a:lnTo>
                  <a:pt x="4737768" y="456766"/>
                </a:lnTo>
                <a:lnTo>
                  <a:pt x="4764727" y="425589"/>
                </a:lnTo>
                <a:lnTo>
                  <a:pt x="4786662" y="390530"/>
                </a:lnTo>
                <a:lnTo>
                  <a:pt x="4803017" y="352139"/>
                </a:lnTo>
                <a:lnTo>
                  <a:pt x="4813238" y="310968"/>
                </a:lnTo>
                <a:lnTo>
                  <a:pt x="4816768" y="267567"/>
                </a:lnTo>
                <a:lnTo>
                  <a:pt x="4815874" y="245622"/>
                </a:lnTo>
                <a:lnTo>
                  <a:pt x="4808929" y="203267"/>
                </a:lnTo>
                <a:lnTo>
                  <a:pt x="4795572" y="163418"/>
                </a:lnTo>
                <a:lnTo>
                  <a:pt x="4776357" y="126624"/>
                </a:lnTo>
                <a:lnTo>
                  <a:pt x="4751841" y="93437"/>
                </a:lnTo>
                <a:lnTo>
                  <a:pt x="4722578" y="64408"/>
                </a:lnTo>
                <a:lnTo>
                  <a:pt x="4689124" y="40087"/>
                </a:lnTo>
                <a:lnTo>
                  <a:pt x="4652034" y="21026"/>
                </a:lnTo>
                <a:lnTo>
                  <a:pt x="4611863" y="7776"/>
                </a:lnTo>
                <a:lnTo>
                  <a:pt x="4569168" y="886"/>
                </a:lnTo>
                <a:lnTo>
                  <a:pt x="4547046" y="0"/>
                </a:lnTo>
                <a:lnTo>
                  <a:pt x="269722" y="0"/>
                </a:lnTo>
                <a:lnTo>
                  <a:pt x="225971" y="3502"/>
                </a:lnTo>
                <a:lnTo>
                  <a:pt x="184469" y="13640"/>
                </a:lnTo>
                <a:lnTo>
                  <a:pt x="145769" y="29865"/>
                </a:lnTo>
                <a:lnTo>
                  <a:pt x="110427" y="51624"/>
                </a:lnTo>
                <a:lnTo>
                  <a:pt x="78999" y="78368"/>
                </a:lnTo>
                <a:lnTo>
                  <a:pt x="52040" y="109545"/>
                </a:lnTo>
                <a:lnTo>
                  <a:pt x="30105" y="144604"/>
                </a:lnTo>
                <a:lnTo>
                  <a:pt x="13750" y="182995"/>
                </a:lnTo>
                <a:lnTo>
                  <a:pt x="3530" y="224166"/>
                </a:lnTo>
                <a:lnTo>
                  <a:pt x="0" y="267567"/>
                </a:lnTo>
                <a:lnTo>
                  <a:pt x="894" y="2895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7649" y="4861454"/>
            <a:ext cx="4378880" cy="472177"/>
          </a:xfrm>
          <a:custGeom>
            <a:avLst/>
            <a:gdLst/>
            <a:ahLst/>
            <a:cxnLst/>
            <a:rect l="l" t="t" r="r" b="b"/>
            <a:pathLst>
              <a:path w="4816768" h="535134">
                <a:moveTo>
                  <a:pt x="0" y="267567"/>
                </a:moveTo>
                <a:lnTo>
                  <a:pt x="3530" y="224166"/>
                </a:lnTo>
                <a:lnTo>
                  <a:pt x="13750" y="182995"/>
                </a:lnTo>
                <a:lnTo>
                  <a:pt x="30105" y="144604"/>
                </a:lnTo>
                <a:lnTo>
                  <a:pt x="52040" y="109545"/>
                </a:lnTo>
                <a:lnTo>
                  <a:pt x="78999" y="78368"/>
                </a:lnTo>
                <a:lnTo>
                  <a:pt x="110427" y="51624"/>
                </a:lnTo>
                <a:lnTo>
                  <a:pt x="145769" y="29865"/>
                </a:lnTo>
                <a:lnTo>
                  <a:pt x="184468" y="13640"/>
                </a:lnTo>
                <a:lnTo>
                  <a:pt x="225971" y="3502"/>
                </a:lnTo>
                <a:lnTo>
                  <a:pt x="269722" y="0"/>
                </a:lnTo>
                <a:lnTo>
                  <a:pt x="4547046" y="0"/>
                </a:lnTo>
                <a:lnTo>
                  <a:pt x="4590797" y="3502"/>
                </a:lnTo>
                <a:lnTo>
                  <a:pt x="4632299" y="13640"/>
                </a:lnTo>
                <a:lnTo>
                  <a:pt x="4670999" y="29865"/>
                </a:lnTo>
                <a:lnTo>
                  <a:pt x="4706341" y="51624"/>
                </a:lnTo>
                <a:lnTo>
                  <a:pt x="4737769" y="78368"/>
                </a:lnTo>
                <a:lnTo>
                  <a:pt x="4764728" y="109545"/>
                </a:lnTo>
                <a:lnTo>
                  <a:pt x="4786662" y="144604"/>
                </a:lnTo>
                <a:lnTo>
                  <a:pt x="4803018" y="182995"/>
                </a:lnTo>
                <a:lnTo>
                  <a:pt x="4813238" y="224166"/>
                </a:lnTo>
                <a:lnTo>
                  <a:pt x="4816768" y="267567"/>
                </a:lnTo>
                <a:lnTo>
                  <a:pt x="4813238" y="310968"/>
                </a:lnTo>
                <a:lnTo>
                  <a:pt x="4803018" y="352139"/>
                </a:lnTo>
                <a:lnTo>
                  <a:pt x="4786662" y="390530"/>
                </a:lnTo>
                <a:lnTo>
                  <a:pt x="4764728" y="425589"/>
                </a:lnTo>
                <a:lnTo>
                  <a:pt x="4737769" y="456766"/>
                </a:lnTo>
                <a:lnTo>
                  <a:pt x="4706341" y="483509"/>
                </a:lnTo>
                <a:lnTo>
                  <a:pt x="4670999" y="505269"/>
                </a:lnTo>
                <a:lnTo>
                  <a:pt x="4632299" y="521494"/>
                </a:lnTo>
                <a:lnTo>
                  <a:pt x="4590797" y="531632"/>
                </a:lnTo>
                <a:lnTo>
                  <a:pt x="4547046" y="535134"/>
                </a:lnTo>
                <a:lnTo>
                  <a:pt x="269722" y="535134"/>
                </a:lnTo>
                <a:lnTo>
                  <a:pt x="225971" y="531632"/>
                </a:lnTo>
                <a:lnTo>
                  <a:pt x="184468" y="521494"/>
                </a:lnTo>
                <a:lnTo>
                  <a:pt x="145769" y="505269"/>
                </a:lnTo>
                <a:lnTo>
                  <a:pt x="110427" y="483509"/>
                </a:lnTo>
                <a:lnTo>
                  <a:pt x="78999" y="456766"/>
                </a:lnTo>
                <a:lnTo>
                  <a:pt x="52040" y="425589"/>
                </a:lnTo>
                <a:lnTo>
                  <a:pt x="30105" y="390530"/>
                </a:lnTo>
                <a:lnTo>
                  <a:pt x="13750" y="352139"/>
                </a:lnTo>
                <a:lnTo>
                  <a:pt x="3530" y="310968"/>
                </a:lnTo>
                <a:lnTo>
                  <a:pt x="894" y="289512"/>
                </a:lnTo>
                <a:lnTo>
                  <a:pt x="0" y="267567"/>
                </a:lnTo>
                <a:close/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8023" y="3208832"/>
            <a:ext cx="1946169" cy="1180444"/>
          </a:xfrm>
          <a:custGeom>
            <a:avLst/>
            <a:gdLst/>
            <a:ahLst/>
            <a:cxnLst/>
            <a:rect l="l" t="t" r="r" b="b"/>
            <a:pathLst>
              <a:path w="2140786" h="1337837">
                <a:moveTo>
                  <a:pt x="0" y="269691"/>
                </a:moveTo>
                <a:lnTo>
                  <a:pt x="0" y="1068146"/>
                </a:lnTo>
                <a:lnTo>
                  <a:pt x="894" y="1090265"/>
                </a:lnTo>
                <a:lnTo>
                  <a:pt x="7838" y="1132956"/>
                </a:lnTo>
                <a:lnTo>
                  <a:pt x="21196" y="1173122"/>
                </a:lnTo>
                <a:lnTo>
                  <a:pt x="40410" y="1210208"/>
                </a:lnTo>
                <a:lnTo>
                  <a:pt x="64926" y="1243658"/>
                </a:lnTo>
                <a:lnTo>
                  <a:pt x="94189" y="1272917"/>
                </a:lnTo>
                <a:lnTo>
                  <a:pt x="127643" y="1297431"/>
                </a:lnTo>
                <a:lnTo>
                  <a:pt x="164734" y="1316643"/>
                </a:lnTo>
                <a:lnTo>
                  <a:pt x="204904" y="1329999"/>
                </a:lnTo>
                <a:lnTo>
                  <a:pt x="247600" y="1336943"/>
                </a:lnTo>
                <a:lnTo>
                  <a:pt x="269722" y="1337837"/>
                </a:lnTo>
                <a:lnTo>
                  <a:pt x="1871063" y="1337837"/>
                </a:lnTo>
                <a:lnTo>
                  <a:pt x="1914814" y="1334307"/>
                </a:lnTo>
                <a:lnTo>
                  <a:pt x="1956316" y="1324088"/>
                </a:lnTo>
                <a:lnTo>
                  <a:pt x="1995016" y="1307734"/>
                </a:lnTo>
                <a:lnTo>
                  <a:pt x="2030358" y="1285802"/>
                </a:lnTo>
                <a:lnTo>
                  <a:pt x="2061786" y="1258846"/>
                </a:lnTo>
                <a:lnTo>
                  <a:pt x="2088745" y="1227422"/>
                </a:lnTo>
                <a:lnTo>
                  <a:pt x="2110680" y="1192084"/>
                </a:lnTo>
                <a:lnTo>
                  <a:pt x="2127035" y="1153389"/>
                </a:lnTo>
                <a:lnTo>
                  <a:pt x="2137255" y="1111891"/>
                </a:lnTo>
                <a:lnTo>
                  <a:pt x="2140786" y="1068146"/>
                </a:lnTo>
                <a:lnTo>
                  <a:pt x="2140786" y="269691"/>
                </a:lnTo>
                <a:lnTo>
                  <a:pt x="2137255" y="225945"/>
                </a:lnTo>
                <a:lnTo>
                  <a:pt x="2127035" y="184447"/>
                </a:lnTo>
                <a:lnTo>
                  <a:pt x="2110680" y="145752"/>
                </a:lnTo>
                <a:lnTo>
                  <a:pt x="2088745" y="110415"/>
                </a:lnTo>
                <a:lnTo>
                  <a:pt x="2061786" y="78990"/>
                </a:lnTo>
                <a:lnTo>
                  <a:pt x="2030358" y="52034"/>
                </a:lnTo>
                <a:lnTo>
                  <a:pt x="1995016" y="30102"/>
                </a:lnTo>
                <a:lnTo>
                  <a:pt x="1956316" y="13749"/>
                </a:lnTo>
                <a:lnTo>
                  <a:pt x="1914814" y="3529"/>
                </a:lnTo>
                <a:lnTo>
                  <a:pt x="1871063" y="0"/>
                </a:lnTo>
                <a:lnTo>
                  <a:pt x="269722" y="0"/>
                </a:lnTo>
                <a:lnTo>
                  <a:pt x="225971" y="3529"/>
                </a:lnTo>
                <a:lnTo>
                  <a:pt x="184469" y="13749"/>
                </a:lnTo>
                <a:lnTo>
                  <a:pt x="145769" y="30102"/>
                </a:lnTo>
                <a:lnTo>
                  <a:pt x="110427" y="52034"/>
                </a:lnTo>
                <a:lnTo>
                  <a:pt x="78999" y="78990"/>
                </a:lnTo>
                <a:lnTo>
                  <a:pt x="52040" y="110415"/>
                </a:lnTo>
                <a:lnTo>
                  <a:pt x="30105" y="145752"/>
                </a:lnTo>
                <a:lnTo>
                  <a:pt x="13750" y="184447"/>
                </a:lnTo>
                <a:lnTo>
                  <a:pt x="3530" y="225945"/>
                </a:lnTo>
                <a:lnTo>
                  <a:pt x="0" y="2696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8023" y="3208832"/>
            <a:ext cx="1946169" cy="1180444"/>
          </a:xfrm>
          <a:custGeom>
            <a:avLst/>
            <a:gdLst/>
            <a:ahLst/>
            <a:cxnLst/>
            <a:rect l="l" t="t" r="r" b="b"/>
            <a:pathLst>
              <a:path w="2140786" h="1337837">
                <a:moveTo>
                  <a:pt x="0" y="269691"/>
                </a:moveTo>
                <a:lnTo>
                  <a:pt x="3530" y="225945"/>
                </a:lnTo>
                <a:lnTo>
                  <a:pt x="13750" y="184447"/>
                </a:lnTo>
                <a:lnTo>
                  <a:pt x="30105" y="145752"/>
                </a:lnTo>
                <a:lnTo>
                  <a:pt x="52040" y="110415"/>
                </a:lnTo>
                <a:lnTo>
                  <a:pt x="78999" y="78990"/>
                </a:lnTo>
                <a:lnTo>
                  <a:pt x="110427" y="52034"/>
                </a:lnTo>
                <a:lnTo>
                  <a:pt x="145769" y="30102"/>
                </a:lnTo>
                <a:lnTo>
                  <a:pt x="184469" y="13749"/>
                </a:lnTo>
                <a:lnTo>
                  <a:pt x="225971" y="3529"/>
                </a:lnTo>
                <a:lnTo>
                  <a:pt x="269722" y="0"/>
                </a:lnTo>
                <a:lnTo>
                  <a:pt x="1871064" y="0"/>
                </a:lnTo>
                <a:lnTo>
                  <a:pt x="1914814" y="3529"/>
                </a:lnTo>
                <a:lnTo>
                  <a:pt x="1956317" y="13749"/>
                </a:lnTo>
                <a:lnTo>
                  <a:pt x="1995016" y="30102"/>
                </a:lnTo>
                <a:lnTo>
                  <a:pt x="2030358" y="52034"/>
                </a:lnTo>
                <a:lnTo>
                  <a:pt x="2061786" y="78990"/>
                </a:lnTo>
                <a:lnTo>
                  <a:pt x="2088745" y="110415"/>
                </a:lnTo>
                <a:lnTo>
                  <a:pt x="2110680" y="145752"/>
                </a:lnTo>
                <a:lnTo>
                  <a:pt x="2127035" y="184447"/>
                </a:lnTo>
                <a:lnTo>
                  <a:pt x="2137255" y="225945"/>
                </a:lnTo>
                <a:lnTo>
                  <a:pt x="2140786" y="269691"/>
                </a:lnTo>
                <a:lnTo>
                  <a:pt x="2140786" y="1068146"/>
                </a:lnTo>
                <a:lnTo>
                  <a:pt x="2137255" y="1111891"/>
                </a:lnTo>
                <a:lnTo>
                  <a:pt x="2127035" y="1153389"/>
                </a:lnTo>
                <a:lnTo>
                  <a:pt x="2110680" y="1192084"/>
                </a:lnTo>
                <a:lnTo>
                  <a:pt x="2088745" y="1227422"/>
                </a:lnTo>
                <a:lnTo>
                  <a:pt x="2061786" y="1258846"/>
                </a:lnTo>
                <a:lnTo>
                  <a:pt x="2030358" y="1285802"/>
                </a:lnTo>
                <a:lnTo>
                  <a:pt x="1995016" y="1307735"/>
                </a:lnTo>
                <a:lnTo>
                  <a:pt x="1956317" y="1324088"/>
                </a:lnTo>
                <a:lnTo>
                  <a:pt x="1914814" y="1334307"/>
                </a:lnTo>
                <a:lnTo>
                  <a:pt x="1871064" y="1337837"/>
                </a:lnTo>
                <a:lnTo>
                  <a:pt x="269722" y="1337837"/>
                </a:lnTo>
                <a:lnTo>
                  <a:pt x="225971" y="1334307"/>
                </a:lnTo>
                <a:lnTo>
                  <a:pt x="184469" y="1324088"/>
                </a:lnTo>
                <a:lnTo>
                  <a:pt x="145769" y="1307735"/>
                </a:lnTo>
                <a:lnTo>
                  <a:pt x="110427" y="1285802"/>
                </a:lnTo>
                <a:lnTo>
                  <a:pt x="78999" y="1258846"/>
                </a:lnTo>
                <a:lnTo>
                  <a:pt x="52040" y="1227422"/>
                </a:lnTo>
                <a:lnTo>
                  <a:pt x="30105" y="1192084"/>
                </a:lnTo>
                <a:lnTo>
                  <a:pt x="13750" y="1153389"/>
                </a:lnTo>
                <a:lnTo>
                  <a:pt x="3530" y="1111891"/>
                </a:lnTo>
                <a:lnTo>
                  <a:pt x="0" y="1068146"/>
                </a:lnTo>
                <a:lnTo>
                  <a:pt x="0" y="269691"/>
                </a:lnTo>
                <a:close/>
              </a:path>
            </a:pathLst>
          </a:custGeom>
          <a:ln w="212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20174" y="3444920"/>
            <a:ext cx="2313006" cy="824437"/>
          </a:xfrm>
          <a:custGeom>
            <a:avLst/>
            <a:gdLst/>
            <a:ahLst/>
            <a:cxnLst/>
            <a:rect l="l" t="t" r="r" b="b"/>
            <a:pathLst>
              <a:path w="2544307" h="934362">
                <a:moveTo>
                  <a:pt x="0" y="269691"/>
                </a:moveTo>
                <a:lnTo>
                  <a:pt x="0" y="664671"/>
                </a:lnTo>
                <a:lnTo>
                  <a:pt x="894" y="686790"/>
                </a:lnTo>
                <a:lnTo>
                  <a:pt x="7838" y="729481"/>
                </a:lnTo>
                <a:lnTo>
                  <a:pt x="21196" y="769647"/>
                </a:lnTo>
                <a:lnTo>
                  <a:pt x="40410" y="806733"/>
                </a:lnTo>
                <a:lnTo>
                  <a:pt x="64926" y="840183"/>
                </a:lnTo>
                <a:lnTo>
                  <a:pt x="94189" y="869443"/>
                </a:lnTo>
                <a:lnTo>
                  <a:pt x="127644" y="893956"/>
                </a:lnTo>
                <a:lnTo>
                  <a:pt x="164734" y="913168"/>
                </a:lnTo>
                <a:lnTo>
                  <a:pt x="204905" y="926524"/>
                </a:lnTo>
                <a:lnTo>
                  <a:pt x="247601" y="933468"/>
                </a:lnTo>
                <a:lnTo>
                  <a:pt x="269722" y="934362"/>
                </a:lnTo>
                <a:lnTo>
                  <a:pt x="2274585" y="934362"/>
                </a:lnTo>
                <a:lnTo>
                  <a:pt x="2318335" y="930832"/>
                </a:lnTo>
                <a:lnTo>
                  <a:pt x="2359838" y="920613"/>
                </a:lnTo>
                <a:lnTo>
                  <a:pt x="2398538" y="904260"/>
                </a:lnTo>
                <a:lnTo>
                  <a:pt x="2433879" y="882327"/>
                </a:lnTo>
                <a:lnTo>
                  <a:pt x="2465307" y="855371"/>
                </a:lnTo>
                <a:lnTo>
                  <a:pt x="2492267" y="823947"/>
                </a:lnTo>
                <a:lnTo>
                  <a:pt x="2514201" y="788610"/>
                </a:lnTo>
                <a:lnTo>
                  <a:pt x="2530557" y="749914"/>
                </a:lnTo>
                <a:lnTo>
                  <a:pt x="2540777" y="708416"/>
                </a:lnTo>
                <a:lnTo>
                  <a:pt x="2544307" y="664671"/>
                </a:lnTo>
                <a:lnTo>
                  <a:pt x="2544307" y="269691"/>
                </a:lnTo>
                <a:lnTo>
                  <a:pt x="2540777" y="225945"/>
                </a:lnTo>
                <a:lnTo>
                  <a:pt x="2530557" y="184447"/>
                </a:lnTo>
                <a:lnTo>
                  <a:pt x="2514201" y="145752"/>
                </a:lnTo>
                <a:lnTo>
                  <a:pt x="2492267" y="110415"/>
                </a:lnTo>
                <a:lnTo>
                  <a:pt x="2465307" y="78990"/>
                </a:lnTo>
                <a:lnTo>
                  <a:pt x="2433879" y="52034"/>
                </a:lnTo>
                <a:lnTo>
                  <a:pt x="2398538" y="30102"/>
                </a:lnTo>
                <a:lnTo>
                  <a:pt x="2359838" y="13749"/>
                </a:lnTo>
                <a:lnTo>
                  <a:pt x="2318335" y="3529"/>
                </a:lnTo>
                <a:lnTo>
                  <a:pt x="2274585" y="0"/>
                </a:lnTo>
                <a:lnTo>
                  <a:pt x="269722" y="0"/>
                </a:lnTo>
                <a:lnTo>
                  <a:pt x="225972" y="3529"/>
                </a:lnTo>
                <a:lnTo>
                  <a:pt x="184469" y="13749"/>
                </a:lnTo>
                <a:lnTo>
                  <a:pt x="145769" y="30102"/>
                </a:lnTo>
                <a:lnTo>
                  <a:pt x="110427" y="52034"/>
                </a:lnTo>
                <a:lnTo>
                  <a:pt x="78999" y="78990"/>
                </a:lnTo>
                <a:lnTo>
                  <a:pt x="52040" y="110415"/>
                </a:lnTo>
                <a:lnTo>
                  <a:pt x="30105" y="145752"/>
                </a:lnTo>
                <a:lnTo>
                  <a:pt x="13750" y="184447"/>
                </a:lnTo>
                <a:lnTo>
                  <a:pt x="3530" y="225945"/>
                </a:lnTo>
                <a:lnTo>
                  <a:pt x="0" y="2696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0174" y="3444920"/>
            <a:ext cx="2313006" cy="824437"/>
          </a:xfrm>
          <a:custGeom>
            <a:avLst/>
            <a:gdLst/>
            <a:ahLst/>
            <a:cxnLst/>
            <a:rect l="l" t="t" r="r" b="b"/>
            <a:pathLst>
              <a:path w="2544307" h="934362">
                <a:moveTo>
                  <a:pt x="0" y="269691"/>
                </a:moveTo>
                <a:lnTo>
                  <a:pt x="3530" y="225945"/>
                </a:lnTo>
                <a:lnTo>
                  <a:pt x="13750" y="184447"/>
                </a:lnTo>
                <a:lnTo>
                  <a:pt x="30105" y="145752"/>
                </a:lnTo>
                <a:lnTo>
                  <a:pt x="52040" y="110414"/>
                </a:lnTo>
                <a:lnTo>
                  <a:pt x="78999" y="78990"/>
                </a:lnTo>
                <a:lnTo>
                  <a:pt x="110427" y="52034"/>
                </a:lnTo>
                <a:lnTo>
                  <a:pt x="145769" y="30102"/>
                </a:lnTo>
                <a:lnTo>
                  <a:pt x="184468" y="13749"/>
                </a:lnTo>
                <a:lnTo>
                  <a:pt x="225971" y="3529"/>
                </a:lnTo>
                <a:lnTo>
                  <a:pt x="269722" y="0"/>
                </a:lnTo>
                <a:lnTo>
                  <a:pt x="2274585" y="0"/>
                </a:lnTo>
                <a:lnTo>
                  <a:pt x="2318336" y="3529"/>
                </a:lnTo>
                <a:lnTo>
                  <a:pt x="2359838" y="13749"/>
                </a:lnTo>
                <a:lnTo>
                  <a:pt x="2398538" y="30102"/>
                </a:lnTo>
                <a:lnTo>
                  <a:pt x="2433880" y="52034"/>
                </a:lnTo>
                <a:lnTo>
                  <a:pt x="2465308" y="78990"/>
                </a:lnTo>
                <a:lnTo>
                  <a:pt x="2492267" y="110414"/>
                </a:lnTo>
                <a:lnTo>
                  <a:pt x="2514201" y="145752"/>
                </a:lnTo>
                <a:lnTo>
                  <a:pt x="2530557" y="184447"/>
                </a:lnTo>
                <a:lnTo>
                  <a:pt x="2540777" y="225945"/>
                </a:lnTo>
                <a:lnTo>
                  <a:pt x="2544307" y="269691"/>
                </a:lnTo>
                <a:lnTo>
                  <a:pt x="2544307" y="664671"/>
                </a:lnTo>
                <a:lnTo>
                  <a:pt x="2540777" y="708416"/>
                </a:lnTo>
                <a:lnTo>
                  <a:pt x="2530557" y="749914"/>
                </a:lnTo>
                <a:lnTo>
                  <a:pt x="2514201" y="788610"/>
                </a:lnTo>
                <a:lnTo>
                  <a:pt x="2492267" y="823947"/>
                </a:lnTo>
                <a:lnTo>
                  <a:pt x="2465308" y="855371"/>
                </a:lnTo>
                <a:lnTo>
                  <a:pt x="2433880" y="882327"/>
                </a:lnTo>
                <a:lnTo>
                  <a:pt x="2398538" y="904260"/>
                </a:lnTo>
                <a:lnTo>
                  <a:pt x="2359838" y="920613"/>
                </a:lnTo>
                <a:lnTo>
                  <a:pt x="2318336" y="930832"/>
                </a:lnTo>
                <a:lnTo>
                  <a:pt x="2274585" y="934362"/>
                </a:lnTo>
                <a:lnTo>
                  <a:pt x="269722" y="934362"/>
                </a:lnTo>
                <a:lnTo>
                  <a:pt x="225971" y="930832"/>
                </a:lnTo>
                <a:lnTo>
                  <a:pt x="184468" y="920613"/>
                </a:lnTo>
                <a:lnTo>
                  <a:pt x="145769" y="904260"/>
                </a:lnTo>
                <a:lnTo>
                  <a:pt x="110427" y="882327"/>
                </a:lnTo>
                <a:lnTo>
                  <a:pt x="78999" y="855371"/>
                </a:lnTo>
                <a:lnTo>
                  <a:pt x="52040" y="823947"/>
                </a:lnTo>
                <a:lnTo>
                  <a:pt x="30105" y="788610"/>
                </a:lnTo>
                <a:lnTo>
                  <a:pt x="13750" y="749914"/>
                </a:lnTo>
                <a:lnTo>
                  <a:pt x="3530" y="708416"/>
                </a:lnTo>
                <a:lnTo>
                  <a:pt x="0" y="664671"/>
                </a:lnTo>
                <a:lnTo>
                  <a:pt x="0" y="269691"/>
                </a:lnTo>
                <a:close/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9420" y="2980238"/>
            <a:ext cx="5834645" cy="0"/>
          </a:xfrm>
          <a:custGeom>
            <a:avLst/>
            <a:gdLst/>
            <a:ahLst/>
            <a:cxnLst/>
            <a:rect l="l" t="t" r="r" b="b"/>
            <a:pathLst>
              <a:path w="6418110">
                <a:moveTo>
                  <a:pt x="6418110" y="0"/>
                </a:moveTo>
                <a:lnTo>
                  <a:pt x="0" y="0"/>
                </a:lnTo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4813" y="2744149"/>
            <a:ext cx="0" cy="2121053"/>
          </a:xfrm>
          <a:custGeom>
            <a:avLst/>
            <a:gdLst/>
            <a:ahLst/>
            <a:cxnLst/>
            <a:rect l="l" t="t" r="r" b="b"/>
            <a:pathLst>
              <a:path h="2403860">
                <a:moveTo>
                  <a:pt x="0" y="0"/>
                </a:moveTo>
                <a:lnTo>
                  <a:pt x="0" y="2403860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08201" y="2756204"/>
            <a:ext cx="490077" cy="129200"/>
          </a:xfrm>
          <a:custGeom>
            <a:avLst/>
            <a:gdLst/>
            <a:ahLst/>
            <a:cxnLst/>
            <a:rect l="l" t="t" r="r" b="b"/>
            <a:pathLst>
              <a:path w="539085" h="146427">
                <a:moveTo>
                  <a:pt x="171328" y="61443"/>
                </a:moveTo>
                <a:lnTo>
                  <a:pt x="172463" y="58666"/>
                </a:lnTo>
                <a:lnTo>
                  <a:pt x="174732" y="56091"/>
                </a:lnTo>
                <a:lnTo>
                  <a:pt x="177002" y="53517"/>
                </a:lnTo>
                <a:lnTo>
                  <a:pt x="180441" y="52230"/>
                </a:lnTo>
                <a:lnTo>
                  <a:pt x="191010" y="52230"/>
                </a:lnTo>
                <a:lnTo>
                  <a:pt x="196226" y="54363"/>
                </a:lnTo>
                <a:lnTo>
                  <a:pt x="200698" y="58631"/>
                </a:lnTo>
                <a:lnTo>
                  <a:pt x="205170" y="62899"/>
                </a:lnTo>
                <a:lnTo>
                  <a:pt x="208388" y="68556"/>
                </a:lnTo>
                <a:lnTo>
                  <a:pt x="210353" y="75601"/>
                </a:lnTo>
                <a:lnTo>
                  <a:pt x="215637" y="75601"/>
                </a:lnTo>
                <a:lnTo>
                  <a:pt x="215637" y="45523"/>
                </a:lnTo>
                <a:lnTo>
                  <a:pt x="211064" y="45523"/>
                </a:lnTo>
                <a:lnTo>
                  <a:pt x="210590" y="46810"/>
                </a:lnTo>
                <a:lnTo>
                  <a:pt x="209286" y="48521"/>
                </a:lnTo>
                <a:lnTo>
                  <a:pt x="207372" y="49588"/>
                </a:lnTo>
                <a:lnTo>
                  <a:pt x="204458" y="49588"/>
                </a:lnTo>
                <a:lnTo>
                  <a:pt x="201376" y="48860"/>
                </a:lnTo>
                <a:lnTo>
                  <a:pt x="196430" y="47403"/>
                </a:lnTo>
                <a:lnTo>
                  <a:pt x="191484" y="45946"/>
                </a:lnTo>
                <a:lnTo>
                  <a:pt x="186809" y="45218"/>
                </a:lnTo>
                <a:lnTo>
                  <a:pt x="172310" y="45218"/>
                </a:lnTo>
                <a:lnTo>
                  <a:pt x="164451" y="48148"/>
                </a:lnTo>
                <a:lnTo>
                  <a:pt x="158828" y="54008"/>
                </a:lnTo>
                <a:lnTo>
                  <a:pt x="153205" y="59868"/>
                </a:lnTo>
                <a:lnTo>
                  <a:pt x="150393" y="66828"/>
                </a:lnTo>
                <a:lnTo>
                  <a:pt x="150393" y="81258"/>
                </a:lnTo>
                <a:lnTo>
                  <a:pt x="152188" y="86779"/>
                </a:lnTo>
                <a:lnTo>
                  <a:pt x="155779" y="91453"/>
                </a:lnTo>
                <a:lnTo>
                  <a:pt x="159302" y="96127"/>
                </a:lnTo>
                <a:lnTo>
                  <a:pt x="165129" y="100463"/>
                </a:lnTo>
                <a:lnTo>
                  <a:pt x="173259" y="104460"/>
                </a:lnTo>
                <a:lnTo>
                  <a:pt x="188706" y="111980"/>
                </a:lnTo>
                <a:lnTo>
                  <a:pt x="192026" y="113605"/>
                </a:lnTo>
                <a:lnTo>
                  <a:pt x="194431" y="115130"/>
                </a:lnTo>
                <a:lnTo>
                  <a:pt x="195922" y="116552"/>
                </a:lnTo>
                <a:lnTo>
                  <a:pt x="198632" y="119194"/>
                </a:lnTo>
                <a:lnTo>
                  <a:pt x="199987" y="122378"/>
                </a:lnTo>
                <a:lnTo>
                  <a:pt x="199987" y="130033"/>
                </a:lnTo>
                <a:lnTo>
                  <a:pt x="198734" y="133200"/>
                </a:lnTo>
                <a:lnTo>
                  <a:pt x="196226" y="135605"/>
                </a:lnTo>
                <a:lnTo>
                  <a:pt x="193720" y="138010"/>
                </a:lnTo>
                <a:lnTo>
                  <a:pt x="189790" y="139212"/>
                </a:lnTo>
                <a:lnTo>
                  <a:pt x="178611" y="139212"/>
                </a:lnTo>
                <a:lnTo>
                  <a:pt x="172920" y="137163"/>
                </a:lnTo>
                <a:lnTo>
                  <a:pt x="167365" y="133065"/>
                </a:lnTo>
                <a:lnTo>
                  <a:pt x="161809" y="128966"/>
                </a:lnTo>
                <a:lnTo>
                  <a:pt x="158015" y="121938"/>
                </a:lnTo>
                <a:lnTo>
                  <a:pt x="155982" y="111980"/>
                </a:lnTo>
                <a:lnTo>
                  <a:pt x="150190" y="111980"/>
                </a:lnTo>
                <a:lnTo>
                  <a:pt x="150190" y="146427"/>
                </a:lnTo>
                <a:lnTo>
                  <a:pt x="155169" y="146427"/>
                </a:lnTo>
                <a:lnTo>
                  <a:pt x="156253" y="144259"/>
                </a:lnTo>
                <a:lnTo>
                  <a:pt x="157219" y="142718"/>
                </a:lnTo>
                <a:lnTo>
                  <a:pt x="158066" y="141803"/>
                </a:lnTo>
                <a:lnTo>
                  <a:pt x="159912" y="140432"/>
                </a:lnTo>
                <a:lnTo>
                  <a:pt x="162537" y="140601"/>
                </a:lnTo>
                <a:lnTo>
                  <a:pt x="164621" y="141346"/>
                </a:lnTo>
                <a:lnTo>
                  <a:pt x="168178" y="142566"/>
                </a:lnTo>
                <a:lnTo>
                  <a:pt x="172311" y="143988"/>
                </a:lnTo>
                <a:lnTo>
                  <a:pt x="175783" y="144987"/>
                </a:lnTo>
                <a:lnTo>
                  <a:pt x="178594" y="145563"/>
                </a:lnTo>
                <a:lnTo>
                  <a:pt x="181406" y="146139"/>
                </a:lnTo>
                <a:lnTo>
                  <a:pt x="184201" y="146427"/>
                </a:lnTo>
                <a:lnTo>
                  <a:pt x="189017" y="146389"/>
                </a:lnTo>
                <a:lnTo>
                  <a:pt x="202419" y="143606"/>
                </a:lnTo>
                <a:lnTo>
                  <a:pt x="212131" y="136418"/>
                </a:lnTo>
                <a:lnTo>
                  <a:pt x="217721" y="129745"/>
                </a:lnTo>
                <a:lnTo>
                  <a:pt x="220515" y="122547"/>
                </a:lnTo>
                <a:lnTo>
                  <a:pt x="220515" y="106899"/>
                </a:lnTo>
                <a:lnTo>
                  <a:pt x="217806" y="100226"/>
                </a:lnTo>
                <a:lnTo>
                  <a:pt x="212385" y="94806"/>
                </a:lnTo>
                <a:lnTo>
                  <a:pt x="209133" y="91623"/>
                </a:lnTo>
                <a:lnTo>
                  <a:pt x="203984" y="88337"/>
                </a:lnTo>
                <a:lnTo>
                  <a:pt x="196938" y="84950"/>
                </a:lnTo>
                <a:lnTo>
                  <a:pt x="185556" y="79463"/>
                </a:lnTo>
                <a:lnTo>
                  <a:pt x="180068" y="76820"/>
                </a:lnTo>
                <a:lnTo>
                  <a:pt x="176341" y="74247"/>
                </a:lnTo>
                <a:lnTo>
                  <a:pt x="174377" y="71740"/>
                </a:lnTo>
                <a:lnTo>
                  <a:pt x="172344" y="69301"/>
                </a:lnTo>
                <a:lnTo>
                  <a:pt x="171328" y="66863"/>
                </a:lnTo>
                <a:lnTo>
                  <a:pt x="171328" y="61443"/>
                </a:lnTo>
                <a:close/>
              </a:path>
              <a:path w="539085" h="146427">
                <a:moveTo>
                  <a:pt x="26727" y="124140"/>
                </a:moveTo>
                <a:lnTo>
                  <a:pt x="28557" y="118788"/>
                </a:lnTo>
                <a:lnTo>
                  <a:pt x="29437" y="116281"/>
                </a:lnTo>
                <a:lnTo>
                  <a:pt x="31402" y="110896"/>
                </a:lnTo>
                <a:lnTo>
                  <a:pt x="34451" y="102631"/>
                </a:lnTo>
                <a:lnTo>
                  <a:pt x="37602" y="94400"/>
                </a:lnTo>
                <a:lnTo>
                  <a:pt x="56403" y="46234"/>
                </a:lnTo>
                <a:lnTo>
                  <a:pt x="58130" y="46234"/>
                </a:lnTo>
                <a:lnTo>
                  <a:pt x="78049" y="94400"/>
                </a:lnTo>
                <a:lnTo>
                  <a:pt x="81200" y="102631"/>
                </a:lnTo>
                <a:lnTo>
                  <a:pt x="86484" y="115231"/>
                </a:lnTo>
                <a:lnTo>
                  <a:pt x="87636" y="118009"/>
                </a:lnTo>
                <a:lnTo>
                  <a:pt x="88550" y="120379"/>
                </a:lnTo>
                <a:lnTo>
                  <a:pt x="89228" y="122344"/>
                </a:lnTo>
                <a:lnTo>
                  <a:pt x="90312" y="125664"/>
                </a:lnTo>
                <a:lnTo>
                  <a:pt x="90854" y="128136"/>
                </a:lnTo>
                <a:lnTo>
                  <a:pt x="90854" y="133353"/>
                </a:lnTo>
                <a:lnTo>
                  <a:pt x="89787" y="135588"/>
                </a:lnTo>
                <a:lnTo>
                  <a:pt x="87653" y="136469"/>
                </a:lnTo>
                <a:lnTo>
                  <a:pt x="85518" y="137350"/>
                </a:lnTo>
                <a:lnTo>
                  <a:pt x="81064" y="137925"/>
                </a:lnTo>
                <a:lnTo>
                  <a:pt x="74289" y="138196"/>
                </a:lnTo>
                <a:lnTo>
                  <a:pt x="74289" y="143480"/>
                </a:lnTo>
                <a:lnTo>
                  <a:pt x="141667" y="143480"/>
                </a:lnTo>
                <a:lnTo>
                  <a:pt x="141667" y="138196"/>
                </a:lnTo>
                <a:lnTo>
                  <a:pt x="136925" y="138332"/>
                </a:lnTo>
                <a:lnTo>
                  <a:pt x="133266" y="136621"/>
                </a:lnTo>
                <a:lnTo>
                  <a:pt x="130379" y="132621"/>
                </a:lnTo>
                <a:lnTo>
                  <a:pt x="125606" y="123990"/>
                </a:lnTo>
                <a:lnTo>
                  <a:pt x="119005" y="109337"/>
                </a:lnTo>
                <a:lnTo>
                  <a:pt x="72561" y="0"/>
                </a:lnTo>
                <a:lnTo>
                  <a:pt x="66769" y="0"/>
                </a:lnTo>
                <a:lnTo>
                  <a:pt x="20528" y="113910"/>
                </a:lnTo>
                <a:lnTo>
                  <a:pt x="16869" y="122920"/>
                </a:lnTo>
                <a:lnTo>
                  <a:pt x="14058" y="128746"/>
                </a:lnTo>
                <a:lnTo>
                  <a:pt x="12093" y="131388"/>
                </a:lnTo>
                <a:lnTo>
                  <a:pt x="9044" y="135588"/>
                </a:lnTo>
                <a:lnTo>
                  <a:pt x="5013" y="137857"/>
                </a:lnTo>
                <a:lnTo>
                  <a:pt x="0" y="138196"/>
                </a:lnTo>
                <a:lnTo>
                  <a:pt x="0" y="143480"/>
                </a:lnTo>
                <a:lnTo>
                  <a:pt x="42480" y="143480"/>
                </a:lnTo>
                <a:lnTo>
                  <a:pt x="42480" y="138196"/>
                </a:lnTo>
                <a:lnTo>
                  <a:pt x="37737" y="138128"/>
                </a:lnTo>
                <a:lnTo>
                  <a:pt x="34180" y="137722"/>
                </a:lnTo>
                <a:lnTo>
                  <a:pt x="31809" y="136977"/>
                </a:lnTo>
                <a:lnTo>
                  <a:pt x="27811" y="135622"/>
                </a:lnTo>
                <a:lnTo>
                  <a:pt x="25813" y="133454"/>
                </a:lnTo>
                <a:lnTo>
                  <a:pt x="25813" y="128035"/>
                </a:lnTo>
                <a:lnTo>
                  <a:pt x="26727" y="124140"/>
                </a:lnTo>
                <a:close/>
              </a:path>
              <a:path w="539085" h="146427">
                <a:moveTo>
                  <a:pt x="37602" y="94400"/>
                </a:moveTo>
                <a:lnTo>
                  <a:pt x="34451" y="102631"/>
                </a:lnTo>
                <a:lnTo>
                  <a:pt x="81200" y="102631"/>
                </a:lnTo>
                <a:lnTo>
                  <a:pt x="78049" y="94400"/>
                </a:lnTo>
                <a:lnTo>
                  <a:pt x="37602" y="94400"/>
                </a:lnTo>
                <a:close/>
              </a:path>
              <a:path w="539085" h="146427">
                <a:moveTo>
                  <a:pt x="420208" y="143480"/>
                </a:moveTo>
                <a:lnTo>
                  <a:pt x="423867" y="145309"/>
                </a:lnTo>
                <a:lnTo>
                  <a:pt x="428135" y="146224"/>
                </a:lnTo>
                <a:lnTo>
                  <a:pt x="441618" y="146224"/>
                </a:lnTo>
                <a:lnTo>
                  <a:pt x="448901" y="143074"/>
                </a:lnTo>
                <a:lnTo>
                  <a:pt x="454863" y="136774"/>
                </a:lnTo>
                <a:lnTo>
                  <a:pt x="458251" y="133183"/>
                </a:lnTo>
                <a:lnTo>
                  <a:pt x="461164" y="128543"/>
                </a:lnTo>
                <a:lnTo>
                  <a:pt x="463603" y="122852"/>
                </a:lnTo>
                <a:lnTo>
                  <a:pt x="458623" y="120414"/>
                </a:lnTo>
                <a:lnTo>
                  <a:pt x="456794" y="123801"/>
                </a:lnTo>
                <a:lnTo>
                  <a:pt x="454965" y="126460"/>
                </a:lnTo>
                <a:lnTo>
                  <a:pt x="453135" y="128391"/>
                </a:lnTo>
                <a:lnTo>
                  <a:pt x="451306" y="130321"/>
                </a:lnTo>
                <a:lnTo>
                  <a:pt x="449036" y="131286"/>
                </a:lnTo>
                <a:lnTo>
                  <a:pt x="443210" y="131286"/>
                </a:lnTo>
                <a:lnTo>
                  <a:pt x="440974" y="129762"/>
                </a:lnTo>
                <a:lnTo>
                  <a:pt x="439619" y="126714"/>
                </a:lnTo>
                <a:lnTo>
                  <a:pt x="438738" y="124749"/>
                </a:lnTo>
                <a:lnTo>
                  <a:pt x="438298" y="122310"/>
                </a:lnTo>
                <a:lnTo>
                  <a:pt x="438298" y="56802"/>
                </a:lnTo>
                <a:lnTo>
                  <a:pt x="458115" y="56802"/>
                </a:lnTo>
                <a:lnTo>
                  <a:pt x="458115" y="47657"/>
                </a:lnTo>
                <a:lnTo>
                  <a:pt x="438298" y="47657"/>
                </a:lnTo>
                <a:lnTo>
                  <a:pt x="438298" y="12498"/>
                </a:lnTo>
                <a:lnTo>
                  <a:pt x="433013" y="12498"/>
                </a:lnTo>
                <a:lnTo>
                  <a:pt x="431508" y="14777"/>
                </a:lnTo>
                <a:lnTo>
                  <a:pt x="424026" y="25076"/>
                </a:lnTo>
                <a:lnTo>
                  <a:pt x="415838" y="34752"/>
                </a:lnTo>
                <a:lnTo>
                  <a:pt x="412654" y="38275"/>
                </a:lnTo>
                <a:lnTo>
                  <a:pt x="409267" y="41696"/>
                </a:lnTo>
                <a:lnTo>
                  <a:pt x="405676" y="45015"/>
                </a:lnTo>
                <a:lnTo>
                  <a:pt x="402966" y="47318"/>
                </a:lnTo>
                <a:lnTo>
                  <a:pt x="400696" y="49317"/>
                </a:lnTo>
                <a:lnTo>
                  <a:pt x="398867" y="51010"/>
                </a:lnTo>
                <a:lnTo>
                  <a:pt x="398867" y="56802"/>
                </a:lnTo>
                <a:lnTo>
                  <a:pt x="409639" y="56802"/>
                </a:lnTo>
                <a:lnTo>
                  <a:pt x="409639" y="133556"/>
                </a:lnTo>
                <a:lnTo>
                  <a:pt x="413162" y="139958"/>
                </a:lnTo>
                <a:lnTo>
                  <a:pt x="420208" y="143480"/>
                </a:lnTo>
                <a:close/>
              </a:path>
              <a:path w="539085" h="146427">
                <a:moveTo>
                  <a:pt x="349065" y="51722"/>
                </a:moveTo>
                <a:lnTo>
                  <a:pt x="359769" y="51722"/>
                </a:lnTo>
                <a:lnTo>
                  <a:pt x="363292" y="54160"/>
                </a:lnTo>
                <a:lnTo>
                  <a:pt x="365054" y="59038"/>
                </a:lnTo>
                <a:lnTo>
                  <a:pt x="365148" y="59305"/>
                </a:lnTo>
                <a:lnTo>
                  <a:pt x="367112" y="69356"/>
                </a:lnTo>
                <a:lnTo>
                  <a:pt x="367899" y="84746"/>
                </a:lnTo>
                <a:lnTo>
                  <a:pt x="339952" y="84746"/>
                </a:lnTo>
                <a:lnTo>
                  <a:pt x="340223" y="73975"/>
                </a:lnTo>
                <a:lnTo>
                  <a:pt x="341358" y="65779"/>
                </a:lnTo>
                <a:lnTo>
                  <a:pt x="334172" y="50327"/>
                </a:lnTo>
                <a:lnTo>
                  <a:pt x="323743" y="58479"/>
                </a:lnTo>
                <a:lnTo>
                  <a:pt x="316298" y="69237"/>
                </a:lnTo>
                <a:lnTo>
                  <a:pt x="312316" y="81363"/>
                </a:lnTo>
                <a:lnTo>
                  <a:pt x="310988" y="95721"/>
                </a:lnTo>
                <a:lnTo>
                  <a:pt x="311050" y="99259"/>
                </a:lnTo>
                <a:lnTo>
                  <a:pt x="312911" y="113736"/>
                </a:lnTo>
                <a:lnTo>
                  <a:pt x="317362" y="125428"/>
                </a:lnTo>
                <a:lnTo>
                  <a:pt x="324403" y="134335"/>
                </a:lnTo>
                <a:lnTo>
                  <a:pt x="329457" y="138412"/>
                </a:lnTo>
                <a:lnTo>
                  <a:pt x="340990" y="144423"/>
                </a:lnTo>
                <a:lnTo>
                  <a:pt x="353163" y="146427"/>
                </a:lnTo>
                <a:lnTo>
                  <a:pt x="360277" y="146427"/>
                </a:lnTo>
                <a:lnTo>
                  <a:pt x="366578" y="145106"/>
                </a:lnTo>
                <a:lnTo>
                  <a:pt x="372066" y="142464"/>
                </a:lnTo>
                <a:lnTo>
                  <a:pt x="376811" y="139742"/>
                </a:lnTo>
                <a:lnTo>
                  <a:pt x="386116" y="131657"/>
                </a:lnTo>
                <a:lnTo>
                  <a:pt x="394424" y="120414"/>
                </a:lnTo>
                <a:lnTo>
                  <a:pt x="389648" y="117467"/>
                </a:lnTo>
                <a:lnTo>
                  <a:pt x="385718" y="121802"/>
                </a:lnTo>
                <a:lnTo>
                  <a:pt x="382432" y="124885"/>
                </a:lnTo>
                <a:lnTo>
                  <a:pt x="379790" y="126714"/>
                </a:lnTo>
                <a:lnTo>
                  <a:pt x="375454" y="129762"/>
                </a:lnTo>
                <a:lnTo>
                  <a:pt x="370846" y="131286"/>
                </a:lnTo>
                <a:lnTo>
                  <a:pt x="365968" y="131286"/>
                </a:lnTo>
                <a:lnTo>
                  <a:pt x="363706" y="131189"/>
                </a:lnTo>
                <a:lnTo>
                  <a:pt x="352139" y="126321"/>
                </a:lnTo>
                <a:lnTo>
                  <a:pt x="344525" y="114113"/>
                </a:lnTo>
                <a:lnTo>
                  <a:pt x="342289" y="108016"/>
                </a:lnTo>
                <a:lnTo>
                  <a:pt x="340934" y="100802"/>
                </a:lnTo>
                <a:lnTo>
                  <a:pt x="340460" y="92470"/>
                </a:lnTo>
                <a:lnTo>
                  <a:pt x="393509" y="92470"/>
                </a:lnTo>
                <a:lnTo>
                  <a:pt x="393509" y="90572"/>
                </a:lnTo>
                <a:lnTo>
                  <a:pt x="393272" y="87829"/>
                </a:lnTo>
                <a:lnTo>
                  <a:pt x="392798" y="84238"/>
                </a:lnTo>
                <a:lnTo>
                  <a:pt x="391849" y="76584"/>
                </a:lnTo>
                <a:lnTo>
                  <a:pt x="390156" y="70351"/>
                </a:lnTo>
                <a:lnTo>
                  <a:pt x="387717" y="65541"/>
                </a:lnTo>
                <a:lnTo>
                  <a:pt x="384464" y="59173"/>
                </a:lnTo>
                <a:lnTo>
                  <a:pt x="379824" y="54194"/>
                </a:lnTo>
                <a:lnTo>
                  <a:pt x="373794" y="50604"/>
                </a:lnTo>
                <a:lnTo>
                  <a:pt x="367764" y="47014"/>
                </a:lnTo>
                <a:lnTo>
                  <a:pt x="361328" y="45218"/>
                </a:lnTo>
                <a:lnTo>
                  <a:pt x="354485" y="45218"/>
                </a:lnTo>
                <a:lnTo>
                  <a:pt x="349065" y="51722"/>
                </a:lnTo>
                <a:close/>
              </a:path>
              <a:path w="539085" h="146427">
                <a:moveTo>
                  <a:pt x="346107" y="45991"/>
                </a:moveTo>
                <a:lnTo>
                  <a:pt x="334172" y="50327"/>
                </a:lnTo>
                <a:lnTo>
                  <a:pt x="341358" y="65779"/>
                </a:lnTo>
                <a:lnTo>
                  <a:pt x="343357" y="60156"/>
                </a:lnTo>
                <a:lnTo>
                  <a:pt x="345355" y="54533"/>
                </a:lnTo>
                <a:lnTo>
                  <a:pt x="349065" y="51722"/>
                </a:lnTo>
                <a:lnTo>
                  <a:pt x="354485" y="45218"/>
                </a:lnTo>
                <a:lnTo>
                  <a:pt x="346107" y="45991"/>
                </a:lnTo>
                <a:close/>
              </a:path>
              <a:path w="539085" h="146427">
                <a:moveTo>
                  <a:pt x="489897" y="61443"/>
                </a:moveTo>
                <a:lnTo>
                  <a:pt x="491032" y="58666"/>
                </a:lnTo>
                <a:lnTo>
                  <a:pt x="493302" y="56091"/>
                </a:lnTo>
                <a:lnTo>
                  <a:pt x="495571" y="53517"/>
                </a:lnTo>
                <a:lnTo>
                  <a:pt x="499010" y="52230"/>
                </a:lnTo>
                <a:lnTo>
                  <a:pt x="509579" y="52230"/>
                </a:lnTo>
                <a:lnTo>
                  <a:pt x="514796" y="54363"/>
                </a:lnTo>
                <a:lnTo>
                  <a:pt x="519268" y="58631"/>
                </a:lnTo>
                <a:lnTo>
                  <a:pt x="523739" y="62899"/>
                </a:lnTo>
                <a:lnTo>
                  <a:pt x="526957" y="68556"/>
                </a:lnTo>
                <a:lnTo>
                  <a:pt x="528922" y="75601"/>
                </a:lnTo>
                <a:lnTo>
                  <a:pt x="534207" y="75601"/>
                </a:lnTo>
                <a:lnTo>
                  <a:pt x="534207" y="45523"/>
                </a:lnTo>
                <a:lnTo>
                  <a:pt x="529634" y="45523"/>
                </a:lnTo>
                <a:lnTo>
                  <a:pt x="529159" y="46810"/>
                </a:lnTo>
                <a:lnTo>
                  <a:pt x="527855" y="48521"/>
                </a:lnTo>
                <a:lnTo>
                  <a:pt x="525941" y="49588"/>
                </a:lnTo>
                <a:lnTo>
                  <a:pt x="523028" y="49588"/>
                </a:lnTo>
                <a:lnTo>
                  <a:pt x="519945" y="48860"/>
                </a:lnTo>
                <a:lnTo>
                  <a:pt x="514999" y="47403"/>
                </a:lnTo>
                <a:lnTo>
                  <a:pt x="510053" y="45946"/>
                </a:lnTo>
                <a:lnTo>
                  <a:pt x="505379" y="45218"/>
                </a:lnTo>
                <a:lnTo>
                  <a:pt x="490880" y="45218"/>
                </a:lnTo>
                <a:lnTo>
                  <a:pt x="483021" y="48148"/>
                </a:lnTo>
                <a:lnTo>
                  <a:pt x="477397" y="54008"/>
                </a:lnTo>
                <a:lnTo>
                  <a:pt x="471774" y="59868"/>
                </a:lnTo>
                <a:lnTo>
                  <a:pt x="468962" y="66828"/>
                </a:lnTo>
                <a:lnTo>
                  <a:pt x="468962" y="81258"/>
                </a:lnTo>
                <a:lnTo>
                  <a:pt x="470758" y="86779"/>
                </a:lnTo>
                <a:lnTo>
                  <a:pt x="474348" y="91453"/>
                </a:lnTo>
                <a:lnTo>
                  <a:pt x="477871" y="96127"/>
                </a:lnTo>
                <a:lnTo>
                  <a:pt x="483698" y="100463"/>
                </a:lnTo>
                <a:lnTo>
                  <a:pt x="491828" y="104460"/>
                </a:lnTo>
                <a:lnTo>
                  <a:pt x="507276" y="111980"/>
                </a:lnTo>
                <a:lnTo>
                  <a:pt x="510595" y="113605"/>
                </a:lnTo>
                <a:lnTo>
                  <a:pt x="513001" y="115130"/>
                </a:lnTo>
                <a:lnTo>
                  <a:pt x="514491" y="116552"/>
                </a:lnTo>
                <a:lnTo>
                  <a:pt x="517201" y="119194"/>
                </a:lnTo>
                <a:lnTo>
                  <a:pt x="518556" y="122378"/>
                </a:lnTo>
                <a:lnTo>
                  <a:pt x="518556" y="130033"/>
                </a:lnTo>
                <a:lnTo>
                  <a:pt x="517303" y="133200"/>
                </a:lnTo>
                <a:lnTo>
                  <a:pt x="514796" y="135605"/>
                </a:lnTo>
                <a:lnTo>
                  <a:pt x="512289" y="138010"/>
                </a:lnTo>
                <a:lnTo>
                  <a:pt x="508360" y="139212"/>
                </a:lnTo>
                <a:lnTo>
                  <a:pt x="497181" y="139212"/>
                </a:lnTo>
                <a:lnTo>
                  <a:pt x="491490" y="137163"/>
                </a:lnTo>
                <a:lnTo>
                  <a:pt x="485934" y="133065"/>
                </a:lnTo>
                <a:lnTo>
                  <a:pt x="480378" y="128966"/>
                </a:lnTo>
                <a:lnTo>
                  <a:pt x="476584" y="121938"/>
                </a:lnTo>
                <a:lnTo>
                  <a:pt x="474552" y="111980"/>
                </a:lnTo>
                <a:lnTo>
                  <a:pt x="468759" y="111980"/>
                </a:lnTo>
                <a:lnTo>
                  <a:pt x="468759" y="146427"/>
                </a:lnTo>
                <a:lnTo>
                  <a:pt x="473739" y="146427"/>
                </a:lnTo>
                <a:lnTo>
                  <a:pt x="474822" y="144259"/>
                </a:lnTo>
                <a:lnTo>
                  <a:pt x="475788" y="142718"/>
                </a:lnTo>
                <a:lnTo>
                  <a:pt x="476635" y="141803"/>
                </a:lnTo>
                <a:lnTo>
                  <a:pt x="478481" y="140432"/>
                </a:lnTo>
                <a:lnTo>
                  <a:pt x="481107" y="140601"/>
                </a:lnTo>
                <a:lnTo>
                  <a:pt x="483190" y="141346"/>
                </a:lnTo>
                <a:lnTo>
                  <a:pt x="486747" y="142566"/>
                </a:lnTo>
                <a:lnTo>
                  <a:pt x="490880" y="143988"/>
                </a:lnTo>
                <a:lnTo>
                  <a:pt x="494352" y="144987"/>
                </a:lnTo>
                <a:lnTo>
                  <a:pt x="497164" y="145563"/>
                </a:lnTo>
                <a:lnTo>
                  <a:pt x="499975" y="146139"/>
                </a:lnTo>
                <a:lnTo>
                  <a:pt x="502770" y="146427"/>
                </a:lnTo>
                <a:lnTo>
                  <a:pt x="507586" y="146389"/>
                </a:lnTo>
                <a:lnTo>
                  <a:pt x="520989" y="143606"/>
                </a:lnTo>
                <a:lnTo>
                  <a:pt x="530701" y="136418"/>
                </a:lnTo>
                <a:lnTo>
                  <a:pt x="536290" y="129745"/>
                </a:lnTo>
                <a:lnTo>
                  <a:pt x="539085" y="122548"/>
                </a:lnTo>
                <a:lnTo>
                  <a:pt x="539085" y="106899"/>
                </a:lnTo>
                <a:lnTo>
                  <a:pt x="536375" y="100226"/>
                </a:lnTo>
                <a:lnTo>
                  <a:pt x="530954" y="94806"/>
                </a:lnTo>
                <a:lnTo>
                  <a:pt x="527703" y="91623"/>
                </a:lnTo>
                <a:lnTo>
                  <a:pt x="522554" y="88337"/>
                </a:lnTo>
                <a:lnTo>
                  <a:pt x="515507" y="84950"/>
                </a:lnTo>
                <a:lnTo>
                  <a:pt x="504125" y="79463"/>
                </a:lnTo>
                <a:lnTo>
                  <a:pt x="498637" y="76820"/>
                </a:lnTo>
                <a:lnTo>
                  <a:pt x="494911" y="74247"/>
                </a:lnTo>
                <a:lnTo>
                  <a:pt x="492946" y="71740"/>
                </a:lnTo>
                <a:lnTo>
                  <a:pt x="490914" y="69301"/>
                </a:lnTo>
                <a:lnTo>
                  <a:pt x="489897" y="66863"/>
                </a:lnTo>
                <a:lnTo>
                  <a:pt x="489897" y="61443"/>
                </a:lnTo>
                <a:close/>
              </a:path>
              <a:path w="539085" h="146427">
                <a:moveTo>
                  <a:pt x="252032" y="61443"/>
                </a:moveTo>
                <a:lnTo>
                  <a:pt x="253167" y="58666"/>
                </a:lnTo>
                <a:lnTo>
                  <a:pt x="255437" y="56091"/>
                </a:lnTo>
                <a:lnTo>
                  <a:pt x="257706" y="53517"/>
                </a:lnTo>
                <a:lnTo>
                  <a:pt x="261145" y="52230"/>
                </a:lnTo>
                <a:lnTo>
                  <a:pt x="271714" y="52230"/>
                </a:lnTo>
                <a:lnTo>
                  <a:pt x="276931" y="54363"/>
                </a:lnTo>
                <a:lnTo>
                  <a:pt x="281402" y="58631"/>
                </a:lnTo>
                <a:lnTo>
                  <a:pt x="285874" y="62899"/>
                </a:lnTo>
                <a:lnTo>
                  <a:pt x="289092" y="68556"/>
                </a:lnTo>
                <a:lnTo>
                  <a:pt x="291057" y="75601"/>
                </a:lnTo>
                <a:lnTo>
                  <a:pt x="296342" y="75601"/>
                </a:lnTo>
                <a:lnTo>
                  <a:pt x="296342" y="45523"/>
                </a:lnTo>
                <a:lnTo>
                  <a:pt x="291768" y="45523"/>
                </a:lnTo>
                <a:lnTo>
                  <a:pt x="291294" y="46810"/>
                </a:lnTo>
                <a:lnTo>
                  <a:pt x="289990" y="48521"/>
                </a:lnTo>
                <a:lnTo>
                  <a:pt x="288076" y="49588"/>
                </a:lnTo>
                <a:lnTo>
                  <a:pt x="285163" y="49588"/>
                </a:lnTo>
                <a:lnTo>
                  <a:pt x="282080" y="48860"/>
                </a:lnTo>
                <a:lnTo>
                  <a:pt x="277134" y="47403"/>
                </a:lnTo>
                <a:lnTo>
                  <a:pt x="272188" y="45946"/>
                </a:lnTo>
                <a:lnTo>
                  <a:pt x="267514" y="45218"/>
                </a:lnTo>
                <a:lnTo>
                  <a:pt x="253015" y="45218"/>
                </a:lnTo>
                <a:lnTo>
                  <a:pt x="245155" y="48148"/>
                </a:lnTo>
                <a:lnTo>
                  <a:pt x="239532" y="54008"/>
                </a:lnTo>
                <a:lnTo>
                  <a:pt x="233909" y="59868"/>
                </a:lnTo>
                <a:lnTo>
                  <a:pt x="231097" y="66828"/>
                </a:lnTo>
                <a:lnTo>
                  <a:pt x="231097" y="81258"/>
                </a:lnTo>
                <a:lnTo>
                  <a:pt x="232893" y="86779"/>
                </a:lnTo>
                <a:lnTo>
                  <a:pt x="236483" y="91453"/>
                </a:lnTo>
                <a:lnTo>
                  <a:pt x="240006" y="96127"/>
                </a:lnTo>
                <a:lnTo>
                  <a:pt x="245833" y="100463"/>
                </a:lnTo>
                <a:lnTo>
                  <a:pt x="253963" y="104460"/>
                </a:lnTo>
                <a:lnTo>
                  <a:pt x="269410" y="111980"/>
                </a:lnTo>
                <a:lnTo>
                  <a:pt x="272730" y="113605"/>
                </a:lnTo>
                <a:lnTo>
                  <a:pt x="275135" y="115130"/>
                </a:lnTo>
                <a:lnTo>
                  <a:pt x="276626" y="116552"/>
                </a:lnTo>
                <a:lnTo>
                  <a:pt x="279336" y="119194"/>
                </a:lnTo>
                <a:lnTo>
                  <a:pt x="280691" y="122378"/>
                </a:lnTo>
                <a:lnTo>
                  <a:pt x="280691" y="130033"/>
                </a:lnTo>
                <a:lnTo>
                  <a:pt x="279438" y="133200"/>
                </a:lnTo>
                <a:lnTo>
                  <a:pt x="276931" y="135605"/>
                </a:lnTo>
                <a:lnTo>
                  <a:pt x="274424" y="138010"/>
                </a:lnTo>
                <a:lnTo>
                  <a:pt x="270495" y="139212"/>
                </a:lnTo>
                <a:lnTo>
                  <a:pt x="259315" y="139212"/>
                </a:lnTo>
                <a:lnTo>
                  <a:pt x="253624" y="137163"/>
                </a:lnTo>
                <a:lnTo>
                  <a:pt x="248069" y="133065"/>
                </a:lnTo>
                <a:lnTo>
                  <a:pt x="242513" y="128966"/>
                </a:lnTo>
                <a:lnTo>
                  <a:pt x="238719" y="121938"/>
                </a:lnTo>
                <a:lnTo>
                  <a:pt x="236687" y="111980"/>
                </a:lnTo>
                <a:lnTo>
                  <a:pt x="230894" y="111980"/>
                </a:lnTo>
                <a:lnTo>
                  <a:pt x="230894" y="146427"/>
                </a:lnTo>
                <a:lnTo>
                  <a:pt x="235873" y="146427"/>
                </a:lnTo>
                <a:lnTo>
                  <a:pt x="236957" y="144259"/>
                </a:lnTo>
                <a:lnTo>
                  <a:pt x="237923" y="142718"/>
                </a:lnTo>
                <a:lnTo>
                  <a:pt x="238770" y="141803"/>
                </a:lnTo>
                <a:lnTo>
                  <a:pt x="240616" y="140432"/>
                </a:lnTo>
                <a:lnTo>
                  <a:pt x="243242" y="140601"/>
                </a:lnTo>
                <a:lnTo>
                  <a:pt x="245325" y="141346"/>
                </a:lnTo>
                <a:lnTo>
                  <a:pt x="248882" y="142566"/>
                </a:lnTo>
                <a:lnTo>
                  <a:pt x="253015" y="143988"/>
                </a:lnTo>
                <a:lnTo>
                  <a:pt x="256487" y="144987"/>
                </a:lnTo>
                <a:lnTo>
                  <a:pt x="259298" y="145563"/>
                </a:lnTo>
                <a:lnTo>
                  <a:pt x="262110" y="146139"/>
                </a:lnTo>
                <a:lnTo>
                  <a:pt x="264905" y="146427"/>
                </a:lnTo>
                <a:lnTo>
                  <a:pt x="269721" y="146389"/>
                </a:lnTo>
                <a:lnTo>
                  <a:pt x="283124" y="143606"/>
                </a:lnTo>
                <a:lnTo>
                  <a:pt x="292835" y="136418"/>
                </a:lnTo>
                <a:lnTo>
                  <a:pt x="298425" y="129745"/>
                </a:lnTo>
                <a:lnTo>
                  <a:pt x="301220" y="122547"/>
                </a:lnTo>
                <a:lnTo>
                  <a:pt x="301220" y="106899"/>
                </a:lnTo>
                <a:lnTo>
                  <a:pt x="298510" y="100226"/>
                </a:lnTo>
                <a:lnTo>
                  <a:pt x="293090" y="94806"/>
                </a:lnTo>
                <a:lnTo>
                  <a:pt x="289838" y="91623"/>
                </a:lnTo>
                <a:lnTo>
                  <a:pt x="284689" y="88337"/>
                </a:lnTo>
                <a:lnTo>
                  <a:pt x="277642" y="84950"/>
                </a:lnTo>
                <a:lnTo>
                  <a:pt x="266260" y="79463"/>
                </a:lnTo>
                <a:lnTo>
                  <a:pt x="260772" y="76820"/>
                </a:lnTo>
                <a:lnTo>
                  <a:pt x="257046" y="74247"/>
                </a:lnTo>
                <a:lnTo>
                  <a:pt x="255081" y="71740"/>
                </a:lnTo>
                <a:lnTo>
                  <a:pt x="253049" y="69301"/>
                </a:lnTo>
                <a:lnTo>
                  <a:pt x="252032" y="66863"/>
                </a:lnTo>
                <a:lnTo>
                  <a:pt x="252032" y="614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8355" y="2864962"/>
            <a:ext cx="28778" cy="20442"/>
          </a:xfrm>
          <a:custGeom>
            <a:avLst/>
            <a:gdLst/>
            <a:ahLst/>
            <a:cxnLst/>
            <a:rect l="l" t="t" r="r" b="b"/>
            <a:pathLst>
              <a:path w="31656" h="23168">
                <a:moveTo>
                  <a:pt x="0" y="17749"/>
                </a:moveTo>
                <a:lnTo>
                  <a:pt x="4268" y="19916"/>
                </a:lnTo>
                <a:lnTo>
                  <a:pt x="8536" y="22084"/>
                </a:lnTo>
                <a:lnTo>
                  <a:pt x="13449" y="23168"/>
                </a:lnTo>
                <a:lnTo>
                  <a:pt x="19004" y="23168"/>
                </a:lnTo>
                <a:lnTo>
                  <a:pt x="30926" y="21835"/>
                </a:lnTo>
                <a:lnTo>
                  <a:pt x="31656" y="5182"/>
                </a:lnTo>
                <a:lnTo>
                  <a:pt x="28709" y="12702"/>
                </a:lnTo>
                <a:lnTo>
                  <a:pt x="23678" y="16462"/>
                </a:lnTo>
                <a:lnTo>
                  <a:pt x="10873" y="16462"/>
                </a:lnTo>
                <a:lnTo>
                  <a:pt x="6808" y="14090"/>
                </a:lnTo>
                <a:lnTo>
                  <a:pt x="4369" y="9349"/>
                </a:lnTo>
                <a:lnTo>
                  <a:pt x="3150" y="6910"/>
                </a:lnTo>
                <a:lnTo>
                  <a:pt x="2405" y="3794"/>
                </a:lnTo>
                <a:lnTo>
                  <a:pt x="2134" y="0"/>
                </a:lnTo>
                <a:lnTo>
                  <a:pt x="0" y="17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93709" y="2758714"/>
            <a:ext cx="95252" cy="126690"/>
          </a:xfrm>
          <a:custGeom>
            <a:avLst/>
            <a:gdLst/>
            <a:ahLst/>
            <a:cxnLst/>
            <a:rect l="l" t="t" r="r" b="b"/>
            <a:pathLst>
              <a:path w="104777" h="143582">
                <a:moveTo>
                  <a:pt x="4268" y="5690"/>
                </a:moveTo>
                <a:lnTo>
                  <a:pt x="7181" y="6757"/>
                </a:lnTo>
                <a:lnTo>
                  <a:pt x="8740" y="8281"/>
                </a:lnTo>
                <a:lnTo>
                  <a:pt x="10298" y="9805"/>
                </a:lnTo>
                <a:lnTo>
                  <a:pt x="11077" y="12735"/>
                </a:lnTo>
                <a:lnTo>
                  <a:pt x="11077" y="143582"/>
                </a:lnTo>
                <a:lnTo>
                  <a:pt x="14024" y="143582"/>
                </a:lnTo>
                <a:lnTo>
                  <a:pt x="30386" y="131794"/>
                </a:lnTo>
                <a:lnTo>
                  <a:pt x="34112" y="135317"/>
                </a:lnTo>
                <a:lnTo>
                  <a:pt x="38110" y="138162"/>
                </a:lnTo>
                <a:lnTo>
                  <a:pt x="40244" y="120413"/>
                </a:lnTo>
                <a:lnTo>
                  <a:pt x="40244" y="64322"/>
                </a:lnTo>
                <a:lnTo>
                  <a:pt x="41582" y="61968"/>
                </a:lnTo>
                <a:lnTo>
                  <a:pt x="44258" y="58682"/>
                </a:lnTo>
                <a:lnTo>
                  <a:pt x="46934" y="55397"/>
                </a:lnTo>
                <a:lnTo>
                  <a:pt x="50508" y="53754"/>
                </a:lnTo>
                <a:lnTo>
                  <a:pt x="62568" y="53754"/>
                </a:lnTo>
                <a:lnTo>
                  <a:pt x="67666" y="57683"/>
                </a:lnTo>
                <a:lnTo>
                  <a:pt x="70275" y="65541"/>
                </a:lnTo>
                <a:lnTo>
                  <a:pt x="71062" y="68097"/>
                </a:lnTo>
                <a:lnTo>
                  <a:pt x="73406" y="79979"/>
                </a:lnTo>
                <a:lnTo>
                  <a:pt x="74187" y="93689"/>
                </a:lnTo>
                <a:lnTo>
                  <a:pt x="73989" y="101995"/>
                </a:lnTo>
                <a:lnTo>
                  <a:pt x="72565" y="115248"/>
                </a:lnTo>
                <a:lnTo>
                  <a:pt x="69766" y="125596"/>
                </a:lnTo>
                <a:lnTo>
                  <a:pt x="69036" y="142248"/>
                </a:lnTo>
                <a:lnTo>
                  <a:pt x="80867" y="137597"/>
                </a:lnTo>
                <a:lnTo>
                  <a:pt x="91109" y="129610"/>
                </a:lnTo>
                <a:lnTo>
                  <a:pt x="93564" y="126870"/>
                </a:lnTo>
                <a:lnTo>
                  <a:pt x="99793" y="116681"/>
                </a:lnTo>
                <a:lnTo>
                  <a:pt x="103531" y="104333"/>
                </a:lnTo>
                <a:lnTo>
                  <a:pt x="104777" y="89827"/>
                </a:lnTo>
                <a:lnTo>
                  <a:pt x="103921" y="79021"/>
                </a:lnTo>
                <a:lnTo>
                  <a:pt x="100368" y="66745"/>
                </a:lnTo>
                <a:lnTo>
                  <a:pt x="94055" y="56091"/>
                </a:lnTo>
                <a:lnTo>
                  <a:pt x="89675" y="51320"/>
                </a:lnTo>
                <a:lnTo>
                  <a:pt x="78833" y="44610"/>
                </a:lnTo>
                <a:lnTo>
                  <a:pt x="65753" y="42373"/>
                </a:lnTo>
                <a:lnTo>
                  <a:pt x="59858" y="42373"/>
                </a:lnTo>
                <a:lnTo>
                  <a:pt x="54370" y="43829"/>
                </a:lnTo>
                <a:lnTo>
                  <a:pt x="49289" y="46742"/>
                </a:lnTo>
                <a:lnTo>
                  <a:pt x="43496" y="50773"/>
                </a:lnTo>
                <a:lnTo>
                  <a:pt x="40244" y="53957"/>
                </a:lnTo>
                <a:lnTo>
                  <a:pt x="40244" y="0"/>
                </a:lnTo>
                <a:lnTo>
                  <a:pt x="0" y="0"/>
                </a:lnTo>
                <a:lnTo>
                  <a:pt x="0" y="5080"/>
                </a:lnTo>
                <a:lnTo>
                  <a:pt x="4268" y="5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27454" y="2758715"/>
            <a:ext cx="117239" cy="124090"/>
          </a:xfrm>
          <a:custGeom>
            <a:avLst/>
            <a:gdLst/>
            <a:ahLst/>
            <a:cxnLst/>
            <a:rect l="l" t="t" r="r" b="b"/>
            <a:pathLst>
              <a:path w="128963" h="140635">
                <a:moveTo>
                  <a:pt x="122413" y="94644"/>
                </a:moveTo>
                <a:lnTo>
                  <a:pt x="115972" y="108333"/>
                </a:lnTo>
                <a:lnTo>
                  <a:pt x="108789" y="118701"/>
                </a:lnTo>
                <a:lnTo>
                  <a:pt x="100864" y="125748"/>
                </a:lnTo>
                <a:lnTo>
                  <a:pt x="94919" y="129010"/>
                </a:lnTo>
                <a:lnTo>
                  <a:pt x="83030" y="132775"/>
                </a:lnTo>
                <a:lnTo>
                  <a:pt x="69309" y="134030"/>
                </a:lnTo>
                <a:lnTo>
                  <a:pt x="62330" y="134030"/>
                </a:lnTo>
                <a:lnTo>
                  <a:pt x="57639" y="133285"/>
                </a:lnTo>
                <a:lnTo>
                  <a:pt x="55233" y="131794"/>
                </a:lnTo>
                <a:lnTo>
                  <a:pt x="52828" y="130304"/>
                </a:lnTo>
                <a:lnTo>
                  <a:pt x="51626" y="127256"/>
                </a:lnTo>
                <a:lnTo>
                  <a:pt x="51626" y="16122"/>
                </a:lnTo>
                <a:lnTo>
                  <a:pt x="53032" y="10940"/>
                </a:lnTo>
                <a:lnTo>
                  <a:pt x="55844" y="8840"/>
                </a:lnTo>
                <a:lnTo>
                  <a:pt x="58655" y="6740"/>
                </a:lnTo>
                <a:lnTo>
                  <a:pt x="64295" y="5554"/>
                </a:lnTo>
                <a:lnTo>
                  <a:pt x="72764" y="5283"/>
                </a:lnTo>
                <a:lnTo>
                  <a:pt x="72764" y="0"/>
                </a:lnTo>
                <a:lnTo>
                  <a:pt x="0" y="0"/>
                </a:lnTo>
                <a:lnTo>
                  <a:pt x="0" y="5283"/>
                </a:lnTo>
                <a:lnTo>
                  <a:pt x="6029" y="5622"/>
                </a:lnTo>
                <a:lnTo>
                  <a:pt x="10196" y="6435"/>
                </a:lnTo>
                <a:lnTo>
                  <a:pt x="12499" y="7722"/>
                </a:lnTo>
                <a:lnTo>
                  <a:pt x="16429" y="9822"/>
                </a:lnTo>
                <a:lnTo>
                  <a:pt x="18394" y="13921"/>
                </a:lnTo>
                <a:lnTo>
                  <a:pt x="18394" y="126815"/>
                </a:lnTo>
                <a:lnTo>
                  <a:pt x="16328" y="130948"/>
                </a:lnTo>
                <a:lnTo>
                  <a:pt x="12194" y="133116"/>
                </a:lnTo>
                <a:lnTo>
                  <a:pt x="9755" y="134403"/>
                </a:lnTo>
                <a:lnTo>
                  <a:pt x="5690" y="135147"/>
                </a:lnTo>
                <a:lnTo>
                  <a:pt x="0" y="135351"/>
                </a:lnTo>
                <a:lnTo>
                  <a:pt x="0" y="140635"/>
                </a:lnTo>
                <a:lnTo>
                  <a:pt x="120528" y="140635"/>
                </a:lnTo>
                <a:lnTo>
                  <a:pt x="128963" y="93485"/>
                </a:lnTo>
                <a:lnTo>
                  <a:pt x="122866" y="93485"/>
                </a:lnTo>
                <a:lnTo>
                  <a:pt x="122413" y="94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58966" y="2755936"/>
            <a:ext cx="29286" cy="28511"/>
          </a:xfrm>
          <a:custGeom>
            <a:avLst/>
            <a:gdLst/>
            <a:ahLst/>
            <a:cxnLst/>
            <a:rect l="l" t="t" r="r" b="b"/>
            <a:pathLst>
              <a:path w="32215" h="32313">
                <a:moveTo>
                  <a:pt x="32215" y="16156"/>
                </a:moveTo>
                <a:lnTo>
                  <a:pt x="32215" y="11685"/>
                </a:lnTo>
                <a:lnTo>
                  <a:pt x="30640" y="7875"/>
                </a:lnTo>
                <a:lnTo>
                  <a:pt x="27489" y="4725"/>
                </a:lnTo>
                <a:lnTo>
                  <a:pt x="24339" y="1574"/>
                </a:lnTo>
                <a:lnTo>
                  <a:pt x="20562" y="0"/>
                </a:lnTo>
                <a:lnTo>
                  <a:pt x="11686" y="0"/>
                </a:lnTo>
                <a:lnTo>
                  <a:pt x="7876" y="1574"/>
                </a:lnTo>
                <a:lnTo>
                  <a:pt x="4725" y="4725"/>
                </a:lnTo>
                <a:lnTo>
                  <a:pt x="1574" y="7875"/>
                </a:lnTo>
                <a:lnTo>
                  <a:pt x="0" y="11685"/>
                </a:lnTo>
                <a:lnTo>
                  <a:pt x="0" y="20628"/>
                </a:lnTo>
                <a:lnTo>
                  <a:pt x="1574" y="24438"/>
                </a:lnTo>
                <a:lnTo>
                  <a:pt x="4725" y="27588"/>
                </a:lnTo>
                <a:lnTo>
                  <a:pt x="7876" y="30738"/>
                </a:lnTo>
                <a:lnTo>
                  <a:pt x="11686" y="32313"/>
                </a:lnTo>
                <a:lnTo>
                  <a:pt x="20562" y="32313"/>
                </a:lnTo>
                <a:lnTo>
                  <a:pt x="24339" y="30738"/>
                </a:lnTo>
                <a:lnTo>
                  <a:pt x="27489" y="27588"/>
                </a:lnTo>
                <a:lnTo>
                  <a:pt x="30640" y="24438"/>
                </a:lnTo>
                <a:lnTo>
                  <a:pt x="32215" y="20628"/>
                </a:lnTo>
                <a:lnTo>
                  <a:pt x="32215" y="1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50650" y="2798255"/>
            <a:ext cx="45085" cy="84550"/>
          </a:xfrm>
          <a:custGeom>
            <a:avLst/>
            <a:gdLst/>
            <a:ahLst/>
            <a:cxnLst/>
            <a:rect l="l" t="t" r="r" b="b"/>
            <a:pathLst>
              <a:path w="49594" h="95823">
                <a:moveTo>
                  <a:pt x="49594" y="95823"/>
                </a:moveTo>
                <a:lnTo>
                  <a:pt x="49594" y="90844"/>
                </a:lnTo>
                <a:lnTo>
                  <a:pt x="45866" y="90098"/>
                </a:lnTo>
                <a:lnTo>
                  <a:pt x="43326" y="89082"/>
                </a:lnTo>
                <a:lnTo>
                  <a:pt x="40616" y="86508"/>
                </a:lnTo>
                <a:lnTo>
                  <a:pt x="39939" y="83595"/>
                </a:lnTo>
                <a:lnTo>
                  <a:pt x="39939" y="0"/>
                </a:lnTo>
                <a:lnTo>
                  <a:pt x="0" y="0"/>
                </a:lnTo>
                <a:lnTo>
                  <a:pt x="0" y="5080"/>
                </a:lnTo>
                <a:lnTo>
                  <a:pt x="4199" y="5825"/>
                </a:lnTo>
                <a:lnTo>
                  <a:pt x="7012" y="6960"/>
                </a:lnTo>
                <a:lnTo>
                  <a:pt x="8434" y="8485"/>
                </a:lnTo>
                <a:lnTo>
                  <a:pt x="9858" y="10009"/>
                </a:lnTo>
                <a:lnTo>
                  <a:pt x="10569" y="12871"/>
                </a:lnTo>
                <a:lnTo>
                  <a:pt x="10569" y="82985"/>
                </a:lnTo>
                <a:lnTo>
                  <a:pt x="9553" y="86271"/>
                </a:lnTo>
                <a:lnTo>
                  <a:pt x="7520" y="88100"/>
                </a:lnTo>
                <a:lnTo>
                  <a:pt x="6165" y="89319"/>
                </a:lnTo>
                <a:lnTo>
                  <a:pt x="3658" y="90234"/>
                </a:lnTo>
                <a:lnTo>
                  <a:pt x="0" y="90844"/>
                </a:lnTo>
                <a:lnTo>
                  <a:pt x="0" y="95823"/>
                </a:lnTo>
                <a:lnTo>
                  <a:pt x="49594" y="9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34832" y="2871284"/>
            <a:ext cx="7437" cy="12149"/>
          </a:xfrm>
          <a:custGeom>
            <a:avLst/>
            <a:gdLst/>
            <a:ahLst/>
            <a:cxnLst/>
            <a:rect l="l" t="t" r="r" b="b"/>
            <a:pathLst>
              <a:path w="8181" h="13769">
                <a:moveTo>
                  <a:pt x="2321" y="1168"/>
                </a:moveTo>
                <a:lnTo>
                  <a:pt x="0" y="0"/>
                </a:lnTo>
                <a:lnTo>
                  <a:pt x="931" y="13769"/>
                </a:lnTo>
                <a:lnTo>
                  <a:pt x="8181" y="11397"/>
                </a:lnTo>
                <a:lnTo>
                  <a:pt x="4895" y="1168"/>
                </a:lnTo>
                <a:lnTo>
                  <a:pt x="2321" y="1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02604" y="2796102"/>
            <a:ext cx="87584" cy="89301"/>
          </a:xfrm>
          <a:custGeom>
            <a:avLst/>
            <a:gdLst/>
            <a:ahLst/>
            <a:cxnLst/>
            <a:rect l="l" t="t" r="r" b="b"/>
            <a:pathLst>
              <a:path w="96342" h="101208">
                <a:moveTo>
                  <a:pt x="26931" y="17883"/>
                </a:moveTo>
                <a:lnTo>
                  <a:pt x="25711" y="16156"/>
                </a:lnTo>
                <a:lnTo>
                  <a:pt x="25305" y="14124"/>
                </a:lnTo>
                <a:lnTo>
                  <a:pt x="25305" y="12024"/>
                </a:lnTo>
                <a:lnTo>
                  <a:pt x="26508" y="10279"/>
                </a:lnTo>
                <a:lnTo>
                  <a:pt x="28913" y="8891"/>
                </a:lnTo>
                <a:lnTo>
                  <a:pt x="31318" y="7502"/>
                </a:lnTo>
                <a:lnTo>
                  <a:pt x="34384" y="6808"/>
                </a:lnTo>
                <a:lnTo>
                  <a:pt x="44750" y="6808"/>
                </a:lnTo>
                <a:lnTo>
                  <a:pt x="49374" y="8281"/>
                </a:lnTo>
                <a:lnTo>
                  <a:pt x="51982" y="11228"/>
                </a:lnTo>
                <a:lnTo>
                  <a:pt x="54591" y="14175"/>
                </a:lnTo>
                <a:lnTo>
                  <a:pt x="55895" y="18730"/>
                </a:lnTo>
                <a:lnTo>
                  <a:pt x="55895" y="40036"/>
                </a:lnTo>
                <a:lnTo>
                  <a:pt x="46912" y="42744"/>
                </a:lnTo>
                <a:lnTo>
                  <a:pt x="33389" y="47378"/>
                </a:lnTo>
                <a:lnTo>
                  <a:pt x="22257" y="51996"/>
                </a:lnTo>
                <a:lnTo>
                  <a:pt x="13516" y="56599"/>
                </a:lnTo>
                <a:lnTo>
                  <a:pt x="3215" y="66551"/>
                </a:lnTo>
                <a:lnTo>
                  <a:pt x="0" y="78853"/>
                </a:lnTo>
                <a:lnTo>
                  <a:pt x="0" y="86508"/>
                </a:lnTo>
                <a:lnTo>
                  <a:pt x="2473" y="92147"/>
                </a:lnTo>
                <a:lnTo>
                  <a:pt x="7419" y="95772"/>
                </a:lnTo>
                <a:lnTo>
                  <a:pt x="12364" y="99396"/>
                </a:lnTo>
                <a:lnTo>
                  <a:pt x="17683" y="101208"/>
                </a:lnTo>
                <a:lnTo>
                  <a:pt x="27642" y="101208"/>
                </a:lnTo>
                <a:lnTo>
                  <a:pt x="31979" y="100463"/>
                </a:lnTo>
                <a:lnTo>
                  <a:pt x="36382" y="98973"/>
                </a:lnTo>
                <a:lnTo>
                  <a:pt x="35450" y="85204"/>
                </a:lnTo>
                <a:lnTo>
                  <a:pt x="33384" y="82867"/>
                </a:lnTo>
                <a:lnTo>
                  <a:pt x="31318" y="80530"/>
                </a:lnTo>
                <a:lnTo>
                  <a:pt x="30285" y="77091"/>
                </a:lnTo>
                <a:lnTo>
                  <a:pt x="30285" y="64897"/>
                </a:lnTo>
                <a:lnTo>
                  <a:pt x="33842" y="58597"/>
                </a:lnTo>
                <a:lnTo>
                  <a:pt x="40955" y="53652"/>
                </a:lnTo>
                <a:lnTo>
                  <a:pt x="45156" y="50739"/>
                </a:lnTo>
                <a:lnTo>
                  <a:pt x="50034" y="48605"/>
                </a:lnTo>
                <a:lnTo>
                  <a:pt x="55590" y="47251"/>
                </a:lnTo>
                <a:lnTo>
                  <a:pt x="55590" y="77633"/>
                </a:lnTo>
                <a:lnTo>
                  <a:pt x="53354" y="80208"/>
                </a:lnTo>
                <a:lnTo>
                  <a:pt x="51423" y="82104"/>
                </a:lnTo>
                <a:lnTo>
                  <a:pt x="49797" y="83324"/>
                </a:lnTo>
                <a:lnTo>
                  <a:pt x="46884" y="85356"/>
                </a:lnTo>
                <a:lnTo>
                  <a:pt x="43733" y="86372"/>
                </a:lnTo>
                <a:lnTo>
                  <a:pt x="40346" y="86372"/>
                </a:lnTo>
                <a:lnTo>
                  <a:pt x="43631" y="96602"/>
                </a:lnTo>
                <a:lnTo>
                  <a:pt x="50135" y="92537"/>
                </a:lnTo>
                <a:lnTo>
                  <a:pt x="55895" y="86779"/>
                </a:lnTo>
                <a:lnTo>
                  <a:pt x="56640" y="90775"/>
                </a:lnTo>
                <a:lnTo>
                  <a:pt x="57826" y="93790"/>
                </a:lnTo>
                <a:lnTo>
                  <a:pt x="59452" y="95822"/>
                </a:lnTo>
                <a:lnTo>
                  <a:pt x="62297" y="99413"/>
                </a:lnTo>
                <a:lnTo>
                  <a:pt x="66803" y="101208"/>
                </a:lnTo>
                <a:lnTo>
                  <a:pt x="76423" y="101208"/>
                </a:lnTo>
                <a:lnTo>
                  <a:pt x="79709" y="100598"/>
                </a:lnTo>
                <a:lnTo>
                  <a:pt x="82826" y="99379"/>
                </a:lnTo>
                <a:lnTo>
                  <a:pt x="87772" y="97482"/>
                </a:lnTo>
                <a:lnTo>
                  <a:pt x="92277" y="94163"/>
                </a:lnTo>
                <a:lnTo>
                  <a:pt x="96342" y="89421"/>
                </a:lnTo>
                <a:lnTo>
                  <a:pt x="93192" y="85051"/>
                </a:lnTo>
                <a:lnTo>
                  <a:pt x="91837" y="86406"/>
                </a:lnTo>
                <a:lnTo>
                  <a:pt x="89551" y="87846"/>
                </a:lnTo>
                <a:lnTo>
                  <a:pt x="88009" y="87998"/>
                </a:lnTo>
                <a:lnTo>
                  <a:pt x="86197" y="87473"/>
                </a:lnTo>
                <a:lnTo>
                  <a:pt x="84638" y="85373"/>
                </a:lnTo>
                <a:lnTo>
                  <a:pt x="84249" y="82612"/>
                </a:lnTo>
                <a:lnTo>
                  <a:pt x="84249" y="32211"/>
                </a:lnTo>
                <a:lnTo>
                  <a:pt x="84147" y="28870"/>
                </a:lnTo>
                <a:lnTo>
                  <a:pt x="80728" y="15457"/>
                </a:lnTo>
                <a:lnTo>
                  <a:pt x="72459" y="6808"/>
                </a:lnTo>
                <a:lnTo>
                  <a:pt x="68430" y="4769"/>
                </a:lnTo>
                <a:lnTo>
                  <a:pt x="56673" y="1192"/>
                </a:lnTo>
                <a:lnTo>
                  <a:pt x="42887" y="0"/>
                </a:lnTo>
                <a:lnTo>
                  <a:pt x="39251" y="88"/>
                </a:lnTo>
                <a:lnTo>
                  <a:pt x="26176" y="2168"/>
                </a:lnTo>
                <a:lnTo>
                  <a:pt x="15142" y="7011"/>
                </a:lnTo>
                <a:lnTo>
                  <a:pt x="7622" y="11685"/>
                </a:lnTo>
                <a:lnTo>
                  <a:pt x="3862" y="18019"/>
                </a:lnTo>
                <a:lnTo>
                  <a:pt x="3862" y="30484"/>
                </a:lnTo>
                <a:lnTo>
                  <a:pt x="5267" y="33905"/>
                </a:lnTo>
                <a:lnTo>
                  <a:pt x="8079" y="36276"/>
                </a:lnTo>
                <a:lnTo>
                  <a:pt x="10891" y="38647"/>
                </a:lnTo>
                <a:lnTo>
                  <a:pt x="14296" y="39832"/>
                </a:lnTo>
                <a:lnTo>
                  <a:pt x="21748" y="39832"/>
                </a:lnTo>
                <a:lnTo>
                  <a:pt x="24780" y="38765"/>
                </a:lnTo>
                <a:lnTo>
                  <a:pt x="27389" y="36632"/>
                </a:lnTo>
                <a:lnTo>
                  <a:pt x="29997" y="34498"/>
                </a:lnTo>
                <a:lnTo>
                  <a:pt x="31301" y="31466"/>
                </a:lnTo>
                <a:lnTo>
                  <a:pt x="31301" y="25979"/>
                </a:lnTo>
                <a:lnTo>
                  <a:pt x="30437" y="23117"/>
                </a:lnTo>
                <a:lnTo>
                  <a:pt x="29098" y="20458"/>
                </a:lnTo>
                <a:lnTo>
                  <a:pt x="26931" y="17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06099" y="2755936"/>
            <a:ext cx="29286" cy="28511"/>
          </a:xfrm>
          <a:custGeom>
            <a:avLst/>
            <a:gdLst/>
            <a:ahLst/>
            <a:cxnLst/>
            <a:rect l="l" t="t" r="r" b="b"/>
            <a:pathLst>
              <a:path w="32215" h="32313">
                <a:moveTo>
                  <a:pt x="32215" y="16156"/>
                </a:moveTo>
                <a:lnTo>
                  <a:pt x="32215" y="11685"/>
                </a:lnTo>
                <a:lnTo>
                  <a:pt x="30640" y="7875"/>
                </a:lnTo>
                <a:lnTo>
                  <a:pt x="27490" y="4725"/>
                </a:lnTo>
                <a:lnTo>
                  <a:pt x="24339" y="1574"/>
                </a:lnTo>
                <a:lnTo>
                  <a:pt x="20562" y="0"/>
                </a:lnTo>
                <a:lnTo>
                  <a:pt x="11686" y="0"/>
                </a:lnTo>
                <a:lnTo>
                  <a:pt x="7876" y="1574"/>
                </a:lnTo>
                <a:lnTo>
                  <a:pt x="4725" y="4725"/>
                </a:lnTo>
                <a:lnTo>
                  <a:pt x="1575" y="7875"/>
                </a:lnTo>
                <a:lnTo>
                  <a:pt x="0" y="11685"/>
                </a:lnTo>
                <a:lnTo>
                  <a:pt x="0" y="20628"/>
                </a:lnTo>
                <a:lnTo>
                  <a:pt x="1575" y="24438"/>
                </a:lnTo>
                <a:lnTo>
                  <a:pt x="4725" y="27588"/>
                </a:lnTo>
                <a:lnTo>
                  <a:pt x="7876" y="30738"/>
                </a:lnTo>
                <a:lnTo>
                  <a:pt x="11686" y="32313"/>
                </a:lnTo>
                <a:lnTo>
                  <a:pt x="20562" y="32313"/>
                </a:lnTo>
                <a:lnTo>
                  <a:pt x="24339" y="30738"/>
                </a:lnTo>
                <a:lnTo>
                  <a:pt x="27490" y="27588"/>
                </a:lnTo>
                <a:lnTo>
                  <a:pt x="30640" y="24438"/>
                </a:lnTo>
                <a:lnTo>
                  <a:pt x="32215" y="20628"/>
                </a:lnTo>
                <a:lnTo>
                  <a:pt x="32215" y="1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97784" y="2798255"/>
            <a:ext cx="45085" cy="84550"/>
          </a:xfrm>
          <a:custGeom>
            <a:avLst/>
            <a:gdLst/>
            <a:ahLst/>
            <a:cxnLst/>
            <a:rect l="l" t="t" r="r" b="b"/>
            <a:pathLst>
              <a:path w="49593" h="95823">
                <a:moveTo>
                  <a:pt x="49593" y="95823"/>
                </a:moveTo>
                <a:lnTo>
                  <a:pt x="49593" y="90844"/>
                </a:lnTo>
                <a:lnTo>
                  <a:pt x="45867" y="90099"/>
                </a:lnTo>
                <a:lnTo>
                  <a:pt x="43326" y="89082"/>
                </a:lnTo>
                <a:lnTo>
                  <a:pt x="40616" y="86508"/>
                </a:lnTo>
                <a:lnTo>
                  <a:pt x="39939" y="83595"/>
                </a:lnTo>
                <a:lnTo>
                  <a:pt x="39939" y="0"/>
                </a:lnTo>
                <a:lnTo>
                  <a:pt x="0" y="0"/>
                </a:lnTo>
                <a:lnTo>
                  <a:pt x="0" y="5080"/>
                </a:lnTo>
                <a:lnTo>
                  <a:pt x="4200" y="5825"/>
                </a:lnTo>
                <a:lnTo>
                  <a:pt x="7011" y="6960"/>
                </a:lnTo>
                <a:lnTo>
                  <a:pt x="8434" y="8485"/>
                </a:lnTo>
                <a:lnTo>
                  <a:pt x="9857" y="10009"/>
                </a:lnTo>
                <a:lnTo>
                  <a:pt x="10569" y="12871"/>
                </a:lnTo>
                <a:lnTo>
                  <a:pt x="10569" y="82985"/>
                </a:lnTo>
                <a:lnTo>
                  <a:pt x="9552" y="86271"/>
                </a:lnTo>
                <a:lnTo>
                  <a:pt x="7520" y="88100"/>
                </a:lnTo>
                <a:lnTo>
                  <a:pt x="6165" y="89319"/>
                </a:lnTo>
                <a:lnTo>
                  <a:pt x="3658" y="90234"/>
                </a:lnTo>
                <a:lnTo>
                  <a:pt x="0" y="90844"/>
                </a:lnTo>
                <a:lnTo>
                  <a:pt x="0" y="95823"/>
                </a:lnTo>
                <a:lnTo>
                  <a:pt x="49593" y="9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47982" y="2758715"/>
            <a:ext cx="45085" cy="124090"/>
          </a:xfrm>
          <a:custGeom>
            <a:avLst/>
            <a:gdLst/>
            <a:ahLst/>
            <a:cxnLst/>
            <a:rect l="l" t="t" r="r" b="b"/>
            <a:pathLst>
              <a:path w="49594" h="140635">
                <a:moveTo>
                  <a:pt x="49594" y="140635"/>
                </a:moveTo>
                <a:lnTo>
                  <a:pt x="49594" y="135656"/>
                </a:lnTo>
                <a:lnTo>
                  <a:pt x="45799" y="134707"/>
                </a:lnTo>
                <a:lnTo>
                  <a:pt x="43157" y="133522"/>
                </a:lnTo>
                <a:lnTo>
                  <a:pt x="40176" y="130677"/>
                </a:lnTo>
                <a:lnTo>
                  <a:pt x="39431" y="127662"/>
                </a:lnTo>
                <a:lnTo>
                  <a:pt x="39431" y="0"/>
                </a:lnTo>
                <a:lnTo>
                  <a:pt x="0" y="0"/>
                </a:lnTo>
                <a:lnTo>
                  <a:pt x="0" y="5080"/>
                </a:lnTo>
                <a:lnTo>
                  <a:pt x="3862" y="5961"/>
                </a:lnTo>
                <a:lnTo>
                  <a:pt x="6503" y="7079"/>
                </a:lnTo>
                <a:lnTo>
                  <a:pt x="9349" y="9788"/>
                </a:lnTo>
                <a:lnTo>
                  <a:pt x="10061" y="12667"/>
                </a:lnTo>
                <a:lnTo>
                  <a:pt x="10061" y="127662"/>
                </a:lnTo>
                <a:lnTo>
                  <a:pt x="7774" y="132150"/>
                </a:lnTo>
                <a:lnTo>
                  <a:pt x="3658" y="134775"/>
                </a:lnTo>
                <a:lnTo>
                  <a:pt x="0" y="135656"/>
                </a:lnTo>
                <a:lnTo>
                  <a:pt x="0" y="140635"/>
                </a:lnTo>
                <a:lnTo>
                  <a:pt x="49594" y="140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06496" y="2755936"/>
            <a:ext cx="29287" cy="28511"/>
          </a:xfrm>
          <a:custGeom>
            <a:avLst/>
            <a:gdLst/>
            <a:ahLst/>
            <a:cxnLst/>
            <a:rect l="l" t="t" r="r" b="b"/>
            <a:pathLst>
              <a:path w="32216" h="32313">
                <a:moveTo>
                  <a:pt x="32216" y="16156"/>
                </a:moveTo>
                <a:lnTo>
                  <a:pt x="32216" y="11685"/>
                </a:lnTo>
                <a:lnTo>
                  <a:pt x="30640" y="7875"/>
                </a:lnTo>
                <a:lnTo>
                  <a:pt x="27489" y="4725"/>
                </a:lnTo>
                <a:lnTo>
                  <a:pt x="24339" y="1574"/>
                </a:lnTo>
                <a:lnTo>
                  <a:pt x="20562" y="0"/>
                </a:lnTo>
                <a:lnTo>
                  <a:pt x="11687" y="0"/>
                </a:lnTo>
                <a:lnTo>
                  <a:pt x="7875" y="1574"/>
                </a:lnTo>
                <a:lnTo>
                  <a:pt x="4725" y="4725"/>
                </a:lnTo>
                <a:lnTo>
                  <a:pt x="1575" y="7875"/>
                </a:lnTo>
                <a:lnTo>
                  <a:pt x="0" y="11685"/>
                </a:lnTo>
                <a:lnTo>
                  <a:pt x="0" y="20628"/>
                </a:lnTo>
                <a:lnTo>
                  <a:pt x="1575" y="24438"/>
                </a:lnTo>
                <a:lnTo>
                  <a:pt x="4725" y="27588"/>
                </a:lnTo>
                <a:lnTo>
                  <a:pt x="7875" y="30738"/>
                </a:lnTo>
                <a:lnTo>
                  <a:pt x="11687" y="32313"/>
                </a:lnTo>
                <a:lnTo>
                  <a:pt x="20562" y="32313"/>
                </a:lnTo>
                <a:lnTo>
                  <a:pt x="24339" y="30738"/>
                </a:lnTo>
                <a:lnTo>
                  <a:pt x="27489" y="27588"/>
                </a:lnTo>
                <a:lnTo>
                  <a:pt x="30640" y="24438"/>
                </a:lnTo>
                <a:lnTo>
                  <a:pt x="32216" y="20628"/>
                </a:lnTo>
                <a:lnTo>
                  <a:pt x="32216" y="1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48380" y="2767232"/>
            <a:ext cx="58850" cy="117993"/>
          </a:xfrm>
          <a:custGeom>
            <a:avLst/>
            <a:gdLst/>
            <a:ahLst/>
            <a:cxnLst/>
            <a:rect l="l" t="t" r="r" b="b"/>
            <a:pathLst>
              <a:path w="64735" h="133725">
                <a:moveTo>
                  <a:pt x="21341" y="130982"/>
                </a:moveTo>
                <a:lnTo>
                  <a:pt x="25000" y="132811"/>
                </a:lnTo>
                <a:lnTo>
                  <a:pt x="29268" y="133725"/>
                </a:lnTo>
                <a:lnTo>
                  <a:pt x="42751" y="133725"/>
                </a:lnTo>
                <a:lnTo>
                  <a:pt x="50034" y="130575"/>
                </a:lnTo>
                <a:lnTo>
                  <a:pt x="55996" y="124275"/>
                </a:lnTo>
                <a:lnTo>
                  <a:pt x="59384" y="120685"/>
                </a:lnTo>
                <a:lnTo>
                  <a:pt x="62297" y="116044"/>
                </a:lnTo>
                <a:lnTo>
                  <a:pt x="64735" y="110354"/>
                </a:lnTo>
                <a:lnTo>
                  <a:pt x="59756" y="107915"/>
                </a:lnTo>
                <a:lnTo>
                  <a:pt x="57927" y="111302"/>
                </a:lnTo>
                <a:lnTo>
                  <a:pt x="56097" y="113961"/>
                </a:lnTo>
                <a:lnTo>
                  <a:pt x="54268" y="115892"/>
                </a:lnTo>
                <a:lnTo>
                  <a:pt x="52438" y="117822"/>
                </a:lnTo>
                <a:lnTo>
                  <a:pt x="50169" y="118788"/>
                </a:lnTo>
                <a:lnTo>
                  <a:pt x="44343" y="118788"/>
                </a:lnTo>
                <a:lnTo>
                  <a:pt x="42107" y="117264"/>
                </a:lnTo>
                <a:lnTo>
                  <a:pt x="40752" y="114215"/>
                </a:lnTo>
                <a:lnTo>
                  <a:pt x="39871" y="112251"/>
                </a:lnTo>
                <a:lnTo>
                  <a:pt x="39431" y="109812"/>
                </a:lnTo>
                <a:lnTo>
                  <a:pt x="39431" y="44304"/>
                </a:lnTo>
                <a:lnTo>
                  <a:pt x="59248" y="44304"/>
                </a:lnTo>
                <a:lnTo>
                  <a:pt x="59248" y="35158"/>
                </a:lnTo>
                <a:lnTo>
                  <a:pt x="39431" y="35158"/>
                </a:lnTo>
                <a:lnTo>
                  <a:pt x="39431" y="0"/>
                </a:lnTo>
                <a:lnTo>
                  <a:pt x="34145" y="0"/>
                </a:lnTo>
                <a:lnTo>
                  <a:pt x="32640" y="2278"/>
                </a:lnTo>
                <a:lnTo>
                  <a:pt x="25158" y="12577"/>
                </a:lnTo>
                <a:lnTo>
                  <a:pt x="16971" y="22253"/>
                </a:lnTo>
                <a:lnTo>
                  <a:pt x="13787" y="25776"/>
                </a:lnTo>
                <a:lnTo>
                  <a:pt x="10399" y="29197"/>
                </a:lnTo>
                <a:lnTo>
                  <a:pt x="6808" y="32516"/>
                </a:lnTo>
                <a:lnTo>
                  <a:pt x="4098" y="34820"/>
                </a:lnTo>
                <a:lnTo>
                  <a:pt x="1828" y="36818"/>
                </a:lnTo>
                <a:lnTo>
                  <a:pt x="0" y="38512"/>
                </a:lnTo>
                <a:lnTo>
                  <a:pt x="0" y="44304"/>
                </a:lnTo>
                <a:lnTo>
                  <a:pt x="10771" y="44304"/>
                </a:lnTo>
                <a:lnTo>
                  <a:pt x="10771" y="121057"/>
                </a:lnTo>
                <a:lnTo>
                  <a:pt x="14295" y="127459"/>
                </a:lnTo>
                <a:lnTo>
                  <a:pt x="21341" y="13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98180" y="2798255"/>
            <a:ext cx="45085" cy="84550"/>
          </a:xfrm>
          <a:custGeom>
            <a:avLst/>
            <a:gdLst/>
            <a:ahLst/>
            <a:cxnLst/>
            <a:rect l="l" t="t" r="r" b="b"/>
            <a:pathLst>
              <a:path w="49594" h="95823">
                <a:moveTo>
                  <a:pt x="49594" y="95823"/>
                </a:moveTo>
                <a:lnTo>
                  <a:pt x="49594" y="90844"/>
                </a:lnTo>
                <a:lnTo>
                  <a:pt x="45867" y="90099"/>
                </a:lnTo>
                <a:lnTo>
                  <a:pt x="43327" y="89082"/>
                </a:lnTo>
                <a:lnTo>
                  <a:pt x="40617" y="86508"/>
                </a:lnTo>
                <a:lnTo>
                  <a:pt x="39939" y="83595"/>
                </a:lnTo>
                <a:lnTo>
                  <a:pt x="39939" y="0"/>
                </a:lnTo>
                <a:lnTo>
                  <a:pt x="0" y="0"/>
                </a:lnTo>
                <a:lnTo>
                  <a:pt x="0" y="5080"/>
                </a:lnTo>
                <a:lnTo>
                  <a:pt x="4200" y="5825"/>
                </a:lnTo>
                <a:lnTo>
                  <a:pt x="7012" y="6960"/>
                </a:lnTo>
                <a:lnTo>
                  <a:pt x="8435" y="8485"/>
                </a:lnTo>
                <a:lnTo>
                  <a:pt x="9858" y="10009"/>
                </a:lnTo>
                <a:lnTo>
                  <a:pt x="10569" y="12871"/>
                </a:lnTo>
                <a:lnTo>
                  <a:pt x="10569" y="82985"/>
                </a:lnTo>
                <a:lnTo>
                  <a:pt x="9553" y="86271"/>
                </a:lnTo>
                <a:lnTo>
                  <a:pt x="7521" y="88100"/>
                </a:lnTo>
                <a:lnTo>
                  <a:pt x="6165" y="89319"/>
                </a:lnTo>
                <a:lnTo>
                  <a:pt x="3658" y="90234"/>
                </a:lnTo>
                <a:lnTo>
                  <a:pt x="0" y="90844"/>
                </a:lnTo>
                <a:lnTo>
                  <a:pt x="0" y="95823"/>
                </a:lnTo>
                <a:lnTo>
                  <a:pt x="49594" y="9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18478" y="2755936"/>
            <a:ext cx="29286" cy="28511"/>
          </a:xfrm>
          <a:custGeom>
            <a:avLst/>
            <a:gdLst/>
            <a:ahLst/>
            <a:cxnLst/>
            <a:rect l="l" t="t" r="r" b="b"/>
            <a:pathLst>
              <a:path w="32215" h="32313">
                <a:moveTo>
                  <a:pt x="32215" y="16157"/>
                </a:moveTo>
                <a:lnTo>
                  <a:pt x="32215" y="11685"/>
                </a:lnTo>
                <a:lnTo>
                  <a:pt x="30640" y="7875"/>
                </a:lnTo>
                <a:lnTo>
                  <a:pt x="27490" y="4725"/>
                </a:lnTo>
                <a:lnTo>
                  <a:pt x="24339" y="1574"/>
                </a:lnTo>
                <a:lnTo>
                  <a:pt x="20562" y="0"/>
                </a:lnTo>
                <a:lnTo>
                  <a:pt x="11686" y="0"/>
                </a:lnTo>
                <a:lnTo>
                  <a:pt x="7876" y="1574"/>
                </a:lnTo>
                <a:lnTo>
                  <a:pt x="4725" y="4725"/>
                </a:lnTo>
                <a:lnTo>
                  <a:pt x="1575" y="7875"/>
                </a:lnTo>
                <a:lnTo>
                  <a:pt x="0" y="11685"/>
                </a:lnTo>
                <a:lnTo>
                  <a:pt x="0" y="20628"/>
                </a:lnTo>
                <a:lnTo>
                  <a:pt x="1575" y="24438"/>
                </a:lnTo>
                <a:lnTo>
                  <a:pt x="4725" y="27588"/>
                </a:lnTo>
                <a:lnTo>
                  <a:pt x="7876" y="30738"/>
                </a:lnTo>
                <a:lnTo>
                  <a:pt x="11686" y="32313"/>
                </a:lnTo>
                <a:lnTo>
                  <a:pt x="20562" y="32313"/>
                </a:lnTo>
                <a:lnTo>
                  <a:pt x="24339" y="30738"/>
                </a:lnTo>
                <a:lnTo>
                  <a:pt x="27490" y="27588"/>
                </a:lnTo>
                <a:lnTo>
                  <a:pt x="30640" y="24438"/>
                </a:lnTo>
                <a:lnTo>
                  <a:pt x="32215" y="20628"/>
                </a:lnTo>
                <a:lnTo>
                  <a:pt x="32215" y="16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10163" y="2798255"/>
            <a:ext cx="45085" cy="84550"/>
          </a:xfrm>
          <a:custGeom>
            <a:avLst/>
            <a:gdLst/>
            <a:ahLst/>
            <a:cxnLst/>
            <a:rect l="l" t="t" r="r" b="b"/>
            <a:pathLst>
              <a:path w="49593" h="95823">
                <a:moveTo>
                  <a:pt x="49593" y="95823"/>
                </a:moveTo>
                <a:lnTo>
                  <a:pt x="49593" y="90844"/>
                </a:lnTo>
                <a:lnTo>
                  <a:pt x="45867" y="90099"/>
                </a:lnTo>
                <a:lnTo>
                  <a:pt x="43326" y="89082"/>
                </a:lnTo>
                <a:lnTo>
                  <a:pt x="40616" y="86508"/>
                </a:lnTo>
                <a:lnTo>
                  <a:pt x="39939" y="83595"/>
                </a:lnTo>
                <a:lnTo>
                  <a:pt x="39939" y="0"/>
                </a:lnTo>
                <a:lnTo>
                  <a:pt x="0" y="0"/>
                </a:lnTo>
                <a:lnTo>
                  <a:pt x="0" y="5080"/>
                </a:lnTo>
                <a:lnTo>
                  <a:pt x="4200" y="5826"/>
                </a:lnTo>
                <a:lnTo>
                  <a:pt x="7011" y="6960"/>
                </a:lnTo>
                <a:lnTo>
                  <a:pt x="8434" y="8485"/>
                </a:lnTo>
                <a:lnTo>
                  <a:pt x="9857" y="10009"/>
                </a:lnTo>
                <a:lnTo>
                  <a:pt x="10569" y="12871"/>
                </a:lnTo>
                <a:lnTo>
                  <a:pt x="10569" y="82985"/>
                </a:lnTo>
                <a:lnTo>
                  <a:pt x="9552" y="86271"/>
                </a:lnTo>
                <a:lnTo>
                  <a:pt x="7520" y="88100"/>
                </a:lnTo>
                <a:lnTo>
                  <a:pt x="6165" y="89319"/>
                </a:lnTo>
                <a:lnTo>
                  <a:pt x="3658" y="90234"/>
                </a:lnTo>
                <a:lnTo>
                  <a:pt x="0" y="90844"/>
                </a:lnTo>
                <a:lnTo>
                  <a:pt x="0" y="95823"/>
                </a:lnTo>
                <a:lnTo>
                  <a:pt x="49593" y="9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61563" y="2796102"/>
            <a:ext cx="75850" cy="89301"/>
          </a:xfrm>
          <a:custGeom>
            <a:avLst/>
            <a:gdLst/>
            <a:ahLst/>
            <a:cxnLst/>
            <a:rect l="l" t="t" r="r" b="b"/>
            <a:pathLst>
              <a:path w="83435" h="101208">
                <a:moveTo>
                  <a:pt x="38076" y="6503"/>
                </a:moveTo>
                <a:lnTo>
                  <a:pt x="48781" y="6503"/>
                </a:lnTo>
                <a:lnTo>
                  <a:pt x="52304" y="8942"/>
                </a:lnTo>
                <a:lnTo>
                  <a:pt x="54065" y="13819"/>
                </a:lnTo>
                <a:lnTo>
                  <a:pt x="54160" y="14086"/>
                </a:lnTo>
                <a:lnTo>
                  <a:pt x="56123" y="24137"/>
                </a:lnTo>
                <a:lnTo>
                  <a:pt x="56911" y="39528"/>
                </a:lnTo>
                <a:lnTo>
                  <a:pt x="28964" y="39528"/>
                </a:lnTo>
                <a:lnTo>
                  <a:pt x="29235" y="28757"/>
                </a:lnTo>
                <a:lnTo>
                  <a:pt x="30369" y="20560"/>
                </a:lnTo>
                <a:lnTo>
                  <a:pt x="23183" y="5108"/>
                </a:lnTo>
                <a:lnTo>
                  <a:pt x="12754" y="13260"/>
                </a:lnTo>
                <a:lnTo>
                  <a:pt x="5310" y="24018"/>
                </a:lnTo>
                <a:lnTo>
                  <a:pt x="1327" y="36144"/>
                </a:lnTo>
                <a:lnTo>
                  <a:pt x="0" y="50502"/>
                </a:lnTo>
                <a:lnTo>
                  <a:pt x="61" y="54040"/>
                </a:lnTo>
                <a:lnTo>
                  <a:pt x="1923" y="68517"/>
                </a:lnTo>
                <a:lnTo>
                  <a:pt x="6374" y="80210"/>
                </a:lnTo>
                <a:lnTo>
                  <a:pt x="13414" y="89116"/>
                </a:lnTo>
                <a:lnTo>
                  <a:pt x="18468" y="93193"/>
                </a:lnTo>
                <a:lnTo>
                  <a:pt x="30001" y="99204"/>
                </a:lnTo>
                <a:lnTo>
                  <a:pt x="42174" y="101208"/>
                </a:lnTo>
                <a:lnTo>
                  <a:pt x="49289" y="101208"/>
                </a:lnTo>
                <a:lnTo>
                  <a:pt x="55590" y="99887"/>
                </a:lnTo>
                <a:lnTo>
                  <a:pt x="61077" y="97245"/>
                </a:lnTo>
                <a:lnTo>
                  <a:pt x="65822" y="94523"/>
                </a:lnTo>
                <a:lnTo>
                  <a:pt x="75128" y="86438"/>
                </a:lnTo>
                <a:lnTo>
                  <a:pt x="83435" y="75195"/>
                </a:lnTo>
                <a:lnTo>
                  <a:pt x="78659" y="72248"/>
                </a:lnTo>
                <a:lnTo>
                  <a:pt x="74729" y="76583"/>
                </a:lnTo>
                <a:lnTo>
                  <a:pt x="71444" y="79666"/>
                </a:lnTo>
                <a:lnTo>
                  <a:pt x="68801" y="81495"/>
                </a:lnTo>
                <a:lnTo>
                  <a:pt x="64464" y="84543"/>
                </a:lnTo>
                <a:lnTo>
                  <a:pt x="59858" y="86068"/>
                </a:lnTo>
                <a:lnTo>
                  <a:pt x="54980" y="86068"/>
                </a:lnTo>
                <a:lnTo>
                  <a:pt x="52717" y="85970"/>
                </a:lnTo>
                <a:lnTo>
                  <a:pt x="41150" y="81102"/>
                </a:lnTo>
                <a:lnTo>
                  <a:pt x="33537" y="68894"/>
                </a:lnTo>
                <a:lnTo>
                  <a:pt x="31301" y="62798"/>
                </a:lnTo>
                <a:lnTo>
                  <a:pt x="29946" y="55583"/>
                </a:lnTo>
                <a:lnTo>
                  <a:pt x="29471" y="47251"/>
                </a:lnTo>
                <a:lnTo>
                  <a:pt x="82521" y="47251"/>
                </a:lnTo>
                <a:lnTo>
                  <a:pt x="82521" y="45354"/>
                </a:lnTo>
                <a:lnTo>
                  <a:pt x="82284" y="42610"/>
                </a:lnTo>
                <a:lnTo>
                  <a:pt x="81809" y="39020"/>
                </a:lnTo>
                <a:lnTo>
                  <a:pt x="80861" y="31365"/>
                </a:lnTo>
                <a:lnTo>
                  <a:pt x="79167" y="25132"/>
                </a:lnTo>
                <a:lnTo>
                  <a:pt x="76728" y="20322"/>
                </a:lnTo>
                <a:lnTo>
                  <a:pt x="73476" y="13955"/>
                </a:lnTo>
                <a:lnTo>
                  <a:pt x="68835" y="8975"/>
                </a:lnTo>
                <a:lnTo>
                  <a:pt x="62805" y="5385"/>
                </a:lnTo>
                <a:lnTo>
                  <a:pt x="56775" y="1795"/>
                </a:lnTo>
                <a:lnTo>
                  <a:pt x="50338" y="0"/>
                </a:lnTo>
                <a:lnTo>
                  <a:pt x="43496" y="0"/>
                </a:lnTo>
                <a:lnTo>
                  <a:pt x="38076" y="6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82639" y="2796102"/>
            <a:ext cx="18466" cy="18141"/>
          </a:xfrm>
          <a:custGeom>
            <a:avLst/>
            <a:gdLst/>
            <a:ahLst/>
            <a:cxnLst/>
            <a:rect l="l" t="t" r="r" b="b"/>
            <a:pathLst>
              <a:path w="20313" h="20560">
                <a:moveTo>
                  <a:pt x="11935" y="772"/>
                </a:moveTo>
                <a:lnTo>
                  <a:pt x="0" y="5108"/>
                </a:lnTo>
                <a:lnTo>
                  <a:pt x="7185" y="20560"/>
                </a:lnTo>
                <a:lnTo>
                  <a:pt x="9184" y="14937"/>
                </a:lnTo>
                <a:lnTo>
                  <a:pt x="11183" y="9314"/>
                </a:lnTo>
                <a:lnTo>
                  <a:pt x="14892" y="6503"/>
                </a:lnTo>
                <a:lnTo>
                  <a:pt x="20313" y="0"/>
                </a:lnTo>
                <a:lnTo>
                  <a:pt x="11935" y="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3208" y="2796102"/>
            <a:ext cx="63932" cy="89301"/>
          </a:xfrm>
          <a:custGeom>
            <a:avLst/>
            <a:gdLst/>
            <a:ahLst/>
            <a:cxnLst/>
            <a:rect l="l" t="t" r="r" b="b"/>
            <a:pathLst>
              <a:path w="70325" h="101208">
                <a:moveTo>
                  <a:pt x="21138" y="16224"/>
                </a:moveTo>
                <a:lnTo>
                  <a:pt x="22273" y="13447"/>
                </a:lnTo>
                <a:lnTo>
                  <a:pt x="24542" y="10872"/>
                </a:lnTo>
                <a:lnTo>
                  <a:pt x="26812" y="8298"/>
                </a:lnTo>
                <a:lnTo>
                  <a:pt x="30251" y="7011"/>
                </a:lnTo>
                <a:lnTo>
                  <a:pt x="40820" y="7011"/>
                </a:lnTo>
                <a:lnTo>
                  <a:pt x="46036" y="9145"/>
                </a:lnTo>
                <a:lnTo>
                  <a:pt x="50508" y="13413"/>
                </a:lnTo>
                <a:lnTo>
                  <a:pt x="54980" y="17680"/>
                </a:lnTo>
                <a:lnTo>
                  <a:pt x="58198" y="23337"/>
                </a:lnTo>
                <a:lnTo>
                  <a:pt x="60163" y="30382"/>
                </a:lnTo>
                <a:lnTo>
                  <a:pt x="65448" y="30382"/>
                </a:lnTo>
                <a:lnTo>
                  <a:pt x="65448" y="304"/>
                </a:lnTo>
                <a:lnTo>
                  <a:pt x="60875" y="304"/>
                </a:lnTo>
                <a:lnTo>
                  <a:pt x="60400" y="1591"/>
                </a:lnTo>
                <a:lnTo>
                  <a:pt x="59096" y="3302"/>
                </a:lnTo>
                <a:lnTo>
                  <a:pt x="57182" y="4369"/>
                </a:lnTo>
                <a:lnTo>
                  <a:pt x="54268" y="4369"/>
                </a:lnTo>
                <a:lnTo>
                  <a:pt x="51186" y="3641"/>
                </a:lnTo>
                <a:lnTo>
                  <a:pt x="46240" y="2184"/>
                </a:lnTo>
                <a:lnTo>
                  <a:pt x="41294" y="727"/>
                </a:lnTo>
                <a:lnTo>
                  <a:pt x="36619" y="0"/>
                </a:lnTo>
                <a:lnTo>
                  <a:pt x="22121" y="0"/>
                </a:lnTo>
                <a:lnTo>
                  <a:pt x="14261" y="2929"/>
                </a:lnTo>
                <a:lnTo>
                  <a:pt x="8638" y="8789"/>
                </a:lnTo>
                <a:lnTo>
                  <a:pt x="3015" y="14649"/>
                </a:lnTo>
                <a:lnTo>
                  <a:pt x="203" y="21609"/>
                </a:lnTo>
                <a:lnTo>
                  <a:pt x="203" y="36039"/>
                </a:lnTo>
                <a:lnTo>
                  <a:pt x="1998" y="41560"/>
                </a:lnTo>
                <a:lnTo>
                  <a:pt x="5589" y="46234"/>
                </a:lnTo>
                <a:lnTo>
                  <a:pt x="9112" y="50909"/>
                </a:lnTo>
                <a:lnTo>
                  <a:pt x="14938" y="55244"/>
                </a:lnTo>
                <a:lnTo>
                  <a:pt x="23069" y="59241"/>
                </a:lnTo>
                <a:lnTo>
                  <a:pt x="38516" y="66761"/>
                </a:lnTo>
                <a:lnTo>
                  <a:pt x="41836" y="68386"/>
                </a:lnTo>
                <a:lnTo>
                  <a:pt x="44241" y="69911"/>
                </a:lnTo>
                <a:lnTo>
                  <a:pt x="45732" y="71333"/>
                </a:lnTo>
                <a:lnTo>
                  <a:pt x="48442" y="73975"/>
                </a:lnTo>
                <a:lnTo>
                  <a:pt x="49797" y="77159"/>
                </a:lnTo>
                <a:lnTo>
                  <a:pt x="49797" y="84814"/>
                </a:lnTo>
                <a:lnTo>
                  <a:pt x="48544" y="87981"/>
                </a:lnTo>
                <a:lnTo>
                  <a:pt x="46036" y="90386"/>
                </a:lnTo>
                <a:lnTo>
                  <a:pt x="43530" y="92791"/>
                </a:lnTo>
                <a:lnTo>
                  <a:pt x="39600" y="93993"/>
                </a:lnTo>
                <a:lnTo>
                  <a:pt x="28421" y="93993"/>
                </a:lnTo>
                <a:lnTo>
                  <a:pt x="22731" y="91944"/>
                </a:lnTo>
                <a:lnTo>
                  <a:pt x="17175" y="87846"/>
                </a:lnTo>
                <a:lnTo>
                  <a:pt x="11618" y="83747"/>
                </a:lnTo>
                <a:lnTo>
                  <a:pt x="7825" y="76719"/>
                </a:lnTo>
                <a:lnTo>
                  <a:pt x="5793" y="66761"/>
                </a:lnTo>
                <a:lnTo>
                  <a:pt x="0" y="66761"/>
                </a:lnTo>
                <a:lnTo>
                  <a:pt x="0" y="101208"/>
                </a:lnTo>
                <a:lnTo>
                  <a:pt x="4980" y="101208"/>
                </a:lnTo>
                <a:lnTo>
                  <a:pt x="6064" y="99040"/>
                </a:lnTo>
                <a:lnTo>
                  <a:pt x="7029" y="97499"/>
                </a:lnTo>
                <a:lnTo>
                  <a:pt x="7876" y="96585"/>
                </a:lnTo>
                <a:lnTo>
                  <a:pt x="9722" y="95213"/>
                </a:lnTo>
                <a:lnTo>
                  <a:pt x="12348" y="95382"/>
                </a:lnTo>
                <a:lnTo>
                  <a:pt x="14431" y="96127"/>
                </a:lnTo>
                <a:lnTo>
                  <a:pt x="17988" y="97347"/>
                </a:lnTo>
                <a:lnTo>
                  <a:pt x="22121" y="98769"/>
                </a:lnTo>
                <a:lnTo>
                  <a:pt x="25592" y="99768"/>
                </a:lnTo>
                <a:lnTo>
                  <a:pt x="28404" y="100344"/>
                </a:lnTo>
                <a:lnTo>
                  <a:pt x="31217" y="100921"/>
                </a:lnTo>
                <a:lnTo>
                  <a:pt x="34011" y="101208"/>
                </a:lnTo>
                <a:lnTo>
                  <a:pt x="38827" y="101170"/>
                </a:lnTo>
                <a:lnTo>
                  <a:pt x="52230" y="98387"/>
                </a:lnTo>
                <a:lnTo>
                  <a:pt x="61941" y="91199"/>
                </a:lnTo>
                <a:lnTo>
                  <a:pt x="67531" y="84526"/>
                </a:lnTo>
                <a:lnTo>
                  <a:pt x="70325" y="77329"/>
                </a:lnTo>
                <a:lnTo>
                  <a:pt x="70325" y="61680"/>
                </a:lnTo>
                <a:lnTo>
                  <a:pt x="67616" y="55007"/>
                </a:lnTo>
                <a:lnTo>
                  <a:pt x="62196" y="49588"/>
                </a:lnTo>
                <a:lnTo>
                  <a:pt x="58943" y="46404"/>
                </a:lnTo>
                <a:lnTo>
                  <a:pt x="53794" y="43118"/>
                </a:lnTo>
                <a:lnTo>
                  <a:pt x="46748" y="39731"/>
                </a:lnTo>
                <a:lnTo>
                  <a:pt x="35365" y="34244"/>
                </a:lnTo>
                <a:lnTo>
                  <a:pt x="29878" y="31602"/>
                </a:lnTo>
                <a:lnTo>
                  <a:pt x="26152" y="29028"/>
                </a:lnTo>
                <a:lnTo>
                  <a:pt x="24187" y="26521"/>
                </a:lnTo>
                <a:lnTo>
                  <a:pt x="22154" y="24082"/>
                </a:lnTo>
                <a:lnTo>
                  <a:pt x="21138" y="21644"/>
                </a:lnTo>
                <a:lnTo>
                  <a:pt x="21138" y="16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93700" y="3220850"/>
            <a:ext cx="914654" cy="109744"/>
          </a:xfrm>
          <a:custGeom>
            <a:avLst/>
            <a:gdLst/>
            <a:ahLst/>
            <a:cxnLst/>
            <a:rect l="l" t="t" r="r" b="b"/>
            <a:pathLst>
              <a:path w="1006119" h="124376">
                <a:moveTo>
                  <a:pt x="988871" y="58878"/>
                </a:moveTo>
                <a:lnTo>
                  <a:pt x="990729" y="55743"/>
                </a:lnTo>
                <a:lnTo>
                  <a:pt x="994214" y="49878"/>
                </a:lnTo>
                <a:lnTo>
                  <a:pt x="999266" y="46946"/>
                </a:lnTo>
                <a:lnTo>
                  <a:pt x="1006119" y="40870"/>
                </a:lnTo>
                <a:lnTo>
                  <a:pt x="993892" y="44785"/>
                </a:lnTo>
                <a:lnTo>
                  <a:pt x="988871" y="58878"/>
                </a:lnTo>
                <a:close/>
              </a:path>
              <a:path w="1006119" h="124376">
                <a:moveTo>
                  <a:pt x="1007803" y="124377"/>
                </a:moveTo>
                <a:lnTo>
                  <a:pt x="1021077" y="121956"/>
                </a:lnTo>
                <a:lnTo>
                  <a:pt x="1031801" y="114970"/>
                </a:lnTo>
                <a:lnTo>
                  <a:pt x="1038334" y="108699"/>
                </a:lnTo>
                <a:lnTo>
                  <a:pt x="1042792" y="101876"/>
                </a:lnTo>
                <a:lnTo>
                  <a:pt x="1045173" y="94502"/>
                </a:lnTo>
                <a:lnTo>
                  <a:pt x="1042124" y="93457"/>
                </a:lnTo>
                <a:lnTo>
                  <a:pt x="1038581" y="99321"/>
                </a:lnTo>
                <a:lnTo>
                  <a:pt x="1034719" y="103850"/>
                </a:lnTo>
                <a:lnTo>
                  <a:pt x="1030538" y="107044"/>
                </a:lnTo>
                <a:lnTo>
                  <a:pt x="1026357" y="110238"/>
                </a:lnTo>
                <a:lnTo>
                  <a:pt x="1021218" y="111834"/>
                </a:lnTo>
                <a:lnTo>
                  <a:pt x="1007571" y="111834"/>
                </a:lnTo>
                <a:lnTo>
                  <a:pt x="1001037" y="108757"/>
                </a:lnTo>
                <a:lnTo>
                  <a:pt x="995520" y="102602"/>
                </a:lnTo>
                <a:lnTo>
                  <a:pt x="992836" y="99011"/>
                </a:lnTo>
                <a:lnTo>
                  <a:pt x="988349" y="87949"/>
                </a:lnTo>
                <a:lnTo>
                  <a:pt x="986374" y="73163"/>
                </a:lnTo>
                <a:lnTo>
                  <a:pt x="1041688" y="73163"/>
                </a:lnTo>
                <a:lnTo>
                  <a:pt x="1041686" y="72690"/>
                </a:lnTo>
                <a:lnTo>
                  <a:pt x="1039309" y="59164"/>
                </a:lnTo>
                <a:lnTo>
                  <a:pt x="1032454" y="49080"/>
                </a:lnTo>
                <a:lnTo>
                  <a:pt x="1026299" y="43418"/>
                </a:lnTo>
                <a:lnTo>
                  <a:pt x="1019127" y="40587"/>
                </a:lnTo>
                <a:lnTo>
                  <a:pt x="1010939" y="40587"/>
                </a:lnTo>
                <a:lnTo>
                  <a:pt x="1006119" y="40870"/>
                </a:lnTo>
                <a:lnTo>
                  <a:pt x="999266" y="46946"/>
                </a:lnTo>
                <a:lnTo>
                  <a:pt x="1012565" y="46946"/>
                </a:lnTo>
                <a:lnTo>
                  <a:pt x="1017327" y="49501"/>
                </a:lnTo>
                <a:lnTo>
                  <a:pt x="1020172" y="54610"/>
                </a:lnTo>
                <a:lnTo>
                  <a:pt x="1021740" y="57456"/>
                </a:lnTo>
                <a:lnTo>
                  <a:pt x="1022844" y="61781"/>
                </a:lnTo>
                <a:lnTo>
                  <a:pt x="1023482" y="67589"/>
                </a:lnTo>
                <a:lnTo>
                  <a:pt x="986723" y="67589"/>
                </a:lnTo>
                <a:lnTo>
                  <a:pt x="987536" y="62827"/>
                </a:lnTo>
                <a:lnTo>
                  <a:pt x="988871" y="58878"/>
                </a:lnTo>
                <a:lnTo>
                  <a:pt x="993892" y="44785"/>
                </a:lnTo>
                <a:lnTo>
                  <a:pt x="983935" y="53304"/>
                </a:lnTo>
                <a:lnTo>
                  <a:pt x="980120" y="58720"/>
                </a:lnTo>
                <a:lnTo>
                  <a:pt x="975207" y="70367"/>
                </a:lnTo>
                <a:lnTo>
                  <a:pt x="973569" y="83527"/>
                </a:lnTo>
                <a:lnTo>
                  <a:pt x="973767" y="88247"/>
                </a:lnTo>
                <a:lnTo>
                  <a:pt x="976516" y="100806"/>
                </a:lnTo>
                <a:lnTo>
                  <a:pt x="982498" y="112009"/>
                </a:lnTo>
                <a:lnTo>
                  <a:pt x="984323" y="114318"/>
                </a:lnTo>
                <a:lnTo>
                  <a:pt x="994549" y="121862"/>
                </a:lnTo>
                <a:lnTo>
                  <a:pt x="1007803" y="124377"/>
                </a:lnTo>
                <a:close/>
              </a:path>
              <a:path w="1006119" h="124376">
                <a:moveTo>
                  <a:pt x="682016" y="8100"/>
                </a:moveTo>
                <a:lnTo>
                  <a:pt x="686154" y="9348"/>
                </a:lnTo>
                <a:lnTo>
                  <a:pt x="688041" y="11322"/>
                </a:lnTo>
                <a:lnTo>
                  <a:pt x="689928" y="13296"/>
                </a:lnTo>
                <a:lnTo>
                  <a:pt x="690872" y="17390"/>
                </a:lnTo>
                <a:lnTo>
                  <a:pt x="710747" y="11250"/>
                </a:lnTo>
                <a:lnTo>
                  <a:pt x="712998" y="10887"/>
                </a:lnTo>
                <a:lnTo>
                  <a:pt x="724380" y="10887"/>
                </a:lnTo>
                <a:lnTo>
                  <a:pt x="730768" y="11990"/>
                </a:lnTo>
                <a:lnTo>
                  <a:pt x="735820" y="14197"/>
                </a:lnTo>
                <a:lnTo>
                  <a:pt x="737001" y="14737"/>
                </a:lnTo>
                <a:lnTo>
                  <a:pt x="746699" y="23348"/>
                </a:lnTo>
                <a:lnTo>
                  <a:pt x="749932" y="36668"/>
                </a:lnTo>
                <a:lnTo>
                  <a:pt x="749886" y="38702"/>
                </a:lnTo>
                <a:lnTo>
                  <a:pt x="746338" y="52020"/>
                </a:lnTo>
                <a:lnTo>
                  <a:pt x="737127" y="60446"/>
                </a:lnTo>
                <a:lnTo>
                  <a:pt x="732423" y="62769"/>
                </a:lnTo>
                <a:lnTo>
                  <a:pt x="725977" y="63930"/>
                </a:lnTo>
                <a:lnTo>
                  <a:pt x="715901" y="63901"/>
                </a:lnTo>
                <a:lnTo>
                  <a:pt x="713927" y="63785"/>
                </a:lnTo>
                <a:lnTo>
                  <a:pt x="711836" y="63611"/>
                </a:lnTo>
                <a:lnTo>
                  <a:pt x="708642" y="63320"/>
                </a:lnTo>
                <a:lnTo>
                  <a:pt x="710094" y="70550"/>
                </a:lnTo>
                <a:lnTo>
                  <a:pt x="712315" y="70593"/>
                </a:lnTo>
                <a:lnTo>
                  <a:pt x="715306" y="70680"/>
                </a:lnTo>
                <a:lnTo>
                  <a:pt x="718297" y="70767"/>
                </a:lnTo>
                <a:lnTo>
                  <a:pt x="722667" y="70811"/>
                </a:lnTo>
                <a:lnTo>
                  <a:pt x="732654" y="70255"/>
                </a:lnTo>
                <a:lnTo>
                  <a:pt x="745258" y="67558"/>
                </a:lnTo>
                <a:lnTo>
                  <a:pt x="756029" y="62624"/>
                </a:lnTo>
                <a:lnTo>
                  <a:pt x="759520" y="60118"/>
                </a:lnTo>
                <a:lnTo>
                  <a:pt x="766898" y="50023"/>
                </a:lnTo>
                <a:lnTo>
                  <a:pt x="769357" y="36233"/>
                </a:lnTo>
                <a:lnTo>
                  <a:pt x="769348" y="35464"/>
                </a:lnTo>
                <a:lnTo>
                  <a:pt x="766188" y="22945"/>
                </a:lnTo>
                <a:lnTo>
                  <a:pt x="757336" y="13064"/>
                </a:lnTo>
                <a:lnTo>
                  <a:pt x="749474" y="8704"/>
                </a:lnTo>
                <a:lnTo>
                  <a:pt x="737410" y="5376"/>
                </a:lnTo>
                <a:lnTo>
                  <a:pt x="722667" y="4267"/>
                </a:lnTo>
                <a:lnTo>
                  <a:pt x="675628" y="4267"/>
                </a:lnTo>
                <a:lnTo>
                  <a:pt x="675628" y="7577"/>
                </a:lnTo>
                <a:lnTo>
                  <a:pt x="682016" y="8100"/>
                </a:lnTo>
                <a:close/>
              </a:path>
              <a:path w="1006119" h="124376">
                <a:moveTo>
                  <a:pt x="59320" y="2177"/>
                </a:moveTo>
                <a:lnTo>
                  <a:pt x="35976" y="76472"/>
                </a:lnTo>
                <a:lnTo>
                  <a:pt x="56359" y="27348"/>
                </a:lnTo>
                <a:lnTo>
                  <a:pt x="77004" y="76472"/>
                </a:lnTo>
                <a:lnTo>
                  <a:pt x="62805" y="2177"/>
                </a:lnTo>
                <a:lnTo>
                  <a:pt x="59320" y="2177"/>
                </a:lnTo>
                <a:close/>
              </a:path>
              <a:path w="1006119" h="124376">
                <a:moveTo>
                  <a:pt x="123259" y="122286"/>
                </a:moveTo>
                <a:lnTo>
                  <a:pt x="123259" y="119063"/>
                </a:lnTo>
                <a:lnTo>
                  <a:pt x="119077" y="118483"/>
                </a:lnTo>
                <a:lnTo>
                  <a:pt x="116101" y="117394"/>
                </a:lnTo>
                <a:lnTo>
                  <a:pt x="112558" y="114200"/>
                </a:lnTo>
                <a:lnTo>
                  <a:pt x="110192" y="110034"/>
                </a:lnTo>
                <a:lnTo>
                  <a:pt x="107230" y="103298"/>
                </a:lnTo>
                <a:lnTo>
                  <a:pt x="62805" y="2177"/>
                </a:lnTo>
                <a:lnTo>
                  <a:pt x="77004" y="76472"/>
                </a:lnTo>
                <a:lnTo>
                  <a:pt x="35976" y="76472"/>
                </a:lnTo>
                <a:lnTo>
                  <a:pt x="59320" y="2177"/>
                </a:lnTo>
                <a:lnTo>
                  <a:pt x="22125" y="89711"/>
                </a:lnTo>
                <a:lnTo>
                  <a:pt x="21231" y="91804"/>
                </a:lnTo>
                <a:lnTo>
                  <a:pt x="14676" y="106229"/>
                </a:lnTo>
                <a:lnTo>
                  <a:pt x="10322" y="113837"/>
                </a:lnTo>
                <a:lnTo>
                  <a:pt x="8028" y="116799"/>
                </a:lnTo>
                <a:lnTo>
                  <a:pt x="4587" y="118541"/>
                </a:lnTo>
                <a:lnTo>
                  <a:pt x="0" y="119063"/>
                </a:lnTo>
                <a:lnTo>
                  <a:pt x="0" y="122286"/>
                </a:lnTo>
                <a:lnTo>
                  <a:pt x="35366" y="122286"/>
                </a:lnTo>
                <a:lnTo>
                  <a:pt x="35366" y="119063"/>
                </a:lnTo>
                <a:lnTo>
                  <a:pt x="31185" y="118715"/>
                </a:lnTo>
                <a:lnTo>
                  <a:pt x="28339" y="118192"/>
                </a:lnTo>
                <a:lnTo>
                  <a:pt x="26829" y="117496"/>
                </a:lnTo>
                <a:lnTo>
                  <a:pt x="24390" y="116334"/>
                </a:lnTo>
                <a:lnTo>
                  <a:pt x="23171" y="114244"/>
                </a:lnTo>
                <a:lnTo>
                  <a:pt x="23171" y="109715"/>
                </a:lnTo>
                <a:lnTo>
                  <a:pt x="24521" y="105084"/>
                </a:lnTo>
                <a:lnTo>
                  <a:pt x="25421" y="102500"/>
                </a:lnTo>
                <a:lnTo>
                  <a:pt x="28194" y="95372"/>
                </a:lnTo>
                <a:lnTo>
                  <a:pt x="32840" y="83701"/>
                </a:lnTo>
                <a:lnTo>
                  <a:pt x="79530" y="83701"/>
                </a:lnTo>
                <a:lnTo>
                  <a:pt x="86934" y="100860"/>
                </a:lnTo>
                <a:lnTo>
                  <a:pt x="87980" y="103298"/>
                </a:lnTo>
                <a:lnTo>
                  <a:pt x="88793" y="105621"/>
                </a:lnTo>
                <a:lnTo>
                  <a:pt x="89373" y="107828"/>
                </a:lnTo>
                <a:lnTo>
                  <a:pt x="89954" y="110034"/>
                </a:lnTo>
                <a:lnTo>
                  <a:pt x="90244" y="111573"/>
                </a:lnTo>
                <a:lnTo>
                  <a:pt x="90244" y="115057"/>
                </a:lnTo>
                <a:lnTo>
                  <a:pt x="89489" y="116697"/>
                </a:lnTo>
                <a:lnTo>
                  <a:pt x="87980" y="117365"/>
                </a:lnTo>
                <a:lnTo>
                  <a:pt x="86470" y="118033"/>
                </a:lnTo>
                <a:lnTo>
                  <a:pt x="83101" y="118599"/>
                </a:lnTo>
                <a:lnTo>
                  <a:pt x="77875" y="119063"/>
                </a:lnTo>
                <a:lnTo>
                  <a:pt x="77875" y="122286"/>
                </a:lnTo>
                <a:lnTo>
                  <a:pt x="123259" y="122286"/>
                </a:lnTo>
                <a:close/>
              </a:path>
              <a:path w="1006119" h="124376">
                <a:moveTo>
                  <a:pt x="134048" y="94850"/>
                </a:moveTo>
                <a:lnTo>
                  <a:pt x="134048" y="122983"/>
                </a:lnTo>
                <a:lnTo>
                  <a:pt x="136313" y="122983"/>
                </a:lnTo>
                <a:lnTo>
                  <a:pt x="137009" y="121691"/>
                </a:lnTo>
                <a:lnTo>
                  <a:pt x="138664" y="120457"/>
                </a:lnTo>
                <a:lnTo>
                  <a:pt x="140174" y="120457"/>
                </a:lnTo>
                <a:lnTo>
                  <a:pt x="142788" y="121038"/>
                </a:lnTo>
                <a:lnTo>
                  <a:pt x="147201" y="122199"/>
                </a:lnTo>
                <a:lnTo>
                  <a:pt x="151615" y="123361"/>
                </a:lnTo>
                <a:lnTo>
                  <a:pt x="155564" y="123941"/>
                </a:lnTo>
                <a:lnTo>
                  <a:pt x="167352" y="123941"/>
                </a:lnTo>
                <a:lnTo>
                  <a:pt x="174074" y="121764"/>
                </a:lnTo>
                <a:lnTo>
                  <a:pt x="179213" y="117408"/>
                </a:lnTo>
                <a:lnTo>
                  <a:pt x="184353" y="113054"/>
                </a:lnTo>
                <a:lnTo>
                  <a:pt x="186923" y="107450"/>
                </a:lnTo>
                <a:lnTo>
                  <a:pt x="186923" y="100598"/>
                </a:lnTo>
                <a:lnTo>
                  <a:pt x="186494" y="96596"/>
                </a:lnTo>
                <a:lnTo>
                  <a:pt x="180766" y="86244"/>
                </a:lnTo>
                <a:lnTo>
                  <a:pt x="168369" y="77082"/>
                </a:lnTo>
                <a:lnTo>
                  <a:pt x="156870" y="70898"/>
                </a:lnTo>
                <a:lnTo>
                  <a:pt x="148856" y="66717"/>
                </a:lnTo>
                <a:lnTo>
                  <a:pt x="144849" y="61956"/>
                </a:lnTo>
                <a:lnTo>
                  <a:pt x="144849" y="53246"/>
                </a:lnTo>
                <a:lnTo>
                  <a:pt x="146010" y="50314"/>
                </a:lnTo>
                <a:lnTo>
                  <a:pt x="148333" y="47817"/>
                </a:lnTo>
                <a:lnTo>
                  <a:pt x="150656" y="45320"/>
                </a:lnTo>
                <a:lnTo>
                  <a:pt x="153850" y="44071"/>
                </a:lnTo>
                <a:lnTo>
                  <a:pt x="164710" y="44071"/>
                </a:lnTo>
                <a:lnTo>
                  <a:pt x="169908" y="46974"/>
                </a:lnTo>
                <a:lnTo>
                  <a:pt x="173508" y="52781"/>
                </a:lnTo>
                <a:lnTo>
                  <a:pt x="175482" y="55917"/>
                </a:lnTo>
                <a:lnTo>
                  <a:pt x="177050" y="60301"/>
                </a:lnTo>
                <a:lnTo>
                  <a:pt x="178212" y="65933"/>
                </a:lnTo>
                <a:lnTo>
                  <a:pt x="180912" y="65933"/>
                </a:lnTo>
                <a:lnTo>
                  <a:pt x="180302" y="41633"/>
                </a:lnTo>
                <a:lnTo>
                  <a:pt x="178212" y="41633"/>
                </a:lnTo>
                <a:lnTo>
                  <a:pt x="177457" y="42736"/>
                </a:lnTo>
                <a:lnTo>
                  <a:pt x="175773" y="43462"/>
                </a:lnTo>
                <a:lnTo>
                  <a:pt x="174263" y="43462"/>
                </a:lnTo>
                <a:lnTo>
                  <a:pt x="172187" y="42881"/>
                </a:lnTo>
                <a:lnTo>
                  <a:pt x="168499" y="41720"/>
                </a:lnTo>
                <a:lnTo>
                  <a:pt x="164812" y="40558"/>
                </a:lnTo>
                <a:lnTo>
                  <a:pt x="161429" y="39978"/>
                </a:lnTo>
                <a:lnTo>
                  <a:pt x="151324" y="39978"/>
                </a:lnTo>
                <a:lnTo>
                  <a:pt x="145488" y="42068"/>
                </a:lnTo>
                <a:lnTo>
                  <a:pt x="140842" y="46249"/>
                </a:lnTo>
                <a:lnTo>
                  <a:pt x="136196" y="50429"/>
                </a:lnTo>
                <a:lnTo>
                  <a:pt x="133874" y="55771"/>
                </a:lnTo>
                <a:lnTo>
                  <a:pt x="133874" y="67559"/>
                </a:lnTo>
                <a:lnTo>
                  <a:pt x="135558" y="72146"/>
                </a:lnTo>
                <a:lnTo>
                  <a:pt x="138926" y="76037"/>
                </a:lnTo>
                <a:lnTo>
                  <a:pt x="142294" y="79927"/>
                </a:lnTo>
                <a:lnTo>
                  <a:pt x="147549" y="83789"/>
                </a:lnTo>
                <a:lnTo>
                  <a:pt x="154692" y="87621"/>
                </a:lnTo>
                <a:lnTo>
                  <a:pt x="164449" y="93195"/>
                </a:lnTo>
                <a:lnTo>
                  <a:pt x="168107" y="95343"/>
                </a:lnTo>
                <a:lnTo>
                  <a:pt x="170662" y="97550"/>
                </a:lnTo>
                <a:lnTo>
                  <a:pt x="172114" y="99815"/>
                </a:lnTo>
                <a:lnTo>
                  <a:pt x="173566" y="102079"/>
                </a:lnTo>
                <a:lnTo>
                  <a:pt x="174292" y="104431"/>
                </a:lnTo>
                <a:lnTo>
                  <a:pt x="174292" y="110702"/>
                </a:lnTo>
                <a:lnTo>
                  <a:pt x="173029" y="113823"/>
                </a:lnTo>
                <a:lnTo>
                  <a:pt x="170502" y="116233"/>
                </a:lnTo>
                <a:lnTo>
                  <a:pt x="167976" y="118643"/>
                </a:lnTo>
                <a:lnTo>
                  <a:pt x="164536" y="119847"/>
                </a:lnTo>
                <a:lnTo>
                  <a:pt x="152340" y="119847"/>
                </a:lnTo>
                <a:lnTo>
                  <a:pt x="146388" y="116595"/>
                </a:lnTo>
                <a:lnTo>
                  <a:pt x="142323" y="110092"/>
                </a:lnTo>
                <a:lnTo>
                  <a:pt x="140058" y="106550"/>
                </a:lnTo>
                <a:lnTo>
                  <a:pt x="138258" y="101469"/>
                </a:lnTo>
                <a:lnTo>
                  <a:pt x="136922" y="94850"/>
                </a:lnTo>
                <a:lnTo>
                  <a:pt x="134048" y="94850"/>
                </a:lnTo>
                <a:close/>
              </a:path>
              <a:path w="1006119" h="124376">
                <a:moveTo>
                  <a:pt x="202009" y="94850"/>
                </a:moveTo>
                <a:lnTo>
                  <a:pt x="202009" y="122983"/>
                </a:lnTo>
                <a:lnTo>
                  <a:pt x="204274" y="122983"/>
                </a:lnTo>
                <a:lnTo>
                  <a:pt x="204971" y="121691"/>
                </a:lnTo>
                <a:lnTo>
                  <a:pt x="206626" y="120457"/>
                </a:lnTo>
                <a:lnTo>
                  <a:pt x="208136" y="120457"/>
                </a:lnTo>
                <a:lnTo>
                  <a:pt x="210749" y="121038"/>
                </a:lnTo>
                <a:lnTo>
                  <a:pt x="215162" y="122199"/>
                </a:lnTo>
                <a:lnTo>
                  <a:pt x="219576" y="123361"/>
                </a:lnTo>
                <a:lnTo>
                  <a:pt x="223525" y="123941"/>
                </a:lnTo>
                <a:lnTo>
                  <a:pt x="235314" y="123941"/>
                </a:lnTo>
                <a:lnTo>
                  <a:pt x="242035" y="121764"/>
                </a:lnTo>
                <a:lnTo>
                  <a:pt x="247175" y="117409"/>
                </a:lnTo>
                <a:lnTo>
                  <a:pt x="252314" y="113054"/>
                </a:lnTo>
                <a:lnTo>
                  <a:pt x="254884" y="107450"/>
                </a:lnTo>
                <a:lnTo>
                  <a:pt x="254884" y="100598"/>
                </a:lnTo>
                <a:lnTo>
                  <a:pt x="254455" y="96596"/>
                </a:lnTo>
                <a:lnTo>
                  <a:pt x="248728" y="86244"/>
                </a:lnTo>
                <a:lnTo>
                  <a:pt x="236330" y="77082"/>
                </a:lnTo>
                <a:lnTo>
                  <a:pt x="224832" y="70898"/>
                </a:lnTo>
                <a:lnTo>
                  <a:pt x="216818" y="66717"/>
                </a:lnTo>
                <a:lnTo>
                  <a:pt x="212811" y="61956"/>
                </a:lnTo>
                <a:lnTo>
                  <a:pt x="212811" y="53246"/>
                </a:lnTo>
                <a:lnTo>
                  <a:pt x="213972" y="50314"/>
                </a:lnTo>
                <a:lnTo>
                  <a:pt x="216295" y="47817"/>
                </a:lnTo>
                <a:lnTo>
                  <a:pt x="218618" y="45320"/>
                </a:lnTo>
                <a:lnTo>
                  <a:pt x="221812" y="44071"/>
                </a:lnTo>
                <a:lnTo>
                  <a:pt x="232671" y="44071"/>
                </a:lnTo>
                <a:lnTo>
                  <a:pt x="237869" y="46974"/>
                </a:lnTo>
                <a:lnTo>
                  <a:pt x="241469" y="52781"/>
                </a:lnTo>
                <a:lnTo>
                  <a:pt x="243444" y="55917"/>
                </a:lnTo>
                <a:lnTo>
                  <a:pt x="245012" y="60301"/>
                </a:lnTo>
                <a:lnTo>
                  <a:pt x="246173" y="65934"/>
                </a:lnTo>
                <a:lnTo>
                  <a:pt x="248873" y="65934"/>
                </a:lnTo>
                <a:lnTo>
                  <a:pt x="248264" y="41633"/>
                </a:lnTo>
                <a:lnTo>
                  <a:pt x="246173" y="41633"/>
                </a:lnTo>
                <a:lnTo>
                  <a:pt x="245418" y="42736"/>
                </a:lnTo>
                <a:lnTo>
                  <a:pt x="243734" y="43462"/>
                </a:lnTo>
                <a:lnTo>
                  <a:pt x="242224" y="43462"/>
                </a:lnTo>
                <a:lnTo>
                  <a:pt x="240148" y="42881"/>
                </a:lnTo>
                <a:lnTo>
                  <a:pt x="236461" y="41720"/>
                </a:lnTo>
                <a:lnTo>
                  <a:pt x="232773" y="40558"/>
                </a:lnTo>
                <a:lnTo>
                  <a:pt x="229390" y="39978"/>
                </a:lnTo>
                <a:lnTo>
                  <a:pt x="219285" y="39978"/>
                </a:lnTo>
                <a:lnTo>
                  <a:pt x="213449" y="42068"/>
                </a:lnTo>
                <a:lnTo>
                  <a:pt x="208804" y="46249"/>
                </a:lnTo>
                <a:lnTo>
                  <a:pt x="204158" y="50429"/>
                </a:lnTo>
                <a:lnTo>
                  <a:pt x="201835" y="55771"/>
                </a:lnTo>
                <a:lnTo>
                  <a:pt x="201835" y="67559"/>
                </a:lnTo>
                <a:lnTo>
                  <a:pt x="203519" y="72146"/>
                </a:lnTo>
                <a:lnTo>
                  <a:pt x="206887" y="76037"/>
                </a:lnTo>
                <a:lnTo>
                  <a:pt x="210255" y="79927"/>
                </a:lnTo>
                <a:lnTo>
                  <a:pt x="215511" y="83789"/>
                </a:lnTo>
                <a:lnTo>
                  <a:pt x="222654" y="87621"/>
                </a:lnTo>
                <a:lnTo>
                  <a:pt x="232410" y="93195"/>
                </a:lnTo>
                <a:lnTo>
                  <a:pt x="236068" y="95343"/>
                </a:lnTo>
                <a:lnTo>
                  <a:pt x="238624" y="97550"/>
                </a:lnTo>
                <a:lnTo>
                  <a:pt x="240076" y="99815"/>
                </a:lnTo>
                <a:lnTo>
                  <a:pt x="241528" y="102079"/>
                </a:lnTo>
                <a:lnTo>
                  <a:pt x="242253" y="104431"/>
                </a:lnTo>
                <a:lnTo>
                  <a:pt x="242253" y="110702"/>
                </a:lnTo>
                <a:lnTo>
                  <a:pt x="240990" y="113823"/>
                </a:lnTo>
                <a:lnTo>
                  <a:pt x="238464" y="116233"/>
                </a:lnTo>
                <a:lnTo>
                  <a:pt x="235938" y="118643"/>
                </a:lnTo>
                <a:lnTo>
                  <a:pt x="232497" y="119847"/>
                </a:lnTo>
                <a:lnTo>
                  <a:pt x="220302" y="119847"/>
                </a:lnTo>
                <a:lnTo>
                  <a:pt x="214350" y="116595"/>
                </a:lnTo>
                <a:lnTo>
                  <a:pt x="210284" y="110092"/>
                </a:lnTo>
                <a:lnTo>
                  <a:pt x="208019" y="106550"/>
                </a:lnTo>
                <a:lnTo>
                  <a:pt x="206219" y="101469"/>
                </a:lnTo>
                <a:lnTo>
                  <a:pt x="204884" y="94850"/>
                </a:lnTo>
                <a:lnTo>
                  <a:pt x="202009" y="94850"/>
                </a:lnTo>
                <a:close/>
              </a:path>
              <a:path w="1006119" h="124376">
                <a:moveTo>
                  <a:pt x="279523" y="58878"/>
                </a:moveTo>
                <a:lnTo>
                  <a:pt x="281382" y="55743"/>
                </a:lnTo>
                <a:lnTo>
                  <a:pt x="284866" y="49878"/>
                </a:lnTo>
                <a:lnTo>
                  <a:pt x="289919" y="46946"/>
                </a:lnTo>
                <a:lnTo>
                  <a:pt x="296771" y="40870"/>
                </a:lnTo>
                <a:lnTo>
                  <a:pt x="284544" y="44785"/>
                </a:lnTo>
                <a:lnTo>
                  <a:pt x="279523" y="58878"/>
                </a:lnTo>
                <a:close/>
              </a:path>
              <a:path w="1006119" h="124376">
                <a:moveTo>
                  <a:pt x="298455" y="124376"/>
                </a:moveTo>
                <a:lnTo>
                  <a:pt x="311729" y="121956"/>
                </a:lnTo>
                <a:lnTo>
                  <a:pt x="322454" y="114970"/>
                </a:lnTo>
                <a:lnTo>
                  <a:pt x="328987" y="108699"/>
                </a:lnTo>
                <a:lnTo>
                  <a:pt x="333444" y="101876"/>
                </a:lnTo>
                <a:lnTo>
                  <a:pt x="335825" y="94502"/>
                </a:lnTo>
                <a:lnTo>
                  <a:pt x="332776" y="93457"/>
                </a:lnTo>
                <a:lnTo>
                  <a:pt x="329233" y="99321"/>
                </a:lnTo>
                <a:lnTo>
                  <a:pt x="325372" y="103850"/>
                </a:lnTo>
                <a:lnTo>
                  <a:pt x="321190" y="107044"/>
                </a:lnTo>
                <a:lnTo>
                  <a:pt x="317009" y="110238"/>
                </a:lnTo>
                <a:lnTo>
                  <a:pt x="311870" y="111834"/>
                </a:lnTo>
                <a:lnTo>
                  <a:pt x="298223" y="111834"/>
                </a:lnTo>
                <a:lnTo>
                  <a:pt x="291690" y="108757"/>
                </a:lnTo>
                <a:lnTo>
                  <a:pt x="286173" y="102602"/>
                </a:lnTo>
                <a:lnTo>
                  <a:pt x="283488" y="99011"/>
                </a:lnTo>
                <a:lnTo>
                  <a:pt x="279001" y="87949"/>
                </a:lnTo>
                <a:lnTo>
                  <a:pt x="277026" y="73163"/>
                </a:lnTo>
                <a:lnTo>
                  <a:pt x="332340" y="73163"/>
                </a:lnTo>
                <a:lnTo>
                  <a:pt x="332338" y="72690"/>
                </a:lnTo>
                <a:lnTo>
                  <a:pt x="329961" y="59164"/>
                </a:lnTo>
                <a:lnTo>
                  <a:pt x="323107" y="49080"/>
                </a:lnTo>
                <a:lnTo>
                  <a:pt x="316951" y="43418"/>
                </a:lnTo>
                <a:lnTo>
                  <a:pt x="309779" y="40587"/>
                </a:lnTo>
                <a:lnTo>
                  <a:pt x="301591" y="40587"/>
                </a:lnTo>
                <a:lnTo>
                  <a:pt x="296771" y="40870"/>
                </a:lnTo>
                <a:lnTo>
                  <a:pt x="289919" y="46946"/>
                </a:lnTo>
                <a:lnTo>
                  <a:pt x="303217" y="46946"/>
                </a:lnTo>
                <a:lnTo>
                  <a:pt x="307979" y="49500"/>
                </a:lnTo>
                <a:lnTo>
                  <a:pt x="310824" y="54610"/>
                </a:lnTo>
                <a:lnTo>
                  <a:pt x="312392" y="57456"/>
                </a:lnTo>
                <a:lnTo>
                  <a:pt x="313496" y="61781"/>
                </a:lnTo>
                <a:lnTo>
                  <a:pt x="314135" y="67588"/>
                </a:lnTo>
                <a:lnTo>
                  <a:pt x="277375" y="67588"/>
                </a:lnTo>
                <a:lnTo>
                  <a:pt x="278188" y="62827"/>
                </a:lnTo>
                <a:lnTo>
                  <a:pt x="279523" y="58878"/>
                </a:lnTo>
                <a:lnTo>
                  <a:pt x="284544" y="44785"/>
                </a:lnTo>
                <a:lnTo>
                  <a:pt x="274587" y="53304"/>
                </a:lnTo>
                <a:lnTo>
                  <a:pt x="270772" y="58720"/>
                </a:lnTo>
                <a:lnTo>
                  <a:pt x="265859" y="70367"/>
                </a:lnTo>
                <a:lnTo>
                  <a:pt x="264221" y="83527"/>
                </a:lnTo>
                <a:lnTo>
                  <a:pt x="264420" y="88246"/>
                </a:lnTo>
                <a:lnTo>
                  <a:pt x="267168" y="100806"/>
                </a:lnTo>
                <a:lnTo>
                  <a:pt x="273150" y="112008"/>
                </a:lnTo>
                <a:lnTo>
                  <a:pt x="274975" y="114318"/>
                </a:lnTo>
                <a:lnTo>
                  <a:pt x="285201" y="121862"/>
                </a:lnTo>
                <a:lnTo>
                  <a:pt x="298455" y="124376"/>
                </a:lnTo>
                <a:close/>
              </a:path>
              <a:path w="1006119" h="124376">
                <a:moveTo>
                  <a:pt x="349737" y="101034"/>
                </a:moveTo>
                <a:lnTo>
                  <a:pt x="349737" y="106898"/>
                </a:lnTo>
                <a:lnTo>
                  <a:pt x="350405" y="111486"/>
                </a:lnTo>
                <a:lnTo>
                  <a:pt x="351741" y="114796"/>
                </a:lnTo>
                <a:lnTo>
                  <a:pt x="354180" y="120892"/>
                </a:lnTo>
                <a:lnTo>
                  <a:pt x="358826" y="123941"/>
                </a:lnTo>
                <a:lnTo>
                  <a:pt x="368814" y="123941"/>
                </a:lnTo>
                <a:lnTo>
                  <a:pt x="372066" y="123099"/>
                </a:lnTo>
                <a:lnTo>
                  <a:pt x="375434" y="121415"/>
                </a:lnTo>
                <a:lnTo>
                  <a:pt x="378803" y="119731"/>
                </a:lnTo>
                <a:lnTo>
                  <a:pt x="381997" y="116857"/>
                </a:lnTo>
                <a:lnTo>
                  <a:pt x="385016" y="112792"/>
                </a:lnTo>
                <a:lnTo>
                  <a:pt x="386933" y="110179"/>
                </a:lnTo>
                <a:lnTo>
                  <a:pt x="384668" y="108263"/>
                </a:lnTo>
                <a:lnTo>
                  <a:pt x="382693" y="110412"/>
                </a:lnTo>
                <a:lnTo>
                  <a:pt x="380937" y="111979"/>
                </a:lnTo>
                <a:lnTo>
                  <a:pt x="379398" y="112967"/>
                </a:lnTo>
                <a:lnTo>
                  <a:pt x="377859" y="113954"/>
                </a:lnTo>
                <a:lnTo>
                  <a:pt x="376044" y="114447"/>
                </a:lnTo>
                <a:lnTo>
                  <a:pt x="369888" y="114447"/>
                </a:lnTo>
                <a:lnTo>
                  <a:pt x="367159" y="112444"/>
                </a:lnTo>
                <a:lnTo>
                  <a:pt x="365765" y="108437"/>
                </a:lnTo>
                <a:lnTo>
                  <a:pt x="365010" y="106173"/>
                </a:lnTo>
                <a:lnTo>
                  <a:pt x="364633" y="102834"/>
                </a:lnTo>
                <a:lnTo>
                  <a:pt x="364633" y="98421"/>
                </a:lnTo>
                <a:lnTo>
                  <a:pt x="364807" y="48252"/>
                </a:lnTo>
                <a:lnTo>
                  <a:pt x="382577" y="48252"/>
                </a:lnTo>
                <a:lnTo>
                  <a:pt x="382577" y="41981"/>
                </a:lnTo>
                <a:lnTo>
                  <a:pt x="364981" y="41981"/>
                </a:lnTo>
                <a:lnTo>
                  <a:pt x="364909" y="19365"/>
                </a:lnTo>
                <a:lnTo>
                  <a:pt x="363413" y="19074"/>
                </a:lnTo>
                <a:lnTo>
                  <a:pt x="356851" y="27900"/>
                </a:lnTo>
                <a:lnTo>
                  <a:pt x="352684" y="33344"/>
                </a:lnTo>
                <a:lnTo>
                  <a:pt x="350913" y="35405"/>
                </a:lnTo>
                <a:lnTo>
                  <a:pt x="349142" y="37467"/>
                </a:lnTo>
                <a:lnTo>
                  <a:pt x="346253" y="40152"/>
                </a:lnTo>
                <a:lnTo>
                  <a:pt x="342246" y="43462"/>
                </a:lnTo>
                <a:lnTo>
                  <a:pt x="340852" y="44623"/>
                </a:lnTo>
                <a:lnTo>
                  <a:pt x="339371" y="46452"/>
                </a:lnTo>
                <a:lnTo>
                  <a:pt x="340242" y="48252"/>
                </a:lnTo>
                <a:lnTo>
                  <a:pt x="349737" y="48252"/>
                </a:lnTo>
                <a:lnTo>
                  <a:pt x="349737" y="101034"/>
                </a:lnTo>
                <a:close/>
              </a:path>
              <a:path w="1006119" h="124376">
                <a:moveTo>
                  <a:pt x="393151" y="94850"/>
                </a:moveTo>
                <a:lnTo>
                  <a:pt x="393151" y="122983"/>
                </a:lnTo>
                <a:lnTo>
                  <a:pt x="395415" y="122983"/>
                </a:lnTo>
                <a:lnTo>
                  <a:pt x="396112" y="121691"/>
                </a:lnTo>
                <a:lnTo>
                  <a:pt x="397767" y="120457"/>
                </a:lnTo>
                <a:lnTo>
                  <a:pt x="399277" y="120457"/>
                </a:lnTo>
                <a:lnTo>
                  <a:pt x="401891" y="121038"/>
                </a:lnTo>
                <a:lnTo>
                  <a:pt x="406304" y="122199"/>
                </a:lnTo>
                <a:lnTo>
                  <a:pt x="410718" y="123361"/>
                </a:lnTo>
                <a:lnTo>
                  <a:pt x="414667" y="123941"/>
                </a:lnTo>
                <a:lnTo>
                  <a:pt x="426455" y="123941"/>
                </a:lnTo>
                <a:lnTo>
                  <a:pt x="433177" y="121764"/>
                </a:lnTo>
                <a:lnTo>
                  <a:pt x="438316" y="117409"/>
                </a:lnTo>
                <a:lnTo>
                  <a:pt x="443456" y="113054"/>
                </a:lnTo>
                <a:lnTo>
                  <a:pt x="446026" y="107450"/>
                </a:lnTo>
                <a:lnTo>
                  <a:pt x="446026" y="100598"/>
                </a:lnTo>
                <a:lnTo>
                  <a:pt x="445597" y="96596"/>
                </a:lnTo>
                <a:lnTo>
                  <a:pt x="439869" y="86244"/>
                </a:lnTo>
                <a:lnTo>
                  <a:pt x="427472" y="77082"/>
                </a:lnTo>
                <a:lnTo>
                  <a:pt x="415973" y="70898"/>
                </a:lnTo>
                <a:lnTo>
                  <a:pt x="407959" y="66717"/>
                </a:lnTo>
                <a:lnTo>
                  <a:pt x="403952" y="61956"/>
                </a:lnTo>
                <a:lnTo>
                  <a:pt x="403952" y="53246"/>
                </a:lnTo>
                <a:lnTo>
                  <a:pt x="405113" y="50314"/>
                </a:lnTo>
                <a:lnTo>
                  <a:pt x="407437" y="47817"/>
                </a:lnTo>
                <a:lnTo>
                  <a:pt x="409759" y="45320"/>
                </a:lnTo>
                <a:lnTo>
                  <a:pt x="412953" y="44071"/>
                </a:lnTo>
                <a:lnTo>
                  <a:pt x="423813" y="44071"/>
                </a:lnTo>
                <a:lnTo>
                  <a:pt x="429010" y="46975"/>
                </a:lnTo>
                <a:lnTo>
                  <a:pt x="432611" y="52781"/>
                </a:lnTo>
                <a:lnTo>
                  <a:pt x="434585" y="55917"/>
                </a:lnTo>
                <a:lnTo>
                  <a:pt x="436153" y="60301"/>
                </a:lnTo>
                <a:lnTo>
                  <a:pt x="437315" y="65934"/>
                </a:lnTo>
                <a:lnTo>
                  <a:pt x="440015" y="65934"/>
                </a:lnTo>
                <a:lnTo>
                  <a:pt x="439406" y="41633"/>
                </a:lnTo>
                <a:lnTo>
                  <a:pt x="437315" y="41633"/>
                </a:lnTo>
                <a:lnTo>
                  <a:pt x="436560" y="42736"/>
                </a:lnTo>
                <a:lnTo>
                  <a:pt x="434876" y="43462"/>
                </a:lnTo>
                <a:lnTo>
                  <a:pt x="433366" y="43462"/>
                </a:lnTo>
                <a:lnTo>
                  <a:pt x="431290" y="42881"/>
                </a:lnTo>
                <a:lnTo>
                  <a:pt x="427602" y="41720"/>
                </a:lnTo>
                <a:lnTo>
                  <a:pt x="423914" y="40558"/>
                </a:lnTo>
                <a:lnTo>
                  <a:pt x="420532" y="39978"/>
                </a:lnTo>
                <a:lnTo>
                  <a:pt x="410427" y="39978"/>
                </a:lnTo>
                <a:lnTo>
                  <a:pt x="404591" y="42068"/>
                </a:lnTo>
                <a:lnTo>
                  <a:pt x="399945" y="46249"/>
                </a:lnTo>
                <a:lnTo>
                  <a:pt x="395299" y="50430"/>
                </a:lnTo>
                <a:lnTo>
                  <a:pt x="392976" y="55771"/>
                </a:lnTo>
                <a:lnTo>
                  <a:pt x="392976" y="67559"/>
                </a:lnTo>
                <a:lnTo>
                  <a:pt x="394661" y="72146"/>
                </a:lnTo>
                <a:lnTo>
                  <a:pt x="398029" y="76037"/>
                </a:lnTo>
                <a:lnTo>
                  <a:pt x="401397" y="79927"/>
                </a:lnTo>
                <a:lnTo>
                  <a:pt x="406653" y="83789"/>
                </a:lnTo>
                <a:lnTo>
                  <a:pt x="413795" y="87621"/>
                </a:lnTo>
                <a:lnTo>
                  <a:pt x="423552" y="93195"/>
                </a:lnTo>
                <a:lnTo>
                  <a:pt x="427210" y="95343"/>
                </a:lnTo>
                <a:lnTo>
                  <a:pt x="429765" y="97550"/>
                </a:lnTo>
                <a:lnTo>
                  <a:pt x="431217" y="99815"/>
                </a:lnTo>
                <a:lnTo>
                  <a:pt x="432669" y="102079"/>
                </a:lnTo>
                <a:lnTo>
                  <a:pt x="433395" y="104431"/>
                </a:lnTo>
                <a:lnTo>
                  <a:pt x="433395" y="110702"/>
                </a:lnTo>
                <a:lnTo>
                  <a:pt x="432132" y="113823"/>
                </a:lnTo>
                <a:lnTo>
                  <a:pt x="429606" y="116233"/>
                </a:lnTo>
                <a:lnTo>
                  <a:pt x="427080" y="118643"/>
                </a:lnTo>
                <a:lnTo>
                  <a:pt x="423638" y="119847"/>
                </a:lnTo>
                <a:lnTo>
                  <a:pt x="411443" y="119847"/>
                </a:lnTo>
                <a:lnTo>
                  <a:pt x="405491" y="116596"/>
                </a:lnTo>
                <a:lnTo>
                  <a:pt x="401426" y="110092"/>
                </a:lnTo>
                <a:lnTo>
                  <a:pt x="399161" y="106550"/>
                </a:lnTo>
                <a:lnTo>
                  <a:pt x="397361" y="101470"/>
                </a:lnTo>
                <a:lnTo>
                  <a:pt x="396025" y="94850"/>
                </a:lnTo>
                <a:lnTo>
                  <a:pt x="393151" y="94850"/>
                </a:lnTo>
                <a:close/>
              </a:path>
              <a:path w="1006119" h="124376">
                <a:moveTo>
                  <a:pt x="527107" y="9841"/>
                </a:moveTo>
                <a:lnTo>
                  <a:pt x="527107" y="7286"/>
                </a:lnTo>
                <a:lnTo>
                  <a:pt x="526222" y="5124"/>
                </a:lnTo>
                <a:lnTo>
                  <a:pt x="524450" y="3353"/>
                </a:lnTo>
                <a:lnTo>
                  <a:pt x="522679" y="1582"/>
                </a:lnTo>
                <a:lnTo>
                  <a:pt x="520545" y="696"/>
                </a:lnTo>
                <a:lnTo>
                  <a:pt x="515493" y="696"/>
                </a:lnTo>
                <a:lnTo>
                  <a:pt x="513344" y="1596"/>
                </a:lnTo>
                <a:lnTo>
                  <a:pt x="511602" y="3397"/>
                </a:lnTo>
                <a:lnTo>
                  <a:pt x="509860" y="5197"/>
                </a:lnTo>
                <a:lnTo>
                  <a:pt x="508989" y="7345"/>
                </a:lnTo>
                <a:lnTo>
                  <a:pt x="508989" y="12338"/>
                </a:lnTo>
                <a:lnTo>
                  <a:pt x="509860" y="14472"/>
                </a:lnTo>
                <a:lnTo>
                  <a:pt x="511602" y="16243"/>
                </a:lnTo>
                <a:lnTo>
                  <a:pt x="513344" y="18014"/>
                </a:lnTo>
                <a:lnTo>
                  <a:pt x="515493" y="18900"/>
                </a:lnTo>
                <a:lnTo>
                  <a:pt x="520545" y="18900"/>
                </a:lnTo>
                <a:lnTo>
                  <a:pt x="522679" y="18014"/>
                </a:lnTo>
                <a:lnTo>
                  <a:pt x="524450" y="16243"/>
                </a:lnTo>
                <a:lnTo>
                  <a:pt x="526222" y="14472"/>
                </a:lnTo>
                <a:lnTo>
                  <a:pt x="527107" y="12338"/>
                </a:lnTo>
                <a:lnTo>
                  <a:pt x="527107" y="9841"/>
                </a:lnTo>
                <a:close/>
              </a:path>
              <a:path w="1006119" h="124376">
                <a:moveTo>
                  <a:pt x="512531" y="45552"/>
                </a:moveTo>
                <a:lnTo>
                  <a:pt x="502369" y="48862"/>
                </a:lnTo>
                <a:lnTo>
                  <a:pt x="498623" y="50081"/>
                </a:lnTo>
                <a:lnTo>
                  <a:pt x="498623" y="52781"/>
                </a:lnTo>
                <a:lnTo>
                  <a:pt x="501526" y="51968"/>
                </a:lnTo>
                <a:lnTo>
                  <a:pt x="503283" y="51504"/>
                </a:lnTo>
                <a:lnTo>
                  <a:pt x="503893" y="51388"/>
                </a:lnTo>
                <a:lnTo>
                  <a:pt x="505765" y="51214"/>
                </a:lnTo>
                <a:lnTo>
                  <a:pt x="508553" y="51214"/>
                </a:lnTo>
                <a:lnTo>
                  <a:pt x="510382" y="52404"/>
                </a:lnTo>
                <a:lnTo>
                  <a:pt x="511254" y="54785"/>
                </a:lnTo>
                <a:lnTo>
                  <a:pt x="511776" y="56236"/>
                </a:lnTo>
                <a:lnTo>
                  <a:pt x="512037" y="58849"/>
                </a:lnTo>
                <a:lnTo>
                  <a:pt x="512037" y="110963"/>
                </a:lnTo>
                <a:lnTo>
                  <a:pt x="511224" y="115130"/>
                </a:lnTo>
                <a:lnTo>
                  <a:pt x="509599" y="116668"/>
                </a:lnTo>
                <a:lnTo>
                  <a:pt x="507973" y="118207"/>
                </a:lnTo>
                <a:lnTo>
                  <a:pt x="504053" y="119267"/>
                </a:lnTo>
                <a:lnTo>
                  <a:pt x="497839" y="119847"/>
                </a:lnTo>
                <a:lnTo>
                  <a:pt x="497839" y="122286"/>
                </a:lnTo>
                <a:lnTo>
                  <a:pt x="540174" y="122286"/>
                </a:lnTo>
                <a:lnTo>
                  <a:pt x="540174" y="119847"/>
                </a:lnTo>
                <a:lnTo>
                  <a:pt x="534541" y="119383"/>
                </a:lnTo>
                <a:lnTo>
                  <a:pt x="530926" y="118309"/>
                </a:lnTo>
                <a:lnTo>
                  <a:pt x="529329" y="116625"/>
                </a:lnTo>
                <a:lnTo>
                  <a:pt x="527732" y="114941"/>
                </a:lnTo>
                <a:lnTo>
                  <a:pt x="526933" y="110789"/>
                </a:lnTo>
                <a:lnTo>
                  <a:pt x="526933" y="41633"/>
                </a:lnTo>
                <a:lnTo>
                  <a:pt x="526759" y="40326"/>
                </a:lnTo>
                <a:lnTo>
                  <a:pt x="525249" y="40674"/>
                </a:lnTo>
                <a:lnTo>
                  <a:pt x="523623" y="41371"/>
                </a:lnTo>
                <a:lnTo>
                  <a:pt x="519616" y="43055"/>
                </a:lnTo>
                <a:lnTo>
                  <a:pt x="512531" y="45552"/>
                </a:lnTo>
                <a:close/>
              </a:path>
              <a:path w="1006119" h="124376">
                <a:moveTo>
                  <a:pt x="627751" y="122286"/>
                </a:moveTo>
                <a:lnTo>
                  <a:pt x="627751" y="119848"/>
                </a:lnTo>
                <a:lnTo>
                  <a:pt x="623802" y="119789"/>
                </a:lnTo>
                <a:lnTo>
                  <a:pt x="620986" y="118831"/>
                </a:lnTo>
                <a:lnTo>
                  <a:pt x="619302" y="116973"/>
                </a:lnTo>
                <a:lnTo>
                  <a:pt x="617617" y="115115"/>
                </a:lnTo>
                <a:lnTo>
                  <a:pt x="616776" y="112095"/>
                </a:lnTo>
                <a:lnTo>
                  <a:pt x="616776" y="67240"/>
                </a:lnTo>
                <a:lnTo>
                  <a:pt x="614422" y="52842"/>
                </a:lnTo>
                <a:lnTo>
                  <a:pt x="607368" y="43636"/>
                </a:lnTo>
                <a:lnTo>
                  <a:pt x="604116" y="41371"/>
                </a:lnTo>
                <a:lnTo>
                  <a:pt x="600515" y="40239"/>
                </a:lnTo>
                <a:lnTo>
                  <a:pt x="591688" y="40239"/>
                </a:lnTo>
                <a:lnTo>
                  <a:pt x="586985" y="41662"/>
                </a:lnTo>
                <a:lnTo>
                  <a:pt x="582454" y="44507"/>
                </a:lnTo>
                <a:lnTo>
                  <a:pt x="579435" y="46365"/>
                </a:lnTo>
                <a:lnTo>
                  <a:pt x="575254" y="49791"/>
                </a:lnTo>
                <a:lnTo>
                  <a:pt x="569911" y="54785"/>
                </a:lnTo>
                <a:lnTo>
                  <a:pt x="569911" y="41981"/>
                </a:lnTo>
                <a:lnTo>
                  <a:pt x="569040" y="40326"/>
                </a:lnTo>
                <a:lnTo>
                  <a:pt x="560852" y="43026"/>
                </a:lnTo>
                <a:lnTo>
                  <a:pt x="551967" y="45930"/>
                </a:lnTo>
                <a:lnTo>
                  <a:pt x="546333" y="47730"/>
                </a:lnTo>
                <a:lnTo>
                  <a:pt x="543953" y="48426"/>
                </a:lnTo>
                <a:lnTo>
                  <a:pt x="543953" y="51475"/>
                </a:lnTo>
                <a:lnTo>
                  <a:pt x="546000" y="51214"/>
                </a:lnTo>
                <a:lnTo>
                  <a:pt x="547611" y="51126"/>
                </a:lnTo>
                <a:lnTo>
                  <a:pt x="551037" y="51126"/>
                </a:lnTo>
                <a:lnTo>
                  <a:pt x="553302" y="52230"/>
                </a:lnTo>
                <a:lnTo>
                  <a:pt x="554406" y="54436"/>
                </a:lnTo>
                <a:lnTo>
                  <a:pt x="555102" y="55946"/>
                </a:lnTo>
                <a:lnTo>
                  <a:pt x="555451" y="58559"/>
                </a:lnTo>
                <a:lnTo>
                  <a:pt x="555451" y="111777"/>
                </a:lnTo>
                <a:lnTo>
                  <a:pt x="554623" y="115217"/>
                </a:lnTo>
                <a:lnTo>
                  <a:pt x="551313" y="118294"/>
                </a:lnTo>
                <a:lnTo>
                  <a:pt x="548424" y="119325"/>
                </a:lnTo>
                <a:lnTo>
                  <a:pt x="544301" y="119847"/>
                </a:lnTo>
                <a:lnTo>
                  <a:pt x="544301" y="122286"/>
                </a:lnTo>
                <a:lnTo>
                  <a:pt x="582368" y="122286"/>
                </a:lnTo>
                <a:lnTo>
                  <a:pt x="582368" y="119848"/>
                </a:lnTo>
                <a:lnTo>
                  <a:pt x="578361" y="119731"/>
                </a:lnTo>
                <a:lnTo>
                  <a:pt x="575428" y="118962"/>
                </a:lnTo>
                <a:lnTo>
                  <a:pt x="573569" y="117539"/>
                </a:lnTo>
                <a:lnTo>
                  <a:pt x="571711" y="116117"/>
                </a:lnTo>
                <a:lnTo>
                  <a:pt x="570782" y="113315"/>
                </a:lnTo>
                <a:lnTo>
                  <a:pt x="570782" y="60359"/>
                </a:lnTo>
                <a:lnTo>
                  <a:pt x="573918" y="57281"/>
                </a:lnTo>
                <a:lnTo>
                  <a:pt x="576473" y="55075"/>
                </a:lnTo>
                <a:lnTo>
                  <a:pt x="578448" y="53739"/>
                </a:lnTo>
                <a:lnTo>
                  <a:pt x="581990" y="51417"/>
                </a:lnTo>
                <a:lnTo>
                  <a:pt x="585475" y="50255"/>
                </a:lnTo>
                <a:lnTo>
                  <a:pt x="593895" y="50255"/>
                </a:lnTo>
                <a:lnTo>
                  <a:pt x="597321" y="51896"/>
                </a:lnTo>
                <a:lnTo>
                  <a:pt x="599179" y="55176"/>
                </a:lnTo>
                <a:lnTo>
                  <a:pt x="601038" y="58457"/>
                </a:lnTo>
                <a:lnTo>
                  <a:pt x="601967" y="62595"/>
                </a:lnTo>
                <a:lnTo>
                  <a:pt x="601967" y="110702"/>
                </a:lnTo>
                <a:lnTo>
                  <a:pt x="601125" y="114549"/>
                </a:lnTo>
                <a:lnTo>
                  <a:pt x="599441" y="116320"/>
                </a:lnTo>
                <a:lnTo>
                  <a:pt x="597757" y="118091"/>
                </a:lnTo>
                <a:lnTo>
                  <a:pt x="594795" y="119267"/>
                </a:lnTo>
                <a:lnTo>
                  <a:pt x="590556" y="119848"/>
                </a:lnTo>
                <a:lnTo>
                  <a:pt x="590556" y="122286"/>
                </a:lnTo>
                <a:lnTo>
                  <a:pt x="627751" y="122286"/>
                </a:lnTo>
                <a:close/>
              </a:path>
              <a:path w="1006119" h="124376">
                <a:moveTo>
                  <a:pt x="708642" y="14313"/>
                </a:moveTo>
                <a:lnTo>
                  <a:pt x="709063" y="12702"/>
                </a:lnTo>
                <a:lnTo>
                  <a:pt x="710747" y="11250"/>
                </a:lnTo>
                <a:lnTo>
                  <a:pt x="690872" y="17390"/>
                </a:lnTo>
                <a:lnTo>
                  <a:pt x="690872" y="108234"/>
                </a:lnTo>
                <a:lnTo>
                  <a:pt x="690030" y="112952"/>
                </a:lnTo>
                <a:lnTo>
                  <a:pt x="688346" y="115013"/>
                </a:lnTo>
                <a:lnTo>
                  <a:pt x="686662" y="117075"/>
                </a:lnTo>
                <a:lnTo>
                  <a:pt x="682422" y="118425"/>
                </a:lnTo>
                <a:lnTo>
                  <a:pt x="675628" y="119063"/>
                </a:lnTo>
                <a:lnTo>
                  <a:pt x="675628" y="122286"/>
                </a:lnTo>
                <a:lnTo>
                  <a:pt x="725541" y="122286"/>
                </a:lnTo>
                <a:lnTo>
                  <a:pt x="725541" y="119063"/>
                </a:lnTo>
                <a:lnTo>
                  <a:pt x="718398" y="118541"/>
                </a:lnTo>
                <a:lnTo>
                  <a:pt x="713796" y="117409"/>
                </a:lnTo>
                <a:lnTo>
                  <a:pt x="711735" y="115667"/>
                </a:lnTo>
                <a:lnTo>
                  <a:pt x="709673" y="113925"/>
                </a:lnTo>
                <a:lnTo>
                  <a:pt x="708642" y="109686"/>
                </a:lnTo>
                <a:lnTo>
                  <a:pt x="708642" y="70550"/>
                </a:lnTo>
                <a:lnTo>
                  <a:pt x="710094" y="70550"/>
                </a:lnTo>
                <a:lnTo>
                  <a:pt x="708642" y="63320"/>
                </a:lnTo>
                <a:lnTo>
                  <a:pt x="708642" y="14313"/>
                </a:lnTo>
                <a:close/>
              </a:path>
              <a:path w="1006119" h="124376">
                <a:moveTo>
                  <a:pt x="816267" y="122286"/>
                </a:moveTo>
                <a:lnTo>
                  <a:pt x="816267" y="119848"/>
                </a:lnTo>
                <a:lnTo>
                  <a:pt x="810808" y="119441"/>
                </a:lnTo>
                <a:lnTo>
                  <a:pt x="807208" y="118497"/>
                </a:lnTo>
                <a:lnTo>
                  <a:pt x="805466" y="117017"/>
                </a:lnTo>
                <a:lnTo>
                  <a:pt x="803724" y="115536"/>
                </a:lnTo>
                <a:lnTo>
                  <a:pt x="802852" y="112270"/>
                </a:lnTo>
                <a:lnTo>
                  <a:pt x="802852" y="1625"/>
                </a:lnTo>
                <a:lnTo>
                  <a:pt x="801981" y="0"/>
                </a:lnTo>
                <a:lnTo>
                  <a:pt x="797456" y="1417"/>
                </a:lnTo>
                <a:lnTo>
                  <a:pt x="784677" y="5276"/>
                </a:lnTo>
                <a:lnTo>
                  <a:pt x="773671" y="8361"/>
                </a:lnTo>
                <a:lnTo>
                  <a:pt x="773671" y="11235"/>
                </a:lnTo>
                <a:lnTo>
                  <a:pt x="776328" y="10626"/>
                </a:lnTo>
                <a:lnTo>
                  <a:pt x="778244" y="10277"/>
                </a:lnTo>
                <a:lnTo>
                  <a:pt x="779943" y="10190"/>
                </a:lnTo>
                <a:lnTo>
                  <a:pt x="783485" y="10190"/>
                </a:lnTo>
                <a:lnTo>
                  <a:pt x="785837" y="11409"/>
                </a:lnTo>
                <a:lnTo>
                  <a:pt x="786998" y="13848"/>
                </a:lnTo>
                <a:lnTo>
                  <a:pt x="787637" y="15300"/>
                </a:lnTo>
                <a:lnTo>
                  <a:pt x="787957" y="17942"/>
                </a:lnTo>
                <a:lnTo>
                  <a:pt x="787957" y="111689"/>
                </a:lnTo>
                <a:lnTo>
                  <a:pt x="785082" y="116581"/>
                </a:lnTo>
                <a:lnTo>
                  <a:pt x="779507" y="119325"/>
                </a:lnTo>
                <a:lnTo>
                  <a:pt x="774107" y="119848"/>
                </a:lnTo>
                <a:lnTo>
                  <a:pt x="774107" y="122286"/>
                </a:lnTo>
                <a:lnTo>
                  <a:pt x="816267" y="122286"/>
                </a:lnTo>
                <a:close/>
              </a:path>
              <a:path w="1006119" h="124376">
                <a:moveTo>
                  <a:pt x="823705" y="104953"/>
                </a:moveTo>
                <a:lnTo>
                  <a:pt x="823705" y="110354"/>
                </a:lnTo>
                <a:lnTo>
                  <a:pt x="825534" y="114810"/>
                </a:lnTo>
                <a:lnTo>
                  <a:pt x="829192" y="118323"/>
                </a:lnTo>
                <a:lnTo>
                  <a:pt x="832851" y="121836"/>
                </a:lnTo>
                <a:lnTo>
                  <a:pt x="837178" y="123593"/>
                </a:lnTo>
                <a:lnTo>
                  <a:pt x="842172" y="123593"/>
                </a:lnTo>
                <a:lnTo>
                  <a:pt x="840952" y="108118"/>
                </a:lnTo>
                <a:lnTo>
                  <a:pt x="839210" y="104228"/>
                </a:lnTo>
                <a:lnTo>
                  <a:pt x="839210" y="92382"/>
                </a:lnTo>
                <a:lnTo>
                  <a:pt x="843391" y="86518"/>
                </a:lnTo>
                <a:lnTo>
                  <a:pt x="851754" y="81350"/>
                </a:lnTo>
                <a:lnTo>
                  <a:pt x="856109" y="78679"/>
                </a:lnTo>
                <a:lnTo>
                  <a:pt x="861626" y="76240"/>
                </a:lnTo>
                <a:lnTo>
                  <a:pt x="868304" y="74033"/>
                </a:lnTo>
                <a:lnTo>
                  <a:pt x="868304" y="104954"/>
                </a:lnTo>
                <a:lnTo>
                  <a:pt x="866548" y="107683"/>
                </a:lnTo>
                <a:lnTo>
                  <a:pt x="863034" y="109831"/>
                </a:lnTo>
                <a:lnTo>
                  <a:pt x="859521" y="111980"/>
                </a:lnTo>
                <a:lnTo>
                  <a:pt x="855848" y="113054"/>
                </a:lnTo>
                <a:lnTo>
                  <a:pt x="857241" y="118889"/>
                </a:lnTo>
                <a:lnTo>
                  <a:pt x="860377" y="117031"/>
                </a:lnTo>
                <a:lnTo>
                  <a:pt x="864152" y="114186"/>
                </a:lnTo>
                <a:lnTo>
                  <a:pt x="868566" y="110354"/>
                </a:lnTo>
                <a:lnTo>
                  <a:pt x="868740" y="113896"/>
                </a:lnTo>
                <a:lnTo>
                  <a:pt x="869713" y="116944"/>
                </a:lnTo>
                <a:lnTo>
                  <a:pt x="871484" y="119499"/>
                </a:lnTo>
                <a:lnTo>
                  <a:pt x="873255" y="122054"/>
                </a:lnTo>
                <a:lnTo>
                  <a:pt x="876115" y="123332"/>
                </a:lnTo>
                <a:lnTo>
                  <a:pt x="883432" y="123332"/>
                </a:lnTo>
                <a:lnTo>
                  <a:pt x="886742" y="122228"/>
                </a:lnTo>
                <a:lnTo>
                  <a:pt x="889995" y="120022"/>
                </a:lnTo>
                <a:lnTo>
                  <a:pt x="892143" y="118570"/>
                </a:lnTo>
                <a:lnTo>
                  <a:pt x="894146" y="116712"/>
                </a:lnTo>
                <a:lnTo>
                  <a:pt x="896005" y="114447"/>
                </a:lnTo>
                <a:lnTo>
                  <a:pt x="896005" y="109918"/>
                </a:lnTo>
                <a:lnTo>
                  <a:pt x="893856" y="111486"/>
                </a:lnTo>
                <a:lnTo>
                  <a:pt x="892346" y="112473"/>
                </a:lnTo>
                <a:lnTo>
                  <a:pt x="890604" y="113286"/>
                </a:lnTo>
                <a:lnTo>
                  <a:pt x="888165" y="113489"/>
                </a:lnTo>
                <a:lnTo>
                  <a:pt x="885784" y="113489"/>
                </a:lnTo>
                <a:lnTo>
                  <a:pt x="884216" y="112357"/>
                </a:lnTo>
                <a:lnTo>
                  <a:pt x="883461" y="110092"/>
                </a:lnTo>
                <a:lnTo>
                  <a:pt x="882997" y="108815"/>
                </a:lnTo>
                <a:lnTo>
                  <a:pt x="882764" y="106493"/>
                </a:lnTo>
                <a:lnTo>
                  <a:pt x="882764" y="60533"/>
                </a:lnTo>
                <a:lnTo>
                  <a:pt x="881690" y="54697"/>
                </a:lnTo>
                <a:lnTo>
                  <a:pt x="879541" y="50691"/>
                </a:lnTo>
                <a:lnTo>
                  <a:pt x="870808" y="42460"/>
                </a:lnTo>
                <a:lnTo>
                  <a:pt x="856632" y="39717"/>
                </a:lnTo>
                <a:lnTo>
                  <a:pt x="846934" y="39717"/>
                </a:lnTo>
                <a:lnTo>
                  <a:pt x="839573" y="41937"/>
                </a:lnTo>
                <a:lnTo>
                  <a:pt x="834550" y="46380"/>
                </a:lnTo>
                <a:lnTo>
                  <a:pt x="829526" y="50822"/>
                </a:lnTo>
                <a:lnTo>
                  <a:pt x="827015" y="55075"/>
                </a:lnTo>
                <a:lnTo>
                  <a:pt x="827015" y="61230"/>
                </a:lnTo>
                <a:lnTo>
                  <a:pt x="827712" y="63131"/>
                </a:lnTo>
                <a:lnTo>
                  <a:pt x="829105" y="64844"/>
                </a:lnTo>
                <a:lnTo>
                  <a:pt x="830499" y="66558"/>
                </a:lnTo>
                <a:lnTo>
                  <a:pt x="832502" y="67414"/>
                </a:lnTo>
                <a:lnTo>
                  <a:pt x="836800" y="67414"/>
                </a:lnTo>
                <a:lnTo>
                  <a:pt x="839471" y="66282"/>
                </a:lnTo>
                <a:lnTo>
                  <a:pt x="841620" y="65004"/>
                </a:lnTo>
                <a:lnTo>
                  <a:pt x="842694" y="62740"/>
                </a:lnTo>
                <a:lnTo>
                  <a:pt x="842694" y="59488"/>
                </a:lnTo>
                <a:lnTo>
                  <a:pt x="842549" y="57964"/>
                </a:lnTo>
                <a:lnTo>
                  <a:pt x="842259" y="56309"/>
                </a:lnTo>
                <a:lnTo>
                  <a:pt x="841968" y="54654"/>
                </a:lnTo>
                <a:lnTo>
                  <a:pt x="841823" y="52781"/>
                </a:lnTo>
                <a:lnTo>
                  <a:pt x="841823" y="50052"/>
                </a:lnTo>
                <a:lnTo>
                  <a:pt x="843159" y="47904"/>
                </a:lnTo>
                <a:lnTo>
                  <a:pt x="845830" y="46336"/>
                </a:lnTo>
                <a:lnTo>
                  <a:pt x="848501" y="44826"/>
                </a:lnTo>
                <a:lnTo>
                  <a:pt x="851318" y="44071"/>
                </a:lnTo>
                <a:lnTo>
                  <a:pt x="860493" y="44071"/>
                </a:lnTo>
                <a:lnTo>
                  <a:pt x="864588" y="46017"/>
                </a:lnTo>
                <a:lnTo>
                  <a:pt x="866562" y="49907"/>
                </a:lnTo>
                <a:lnTo>
                  <a:pt x="867723" y="52230"/>
                </a:lnTo>
                <a:lnTo>
                  <a:pt x="868304" y="56352"/>
                </a:lnTo>
                <a:lnTo>
                  <a:pt x="868304" y="69678"/>
                </a:lnTo>
                <a:lnTo>
                  <a:pt x="856379" y="74311"/>
                </a:lnTo>
                <a:lnTo>
                  <a:pt x="844256" y="79587"/>
                </a:lnTo>
                <a:lnTo>
                  <a:pt x="836335" y="83876"/>
                </a:lnTo>
                <a:lnTo>
                  <a:pt x="827915" y="89508"/>
                </a:lnTo>
                <a:lnTo>
                  <a:pt x="823705" y="96534"/>
                </a:lnTo>
                <a:lnTo>
                  <a:pt x="823705" y="104953"/>
                </a:lnTo>
                <a:close/>
              </a:path>
              <a:path w="1006119" h="124376">
                <a:moveTo>
                  <a:pt x="846701" y="112241"/>
                </a:moveTo>
                <a:lnTo>
                  <a:pt x="844436" y="110615"/>
                </a:lnTo>
                <a:lnTo>
                  <a:pt x="840952" y="108118"/>
                </a:lnTo>
                <a:lnTo>
                  <a:pt x="842172" y="123593"/>
                </a:lnTo>
                <a:lnTo>
                  <a:pt x="846934" y="123593"/>
                </a:lnTo>
                <a:lnTo>
                  <a:pt x="851957" y="122025"/>
                </a:lnTo>
                <a:lnTo>
                  <a:pt x="857241" y="118889"/>
                </a:lnTo>
                <a:lnTo>
                  <a:pt x="855848" y="113054"/>
                </a:lnTo>
                <a:lnTo>
                  <a:pt x="849227" y="113054"/>
                </a:lnTo>
                <a:lnTo>
                  <a:pt x="846701" y="112241"/>
                </a:lnTo>
                <a:close/>
              </a:path>
              <a:path w="1006119" h="124376">
                <a:moveTo>
                  <a:pt x="919270" y="44798"/>
                </a:moveTo>
                <a:lnTo>
                  <a:pt x="909133" y="53130"/>
                </a:lnTo>
                <a:lnTo>
                  <a:pt x="904466" y="59402"/>
                </a:lnTo>
                <a:lnTo>
                  <a:pt x="899408" y="71023"/>
                </a:lnTo>
                <a:lnTo>
                  <a:pt x="897722" y="84137"/>
                </a:lnTo>
                <a:lnTo>
                  <a:pt x="898055" y="90447"/>
                </a:lnTo>
                <a:lnTo>
                  <a:pt x="901351" y="103131"/>
                </a:lnTo>
                <a:lnTo>
                  <a:pt x="908175" y="113228"/>
                </a:lnTo>
                <a:lnTo>
                  <a:pt x="919834" y="121447"/>
                </a:lnTo>
                <a:lnTo>
                  <a:pt x="932217" y="123941"/>
                </a:lnTo>
                <a:lnTo>
                  <a:pt x="933884" y="123898"/>
                </a:lnTo>
                <a:lnTo>
                  <a:pt x="945976" y="120659"/>
                </a:lnTo>
                <a:lnTo>
                  <a:pt x="956608" y="112270"/>
                </a:lnTo>
                <a:lnTo>
                  <a:pt x="960266" y="108205"/>
                </a:lnTo>
                <a:lnTo>
                  <a:pt x="963751" y="102689"/>
                </a:lnTo>
                <a:lnTo>
                  <a:pt x="967061" y="95721"/>
                </a:lnTo>
                <a:lnTo>
                  <a:pt x="964622" y="94241"/>
                </a:lnTo>
                <a:lnTo>
                  <a:pt x="961254" y="99176"/>
                </a:lnTo>
                <a:lnTo>
                  <a:pt x="958234" y="102776"/>
                </a:lnTo>
                <a:lnTo>
                  <a:pt x="955562" y="105041"/>
                </a:lnTo>
                <a:lnTo>
                  <a:pt x="950859" y="108989"/>
                </a:lnTo>
                <a:lnTo>
                  <a:pt x="945487" y="110963"/>
                </a:lnTo>
                <a:lnTo>
                  <a:pt x="930910" y="110963"/>
                </a:lnTo>
                <a:lnTo>
                  <a:pt x="924130" y="107480"/>
                </a:lnTo>
                <a:lnTo>
                  <a:pt x="919107" y="100511"/>
                </a:lnTo>
                <a:lnTo>
                  <a:pt x="914084" y="93543"/>
                </a:lnTo>
                <a:lnTo>
                  <a:pt x="911572" y="85676"/>
                </a:lnTo>
                <a:lnTo>
                  <a:pt x="911572" y="67327"/>
                </a:lnTo>
                <a:lnTo>
                  <a:pt x="913852" y="59648"/>
                </a:lnTo>
                <a:lnTo>
                  <a:pt x="918410" y="53870"/>
                </a:lnTo>
                <a:lnTo>
                  <a:pt x="922969" y="48093"/>
                </a:lnTo>
                <a:lnTo>
                  <a:pt x="928558" y="45204"/>
                </a:lnTo>
                <a:lnTo>
                  <a:pt x="938315" y="45204"/>
                </a:lnTo>
                <a:lnTo>
                  <a:pt x="940841" y="45813"/>
                </a:lnTo>
                <a:lnTo>
                  <a:pt x="942757" y="47033"/>
                </a:lnTo>
                <a:lnTo>
                  <a:pt x="944616" y="48310"/>
                </a:lnTo>
                <a:lnTo>
                  <a:pt x="945922" y="50488"/>
                </a:lnTo>
                <a:lnTo>
                  <a:pt x="946678" y="53565"/>
                </a:lnTo>
                <a:lnTo>
                  <a:pt x="947722" y="57746"/>
                </a:lnTo>
                <a:lnTo>
                  <a:pt x="948420" y="60417"/>
                </a:lnTo>
                <a:lnTo>
                  <a:pt x="949537" y="62449"/>
                </a:lnTo>
                <a:lnTo>
                  <a:pt x="951076" y="63843"/>
                </a:lnTo>
                <a:lnTo>
                  <a:pt x="952615" y="65237"/>
                </a:lnTo>
                <a:lnTo>
                  <a:pt x="954401" y="65934"/>
                </a:lnTo>
                <a:lnTo>
                  <a:pt x="959221" y="65934"/>
                </a:lnTo>
                <a:lnTo>
                  <a:pt x="961283" y="65106"/>
                </a:lnTo>
                <a:lnTo>
                  <a:pt x="962618" y="63451"/>
                </a:lnTo>
                <a:lnTo>
                  <a:pt x="963954" y="61796"/>
                </a:lnTo>
                <a:lnTo>
                  <a:pt x="964622" y="60011"/>
                </a:lnTo>
                <a:lnTo>
                  <a:pt x="964622" y="53623"/>
                </a:lnTo>
                <a:lnTo>
                  <a:pt x="961994" y="49515"/>
                </a:lnTo>
                <a:lnTo>
                  <a:pt x="956738" y="45770"/>
                </a:lnTo>
                <a:lnTo>
                  <a:pt x="951483" y="42025"/>
                </a:lnTo>
                <a:lnTo>
                  <a:pt x="945225" y="40152"/>
                </a:lnTo>
                <a:lnTo>
                  <a:pt x="937966" y="40152"/>
                </a:lnTo>
                <a:lnTo>
                  <a:pt x="931346" y="40654"/>
                </a:lnTo>
                <a:lnTo>
                  <a:pt x="919270" y="44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29218" y="3256432"/>
            <a:ext cx="49705" cy="73777"/>
          </a:xfrm>
          <a:custGeom>
            <a:avLst/>
            <a:gdLst/>
            <a:ahLst/>
            <a:cxnLst/>
            <a:rect l="l" t="t" r="r" b="b"/>
            <a:pathLst>
              <a:path w="54675" h="83614">
                <a:moveTo>
                  <a:pt x="33551" y="68546"/>
                </a:moveTo>
                <a:lnTo>
                  <a:pt x="29631" y="74643"/>
                </a:lnTo>
                <a:lnTo>
                  <a:pt x="23606" y="77692"/>
                </a:lnTo>
                <a:lnTo>
                  <a:pt x="12456" y="77692"/>
                </a:lnTo>
                <a:lnTo>
                  <a:pt x="8943" y="77039"/>
                </a:lnTo>
                <a:lnTo>
                  <a:pt x="4935" y="75732"/>
                </a:lnTo>
                <a:lnTo>
                  <a:pt x="929" y="74426"/>
                </a:lnTo>
                <a:lnTo>
                  <a:pt x="5546" y="83614"/>
                </a:lnTo>
                <a:lnTo>
                  <a:pt x="11991" y="83614"/>
                </a:lnTo>
                <a:lnTo>
                  <a:pt x="20907" y="82830"/>
                </a:lnTo>
                <a:lnTo>
                  <a:pt x="32969" y="78525"/>
                </a:lnTo>
                <a:lnTo>
                  <a:pt x="42915" y="70462"/>
                </a:lnTo>
                <a:lnTo>
                  <a:pt x="48007" y="63640"/>
                </a:lnTo>
                <a:lnTo>
                  <a:pt x="53008" y="51996"/>
                </a:lnTo>
                <a:lnTo>
                  <a:pt x="54675" y="38846"/>
                </a:lnTo>
                <a:lnTo>
                  <a:pt x="54502" y="34203"/>
                </a:lnTo>
                <a:lnTo>
                  <a:pt x="51741" y="21304"/>
                </a:lnTo>
                <a:lnTo>
                  <a:pt x="45615" y="10800"/>
                </a:lnTo>
                <a:lnTo>
                  <a:pt x="39576" y="3599"/>
                </a:lnTo>
                <a:lnTo>
                  <a:pt x="32288" y="0"/>
                </a:lnTo>
                <a:lnTo>
                  <a:pt x="16782" y="0"/>
                </a:lnTo>
                <a:lnTo>
                  <a:pt x="10627" y="2177"/>
                </a:lnTo>
                <a:lnTo>
                  <a:pt x="5284" y="6532"/>
                </a:lnTo>
                <a:lnTo>
                  <a:pt x="2264" y="9029"/>
                </a:lnTo>
                <a:lnTo>
                  <a:pt x="0" y="11671"/>
                </a:lnTo>
                <a:lnTo>
                  <a:pt x="116" y="17724"/>
                </a:lnTo>
                <a:lnTo>
                  <a:pt x="4065" y="15198"/>
                </a:lnTo>
                <a:lnTo>
                  <a:pt x="8013" y="12672"/>
                </a:lnTo>
                <a:lnTo>
                  <a:pt x="12050" y="11410"/>
                </a:lnTo>
                <a:lnTo>
                  <a:pt x="24361" y="11410"/>
                </a:lnTo>
                <a:lnTo>
                  <a:pt x="30284" y="15082"/>
                </a:lnTo>
                <a:lnTo>
                  <a:pt x="33943" y="22428"/>
                </a:lnTo>
                <a:lnTo>
                  <a:pt x="37602" y="29773"/>
                </a:lnTo>
                <a:lnTo>
                  <a:pt x="39431" y="37771"/>
                </a:lnTo>
                <a:lnTo>
                  <a:pt x="39431" y="55075"/>
                </a:lnTo>
                <a:lnTo>
                  <a:pt x="37471" y="62449"/>
                </a:lnTo>
                <a:lnTo>
                  <a:pt x="33551" y="68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86209" y="3237680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4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5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03692" y="3221464"/>
            <a:ext cx="30567" cy="108745"/>
          </a:xfrm>
          <a:custGeom>
            <a:avLst/>
            <a:gdLst/>
            <a:ahLst/>
            <a:cxnLst/>
            <a:rect l="l" t="t" r="r" b="b"/>
            <a:pathLst>
              <a:path w="33624" h="123244">
                <a:moveTo>
                  <a:pt x="3920" y="10364"/>
                </a:moveTo>
                <a:lnTo>
                  <a:pt x="7288" y="10364"/>
                </a:lnTo>
                <a:lnTo>
                  <a:pt x="9437" y="11075"/>
                </a:lnTo>
                <a:lnTo>
                  <a:pt x="11294" y="13921"/>
                </a:lnTo>
                <a:lnTo>
                  <a:pt x="11759" y="16316"/>
                </a:lnTo>
                <a:lnTo>
                  <a:pt x="11759" y="114302"/>
                </a:lnTo>
                <a:lnTo>
                  <a:pt x="14866" y="116857"/>
                </a:lnTo>
                <a:lnTo>
                  <a:pt x="21080" y="119412"/>
                </a:lnTo>
                <a:lnTo>
                  <a:pt x="27294" y="121967"/>
                </a:lnTo>
                <a:lnTo>
                  <a:pt x="33624" y="123244"/>
                </a:lnTo>
                <a:lnTo>
                  <a:pt x="29007" y="114055"/>
                </a:lnTo>
                <a:lnTo>
                  <a:pt x="26742" y="111892"/>
                </a:lnTo>
                <a:lnTo>
                  <a:pt x="26219" y="108873"/>
                </a:lnTo>
                <a:lnTo>
                  <a:pt x="26219" y="60562"/>
                </a:lnTo>
                <a:lnTo>
                  <a:pt x="28194" y="57354"/>
                </a:lnTo>
                <a:lnTo>
                  <a:pt x="28078" y="51301"/>
                </a:lnTo>
                <a:lnTo>
                  <a:pt x="26568" y="54088"/>
                </a:lnTo>
                <a:lnTo>
                  <a:pt x="26568" y="1045"/>
                </a:lnTo>
                <a:lnTo>
                  <a:pt x="25987" y="0"/>
                </a:lnTo>
                <a:lnTo>
                  <a:pt x="23141" y="928"/>
                </a:lnTo>
                <a:lnTo>
                  <a:pt x="17857" y="2787"/>
                </a:lnTo>
                <a:lnTo>
                  <a:pt x="12572" y="4645"/>
                </a:lnTo>
                <a:lnTo>
                  <a:pt x="6619" y="6329"/>
                </a:lnTo>
                <a:lnTo>
                  <a:pt x="0" y="7839"/>
                </a:lnTo>
                <a:lnTo>
                  <a:pt x="0" y="10800"/>
                </a:lnTo>
                <a:lnTo>
                  <a:pt x="3920" y="10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20402" y="3224616"/>
            <a:ext cx="108648" cy="104134"/>
          </a:xfrm>
          <a:custGeom>
            <a:avLst/>
            <a:gdLst/>
            <a:ahLst/>
            <a:cxnLst/>
            <a:rect l="l" t="t" r="r" b="b"/>
            <a:pathLst>
              <a:path w="119513" h="118018">
                <a:moveTo>
                  <a:pt x="114069" y="84747"/>
                </a:moveTo>
                <a:lnTo>
                  <a:pt x="114286" y="84260"/>
                </a:lnTo>
                <a:lnTo>
                  <a:pt x="118206" y="72144"/>
                </a:lnTo>
                <a:lnTo>
                  <a:pt x="119513" y="59401"/>
                </a:lnTo>
                <a:lnTo>
                  <a:pt x="118844" y="48902"/>
                </a:lnTo>
                <a:lnTo>
                  <a:pt x="115553" y="35602"/>
                </a:lnTo>
                <a:lnTo>
                  <a:pt x="109516" y="24353"/>
                </a:lnTo>
                <a:lnTo>
                  <a:pt x="100731" y="15157"/>
                </a:lnTo>
                <a:lnTo>
                  <a:pt x="89199" y="8012"/>
                </a:lnTo>
                <a:lnTo>
                  <a:pt x="74803" y="2946"/>
                </a:lnTo>
                <a:lnTo>
                  <a:pt x="62132" y="736"/>
                </a:lnTo>
                <a:lnTo>
                  <a:pt x="48084" y="0"/>
                </a:lnTo>
                <a:lnTo>
                  <a:pt x="0" y="0"/>
                </a:lnTo>
                <a:lnTo>
                  <a:pt x="0" y="3309"/>
                </a:lnTo>
                <a:lnTo>
                  <a:pt x="6620" y="3774"/>
                </a:lnTo>
                <a:lnTo>
                  <a:pt x="10888" y="4935"/>
                </a:lnTo>
                <a:lnTo>
                  <a:pt x="12805" y="6793"/>
                </a:lnTo>
                <a:lnTo>
                  <a:pt x="14721" y="8651"/>
                </a:lnTo>
                <a:lnTo>
                  <a:pt x="15679" y="12832"/>
                </a:lnTo>
                <a:lnTo>
                  <a:pt x="15679" y="98682"/>
                </a:lnTo>
                <a:lnTo>
                  <a:pt x="37354" y="110934"/>
                </a:lnTo>
                <a:lnTo>
                  <a:pt x="34509" y="109076"/>
                </a:lnTo>
                <a:lnTo>
                  <a:pt x="33798" y="107160"/>
                </a:lnTo>
                <a:lnTo>
                  <a:pt x="33798" y="10626"/>
                </a:lnTo>
                <a:lnTo>
                  <a:pt x="34509" y="8709"/>
                </a:lnTo>
                <a:lnTo>
                  <a:pt x="37354" y="6967"/>
                </a:lnTo>
                <a:lnTo>
                  <a:pt x="40070" y="6532"/>
                </a:lnTo>
                <a:lnTo>
                  <a:pt x="46939" y="6575"/>
                </a:lnTo>
                <a:lnTo>
                  <a:pt x="60770" y="8183"/>
                </a:lnTo>
                <a:lnTo>
                  <a:pt x="72737" y="12117"/>
                </a:lnTo>
                <a:lnTo>
                  <a:pt x="82840" y="18377"/>
                </a:lnTo>
                <a:lnTo>
                  <a:pt x="87496" y="22748"/>
                </a:lnTo>
                <a:lnTo>
                  <a:pt x="94395" y="32857"/>
                </a:lnTo>
                <a:lnTo>
                  <a:pt x="98534" y="45161"/>
                </a:lnTo>
                <a:lnTo>
                  <a:pt x="99914" y="59662"/>
                </a:lnTo>
                <a:lnTo>
                  <a:pt x="99010" y="71715"/>
                </a:lnTo>
                <a:lnTo>
                  <a:pt x="95284" y="84693"/>
                </a:lnTo>
                <a:lnTo>
                  <a:pt x="88675" y="95163"/>
                </a:lnTo>
                <a:lnTo>
                  <a:pt x="79182" y="103124"/>
                </a:lnTo>
                <a:lnTo>
                  <a:pt x="70970" y="107136"/>
                </a:lnTo>
                <a:lnTo>
                  <a:pt x="58825" y="110333"/>
                </a:lnTo>
                <a:lnTo>
                  <a:pt x="44774" y="111399"/>
                </a:lnTo>
                <a:lnTo>
                  <a:pt x="49565" y="118018"/>
                </a:lnTo>
                <a:lnTo>
                  <a:pt x="59256" y="117695"/>
                </a:lnTo>
                <a:lnTo>
                  <a:pt x="72097" y="116036"/>
                </a:lnTo>
                <a:lnTo>
                  <a:pt x="83188" y="112967"/>
                </a:lnTo>
                <a:lnTo>
                  <a:pt x="88183" y="111167"/>
                </a:lnTo>
                <a:lnTo>
                  <a:pt x="93003" y="108525"/>
                </a:lnTo>
                <a:lnTo>
                  <a:pt x="97649" y="105041"/>
                </a:lnTo>
                <a:lnTo>
                  <a:pt x="107462" y="95555"/>
                </a:lnTo>
                <a:lnTo>
                  <a:pt x="114069" y="84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20402" y="3311689"/>
            <a:ext cx="45059" cy="17060"/>
          </a:xfrm>
          <a:custGeom>
            <a:avLst/>
            <a:gdLst/>
            <a:ahLst/>
            <a:cxnLst/>
            <a:rect l="l" t="t" r="r" b="b"/>
            <a:pathLst>
              <a:path w="49565" h="19335">
                <a:moveTo>
                  <a:pt x="49565" y="19335"/>
                </a:moveTo>
                <a:lnTo>
                  <a:pt x="44774" y="12716"/>
                </a:lnTo>
                <a:lnTo>
                  <a:pt x="40302" y="12716"/>
                </a:lnTo>
                <a:lnTo>
                  <a:pt x="37354" y="12251"/>
                </a:lnTo>
                <a:lnTo>
                  <a:pt x="15679" y="0"/>
                </a:lnTo>
                <a:lnTo>
                  <a:pt x="15679" y="6735"/>
                </a:lnTo>
                <a:lnTo>
                  <a:pt x="14692" y="10931"/>
                </a:lnTo>
                <a:lnTo>
                  <a:pt x="12718" y="12585"/>
                </a:lnTo>
                <a:lnTo>
                  <a:pt x="10743" y="14240"/>
                </a:lnTo>
                <a:lnTo>
                  <a:pt x="6504" y="15416"/>
                </a:lnTo>
                <a:lnTo>
                  <a:pt x="0" y="16113"/>
                </a:lnTo>
                <a:lnTo>
                  <a:pt x="0" y="19335"/>
                </a:lnTo>
                <a:lnTo>
                  <a:pt x="49565" y="19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50711" y="3256912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36799" y="3256663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3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2"/>
                </a:lnTo>
                <a:lnTo>
                  <a:pt x="46602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6" y="60218"/>
                </a:lnTo>
                <a:lnTo>
                  <a:pt x="8928" y="71420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1931" y="4234527"/>
            <a:ext cx="61583" cy="72855"/>
          </a:xfrm>
          <a:custGeom>
            <a:avLst/>
            <a:gdLst/>
            <a:ahLst/>
            <a:cxnLst/>
            <a:rect l="l" t="t" r="r" b="b"/>
            <a:pathLst>
              <a:path w="67741" h="82569">
                <a:moveTo>
                  <a:pt x="26408" y="34171"/>
                </a:moveTo>
                <a:lnTo>
                  <a:pt x="24535" y="34404"/>
                </a:lnTo>
                <a:lnTo>
                  <a:pt x="15824" y="34404"/>
                </a:lnTo>
                <a:lnTo>
                  <a:pt x="10177" y="31239"/>
                </a:lnTo>
                <a:lnTo>
                  <a:pt x="6199" y="24910"/>
                </a:lnTo>
                <a:lnTo>
                  <a:pt x="1698" y="13831"/>
                </a:lnTo>
                <a:lnTo>
                  <a:pt x="231" y="0"/>
                </a:lnTo>
                <a:lnTo>
                  <a:pt x="0" y="42199"/>
                </a:lnTo>
                <a:lnTo>
                  <a:pt x="6649" y="45552"/>
                </a:lnTo>
                <a:lnTo>
                  <a:pt x="20005" y="45552"/>
                </a:lnTo>
                <a:lnTo>
                  <a:pt x="25493" y="44130"/>
                </a:lnTo>
                <a:lnTo>
                  <a:pt x="30371" y="41284"/>
                </a:lnTo>
                <a:lnTo>
                  <a:pt x="33333" y="39542"/>
                </a:lnTo>
                <a:lnTo>
                  <a:pt x="36847" y="36668"/>
                </a:lnTo>
                <a:lnTo>
                  <a:pt x="40911" y="32662"/>
                </a:lnTo>
                <a:lnTo>
                  <a:pt x="40911" y="71653"/>
                </a:lnTo>
                <a:lnTo>
                  <a:pt x="39648" y="75398"/>
                </a:lnTo>
                <a:lnTo>
                  <a:pt x="37122" y="77082"/>
                </a:lnTo>
                <a:lnTo>
                  <a:pt x="34596" y="78766"/>
                </a:lnTo>
                <a:lnTo>
                  <a:pt x="30749" y="79637"/>
                </a:lnTo>
                <a:lnTo>
                  <a:pt x="25580" y="79695"/>
                </a:lnTo>
                <a:lnTo>
                  <a:pt x="25580" y="82569"/>
                </a:lnTo>
                <a:lnTo>
                  <a:pt x="67741" y="82569"/>
                </a:lnTo>
                <a:lnTo>
                  <a:pt x="67741" y="80130"/>
                </a:lnTo>
                <a:lnTo>
                  <a:pt x="62921" y="79666"/>
                </a:lnTo>
                <a:lnTo>
                  <a:pt x="59669" y="78301"/>
                </a:lnTo>
                <a:lnTo>
                  <a:pt x="57985" y="76037"/>
                </a:lnTo>
                <a:lnTo>
                  <a:pt x="56881" y="74527"/>
                </a:lnTo>
                <a:lnTo>
                  <a:pt x="40969" y="26187"/>
                </a:lnTo>
                <a:lnTo>
                  <a:pt x="39808" y="28510"/>
                </a:lnTo>
                <a:lnTo>
                  <a:pt x="38124" y="29845"/>
                </a:lnTo>
                <a:lnTo>
                  <a:pt x="35336" y="31355"/>
                </a:lnTo>
                <a:lnTo>
                  <a:pt x="33304" y="32458"/>
                </a:lnTo>
                <a:lnTo>
                  <a:pt x="31112" y="33242"/>
                </a:lnTo>
                <a:lnTo>
                  <a:pt x="28760" y="33707"/>
                </a:lnTo>
                <a:lnTo>
                  <a:pt x="26408" y="34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18205" y="4200635"/>
            <a:ext cx="65436" cy="99650"/>
          </a:xfrm>
          <a:custGeom>
            <a:avLst/>
            <a:gdLst/>
            <a:ahLst/>
            <a:cxnLst/>
            <a:rect l="l" t="t" r="r" b="b"/>
            <a:pathLst>
              <a:path w="71980" h="112937">
                <a:moveTo>
                  <a:pt x="21159" y="4781"/>
                </a:moveTo>
                <a:lnTo>
                  <a:pt x="11193" y="13195"/>
                </a:lnTo>
                <a:lnTo>
                  <a:pt x="6595" y="19583"/>
                </a:lnTo>
                <a:lnTo>
                  <a:pt x="1648" y="31259"/>
                </a:lnTo>
                <a:lnTo>
                  <a:pt x="0" y="44333"/>
                </a:lnTo>
                <a:lnTo>
                  <a:pt x="289" y="51004"/>
                </a:lnTo>
                <a:lnTo>
                  <a:pt x="3146" y="64047"/>
                </a:lnTo>
                <a:lnTo>
                  <a:pt x="9058" y="73903"/>
                </a:lnTo>
                <a:lnTo>
                  <a:pt x="15098" y="80609"/>
                </a:lnTo>
                <a:lnTo>
                  <a:pt x="15330" y="38410"/>
                </a:lnTo>
                <a:lnTo>
                  <a:pt x="15330" y="29642"/>
                </a:lnTo>
                <a:lnTo>
                  <a:pt x="17290" y="21847"/>
                </a:lnTo>
                <a:lnTo>
                  <a:pt x="21210" y="15024"/>
                </a:lnTo>
                <a:lnTo>
                  <a:pt x="25130" y="8201"/>
                </a:lnTo>
                <a:lnTo>
                  <a:pt x="31213" y="4790"/>
                </a:lnTo>
                <a:lnTo>
                  <a:pt x="46719" y="4790"/>
                </a:lnTo>
                <a:lnTo>
                  <a:pt x="51655" y="7113"/>
                </a:lnTo>
                <a:lnTo>
                  <a:pt x="54268" y="11758"/>
                </a:lnTo>
                <a:lnTo>
                  <a:pt x="55662" y="14312"/>
                </a:lnTo>
                <a:lnTo>
                  <a:pt x="56358" y="17884"/>
                </a:lnTo>
                <a:lnTo>
                  <a:pt x="56358" y="62420"/>
                </a:lnTo>
                <a:lnTo>
                  <a:pt x="56068" y="64598"/>
                </a:lnTo>
                <a:lnTo>
                  <a:pt x="71980" y="112937"/>
                </a:lnTo>
                <a:lnTo>
                  <a:pt x="71429" y="110644"/>
                </a:lnTo>
                <a:lnTo>
                  <a:pt x="71429" y="1654"/>
                </a:lnTo>
                <a:lnTo>
                  <a:pt x="71109" y="232"/>
                </a:lnTo>
                <a:lnTo>
                  <a:pt x="69599" y="435"/>
                </a:lnTo>
                <a:lnTo>
                  <a:pt x="59930" y="6183"/>
                </a:lnTo>
                <a:lnTo>
                  <a:pt x="55807" y="3861"/>
                </a:lnTo>
                <a:lnTo>
                  <a:pt x="52729" y="2351"/>
                </a:lnTo>
                <a:lnTo>
                  <a:pt x="50697" y="1654"/>
                </a:lnTo>
                <a:lnTo>
                  <a:pt x="47677" y="551"/>
                </a:lnTo>
                <a:lnTo>
                  <a:pt x="44193" y="0"/>
                </a:lnTo>
                <a:lnTo>
                  <a:pt x="40243" y="0"/>
                </a:lnTo>
                <a:lnTo>
                  <a:pt x="33237" y="548"/>
                </a:lnTo>
                <a:lnTo>
                  <a:pt x="21159" y="4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96841" y="4201941"/>
            <a:ext cx="76259" cy="72625"/>
          </a:xfrm>
          <a:custGeom>
            <a:avLst/>
            <a:gdLst/>
            <a:ahLst/>
            <a:cxnLst/>
            <a:rect l="l" t="t" r="r" b="b"/>
            <a:pathLst>
              <a:path w="83885" h="82308">
                <a:moveTo>
                  <a:pt x="76829" y="75819"/>
                </a:moveTo>
                <a:lnTo>
                  <a:pt x="78340" y="75384"/>
                </a:lnTo>
                <a:lnTo>
                  <a:pt x="80692" y="74730"/>
                </a:lnTo>
                <a:lnTo>
                  <a:pt x="83885" y="73859"/>
                </a:lnTo>
                <a:lnTo>
                  <a:pt x="83885" y="71420"/>
                </a:lnTo>
                <a:lnTo>
                  <a:pt x="79298" y="71595"/>
                </a:lnTo>
                <a:lnTo>
                  <a:pt x="76292" y="70941"/>
                </a:lnTo>
                <a:lnTo>
                  <a:pt x="73447" y="67980"/>
                </a:lnTo>
                <a:lnTo>
                  <a:pt x="72736" y="65266"/>
                </a:lnTo>
                <a:lnTo>
                  <a:pt x="72736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399"/>
                </a:lnTo>
                <a:lnTo>
                  <a:pt x="56795" y="6793"/>
                </a:lnTo>
                <a:lnTo>
                  <a:pt x="57666" y="9725"/>
                </a:lnTo>
                <a:lnTo>
                  <a:pt x="57666" y="61927"/>
                </a:lnTo>
                <a:lnTo>
                  <a:pt x="55458" y="64481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8" y="70550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7"/>
                </a:ln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8" y="4529"/>
                </a:lnTo>
                <a:lnTo>
                  <a:pt x="10162" y="6096"/>
                </a:lnTo>
                <a:lnTo>
                  <a:pt x="11150" y="9203"/>
                </a:lnTo>
                <a:lnTo>
                  <a:pt x="11150" y="67414"/>
                </a:lnTo>
                <a:lnTo>
                  <a:pt x="13415" y="73366"/>
                </a:lnTo>
                <a:lnTo>
                  <a:pt x="17943" y="76908"/>
                </a:lnTo>
                <a:lnTo>
                  <a:pt x="22416" y="80508"/>
                </a:lnTo>
                <a:lnTo>
                  <a:pt x="27178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10" y="77082"/>
                </a:lnTo>
                <a:lnTo>
                  <a:pt x="51162" y="74817"/>
                </a:lnTo>
                <a:lnTo>
                  <a:pt x="54762" y="71334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5320" y="76255"/>
                </a:lnTo>
                <a:lnTo>
                  <a:pt x="76829" y="7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89809" y="4165821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2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699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5"/>
                </a:lnTo>
                <a:lnTo>
                  <a:pt x="2613" y="15546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2" y="15546"/>
                </a:lnTo>
                <a:lnTo>
                  <a:pt x="17232" y="13775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79673" y="4200788"/>
            <a:ext cx="38485" cy="72317"/>
          </a:xfrm>
          <a:custGeom>
            <a:avLst/>
            <a:gdLst/>
            <a:ahLst/>
            <a:cxnLst/>
            <a:rect l="l" t="t" r="r" b="b"/>
            <a:pathLst>
              <a:path w="42334" h="81959">
                <a:moveTo>
                  <a:pt x="14692" y="5225"/>
                </a:moveTo>
                <a:lnTo>
                  <a:pt x="4529" y="8535"/>
                </a:lnTo>
                <a:lnTo>
                  <a:pt x="783" y="9754"/>
                </a:lnTo>
                <a:lnTo>
                  <a:pt x="783" y="12454"/>
                </a:lnTo>
                <a:lnTo>
                  <a:pt x="3687" y="11642"/>
                </a:lnTo>
                <a:lnTo>
                  <a:pt x="5444" y="11177"/>
                </a:lnTo>
                <a:lnTo>
                  <a:pt x="6053" y="11061"/>
                </a:lnTo>
                <a:lnTo>
                  <a:pt x="7926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09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5" y="74803"/>
                </a:lnTo>
                <a:lnTo>
                  <a:pt x="11759" y="76342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0"/>
                </a:lnTo>
                <a:lnTo>
                  <a:pt x="0" y="81959"/>
                </a:lnTo>
                <a:lnTo>
                  <a:pt x="42334" y="81959"/>
                </a:lnTo>
                <a:lnTo>
                  <a:pt x="42334" y="79520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3" y="70462"/>
                </a:lnTo>
                <a:lnTo>
                  <a:pt x="29093" y="1306"/>
                </a:lnTo>
                <a:lnTo>
                  <a:pt x="28919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6" y="2728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20962" y="4182036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4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6" y="29177"/>
                </a:lnTo>
                <a:lnTo>
                  <a:pt x="43206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6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63674" y="4202480"/>
            <a:ext cx="74675" cy="105056"/>
          </a:xfrm>
          <a:custGeom>
            <a:avLst/>
            <a:gdLst/>
            <a:ahLst/>
            <a:cxnLst/>
            <a:rect l="l" t="t" r="r" b="b"/>
            <a:pathLst>
              <a:path w="82143" h="119063">
                <a:moveTo>
                  <a:pt x="3469" y="104649"/>
                </a:moveTo>
                <a:lnTo>
                  <a:pt x="2613" y="106550"/>
                </a:lnTo>
                <a:lnTo>
                  <a:pt x="2613" y="112415"/>
                </a:lnTo>
                <a:lnTo>
                  <a:pt x="4036" y="114999"/>
                </a:lnTo>
                <a:lnTo>
                  <a:pt x="6881" y="116625"/>
                </a:lnTo>
                <a:lnTo>
                  <a:pt x="9727" y="118251"/>
                </a:lnTo>
                <a:lnTo>
                  <a:pt x="12776" y="119063"/>
                </a:lnTo>
                <a:lnTo>
                  <a:pt x="22706" y="119063"/>
                </a:lnTo>
                <a:lnTo>
                  <a:pt x="28223" y="116247"/>
                </a:lnTo>
                <a:lnTo>
                  <a:pt x="32579" y="110615"/>
                </a:lnTo>
                <a:lnTo>
                  <a:pt x="34781" y="107500"/>
                </a:lnTo>
                <a:lnTo>
                  <a:pt x="40412" y="97223"/>
                </a:lnTo>
                <a:lnTo>
                  <a:pt x="46255" y="83353"/>
                </a:lnTo>
                <a:lnTo>
                  <a:pt x="73694" y="10713"/>
                </a:lnTo>
                <a:lnTo>
                  <a:pt x="74564" y="8332"/>
                </a:lnTo>
                <a:lnTo>
                  <a:pt x="75596" y="6474"/>
                </a:lnTo>
                <a:lnTo>
                  <a:pt x="77977" y="3803"/>
                </a:lnTo>
                <a:lnTo>
                  <a:pt x="79762" y="2990"/>
                </a:lnTo>
                <a:lnTo>
                  <a:pt x="82143" y="2700"/>
                </a:lnTo>
                <a:lnTo>
                  <a:pt x="82143" y="0"/>
                </a:lnTo>
                <a:lnTo>
                  <a:pt x="58189" y="0"/>
                </a:lnTo>
                <a:lnTo>
                  <a:pt x="58189" y="2700"/>
                </a:lnTo>
                <a:lnTo>
                  <a:pt x="60889" y="2874"/>
                </a:lnTo>
                <a:lnTo>
                  <a:pt x="62515" y="2990"/>
                </a:lnTo>
                <a:lnTo>
                  <a:pt x="64896" y="4093"/>
                </a:lnTo>
                <a:lnTo>
                  <a:pt x="66464" y="5893"/>
                </a:lnTo>
                <a:lnTo>
                  <a:pt x="66464" y="7403"/>
                </a:lnTo>
                <a:lnTo>
                  <a:pt x="65898" y="10713"/>
                </a:lnTo>
                <a:lnTo>
                  <a:pt x="65070" y="13848"/>
                </a:lnTo>
                <a:lnTo>
                  <a:pt x="48694" y="59401"/>
                </a:lnTo>
                <a:lnTo>
                  <a:pt x="28310" y="14196"/>
                </a:lnTo>
                <a:lnTo>
                  <a:pt x="27555" y="12513"/>
                </a:lnTo>
                <a:lnTo>
                  <a:pt x="27033" y="11250"/>
                </a:lnTo>
                <a:lnTo>
                  <a:pt x="26452" y="9566"/>
                </a:lnTo>
                <a:lnTo>
                  <a:pt x="26307" y="7926"/>
                </a:lnTo>
                <a:lnTo>
                  <a:pt x="26307" y="5719"/>
                </a:lnTo>
                <a:lnTo>
                  <a:pt x="27642" y="4238"/>
                </a:lnTo>
                <a:lnTo>
                  <a:pt x="30313" y="3483"/>
                </a:lnTo>
                <a:lnTo>
                  <a:pt x="31707" y="3019"/>
                </a:lnTo>
                <a:lnTo>
                  <a:pt x="33856" y="2758"/>
                </a:lnTo>
                <a:lnTo>
                  <a:pt x="36760" y="2700"/>
                </a:lnTo>
                <a:lnTo>
                  <a:pt x="36760" y="0"/>
                </a:lnTo>
                <a:lnTo>
                  <a:pt x="0" y="0"/>
                </a:lnTo>
                <a:lnTo>
                  <a:pt x="0" y="2438"/>
                </a:lnTo>
                <a:lnTo>
                  <a:pt x="2903" y="2844"/>
                </a:lnTo>
                <a:lnTo>
                  <a:pt x="5096" y="3730"/>
                </a:lnTo>
                <a:lnTo>
                  <a:pt x="8058" y="6459"/>
                </a:lnTo>
                <a:lnTo>
                  <a:pt x="9785" y="9290"/>
                </a:lnTo>
                <a:lnTo>
                  <a:pt x="11760" y="13587"/>
                </a:lnTo>
                <a:lnTo>
                  <a:pt x="39634" y="73859"/>
                </a:lnTo>
                <a:lnTo>
                  <a:pt x="40244" y="75862"/>
                </a:lnTo>
                <a:lnTo>
                  <a:pt x="40505" y="77779"/>
                </a:lnTo>
                <a:lnTo>
                  <a:pt x="40505" y="80334"/>
                </a:lnTo>
                <a:lnTo>
                  <a:pt x="38705" y="85385"/>
                </a:lnTo>
                <a:lnTo>
                  <a:pt x="35105" y="92934"/>
                </a:lnTo>
                <a:lnTo>
                  <a:pt x="31504" y="100483"/>
                </a:lnTo>
                <a:lnTo>
                  <a:pt x="28078" y="104257"/>
                </a:lnTo>
                <a:lnTo>
                  <a:pt x="23548" y="104257"/>
                </a:lnTo>
                <a:lnTo>
                  <a:pt x="21414" y="103705"/>
                </a:lnTo>
                <a:lnTo>
                  <a:pt x="18423" y="102602"/>
                </a:lnTo>
                <a:lnTo>
                  <a:pt x="15433" y="101498"/>
                </a:lnTo>
                <a:lnTo>
                  <a:pt x="13183" y="100947"/>
                </a:lnTo>
                <a:lnTo>
                  <a:pt x="9059" y="100947"/>
                </a:lnTo>
                <a:lnTo>
                  <a:pt x="6896" y="101687"/>
                </a:lnTo>
                <a:lnTo>
                  <a:pt x="5183" y="103168"/>
                </a:lnTo>
                <a:lnTo>
                  <a:pt x="3469" y="104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19610" y="4168971"/>
            <a:ext cx="95027" cy="104134"/>
          </a:xfrm>
          <a:custGeom>
            <a:avLst/>
            <a:gdLst/>
            <a:ahLst/>
            <a:cxnLst/>
            <a:rect l="l" t="t" r="r" b="b"/>
            <a:pathLst>
              <a:path w="104530" h="118018">
                <a:moveTo>
                  <a:pt x="33884" y="52607"/>
                </a:moveTo>
                <a:lnTo>
                  <a:pt x="33884" y="10480"/>
                </a:lnTo>
                <a:lnTo>
                  <a:pt x="34190" y="8898"/>
                </a:lnTo>
                <a:lnTo>
                  <a:pt x="35409" y="7214"/>
                </a:lnTo>
                <a:lnTo>
                  <a:pt x="37021" y="6793"/>
                </a:lnTo>
                <a:lnTo>
                  <a:pt x="74303" y="6793"/>
                </a:lnTo>
                <a:lnTo>
                  <a:pt x="81040" y="7955"/>
                </a:lnTo>
                <a:lnTo>
                  <a:pt x="84059" y="10277"/>
                </a:lnTo>
                <a:lnTo>
                  <a:pt x="87079" y="12600"/>
                </a:lnTo>
                <a:lnTo>
                  <a:pt x="89344" y="17710"/>
                </a:lnTo>
                <a:lnTo>
                  <a:pt x="90854" y="25607"/>
                </a:lnTo>
                <a:lnTo>
                  <a:pt x="95383" y="25607"/>
                </a:lnTo>
                <a:lnTo>
                  <a:pt x="94774" y="0"/>
                </a:lnTo>
                <a:lnTo>
                  <a:pt x="0" y="0"/>
                </a:lnTo>
                <a:lnTo>
                  <a:pt x="0" y="3309"/>
                </a:lnTo>
                <a:lnTo>
                  <a:pt x="6620" y="3774"/>
                </a:lnTo>
                <a:lnTo>
                  <a:pt x="10888" y="4979"/>
                </a:lnTo>
                <a:lnTo>
                  <a:pt x="12804" y="6924"/>
                </a:lnTo>
                <a:lnTo>
                  <a:pt x="14721" y="8869"/>
                </a:lnTo>
                <a:lnTo>
                  <a:pt x="15679" y="13006"/>
                </a:lnTo>
                <a:lnTo>
                  <a:pt x="15679" y="105418"/>
                </a:lnTo>
                <a:lnTo>
                  <a:pt x="14706" y="109613"/>
                </a:lnTo>
                <a:lnTo>
                  <a:pt x="12761" y="111268"/>
                </a:lnTo>
                <a:lnTo>
                  <a:pt x="10816" y="112923"/>
                </a:lnTo>
                <a:lnTo>
                  <a:pt x="6562" y="114099"/>
                </a:lnTo>
                <a:lnTo>
                  <a:pt x="0" y="114796"/>
                </a:lnTo>
                <a:lnTo>
                  <a:pt x="0" y="118018"/>
                </a:lnTo>
                <a:lnTo>
                  <a:pt x="96429" y="118018"/>
                </a:lnTo>
                <a:lnTo>
                  <a:pt x="104530" y="87882"/>
                </a:lnTo>
                <a:lnTo>
                  <a:pt x="99565" y="87882"/>
                </a:lnTo>
                <a:lnTo>
                  <a:pt x="94977" y="98044"/>
                </a:lnTo>
                <a:lnTo>
                  <a:pt x="89809" y="104445"/>
                </a:lnTo>
                <a:lnTo>
                  <a:pt x="84059" y="107088"/>
                </a:lnTo>
                <a:lnTo>
                  <a:pt x="82982" y="107552"/>
                </a:lnTo>
                <a:lnTo>
                  <a:pt x="72245" y="110176"/>
                </a:lnTo>
                <a:lnTo>
                  <a:pt x="57317" y="111050"/>
                </a:lnTo>
                <a:lnTo>
                  <a:pt x="46167" y="111050"/>
                </a:lnTo>
                <a:lnTo>
                  <a:pt x="39474" y="110731"/>
                </a:lnTo>
                <a:lnTo>
                  <a:pt x="37238" y="110092"/>
                </a:lnTo>
                <a:lnTo>
                  <a:pt x="35003" y="109454"/>
                </a:lnTo>
                <a:lnTo>
                  <a:pt x="33884" y="107363"/>
                </a:lnTo>
                <a:lnTo>
                  <a:pt x="33884" y="59662"/>
                </a:lnTo>
                <a:lnTo>
                  <a:pt x="68873" y="59662"/>
                </a:lnTo>
                <a:lnTo>
                  <a:pt x="73693" y="60780"/>
                </a:lnTo>
                <a:lnTo>
                  <a:pt x="75784" y="63016"/>
                </a:lnTo>
                <a:lnTo>
                  <a:pt x="77875" y="65251"/>
                </a:lnTo>
                <a:lnTo>
                  <a:pt x="79588" y="69824"/>
                </a:lnTo>
                <a:lnTo>
                  <a:pt x="80923" y="76733"/>
                </a:lnTo>
                <a:lnTo>
                  <a:pt x="85105" y="76733"/>
                </a:lnTo>
                <a:lnTo>
                  <a:pt x="85105" y="35449"/>
                </a:lnTo>
                <a:lnTo>
                  <a:pt x="80923" y="35449"/>
                </a:lnTo>
                <a:lnTo>
                  <a:pt x="79646" y="42359"/>
                </a:lnTo>
                <a:lnTo>
                  <a:pt x="77962" y="46946"/>
                </a:lnTo>
                <a:lnTo>
                  <a:pt x="75871" y="49210"/>
                </a:lnTo>
                <a:lnTo>
                  <a:pt x="73781" y="51475"/>
                </a:lnTo>
                <a:lnTo>
                  <a:pt x="68932" y="52607"/>
                </a:lnTo>
                <a:lnTo>
                  <a:pt x="33884" y="52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50215" y="3667696"/>
            <a:ext cx="45059" cy="17061"/>
          </a:xfrm>
          <a:custGeom>
            <a:avLst/>
            <a:gdLst/>
            <a:ahLst/>
            <a:cxnLst/>
            <a:rect l="l" t="t" r="r" b="b"/>
            <a:pathLst>
              <a:path w="49565" h="19336">
                <a:moveTo>
                  <a:pt x="49565" y="19336"/>
                </a:moveTo>
                <a:lnTo>
                  <a:pt x="44773" y="12716"/>
                </a:lnTo>
                <a:lnTo>
                  <a:pt x="40302" y="12716"/>
                </a:lnTo>
                <a:lnTo>
                  <a:pt x="37355" y="12251"/>
                </a:lnTo>
                <a:lnTo>
                  <a:pt x="15679" y="0"/>
                </a:lnTo>
                <a:lnTo>
                  <a:pt x="15679" y="6735"/>
                </a:lnTo>
                <a:lnTo>
                  <a:pt x="14692" y="10930"/>
                </a:lnTo>
                <a:lnTo>
                  <a:pt x="12718" y="12585"/>
                </a:lnTo>
                <a:lnTo>
                  <a:pt x="10743" y="14240"/>
                </a:lnTo>
                <a:lnTo>
                  <a:pt x="6504" y="15416"/>
                </a:lnTo>
                <a:lnTo>
                  <a:pt x="0" y="16113"/>
                </a:lnTo>
                <a:lnTo>
                  <a:pt x="0" y="19336"/>
                </a:lnTo>
                <a:lnTo>
                  <a:pt x="49565" y="19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76749" y="3577472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2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3" y="0"/>
                </a:lnTo>
                <a:lnTo>
                  <a:pt x="4355" y="899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1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7"/>
                </a:lnTo>
                <a:lnTo>
                  <a:pt x="6503" y="18203"/>
                </a:lnTo>
                <a:lnTo>
                  <a:pt x="11556" y="18203"/>
                </a:lnTo>
                <a:lnTo>
                  <a:pt x="13690" y="17317"/>
                </a:lnTo>
                <a:lnTo>
                  <a:pt x="15462" y="15547"/>
                </a:lnTo>
                <a:lnTo>
                  <a:pt x="17232" y="13776"/>
                </a:lnTo>
                <a:lnTo>
                  <a:pt x="18118" y="11641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66612" y="3612441"/>
            <a:ext cx="38486" cy="72317"/>
          </a:xfrm>
          <a:custGeom>
            <a:avLst/>
            <a:gdLst/>
            <a:ahLst/>
            <a:cxnLst/>
            <a:rect l="l" t="t" r="r" b="b"/>
            <a:pathLst>
              <a:path w="42335" h="81959">
                <a:moveTo>
                  <a:pt x="14692" y="5225"/>
                </a:moveTo>
                <a:lnTo>
                  <a:pt x="4530" y="8535"/>
                </a:lnTo>
                <a:lnTo>
                  <a:pt x="784" y="9754"/>
                </a:lnTo>
                <a:lnTo>
                  <a:pt x="784" y="12454"/>
                </a:lnTo>
                <a:lnTo>
                  <a:pt x="3688" y="11641"/>
                </a:lnTo>
                <a:lnTo>
                  <a:pt x="5444" y="11177"/>
                </a:lnTo>
                <a:lnTo>
                  <a:pt x="6054" y="11060"/>
                </a:lnTo>
                <a:lnTo>
                  <a:pt x="7927" y="10886"/>
                </a:lnTo>
                <a:lnTo>
                  <a:pt x="10714" y="10886"/>
                </a:lnTo>
                <a:lnTo>
                  <a:pt x="12543" y="12077"/>
                </a:lnTo>
                <a:lnTo>
                  <a:pt x="13415" y="14457"/>
                </a:lnTo>
                <a:lnTo>
                  <a:pt x="13938" y="15909"/>
                </a:lnTo>
                <a:lnTo>
                  <a:pt x="14198" y="18522"/>
                </a:lnTo>
                <a:lnTo>
                  <a:pt x="14198" y="70636"/>
                </a:lnTo>
                <a:lnTo>
                  <a:pt x="13386" y="74802"/>
                </a:lnTo>
                <a:lnTo>
                  <a:pt x="11760" y="76341"/>
                </a:lnTo>
                <a:lnTo>
                  <a:pt x="10134" y="77880"/>
                </a:lnTo>
                <a:lnTo>
                  <a:pt x="6214" y="78940"/>
                </a:lnTo>
                <a:lnTo>
                  <a:pt x="0" y="79520"/>
                </a:lnTo>
                <a:lnTo>
                  <a:pt x="0" y="81959"/>
                </a:lnTo>
                <a:lnTo>
                  <a:pt x="42335" y="81959"/>
                </a:lnTo>
                <a:lnTo>
                  <a:pt x="42335" y="79520"/>
                </a:lnTo>
                <a:lnTo>
                  <a:pt x="36702" y="79056"/>
                </a:lnTo>
                <a:lnTo>
                  <a:pt x="33087" y="77982"/>
                </a:lnTo>
                <a:lnTo>
                  <a:pt x="31490" y="76298"/>
                </a:lnTo>
                <a:lnTo>
                  <a:pt x="29893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7"/>
                </a:lnTo>
                <a:lnTo>
                  <a:pt x="25784" y="1044"/>
                </a:lnTo>
                <a:lnTo>
                  <a:pt x="21777" y="2728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41328" y="3612669"/>
            <a:ext cx="72062" cy="72634"/>
          </a:xfrm>
          <a:custGeom>
            <a:avLst/>
            <a:gdLst/>
            <a:ahLst/>
            <a:cxnLst/>
            <a:rect l="l" t="t" r="r" b="b"/>
            <a:pathLst>
              <a:path w="79268" h="82318">
                <a:moveTo>
                  <a:pt x="68292" y="71595"/>
                </a:moveTo>
                <a:lnTo>
                  <a:pt x="72385" y="66071"/>
                </a:lnTo>
                <a:lnTo>
                  <a:pt x="77547" y="54475"/>
                </a:lnTo>
                <a:lnTo>
                  <a:pt x="79268" y="41459"/>
                </a:lnTo>
                <a:lnTo>
                  <a:pt x="78764" y="33852"/>
                </a:lnTo>
                <a:lnTo>
                  <a:pt x="75116" y="21422"/>
                </a:lnTo>
                <a:lnTo>
                  <a:pt x="67944" y="11322"/>
                </a:lnTo>
                <a:lnTo>
                  <a:pt x="63835" y="7733"/>
                </a:lnTo>
                <a:lnTo>
                  <a:pt x="52615" y="1933"/>
                </a:lnTo>
                <a:lnTo>
                  <a:pt x="39372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9" y="11976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5"/>
                </a:lnTo>
                <a:lnTo>
                  <a:pt x="11584" y="72117"/>
                </a:lnTo>
                <a:lnTo>
                  <a:pt x="15845" y="76079"/>
                </a:lnTo>
                <a:lnTo>
                  <a:pt x="27000" y="82318"/>
                </a:lnTo>
                <a:lnTo>
                  <a:pt x="23301" y="66021"/>
                </a:lnTo>
                <a:lnTo>
                  <a:pt x="21398" y="62049"/>
                </a:lnTo>
                <a:lnTo>
                  <a:pt x="17566" y="49957"/>
                </a:lnTo>
                <a:lnTo>
                  <a:pt x="16288" y="37104"/>
                </a:lnTo>
                <a:lnTo>
                  <a:pt x="16404" y="32786"/>
                </a:lnTo>
                <a:lnTo>
                  <a:pt x="18996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6"/>
                </a:lnTo>
                <a:lnTo>
                  <a:pt x="45412" y="5226"/>
                </a:lnTo>
                <a:lnTo>
                  <a:pt x="51887" y="9667"/>
                </a:lnTo>
                <a:lnTo>
                  <a:pt x="56358" y="18551"/>
                </a:lnTo>
                <a:lnTo>
                  <a:pt x="57982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09" y="64482"/>
                </a:lnTo>
                <a:lnTo>
                  <a:pt x="57796" y="70463"/>
                </a:lnTo>
                <a:lnTo>
                  <a:pt x="54282" y="76444"/>
                </a:lnTo>
                <a:lnTo>
                  <a:pt x="58271" y="79907"/>
                </a:lnTo>
                <a:lnTo>
                  <a:pt x="68292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62511" y="3670924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1" y="10423"/>
                </a:lnTo>
                <a:lnTo>
                  <a:pt x="25973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14157" y="3612133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3" y="54872"/>
                </a:moveTo>
                <a:lnTo>
                  <a:pt x="173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0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39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6" y="10335"/>
                </a:lnTo>
                <a:lnTo>
                  <a:pt x="14460" y="7838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3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2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3" y="2090"/>
                </a:lnTo>
                <a:lnTo>
                  <a:pt x="6968" y="6271"/>
                </a:lnTo>
                <a:lnTo>
                  <a:pt x="2322" y="10452"/>
                </a:lnTo>
                <a:lnTo>
                  <a:pt x="0" y="15793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9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5" y="53217"/>
                </a:lnTo>
                <a:lnTo>
                  <a:pt x="34233" y="55366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8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3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71426" y="3612287"/>
            <a:ext cx="63035" cy="73931"/>
          </a:xfrm>
          <a:custGeom>
            <a:avLst/>
            <a:gdLst/>
            <a:ahLst/>
            <a:cxnLst/>
            <a:rect l="l" t="t" r="r" b="b"/>
            <a:pathLst>
              <a:path w="69338" h="83789">
                <a:moveTo>
                  <a:pt x="21547" y="4646"/>
                </a:moveTo>
                <a:lnTo>
                  <a:pt x="11411" y="12977"/>
                </a:lnTo>
                <a:lnTo>
                  <a:pt x="6743" y="19250"/>
                </a:lnTo>
                <a:lnTo>
                  <a:pt x="1685" y="30871"/>
                </a:lnTo>
                <a:lnTo>
                  <a:pt x="0" y="43985"/>
                </a:lnTo>
                <a:lnTo>
                  <a:pt x="332" y="50295"/>
                </a:lnTo>
                <a:lnTo>
                  <a:pt x="3627" y="62979"/>
                </a:lnTo>
                <a:lnTo>
                  <a:pt x="10452" y="73076"/>
                </a:lnTo>
                <a:lnTo>
                  <a:pt x="22111" y="81295"/>
                </a:lnTo>
                <a:lnTo>
                  <a:pt x="34495" y="83789"/>
                </a:lnTo>
                <a:lnTo>
                  <a:pt x="36162" y="83746"/>
                </a:lnTo>
                <a:lnTo>
                  <a:pt x="48254" y="80507"/>
                </a:lnTo>
                <a:lnTo>
                  <a:pt x="58885" y="72118"/>
                </a:lnTo>
                <a:lnTo>
                  <a:pt x="62543" y="68053"/>
                </a:lnTo>
                <a:lnTo>
                  <a:pt x="66028" y="62537"/>
                </a:lnTo>
                <a:lnTo>
                  <a:pt x="69338" y="55569"/>
                </a:lnTo>
                <a:lnTo>
                  <a:pt x="66898" y="54088"/>
                </a:lnTo>
                <a:lnTo>
                  <a:pt x="63530" y="59024"/>
                </a:lnTo>
                <a:lnTo>
                  <a:pt x="60511" y="62624"/>
                </a:lnTo>
                <a:lnTo>
                  <a:pt x="57840" y="64888"/>
                </a:lnTo>
                <a:lnTo>
                  <a:pt x="53136" y="68837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4" y="60359"/>
                </a:lnTo>
                <a:lnTo>
                  <a:pt x="16361" y="53391"/>
                </a:lnTo>
                <a:lnTo>
                  <a:pt x="13850" y="45524"/>
                </a:lnTo>
                <a:lnTo>
                  <a:pt x="13850" y="27174"/>
                </a:lnTo>
                <a:lnTo>
                  <a:pt x="16129" y="19496"/>
                </a:lnTo>
                <a:lnTo>
                  <a:pt x="20688" y="13718"/>
                </a:lnTo>
                <a:lnTo>
                  <a:pt x="25246" y="7940"/>
                </a:lnTo>
                <a:lnTo>
                  <a:pt x="30836" y="5052"/>
                </a:lnTo>
                <a:lnTo>
                  <a:pt x="40592" y="5052"/>
                </a:lnTo>
                <a:lnTo>
                  <a:pt x="43118" y="5661"/>
                </a:lnTo>
                <a:lnTo>
                  <a:pt x="45034" y="6880"/>
                </a:lnTo>
                <a:lnTo>
                  <a:pt x="46893" y="8158"/>
                </a:lnTo>
                <a:lnTo>
                  <a:pt x="48199" y="10336"/>
                </a:lnTo>
                <a:lnTo>
                  <a:pt x="48954" y="13413"/>
                </a:lnTo>
                <a:lnTo>
                  <a:pt x="50000" y="17594"/>
                </a:lnTo>
                <a:lnTo>
                  <a:pt x="50696" y="20265"/>
                </a:lnTo>
                <a:lnTo>
                  <a:pt x="51815" y="22297"/>
                </a:lnTo>
                <a:lnTo>
                  <a:pt x="53353" y="23691"/>
                </a:lnTo>
                <a:lnTo>
                  <a:pt x="54892" y="25084"/>
                </a:lnTo>
                <a:lnTo>
                  <a:pt x="56678" y="25781"/>
                </a:lnTo>
                <a:lnTo>
                  <a:pt x="61498" y="25781"/>
                </a:lnTo>
                <a:lnTo>
                  <a:pt x="63560" y="24954"/>
                </a:lnTo>
                <a:lnTo>
                  <a:pt x="64895" y="23299"/>
                </a:lnTo>
                <a:lnTo>
                  <a:pt x="66231" y="21644"/>
                </a:lnTo>
                <a:lnTo>
                  <a:pt x="66898" y="19858"/>
                </a:lnTo>
                <a:lnTo>
                  <a:pt x="66898" y="13471"/>
                </a:lnTo>
                <a:lnTo>
                  <a:pt x="64271" y="9363"/>
                </a:lnTo>
                <a:lnTo>
                  <a:pt x="59015" y="5617"/>
                </a:lnTo>
                <a:lnTo>
                  <a:pt x="53760" y="1872"/>
                </a:lnTo>
                <a:lnTo>
                  <a:pt x="47503" y="0"/>
                </a:lnTo>
                <a:lnTo>
                  <a:pt x="40243" y="0"/>
                </a:lnTo>
                <a:lnTo>
                  <a:pt x="33623" y="502"/>
                </a:lnTo>
                <a:lnTo>
                  <a:pt x="21547" y="4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19727" y="3613593"/>
            <a:ext cx="76259" cy="72625"/>
          </a:xfrm>
          <a:custGeom>
            <a:avLst/>
            <a:gdLst/>
            <a:ahLst/>
            <a:cxnLst/>
            <a:rect l="l" t="t" r="r" b="b"/>
            <a:pathLst>
              <a:path w="83885" h="82308">
                <a:moveTo>
                  <a:pt x="76829" y="75819"/>
                </a:moveTo>
                <a:lnTo>
                  <a:pt x="78339" y="75384"/>
                </a:lnTo>
                <a:lnTo>
                  <a:pt x="80691" y="74730"/>
                </a:lnTo>
                <a:lnTo>
                  <a:pt x="83885" y="73859"/>
                </a:lnTo>
                <a:lnTo>
                  <a:pt x="83885" y="71421"/>
                </a:lnTo>
                <a:lnTo>
                  <a:pt x="79298" y="71595"/>
                </a:lnTo>
                <a:lnTo>
                  <a:pt x="76292" y="70942"/>
                </a:lnTo>
                <a:lnTo>
                  <a:pt x="73446" y="67980"/>
                </a:lnTo>
                <a:lnTo>
                  <a:pt x="72735" y="65266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09" y="4006"/>
                </a:lnTo>
                <a:lnTo>
                  <a:pt x="55052" y="5400"/>
                </a:lnTo>
                <a:lnTo>
                  <a:pt x="56794" y="6793"/>
                </a:lnTo>
                <a:lnTo>
                  <a:pt x="57665" y="9725"/>
                </a:lnTo>
                <a:lnTo>
                  <a:pt x="57665" y="61927"/>
                </a:lnTo>
                <a:lnTo>
                  <a:pt x="55458" y="64482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8" y="70550"/>
                </a:lnTo>
                <a:lnTo>
                  <a:pt x="43495" y="71856"/>
                </a:lnTo>
                <a:lnTo>
                  <a:pt x="33797" y="71856"/>
                </a:lnTo>
                <a:lnTo>
                  <a:pt x="29848" y="69650"/>
                </a:lnTo>
                <a:lnTo>
                  <a:pt x="27699" y="65237"/>
                </a:ln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7" y="4529"/>
                </a:lnTo>
                <a:lnTo>
                  <a:pt x="10162" y="6097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6"/>
                </a:lnTo>
                <a:lnTo>
                  <a:pt x="17943" y="76908"/>
                </a:lnTo>
                <a:lnTo>
                  <a:pt x="22415" y="80508"/>
                </a:lnTo>
                <a:lnTo>
                  <a:pt x="27177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2" y="74818"/>
                </a:lnTo>
                <a:lnTo>
                  <a:pt x="54762" y="71333"/>
                </a:lnTo>
                <a:lnTo>
                  <a:pt x="58710" y="66630"/>
                </a:lnTo>
                <a:lnTo>
                  <a:pt x="58710" y="80653"/>
                </a:lnTo>
                <a:lnTo>
                  <a:pt x="59320" y="81960"/>
                </a:lnTo>
                <a:lnTo>
                  <a:pt x="64431" y="79985"/>
                </a:lnTo>
                <a:lnTo>
                  <a:pt x="67740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5320" y="76255"/>
                </a:lnTo>
                <a:lnTo>
                  <a:pt x="76829" y="7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02004" y="3612362"/>
            <a:ext cx="76181" cy="72394"/>
          </a:xfrm>
          <a:custGeom>
            <a:avLst/>
            <a:gdLst/>
            <a:ahLst/>
            <a:cxnLst/>
            <a:rect l="l" t="t" r="r" b="b"/>
            <a:pathLst>
              <a:path w="83799" h="82046">
                <a:moveTo>
                  <a:pt x="83799" y="82046"/>
                </a:moveTo>
                <a:lnTo>
                  <a:pt x="83799" y="79608"/>
                </a:lnTo>
                <a:lnTo>
                  <a:pt x="79850" y="79550"/>
                </a:lnTo>
                <a:lnTo>
                  <a:pt x="77033" y="78591"/>
                </a:lnTo>
                <a:lnTo>
                  <a:pt x="75349" y="76733"/>
                </a:lnTo>
                <a:lnTo>
                  <a:pt x="73664" y="74875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2"/>
                </a:lnTo>
                <a:lnTo>
                  <a:pt x="63415" y="3396"/>
                </a:lnTo>
                <a:lnTo>
                  <a:pt x="60163" y="1132"/>
                </a:lnTo>
                <a:lnTo>
                  <a:pt x="56563" y="0"/>
                </a:lnTo>
                <a:lnTo>
                  <a:pt x="47735" y="0"/>
                </a:lnTo>
                <a:lnTo>
                  <a:pt x="43032" y="1422"/>
                </a:lnTo>
                <a:lnTo>
                  <a:pt x="38502" y="4267"/>
                </a:lnTo>
                <a:lnTo>
                  <a:pt x="35483" y="6125"/>
                </a:lnTo>
                <a:lnTo>
                  <a:pt x="31301" y="9551"/>
                </a:lnTo>
                <a:lnTo>
                  <a:pt x="25959" y="14545"/>
                </a:lnTo>
                <a:lnTo>
                  <a:pt x="25959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4" y="5690"/>
                </a:lnTo>
                <a:lnTo>
                  <a:pt x="2381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5" y="10887"/>
                </a:lnTo>
                <a:lnTo>
                  <a:pt x="9350" y="11990"/>
                </a:lnTo>
                <a:lnTo>
                  <a:pt x="10453" y="14197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1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9" y="79608"/>
                </a:lnTo>
                <a:lnTo>
                  <a:pt x="349" y="82046"/>
                </a:lnTo>
                <a:lnTo>
                  <a:pt x="38415" y="82046"/>
                </a:lnTo>
                <a:lnTo>
                  <a:pt x="38415" y="79608"/>
                </a:lnTo>
                <a:lnTo>
                  <a:pt x="34408" y="79491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9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2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7" y="14937"/>
                </a:lnTo>
                <a:lnTo>
                  <a:pt x="57085" y="18217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9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6"/>
                </a:lnTo>
                <a:lnTo>
                  <a:pt x="83799" y="82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82462" y="3593688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2" y="102340"/>
                </a:lnTo>
                <a:lnTo>
                  <a:pt x="39431" y="100656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6" y="29177"/>
                </a:lnTo>
                <a:lnTo>
                  <a:pt x="43206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5"/>
                </a:lnTo>
                <a:lnTo>
                  <a:pt x="13312" y="14269"/>
                </a:lnTo>
                <a:lnTo>
                  <a:pt x="11541" y="16330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1" y="25549"/>
                </a:lnTo>
                <a:lnTo>
                  <a:pt x="0" y="27377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17709" y="3611902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6"/>
                </a:moveTo>
                <a:lnTo>
                  <a:pt x="0" y="70637"/>
                </a:lnTo>
                <a:lnTo>
                  <a:pt x="1829" y="75093"/>
                </a:lnTo>
                <a:lnTo>
                  <a:pt x="5488" y="78606"/>
                </a:lnTo>
                <a:lnTo>
                  <a:pt x="9146" y="82119"/>
                </a:lnTo>
                <a:lnTo>
                  <a:pt x="13473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5" y="38962"/>
                </a:lnTo>
                <a:lnTo>
                  <a:pt x="37922" y="36523"/>
                </a:lnTo>
                <a:lnTo>
                  <a:pt x="44600" y="34317"/>
                </a:lnTo>
                <a:lnTo>
                  <a:pt x="44600" y="65236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7" y="72262"/>
                </a:lnTo>
                <a:lnTo>
                  <a:pt x="32143" y="73337"/>
                </a:lnTo>
                <a:lnTo>
                  <a:pt x="33537" y="79172"/>
                </a:lnTo>
                <a:lnTo>
                  <a:pt x="36673" y="77314"/>
                </a:lnTo>
                <a:lnTo>
                  <a:pt x="40448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8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90" y="80305"/>
                </a:lnTo>
                <a:lnTo>
                  <a:pt x="68439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2" y="71769"/>
                </a:lnTo>
                <a:lnTo>
                  <a:pt x="68641" y="72756"/>
                </a:lnTo>
                <a:lnTo>
                  <a:pt x="66900" y="73569"/>
                </a:lnTo>
                <a:lnTo>
                  <a:pt x="64460" y="73772"/>
                </a:lnTo>
                <a:lnTo>
                  <a:pt x="62080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60" y="66775"/>
                </a:lnTo>
                <a:lnTo>
                  <a:pt x="59060" y="20816"/>
                </a:lnTo>
                <a:lnTo>
                  <a:pt x="57985" y="14980"/>
                </a:lnTo>
                <a:lnTo>
                  <a:pt x="55836" y="10974"/>
                </a:lnTo>
                <a:lnTo>
                  <a:pt x="47103" y="2743"/>
                </a:lnTo>
                <a:lnTo>
                  <a:pt x="32927" y="0"/>
                </a:lnTo>
                <a:lnTo>
                  <a:pt x="23229" y="0"/>
                </a:lnTo>
                <a:lnTo>
                  <a:pt x="15869" y="2220"/>
                </a:lnTo>
                <a:lnTo>
                  <a:pt x="10845" y="6663"/>
                </a:lnTo>
                <a:lnTo>
                  <a:pt x="5822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4"/>
                </a:lnTo>
                <a:lnTo>
                  <a:pt x="5401" y="25128"/>
                </a:lnTo>
                <a:lnTo>
                  <a:pt x="6795" y="26840"/>
                </a:lnTo>
                <a:lnTo>
                  <a:pt x="8798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6" y="25287"/>
                </a:lnTo>
                <a:lnTo>
                  <a:pt x="18990" y="23022"/>
                </a:lnTo>
                <a:lnTo>
                  <a:pt x="18990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4" y="14937"/>
                </a:lnTo>
                <a:lnTo>
                  <a:pt x="18119" y="13064"/>
                </a:lnTo>
                <a:lnTo>
                  <a:pt x="18119" y="10335"/>
                </a:lnTo>
                <a:lnTo>
                  <a:pt x="19455" y="8187"/>
                </a:lnTo>
                <a:lnTo>
                  <a:pt x="22125" y="6619"/>
                </a:lnTo>
                <a:lnTo>
                  <a:pt x="24797" y="5109"/>
                </a:lnTo>
                <a:lnTo>
                  <a:pt x="27614" y="4354"/>
                </a:lnTo>
                <a:lnTo>
                  <a:pt x="36789" y="4354"/>
                </a:lnTo>
                <a:lnTo>
                  <a:pt x="40883" y="6300"/>
                </a:lnTo>
                <a:lnTo>
                  <a:pt x="42858" y="10190"/>
                </a:lnTo>
                <a:lnTo>
                  <a:pt x="44019" y="12513"/>
                </a:lnTo>
                <a:lnTo>
                  <a:pt x="44600" y="16635"/>
                </a:lnTo>
                <a:lnTo>
                  <a:pt x="44600" y="29962"/>
                </a:lnTo>
                <a:lnTo>
                  <a:pt x="32675" y="34594"/>
                </a:lnTo>
                <a:lnTo>
                  <a:pt x="20552" y="39870"/>
                </a:lnTo>
                <a:lnTo>
                  <a:pt x="12631" y="44158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33390" y="3672256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20" y="15474"/>
                </a:lnTo>
                <a:lnTo>
                  <a:pt x="5981" y="15474"/>
                </a:lnTo>
                <a:lnTo>
                  <a:pt x="11005" y="13906"/>
                </a:lnTo>
                <a:lnTo>
                  <a:pt x="16289" y="10771"/>
                </a:lnTo>
                <a:lnTo>
                  <a:pt x="14896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83257" y="3593688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3" y="102340"/>
                </a:lnTo>
                <a:lnTo>
                  <a:pt x="39431" y="100656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8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5" y="29177"/>
                </a:lnTo>
                <a:lnTo>
                  <a:pt x="43205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5"/>
                </a:lnTo>
                <a:lnTo>
                  <a:pt x="13312" y="14269"/>
                </a:lnTo>
                <a:lnTo>
                  <a:pt x="11541" y="16330"/>
                </a:lnTo>
                <a:lnTo>
                  <a:pt x="9771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7"/>
                </a:lnTo>
                <a:lnTo>
                  <a:pt x="870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40831" y="3612920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7"/>
                </a:lnTo>
                <a:lnTo>
                  <a:pt x="10394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26920" y="3612670"/>
            <a:ext cx="65093" cy="73931"/>
          </a:xfrm>
          <a:custGeom>
            <a:avLst/>
            <a:gdLst/>
            <a:ahLst/>
            <a:cxnLst/>
            <a:rect l="l" t="t" r="r" b="b"/>
            <a:pathLst>
              <a:path w="71602" h="83788">
                <a:moveTo>
                  <a:pt x="34233" y="83788"/>
                </a:moveTo>
                <a:lnTo>
                  <a:pt x="47507" y="81367"/>
                </a:lnTo>
                <a:lnTo>
                  <a:pt x="58232" y="74382"/>
                </a:lnTo>
                <a:lnTo>
                  <a:pt x="64764" y="68111"/>
                </a:lnTo>
                <a:lnTo>
                  <a:pt x="69222" y="61288"/>
                </a:lnTo>
                <a:lnTo>
                  <a:pt x="71602" y="53913"/>
                </a:lnTo>
                <a:lnTo>
                  <a:pt x="68553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7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2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9" y="32574"/>
                </a:lnTo>
                <a:lnTo>
                  <a:pt x="68117" y="32101"/>
                </a:lnTo>
                <a:lnTo>
                  <a:pt x="65740" y="18575"/>
                </a:lnTo>
                <a:lnTo>
                  <a:pt x="58885" y="8491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6" y="6357"/>
                </a:lnTo>
                <a:lnTo>
                  <a:pt x="38995" y="6357"/>
                </a:lnTo>
                <a:lnTo>
                  <a:pt x="43757" y="8913"/>
                </a:lnTo>
                <a:lnTo>
                  <a:pt x="46602" y="14022"/>
                </a:lnTo>
                <a:lnTo>
                  <a:pt x="48170" y="16867"/>
                </a:lnTo>
                <a:lnTo>
                  <a:pt x="49273" y="21193"/>
                </a:lnTo>
                <a:lnTo>
                  <a:pt x="49913" y="27000"/>
                </a:lnTo>
                <a:lnTo>
                  <a:pt x="13152" y="27000"/>
                </a:lnTo>
                <a:lnTo>
                  <a:pt x="13966" y="22238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6" y="60217"/>
                </a:lnTo>
                <a:lnTo>
                  <a:pt x="8927" y="71420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99151" y="3612920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7"/>
                </a:lnTo>
                <a:lnTo>
                  <a:pt x="10395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85239" y="3612670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3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2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2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9" y="32574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1"/>
                </a:lnTo>
                <a:lnTo>
                  <a:pt x="52730" y="2830"/>
                </a:lnTo>
                <a:lnTo>
                  <a:pt x="45558" y="0"/>
                </a:lnTo>
                <a:lnTo>
                  <a:pt x="37370" y="0"/>
                </a:lnTo>
                <a:lnTo>
                  <a:pt x="32550" y="282"/>
                </a:lnTo>
                <a:lnTo>
                  <a:pt x="25697" y="6357"/>
                </a:lnTo>
                <a:lnTo>
                  <a:pt x="38995" y="6357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8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6" y="60217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56805" y="3577856"/>
            <a:ext cx="101078" cy="108745"/>
          </a:xfrm>
          <a:custGeom>
            <a:avLst/>
            <a:gdLst/>
            <a:ahLst/>
            <a:cxnLst/>
            <a:rect l="l" t="t" r="r" b="b"/>
            <a:pathLst>
              <a:path w="111186" h="123244">
                <a:moveTo>
                  <a:pt x="39809" y="121154"/>
                </a:moveTo>
                <a:lnTo>
                  <a:pt x="39809" y="118715"/>
                </a:lnTo>
                <a:lnTo>
                  <a:pt x="34756" y="118309"/>
                </a:lnTo>
                <a:lnTo>
                  <a:pt x="31358" y="117220"/>
                </a:lnTo>
                <a:lnTo>
                  <a:pt x="29617" y="115449"/>
                </a:lnTo>
                <a:lnTo>
                  <a:pt x="27875" y="113678"/>
                </a:lnTo>
                <a:lnTo>
                  <a:pt x="27003" y="110905"/>
                </a:lnTo>
                <a:lnTo>
                  <a:pt x="27003" y="46858"/>
                </a:lnTo>
                <a:lnTo>
                  <a:pt x="60715" y="46858"/>
                </a:lnTo>
                <a:lnTo>
                  <a:pt x="60715" y="55870"/>
                </a:lnTo>
                <a:lnTo>
                  <a:pt x="59504" y="57588"/>
                </a:lnTo>
                <a:lnTo>
                  <a:pt x="54591" y="69235"/>
                </a:lnTo>
                <a:lnTo>
                  <a:pt x="52954" y="82395"/>
                </a:lnTo>
                <a:lnTo>
                  <a:pt x="53152" y="87114"/>
                </a:lnTo>
                <a:lnTo>
                  <a:pt x="55900" y="99673"/>
                </a:lnTo>
                <a:lnTo>
                  <a:pt x="60715" y="108690"/>
                </a:lnTo>
                <a:lnTo>
                  <a:pt x="60715" y="111021"/>
                </a:lnTo>
                <a:lnTo>
                  <a:pt x="59611" y="114360"/>
                </a:lnTo>
                <a:lnTo>
                  <a:pt x="57404" y="116102"/>
                </a:lnTo>
                <a:lnTo>
                  <a:pt x="56011" y="117205"/>
                </a:lnTo>
                <a:lnTo>
                  <a:pt x="53106" y="118076"/>
                </a:lnTo>
                <a:lnTo>
                  <a:pt x="73933" y="120730"/>
                </a:lnTo>
                <a:lnTo>
                  <a:pt x="72221" y="97878"/>
                </a:lnTo>
                <a:lnTo>
                  <a:pt x="74905" y="101469"/>
                </a:lnTo>
                <a:lnTo>
                  <a:pt x="75523" y="111312"/>
                </a:lnTo>
                <a:lnTo>
                  <a:pt x="76235" y="114302"/>
                </a:lnTo>
                <a:lnTo>
                  <a:pt x="79080" y="117205"/>
                </a:lnTo>
                <a:lnTo>
                  <a:pt x="87108" y="121154"/>
                </a:lnTo>
                <a:lnTo>
                  <a:pt x="87187" y="123244"/>
                </a:lnTo>
                <a:lnTo>
                  <a:pt x="87601" y="123242"/>
                </a:lnTo>
                <a:lnTo>
                  <a:pt x="100461" y="120823"/>
                </a:lnTo>
                <a:lnTo>
                  <a:pt x="111186" y="113838"/>
                </a:lnTo>
                <a:lnTo>
                  <a:pt x="107705" y="107605"/>
                </a:lnTo>
                <a:lnTo>
                  <a:pt x="105741" y="109105"/>
                </a:lnTo>
                <a:lnTo>
                  <a:pt x="100602" y="110702"/>
                </a:lnTo>
                <a:lnTo>
                  <a:pt x="94504" y="110702"/>
                </a:lnTo>
                <a:lnTo>
                  <a:pt x="87108" y="118715"/>
                </a:lnTo>
                <a:lnTo>
                  <a:pt x="82230" y="118193"/>
                </a:lnTo>
                <a:lnTo>
                  <a:pt x="80421" y="107624"/>
                </a:lnTo>
                <a:lnTo>
                  <a:pt x="75523" y="102158"/>
                </a:lnTo>
                <a:lnTo>
                  <a:pt x="75523" y="106782"/>
                </a:lnTo>
                <a:lnTo>
                  <a:pt x="75523" y="72030"/>
                </a:lnTo>
                <a:lnTo>
                  <a:pt x="67733" y="86817"/>
                </a:lnTo>
                <a:lnTo>
                  <a:pt x="63707" y="113186"/>
                </a:lnTo>
                <a:lnTo>
                  <a:pt x="61882" y="110876"/>
                </a:lnTo>
                <a:lnTo>
                  <a:pt x="60715" y="106086"/>
                </a:lnTo>
                <a:lnTo>
                  <a:pt x="61882" y="110876"/>
                </a:lnTo>
                <a:lnTo>
                  <a:pt x="63707" y="113186"/>
                </a:lnTo>
                <a:lnTo>
                  <a:pt x="67733" y="86817"/>
                </a:lnTo>
                <a:lnTo>
                  <a:pt x="75523" y="72030"/>
                </a:lnTo>
                <a:lnTo>
                  <a:pt x="65759" y="72030"/>
                </a:lnTo>
                <a:lnTo>
                  <a:pt x="63320" y="52172"/>
                </a:lnTo>
                <a:lnTo>
                  <a:pt x="68256" y="57746"/>
                </a:lnTo>
                <a:lnTo>
                  <a:pt x="75523" y="66456"/>
                </a:lnTo>
                <a:lnTo>
                  <a:pt x="75523" y="47628"/>
                </a:lnTo>
                <a:lnTo>
                  <a:pt x="78650" y="45813"/>
                </a:lnTo>
                <a:lnTo>
                  <a:pt x="91950" y="45813"/>
                </a:lnTo>
                <a:lnTo>
                  <a:pt x="96711" y="48368"/>
                </a:lnTo>
                <a:lnTo>
                  <a:pt x="99556" y="53478"/>
                </a:lnTo>
                <a:lnTo>
                  <a:pt x="98511" y="39455"/>
                </a:lnTo>
                <a:lnTo>
                  <a:pt x="90323" y="39455"/>
                </a:lnTo>
                <a:lnTo>
                  <a:pt x="85504" y="39738"/>
                </a:lnTo>
                <a:lnTo>
                  <a:pt x="75523" y="42933"/>
                </a:lnTo>
                <a:lnTo>
                  <a:pt x="73598" y="48745"/>
                </a:lnTo>
                <a:lnTo>
                  <a:pt x="70113" y="54610"/>
                </a:lnTo>
                <a:lnTo>
                  <a:pt x="73276" y="43652"/>
                </a:lnTo>
                <a:lnTo>
                  <a:pt x="74144" y="319"/>
                </a:lnTo>
                <a:lnTo>
                  <a:pt x="72649" y="871"/>
                </a:lnTo>
                <a:lnTo>
                  <a:pt x="64025" y="4180"/>
                </a:lnTo>
                <a:lnTo>
                  <a:pt x="62631" y="4499"/>
                </a:lnTo>
                <a:lnTo>
                  <a:pt x="61005" y="4529"/>
                </a:lnTo>
                <a:lnTo>
                  <a:pt x="58581" y="3774"/>
                </a:lnTo>
                <a:lnTo>
                  <a:pt x="54660" y="2264"/>
                </a:lnTo>
                <a:lnTo>
                  <a:pt x="50741" y="754"/>
                </a:lnTo>
                <a:lnTo>
                  <a:pt x="46893" y="0"/>
                </a:lnTo>
                <a:lnTo>
                  <a:pt x="43118" y="0"/>
                </a:lnTo>
                <a:lnTo>
                  <a:pt x="39547" y="4964"/>
                </a:lnTo>
                <a:lnTo>
                  <a:pt x="42741" y="4964"/>
                </a:lnTo>
                <a:lnTo>
                  <a:pt x="45659" y="7069"/>
                </a:lnTo>
                <a:lnTo>
                  <a:pt x="48301" y="11279"/>
                </a:lnTo>
                <a:lnTo>
                  <a:pt x="50944" y="15488"/>
                </a:lnTo>
                <a:lnTo>
                  <a:pt x="54007" y="17593"/>
                </a:lnTo>
                <a:lnTo>
                  <a:pt x="57491" y="17593"/>
                </a:lnTo>
                <a:lnTo>
                  <a:pt x="59016" y="17506"/>
                </a:lnTo>
                <a:lnTo>
                  <a:pt x="60715" y="16548"/>
                </a:lnTo>
                <a:lnTo>
                  <a:pt x="60715" y="41546"/>
                </a:lnTo>
                <a:lnTo>
                  <a:pt x="27265" y="41546"/>
                </a:lnTo>
                <a:lnTo>
                  <a:pt x="27268" y="39864"/>
                </a:lnTo>
                <a:lnTo>
                  <a:pt x="27691" y="24311"/>
                </a:lnTo>
                <a:lnTo>
                  <a:pt x="28833" y="15067"/>
                </a:lnTo>
                <a:lnTo>
                  <a:pt x="30401" y="8332"/>
                </a:lnTo>
                <a:lnTo>
                  <a:pt x="27700" y="4442"/>
                </a:lnTo>
                <a:lnTo>
                  <a:pt x="24738" y="6415"/>
                </a:lnTo>
                <a:lnTo>
                  <a:pt x="22241" y="8796"/>
                </a:lnTo>
                <a:lnTo>
                  <a:pt x="20209" y="11584"/>
                </a:lnTo>
                <a:lnTo>
                  <a:pt x="17189" y="15822"/>
                </a:lnTo>
                <a:lnTo>
                  <a:pt x="15127" y="20642"/>
                </a:lnTo>
                <a:lnTo>
                  <a:pt x="14024" y="26042"/>
                </a:lnTo>
                <a:lnTo>
                  <a:pt x="13327" y="29410"/>
                </a:lnTo>
                <a:lnTo>
                  <a:pt x="12834" y="34577"/>
                </a:lnTo>
                <a:lnTo>
                  <a:pt x="12544" y="41546"/>
                </a:lnTo>
                <a:lnTo>
                  <a:pt x="0" y="41546"/>
                </a:lnTo>
                <a:lnTo>
                  <a:pt x="0" y="46858"/>
                </a:lnTo>
                <a:lnTo>
                  <a:pt x="12369" y="46858"/>
                </a:lnTo>
                <a:lnTo>
                  <a:pt x="12369" y="109279"/>
                </a:lnTo>
                <a:lnTo>
                  <a:pt x="11701" y="113475"/>
                </a:lnTo>
                <a:lnTo>
                  <a:pt x="10366" y="115013"/>
                </a:lnTo>
                <a:lnTo>
                  <a:pt x="9030" y="116552"/>
                </a:lnTo>
                <a:lnTo>
                  <a:pt x="5574" y="117786"/>
                </a:lnTo>
                <a:lnTo>
                  <a:pt x="0" y="118715"/>
                </a:lnTo>
                <a:lnTo>
                  <a:pt x="0" y="121154"/>
                </a:lnTo>
                <a:lnTo>
                  <a:pt x="39809" y="121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81987" y="3577856"/>
            <a:ext cx="14015" cy="7352"/>
          </a:xfrm>
          <a:custGeom>
            <a:avLst/>
            <a:gdLst/>
            <a:ahLst/>
            <a:cxnLst/>
            <a:rect l="l" t="t" r="r" b="b"/>
            <a:pathLst>
              <a:path w="15417" h="8332">
                <a:moveTo>
                  <a:pt x="0" y="4442"/>
                </a:moveTo>
                <a:lnTo>
                  <a:pt x="2700" y="8332"/>
                </a:lnTo>
                <a:lnTo>
                  <a:pt x="6272" y="4964"/>
                </a:lnTo>
                <a:lnTo>
                  <a:pt x="11846" y="4964"/>
                </a:lnTo>
                <a:lnTo>
                  <a:pt x="15417" y="0"/>
                </a:lnTo>
                <a:lnTo>
                  <a:pt x="9727" y="0"/>
                </a:lnTo>
                <a:lnTo>
                  <a:pt x="4587" y="1480"/>
                </a:lnTo>
                <a:lnTo>
                  <a:pt x="0" y="4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20543" y="3578138"/>
            <a:ext cx="5155" cy="47904"/>
          </a:xfrm>
          <a:custGeom>
            <a:avLst/>
            <a:gdLst/>
            <a:ahLst/>
            <a:cxnLst/>
            <a:rect l="l" t="t" r="r" b="b"/>
            <a:pathLst>
              <a:path w="5670" h="54291">
                <a:moveTo>
                  <a:pt x="0" y="54291"/>
                </a:moveTo>
                <a:lnTo>
                  <a:pt x="3484" y="48426"/>
                </a:lnTo>
                <a:lnTo>
                  <a:pt x="5409" y="42614"/>
                </a:lnTo>
                <a:lnTo>
                  <a:pt x="5409" y="10219"/>
                </a:lnTo>
                <a:lnTo>
                  <a:pt x="5670" y="2380"/>
                </a:lnTo>
                <a:lnTo>
                  <a:pt x="5583" y="812"/>
                </a:lnTo>
                <a:lnTo>
                  <a:pt x="4030" y="0"/>
                </a:lnTo>
                <a:lnTo>
                  <a:pt x="3162" y="43333"/>
                </a:lnTo>
                <a:lnTo>
                  <a:pt x="0" y="54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14368" y="3623890"/>
            <a:ext cx="11094" cy="12604"/>
          </a:xfrm>
          <a:custGeom>
            <a:avLst/>
            <a:gdLst/>
            <a:ahLst/>
            <a:cxnLst/>
            <a:rect l="l" t="t" r="r" b="b"/>
            <a:pathLst>
              <a:path w="12203" h="14284">
                <a:moveTo>
                  <a:pt x="3600" y="9522"/>
                </a:moveTo>
                <a:lnTo>
                  <a:pt x="4936" y="5574"/>
                </a:lnTo>
                <a:lnTo>
                  <a:pt x="0" y="0"/>
                </a:lnTo>
                <a:lnTo>
                  <a:pt x="2787" y="14284"/>
                </a:lnTo>
                <a:lnTo>
                  <a:pt x="12203" y="14284"/>
                </a:lnTo>
                <a:lnTo>
                  <a:pt x="4936" y="5574"/>
                </a:lnTo>
                <a:lnTo>
                  <a:pt x="3600" y="9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01072" y="3664221"/>
            <a:ext cx="34994" cy="22381"/>
          </a:xfrm>
          <a:custGeom>
            <a:avLst/>
            <a:gdLst/>
            <a:ahLst/>
            <a:cxnLst/>
            <a:rect l="l" t="t" r="r" b="b"/>
            <a:pathLst>
              <a:path w="38493" h="25365">
                <a:moveTo>
                  <a:pt x="27474" y="23275"/>
                </a:moveTo>
                <a:lnTo>
                  <a:pt x="38493" y="25365"/>
                </a:lnTo>
                <a:lnTo>
                  <a:pt x="38414" y="23275"/>
                </a:lnTo>
                <a:lnTo>
                  <a:pt x="30385" y="19327"/>
                </a:lnTo>
                <a:lnTo>
                  <a:pt x="27540" y="16423"/>
                </a:lnTo>
                <a:lnTo>
                  <a:pt x="26828" y="13433"/>
                </a:lnTo>
                <a:lnTo>
                  <a:pt x="26211" y="3591"/>
                </a:lnTo>
                <a:lnTo>
                  <a:pt x="23526" y="0"/>
                </a:lnTo>
                <a:lnTo>
                  <a:pt x="25239" y="22851"/>
                </a:lnTo>
                <a:lnTo>
                  <a:pt x="4412" y="20198"/>
                </a:lnTo>
                <a:lnTo>
                  <a:pt x="0" y="20836"/>
                </a:lnTo>
                <a:lnTo>
                  <a:pt x="0" y="23275"/>
                </a:lnTo>
                <a:lnTo>
                  <a:pt x="27474" y="23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58549" y="3641413"/>
            <a:ext cx="52461" cy="44804"/>
          </a:xfrm>
          <a:custGeom>
            <a:avLst/>
            <a:gdLst/>
            <a:ahLst/>
            <a:cxnLst/>
            <a:rect l="l" t="t" r="r" b="b"/>
            <a:pathLst>
              <a:path w="57707" h="50778">
                <a:moveTo>
                  <a:pt x="14777" y="34317"/>
                </a:moveTo>
                <a:lnTo>
                  <a:pt x="10406" y="28253"/>
                </a:lnTo>
                <a:lnTo>
                  <a:pt x="10257" y="28713"/>
                </a:lnTo>
                <a:lnTo>
                  <a:pt x="6048" y="26158"/>
                </a:lnTo>
                <a:lnTo>
                  <a:pt x="4730" y="20381"/>
                </a:lnTo>
                <a:lnTo>
                  <a:pt x="2219" y="12513"/>
                </a:lnTo>
                <a:lnTo>
                  <a:pt x="2219" y="0"/>
                </a:lnTo>
                <a:lnTo>
                  <a:pt x="2186" y="30687"/>
                </a:lnTo>
                <a:lnTo>
                  <a:pt x="5801" y="35536"/>
                </a:lnTo>
                <a:lnTo>
                  <a:pt x="0" y="41105"/>
                </a:lnTo>
                <a:lnTo>
                  <a:pt x="10480" y="48284"/>
                </a:lnTo>
                <a:lnTo>
                  <a:pt x="22864" y="50778"/>
                </a:lnTo>
                <a:lnTo>
                  <a:pt x="24531" y="50735"/>
                </a:lnTo>
                <a:lnTo>
                  <a:pt x="36623" y="47496"/>
                </a:lnTo>
                <a:lnTo>
                  <a:pt x="47254" y="39107"/>
                </a:lnTo>
                <a:lnTo>
                  <a:pt x="50913" y="35042"/>
                </a:lnTo>
                <a:lnTo>
                  <a:pt x="54397" y="29526"/>
                </a:lnTo>
                <a:lnTo>
                  <a:pt x="57707" y="22558"/>
                </a:lnTo>
                <a:lnTo>
                  <a:pt x="55268" y="21078"/>
                </a:lnTo>
                <a:lnTo>
                  <a:pt x="51900" y="26013"/>
                </a:lnTo>
                <a:lnTo>
                  <a:pt x="48880" y="29613"/>
                </a:lnTo>
                <a:lnTo>
                  <a:pt x="46209" y="31878"/>
                </a:lnTo>
                <a:lnTo>
                  <a:pt x="41505" y="35826"/>
                </a:lnTo>
                <a:lnTo>
                  <a:pt x="36133" y="37801"/>
                </a:lnTo>
                <a:lnTo>
                  <a:pt x="21557" y="37801"/>
                </a:lnTo>
                <a:lnTo>
                  <a:pt x="14777" y="34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14368" y="3612671"/>
            <a:ext cx="49454" cy="65631"/>
          </a:xfrm>
          <a:custGeom>
            <a:avLst/>
            <a:gdLst/>
            <a:ahLst/>
            <a:cxnLst/>
            <a:rect l="l" t="t" r="r" b="b"/>
            <a:pathLst>
              <a:path w="54399" h="74382">
                <a:moveTo>
                  <a:pt x="54399" y="68111"/>
                </a:moveTo>
                <a:lnTo>
                  <a:pt x="50784" y="63262"/>
                </a:lnTo>
                <a:lnTo>
                  <a:pt x="48155" y="73376"/>
                </a:lnTo>
                <a:lnTo>
                  <a:pt x="47420" y="72640"/>
                </a:lnTo>
                <a:lnTo>
                  <a:pt x="46602" y="66456"/>
                </a:lnTo>
                <a:lnTo>
                  <a:pt x="50784" y="63262"/>
                </a:lnTo>
                <a:lnTo>
                  <a:pt x="50817" y="32574"/>
                </a:lnTo>
                <a:lnTo>
                  <a:pt x="48378" y="12542"/>
                </a:lnTo>
                <a:lnTo>
                  <a:pt x="50235" y="11016"/>
                </a:lnTo>
                <a:lnTo>
                  <a:pt x="48519" y="8491"/>
                </a:lnTo>
                <a:lnTo>
                  <a:pt x="42363" y="2830"/>
                </a:lnTo>
                <a:lnTo>
                  <a:pt x="35191" y="0"/>
                </a:lnTo>
                <a:lnTo>
                  <a:pt x="36236" y="14022"/>
                </a:lnTo>
                <a:lnTo>
                  <a:pt x="37805" y="16868"/>
                </a:lnTo>
                <a:lnTo>
                  <a:pt x="38908" y="21193"/>
                </a:lnTo>
                <a:lnTo>
                  <a:pt x="39547" y="27000"/>
                </a:lnTo>
                <a:lnTo>
                  <a:pt x="43711" y="18814"/>
                </a:lnTo>
                <a:lnTo>
                  <a:pt x="38653" y="30435"/>
                </a:lnTo>
                <a:lnTo>
                  <a:pt x="12203" y="27000"/>
                </a:lnTo>
                <a:lnTo>
                  <a:pt x="2787" y="27000"/>
                </a:lnTo>
                <a:lnTo>
                  <a:pt x="0" y="12716"/>
                </a:lnTo>
                <a:lnTo>
                  <a:pt x="2438" y="32574"/>
                </a:lnTo>
                <a:lnTo>
                  <a:pt x="38378" y="32574"/>
                </a:lnTo>
                <a:lnTo>
                  <a:pt x="36967" y="43549"/>
                </a:lnTo>
                <a:lnTo>
                  <a:pt x="37299" y="49859"/>
                </a:lnTo>
                <a:lnTo>
                  <a:pt x="40595" y="62543"/>
                </a:lnTo>
                <a:lnTo>
                  <a:pt x="44385" y="68149"/>
                </a:lnTo>
                <a:lnTo>
                  <a:pt x="47866" y="74382"/>
                </a:lnTo>
                <a:lnTo>
                  <a:pt x="48598" y="73679"/>
                </a:lnTo>
                <a:lnTo>
                  <a:pt x="54399" y="6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62849" y="3659396"/>
            <a:ext cx="7189" cy="7352"/>
          </a:xfrm>
          <a:custGeom>
            <a:avLst/>
            <a:gdLst/>
            <a:ahLst/>
            <a:cxnLst/>
            <a:rect l="l" t="t" r="r" b="b"/>
            <a:pathLst>
              <a:path w="7908" h="8332">
                <a:moveTo>
                  <a:pt x="0" y="0"/>
                </a:moveTo>
                <a:lnTo>
                  <a:pt x="1317" y="5777"/>
                </a:lnTo>
                <a:lnTo>
                  <a:pt x="5526" y="8332"/>
                </a:lnTo>
                <a:lnTo>
                  <a:pt x="5675" y="7872"/>
                </a:lnTo>
                <a:lnTo>
                  <a:pt x="7908" y="958"/>
                </a:lnTo>
                <a:lnTo>
                  <a:pt x="5023" y="6967"/>
                </a:lnTo>
                <a:lnTo>
                  <a:pt x="2615" y="36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58348" y="3612286"/>
            <a:ext cx="50444" cy="29126"/>
          </a:xfrm>
          <a:custGeom>
            <a:avLst/>
            <a:gdLst/>
            <a:ahLst/>
            <a:cxnLst/>
            <a:rect l="l" t="t" r="r" b="b"/>
            <a:pathLst>
              <a:path w="55488" h="33010">
                <a:moveTo>
                  <a:pt x="9372" y="32537"/>
                </a:moveTo>
                <a:lnTo>
                  <a:pt x="6995" y="19011"/>
                </a:lnTo>
                <a:lnTo>
                  <a:pt x="6118" y="17721"/>
                </a:lnTo>
                <a:lnTo>
                  <a:pt x="9277" y="13717"/>
                </a:lnTo>
                <a:lnTo>
                  <a:pt x="13835" y="7940"/>
                </a:lnTo>
                <a:lnTo>
                  <a:pt x="19425" y="5051"/>
                </a:lnTo>
                <a:lnTo>
                  <a:pt x="29181" y="5051"/>
                </a:lnTo>
                <a:lnTo>
                  <a:pt x="31707" y="5661"/>
                </a:lnTo>
                <a:lnTo>
                  <a:pt x="33624" y="6880"/>
                </a:lnTo>
                <a:lnTo>
                  <a:pt x="35482" y="8157"/>
                </a:lnTo>
                <a:lnTo>
                  <a:pt x="36789" y="10335"/>
                </a:lnTo>
                <a:lnTo>
                  <a:pt x="37543" y="13412"/>
                </a:lnTo>
                <a:lnTo>
                  <a:pt x="38589" y="17593"/>
                </a:lnTo>
                <a:lnTo>
                  <a:pt x="39285" y="20264"/>
                </a:lnTo>
                <a:lnTo>
                  <a:pt x="40403" y="22297"/>
                </a:lnTo>
                <a:lnTo>
                  <a:pt x="41942" y="23690"/>
                </a:lnTo>
                <a:lnTo>
                  <a:pt x="43481" y="25084"/>
                </a:lnTo>
                <a:lnTo>
                  <a:pt x="45267" y="25780"/>
                </a:lnTo>
                <a:lnTo>
                  <a:pt x="50087" y="25780"/>
                </a:lnTo>
                <a:lnTo>
                  <a:pt x="52149" y="24953"/>
                </a:lnTo>
                <a:lnTo>
                  <a:pt x="53484" y="23298"/>
                </a:lnTo>
                <a:lnTo>
                  <a:pt x="54820" y="21643"/>
                </a:lnTo>
                <a:lnTo>
                  <a:pt x="55488" y="19858"/>
                </a:lnTo>
                <a:lnTo>
                  <a:pt x="55488" y="13471"/>
                </a:lnTo>
                <a:lnTo>
                  <a:pt x="52860" y="9362"/>
                </a:lnTo>
                <a:lnTo>
                  <a:pt x="47605" y="5617"/>
                </a:lnTo>
                <a:lnTo>
                  <a:pt x="42349" y="1872"/>
                </a:lnTo>
                <a:lnTo>
                  <a:pt x="36092" y="0"/>
                </a:lnTo>
                <a:lnTo>
                  <a:pt x="28833" y="0"/>
                </a:lnTo>
                <a:lnTo>
                  <a:pt x="22212" y="502"/>
                </a:lnTo>
                <a:lnTo>
                  <a:pt x="10136" y="4646"/>
                </a:lnTo>
                <a:lnTo>
                  <a:pt x="1856" y="11451"/>
                </a:lnTo>
                <a:lnTo>
                  <a:pt x="0" y="12977"/>
                </a:lnTo>
                <a:lnTo>
                  <a:pt x="2439" y="33010"/>
                </a:lnTo>
                <a:lnTo>
                  <a:pt x="9374" y="33010"/>
                </a:lnTo>
                <a:lnTo>
                  <a:pt x="2438" y="27174"/>
                </a:lnTo>
                <a:lnTo>
                  <a:pt x="4718" y="19495"/>
                </a:lnTo>
                <a:lnTo>
                  <a:pt x="9374" y="33010"/>
                </a:lnTo>
                <a:lnTo>
                  <a:pt x="9372" y="325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56734" y="3668490"/>
            <a:ext cx="3802" cy="8924"/>
          </a:xfrm>
          <a:custGeom>
            <a:avLst/>
            <a:gdLst/>
            <a:ahLst/>
            <a:cxnLst/>
            <a:rect l="l" t="t" r="r" b="b"/>
            <a:pathLst>
              <a:path w="4182" h="10114">
                <a:moveTo>
                  <a:pt x="4182" y="0"/>
                </a:moveTo>
                <a:lnTo>
                  <a:pt x="0" y="3193"/>
                </a:lnTo>
                <a:lnTo>
                  <a:pt x="817" y="9377"/>
                </a:lnTo>
                <a:lnTo>
                  <a:pt x="1553" y="10114"/>
                </a:lnTo>
                <a:lnTo>
                  <a:pt x="4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65226" y="3659320"/>
            <a:ext cx="4811" cy="6224"/>
          </a:xfrm>
          <a:custGeom>
            <a:avLst/>
            <a:gdLst/>
            <a:ahLst/>
            <a:cxnLst/>
            <a:rect l="l" t="t" r="r" b="b"/>
            <a:pathLst>
              <a:path w="5292" h="7054">
                <a:moveTo>
                  <a:pt x="2243" y="0"/>
                </a:moveTo>
                <a:lnTo>
                  <a:pt x="0" y="3714"/>
                </a:lnTo>
                <a:lnTo>
                  <a:pt x="2408" y="7054"/>
                </a:lnTo>
                <a:lnTo>
                  <a:pt x="5292" y="1045"/>
                </a:lnTo>
                <a:lnTo>
                  <a:pt x="2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29915" y="3672820"/>
            <a:ext cx="12803" cy="9785"/>
          </a:xfrm>
          <a:custGeom>
            <a:avLst/>
            <a:gdLst/>
            <a:ahLst/>
            <a:cxnLst/>
            <a:rect l="l" t="t" r="r" b="b"/>
            <a:pathLst>
              <a:path w="14083" h="11090">
                <a:moveTo>
                  <a:pt x="6533" y="3077"/>
                </a:moveTo>
                <a:lnTo>
                  <a:pt x="0" y="0"/>
                </a:lnTo>
                <a:lnTo>
                  <a:pt x="1809" y="10568"/>
                </a:lnTo>
                <a:lnTo>
                  <a:pt x="6687" y="11090"/>
                </a:lnTo>
                <a:lnTo>
                  <a:pt x="14083" y="3077"/>
                </a:lnTo>
                <a:lnTo>
                  <a:pt x="6533" y="3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25462" y="3629272"/>
            <a:ext cx="28644" cy="10254"/>
          </a:xfrm>
          <a:custGeom>
            <a:avLst/>
            <a:gdLst/>
            <a:ahLst/>
            <a:cxnLst/>
            <a:rect l="l" t="t" r="r" b="b"/>
            <a:pathLst>
              <a:path w="31508" h="11621">
                <a:moveTo>
                  <a:pt x="27343" y="8186"/>
                </a:moveTo>
                <a:lnTo>
                  <a:pt x="0" y="8186"/>
                </a:lnTo>
                <a:lnTo>
                  <a:pt x="26450" y="11621"/>
                </a:lnTo>
                <a:lnTo>
                  <a:pt x="31508" y="0"/>
                </a:lnTo>
                <a:lnTo>
                  <a:pt x="27343" y="8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415739" y="3593688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60"/>
                </a:moveTo>
                <a:lnTo>
                  <a:pt x="10365" y="87824"/>
                </a:lnTo>
                <a:lnTo>
                  <a:pt x="11034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5" y="104866"/>
                </a:lnTo>
                <a:lnTo>
                  <a:pt x="29442" y="104866"/>
                </a:lnTo>
                <a:lnTo>
                  <a:pt x="32695" y="104024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3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6" y="29177"/>
                </a:lnTo>
                <a:lnTo>
                  <a:pt x="43206" y="29177"/>
                </a:lnTo>
                <a:lnTo>
                  <a:pt x="43206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5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2" y="21078"/>
                </a:lnTo>
                <a:lnTo>
                  <a:pt x="2875" y="24387"/>
                </a:lnTo>
                <a:lnTo>
                  <a:pt x="1480" y="25549"/>
                </a:lnTo>
                <a:lnTo>
                  <a:pt x="0" y="27377"/>
                </a:lnTo>
                <a:lnTo>
                  <a:pt x="870" y="29177"/>
                </a:lnTo>
                <a:lnTo>
                  <a:pt x="10365" y="29177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91501" y="3612133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2"/>
                </a:lnTo>
                <a:lnTo>
                  <a:pt x="4790" y="80479"/>
                </a:lnTo>
                <a:lnTo>
                  <a:pt x="6301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9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7"/>
                </a:lnTo>
                <a:lnTo>
                  <a:pt x="46893" y="46265"/>
                </a:lnTo>
                <a:lnTo>
                  <a:pt x="34495" y="37103"/>
                </a:lnTo>
                <a:lnTo>
                  <a:pt x="22996" y="30920"/>
                </a:lnTo>
                <a:lnTo>
                  <a:pt x="14983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1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8"/>
                </a:lnTo>
                <a:lnTo>
                  <a:pt x="43177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7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5" y="0"/>
                </a:lnTo>
                <a:lnTo>
                  <a:pt x="17451" y="0"/>
                </a:lnTo>
                <a:lnTo>
                  <a:pt x="11614" y="2090"/>
                </a:lnTo>
                <a:lnTo>
                  <a:pt x="6968" y="6270"/>
                </a:lnTo>
                <a:lnTo>
                  <a:pt x="2323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3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9" y="47642"/>
                </a:lnTo>
                <a:lnTo>
                  <a:pt x="30574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1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9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89504" y="3593688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6" y="81960"/>
                </a:moveTo>
                <a:lnTo>
                  <a:pt x="10366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2" y="102341"/>
                </a:lnTo>
                <a:lnTo>
                  <a:pt x="39430" y="100657"/>
                </a:lnTo>
                <a:lnTo>
                  <a:pt x="42625" y="97783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6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6" y="29177"/>
                </a:lnTo>
                <a:lnTo>
                  <a:pt x="43206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5"/>
                </a:lnTo>
                <a:lnTo>
                  <a:pt x="13312" y="14269"/>
                </a:lnTo>
                <a:lnTo>
                  <a:pt x="11541" y="16331"/>
                </a:lnTo>
                <a:lnTo>
                  <a:pt x="9771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1" y="25549"/>
                </a:lnTo>
                <a:lnTo>
                  <a:pt x="0" y="27377"/>
                </a:lnTo>
                <a:lnTo>
                  <a:pt x="871" y="29177"/>
                </a:lnTo>
                <a:lnTo>
                  <a:pt x="10366" y="29177"/>
                </a:lnTo>
                <a:lnTo>
                  <a:pt x="10366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27563" y="3577473"/>
            <a:ext cx="62319" cy="107284"/>
          </a:xfrm>
          <a:custGeom>
            <a:avLst/>
            <a:gdLst/>
            <a:ahLst/>
            <a:cxnLst/>
            <a:rect l="l" t="t" r="r" b="b"/>
            <a:pathLst>
              <a:path w="68551" h="121589">
                <a:moveTo>
                  <a:pt x="38415" y="121589"/>
                </a:moveTo>
                <a:lnTo>
                  <a:pt x="38415" y="119151"/>
                </a:lnTo>
                <a:lnTo>
                  <a:pt x="33478" y="118454"/>
                </a:lnTo>
                <a:lnTo>
                  <a:pt x="30256" y="117292"/>
                </a:lnTo>
                <a:lnTo>
                  <a:pt x="28746" y="115666"/>
                </a:lnTo>
                <a:lnTo>
                  <a:pt x="27236" y="114041"/>
                </a:lnTo>
                <a:lnTo>
                  <a:pt x="26481" y="109976"/>
                </a:lnTo>
                <a:lnTo>
                  <a:pt x="26481" y="59546"/>
                </a:lnTo>
                <a:lnTo>
                  <a:pt x="28601" y="57426"/>
                </a:lnTo>
                <a:lnTo>
                  <a:pt x="32840" y="54175"/>
                </a:lnTo>
                <a:lnTo>
                  <a:pt x="37079" y="50923"/>
                </a:lnTo>
                <a:lnTo>
                  <a:pt x="41463" y="49297"/>
                </a:lnTo>
                <a:lnTo>
                  <a:pt x="51219" y="49297"/>
                </a:lnTo>
                <a:lnTo>
                  <a:pt x="54777" y="51039"/>
                </a:lnTo>
                <a:lnTo>
                  <a:pt x="56664" y="54523"/>
                </a:lnTo>
                <a:lnTo>
                  <a:pt x="57095" y="55319"/>
                </a:lnTo>
                <a:lnTo>
                  <a:pt x="59005" y="52607"/>
                </a:lnTo>
                <a:lnTo>
                  <a:pt x="68551" y="44440"/>
                </a:lnTo>
                <a:lnTo>
                  <a:pt x="68177" y="43578"/>
                </a:lnTo>
                <a:lnTo>
                  <a:pt x="61760" y="39629"/>
                </a:lnTo>
                <a:lnTo>
                  <a:pt x="46429" y="39629"/>
                </a:lnTo>
                <a:lnTo>
                  <a:pt x="40911" y="41371"/>
                </a:lnTo>
                <a:lnTo>
                  <a:pt x="35802" y="44855"/>
                </a:lnTo>
                <a:lnTo>
                  <a:pt x="32956" y="46829"/>
                </a:lnTo>
                <a:lnTo>
                  <a:pt x="29704" y="49907"/>
                </a:lnTo>
                <a:lnTo>
                  <a:pt x="26046" y="54088"/>
                </a:lnTo>
                <a:lnTo>
                  <a:pt x="26046" y="609"/>
                </a:lnTo>
                <a:lnTo>
                  <a:pt x="25871" y="0"/>
                </a:lnTo>
                <a:lnTo>
                  <a:pt x="17509" y="2612"/>
                </a:lnTo>
                <a:lnTo>
                  <a:pt x="16057" y="3077"/>
                </a:lnTo>
                <a:lnTo>
                  <a:pt x="13458" y="3846"/>
                </a:lnTo>
                <a:lnTo>
                  <a:pt x="9713" y="4920"/>
                </a:lnTo>
                <a:lnTo>
                  <a:pt x="5967" y="5995"/>
                </a:lnTo>
                <a:lnTo>
                  <a:pt x="2816" y="6909"/>
                </a:lnTo>
                <a:lnTo>
                  <a:pt x="261" y="7664"/>
                </a:lnTo>
                <a:lnTo>
                  <a:pt x="261" y="10800"/>
                </a:lnTo>
                <a:lnTo>
                  <a:pt x="2308" y="10495"/>
                </a:lnTo>
                <a:lnTo>
                  <a:pt x="4181" y="10364"/>
                </a:lnTo>
                <a:lnTo>
                  <a:pt x="7433" y="10364"/>
                </a:lnTo>
                <a:lnTo>
                  <a:pt x="9480" y="11133"/>
                </a:lnTo>
                <a:lnTo>
                  <a:pt x="10322" y="12672"/>
                </a:lnTo>
                <a:lnTo>
                  <a:pt x="11165" y="14211"/>
                </a:lnTo>
                <a:lnTo>
                  <a:pt x="11586" y="16606"/>
                </a:lnTo>
                <a:lnTo>
                  <a:pt x="11586" y="109860"/>
                </a:lnTo>
                <a:lnTo>
                  <a:pt x="10845" y="113910"/>
                </a:lnTo>
                <a:lnTo>
                  <a:pt x="9364" y="115623"/>
                </a:lnTo>
                <a:lnTo>
                  <a:pt x="7883" y="117336"/>
                </a:lnTo>
                <a:lnTo>
                  <a:pt x="4761" y="118512"/>
                </a:lnTo>
                <a:lnTo>
                  <a:pt x="0" y="119151"/>
                </a:lnTo>
                <a:lnTo>
                  <a:pt x="0" y="121589"/>
                </a:lnTo>
                <a:lnTo>
                  <a:pt x="38415" y="1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70801" y="3612919"/>
            <a:ext cx="44168" cy="73680"/>
          </a:xfrm>
          <a:custGeom>
            <a:avLst/>
            <a:gdLst/>
            <a:ahLst/>
            <a:cxnLst/>
            <a:rect l="l" t="t" r="r" b="b"/>
            <a:pathLst>
              <a:path w="48585" h="83504">
                <a:moveTo>
                  <a:pt x="21400" y="3914"/>
                </a:moveTo>
                <a:lnTo>
                  <a:pt x="20989" y="4266"/>
                </a:lnTo>
                <a:lnTo>
                  <a:pt x="21723" y="9008"/>
                </a:lnTo>
                <a:lnTo>
                  <a:pt x="18239" y="14872"/>
                </a:lnTo>
                <a:lnTo>
                  <a:pt x="20989" y="4266"/>
                </a:lnTo>
                <a:lnTo>
                  <a:pt x="11443" y="12433"/>
                </a:lnTo>
                <a:lnTo>
                  <a:pt x="9533" y="15145"/>
                </a:lnTo>
                <a:lnTo>
                  <a:pt x="7628" y="17850"/>
                </a:lnTo>
                <a:lnTo>
                  <a:pt x="2716" y="29496"/>
                </a:lnTo>
                <a:lnTo>
                  <a:pt x="1078" y="42657"/>
                </a:lnTo>
                <a:lnTo>
                  <a:pt x="1276" y="47376"/>
                </a:lnTo>
                <a:lnTo>
                  <a:pt x="4025" y="59935"/>
                </a:lnTo>
                <a:lnTo>
                  <a:pt x="10007" y="71138"/>
                </a:lnTo>
                <a:lnTo>
                  <a:pt x="10990" y="17833"/>
                </a:lnTo>
                <a:lnTo>
                  <a:pt x="11934" y="22392"/>
                </a:lnTo>
                <a:lnTo>
                  <a:pt x="13882" y="32292"/>
                </a:lnTo>
                <a:lnTo>
                  <a:pt x="15857" y="47079"/>
                </a:lnTo>
                <a:lnTo>
                  <a:pt x="22057" y="80991"/>
                </a:lnTo>
                <a:lnTo>
                  <a:pt x="9755" y="75406"/>
                </a:lnTo>
                <a:lnTo>
                  <a:pt x="8304" y="77090"/>
                </a:lnTo>
                <a:lnTo>
                  <a:pt x="5052" y="78280"/>
                </a:lnTo>
                <a:lnTo>
                  <a:pt x="0" y="78977"/>
                </a:lnTo>
                <a:lnTo>
                  <a:pt x="0" y="81415"/>
                </a:lnTo>
                <a:lnTo>
                  <a:pt x="24293" y="81415"/>
                </a:lnTo>
                <a:lnTo>
                  <a:pt x="26829" y="69454"/>
                </a:lnTo>
                <a:lnTo>
                  <a:pt x="24293" y="81415"/>
                </a:lnTo>
                <a:lnTo>
                  <a:pt x="30386" y="77177"/>
                </a:lnTo>
                <a:lnTo>
                  <a:pt x="33304" y="78396"/>
                </a:lnTo>
                <a:lnTo>
                  <a:pt x="37718" y="81415"/>
                </a:lnTo>
                <a:lnTo>
                  <a:pt x="35725" y="83504"/>
                </a:lnTo>
                <a:lnTo>
                  <a:pt x="48585" y="81085"/>
                </a:lnTo>
                <a:lnTo>
                  <a:pt x="37718" y="78977"/>
                </a:lnTo>
                <a:lnTo>
                  <a:pt x="35080" y="70964"/>
                </a:lnTo>
                <a:lnTo>
                  <a:pt x="28963" y="75319"/>
                </a:lnTo>
                <a:lnTo>
                  <a:pt x="27540" y="73461"/>
                </a:lnTo>
                <a:lnTo>
                  <a:pt x="26829" y="65970"/>
                </a:lnTo>
                <a:lnTo>
                  <a:pt x="23029" y="61731"/>
                </a:lnTo>
                <a:lnTo>
                  <a:pt x="20345" y="58140"/>
                </a:lnTo>
                <a:lnTo>
                  <a:pt x="26829" y="32292"/>
                </a:lnTo>
                <a:lnTo>
                  <a:pt x="14232" y="26717"/>
                </a:lnTo>
                <a:lnTo>
                  <a:pt x="15044" y="21956"/>
                </a:lnTo>
                <a:lnTo>
                  <a:pt x="16380" y="18008"/>
                </a:lnTo>
                <a:lnTo>
                  <a:pt x="26829" y="26717"/>
                </a:lnTo>
                <a:lnTo>
                  <a:pt x="26829" y="20969"/>
                </a:lnTo>
                <a:lnTo>
                  <a:pt x="25899" y="15482"/>
                </a:lnTo>
                <a:lnTo>
                  <a:pt x="24042" y="11301"/>
                </a:lnTo>
                <a:lnTo>
                  <a:pt x="22780" y="8394"/>
                </a:lnTo>
                <a:lnTo>
                  <a:pt x="26775" y="6075"/>
                </a:lnTo>
                <a:lnTo>
                  <a:pt x="33628" y="0"/>
                </a:lnTo>
                <a:lnTo>
                  <a:pt x="21400" y="3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79670" y="3628656"/>
            <a:ext cx="11183" cy="55727"/>
          </a:xfrm>
          <a:custGeom>
            <a:avLst/>
            <a:gdLst/>
            <a:ahLst/>
            <a:cxnLst/>
            <a:rect l="l" t="t" r="r" b="b"/>
            <a:pathLst>
              <a:path w="12301" h="63157">
                <a:moveTo>
                  <a:pt x="0" y="57572"/>
                </a:moveTo>
                <a:lnTo>
                  <a:pt x="12301" y="63157"/>
                </a:lnTo>
                <a:lnTo>
                  <a:pt x="2076" y="55614"/>
                </a:lnTo>
                <a:lnTo>
                  <a:pt x="2178" y="51852"/>
                </a:lnTo>
                <a:lnTo>
                  <a:pt x="2178" y="45465"/>
                </a:lnTo>
                <a:lnTo>
                  <a:pt x="12301" y="63157"/>
                </a:lnTo>
                <a:lnTo>
                  <a:pt x="6101" y="29245"/>
                </a:lnTo>
                <a:lnTo>
                  <a:pt x="2178" y="10190"/>
                </a:lnTo>
                <a:lnTo>
                  <a:pt x="2178" y="4558"/>
                </a:lnTo>
                <a:lnTo>
                  <a:pt x="1234" y="0"/>
                </a:lnTo>
                <a:lnTo>
                  <a:pt x="251" y="53304"/>
                </a:lnTo>
                <a:lnTo>
                  <a:pt x="1607" y="55021"/>
                </a:lnTo>
                <a:lnTo>
                  <a:pt x="1451" y="55888"/>
                </a:lnTo>
                <a:lnTo>
                  <a:pt x="0" y="57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83739" y="3612670"/>
            <a:ext cx="49967" cy="28742"/>
          </a:xfrm>
          <a:custGeom>
            <a:avLst/>
            <a:gdLst/>
            <a:ahLst/>
            <a:cxnLst/>
            <a:rect l="l" t="t" r="r" b="b"/>
            <a:pathLst>
              <a:path w="54964" h="32574">
                <a:moveTo>
                  <a:pt x="12543" y="6357"/>
                </a:moveTo>
                <a:lnTo>
                  <a:pt x="25842" y="6357"/>
                </a:lnTo>
                <a:lnTo>
                  <a:pt x="30604" y="8913"/>
                </a:lnTo>
                <a:lnTo>
                  <a:pt x="33449" y="14022"/>
                </a:lnTo>
                <a:lnTo>
                  <a:pt x="35017" y="16868"/>
                </a:lnTo>
                <a:lnTo>
                  <a:pt x="36120" y="21193"/>
                </a:lnTo>
                <a:lnTo>
                  <a:pt x="36759" y="27000"/>
                </a:lnTo>
                <a:lnTo>
                  <a:pt x="12597" y="27000"/>
                </a:lnTo>
                <a:lnTo>
                  <a:pt x="2148" y="18290"/>
                </a:lnTo>
                <a:lnTo>
                  <a:pt x="812" y="22239"/>
                </a:lnTo>
                <a:lnTo>
                  <a:pt x="0" y="27000"/>
                </a:lnTo>
                <a:lnTo>
                  <a:pt x="12597" y="32574"/>
                </a:lnTo>
                <a:lnTo>
                  <a:pt x="54964" y="32574"/>
                </a:lnTo>
                <a:lnTo>
                  <a:pt x="12597" y="28045"/>
                </a:lnTo>
                <a:lnTo>
                  <a:pt x="54964" y="32574"/>
                </a:lnTo>
                <a:lnTo>
                  <a:pt x="52586" y="18576"/>
                </a:lnTo>
                <a:lnTo>
                  <a:pt x="45732" y="8491"/>
                </a:lnTo>
                <a:lnTo>
                  <a:pt x="39576" y="2830"/>
                </a:lnTo>
                <a:lnTo>
                  <a:pt x="32404" y="0"/>
                </a:lnTo>
                <a:lnTo>
                  <a:pt x="24216" y="0"/>
                </a:lnTo>
                <a:lnTo>
                  <a:pt x="19396" y="282"/>
                </a:lnTo>
                <a:lnTo>
                  <a:pt x="12543" y="6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89297" y="3641413"/>
            <a:ext cx="5895" cy="29716"/>
          </a:xfrm>
          <a:custGeom>
            <a:avLst/>
            <a:gdLst/>
            <a:ahLst/>
            <a:cxnLst/>
            <a:rect l="l" t="t" r="r" b="b"/>
            <a:pathLst>
              <a:path w="6484" h="33678">
                <a:moveTo>
                  <a:pt x="6484" y="0"/>
                </a:moveTo>
                <a:lnTo>
                  <a:pt x="0" y="25848"/>
                </a:lnTo>
                <a:lnTo>
                  <a:pt x="2684" y="29439"/>
                </a:lnTo>
                <a:lnTo>
                  <a:pt x="6484" y="33678"/>
                </a:lnTo>
                <a:lnTo>
                  <a:pt x="6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81652" y="3632677"/>
            <a:ext cx="3566" cy="21783"/>
          </a:xfrm>
          <a:custGeom>
            <a:avLst/>
            <a:gdLst/>
            <a:ahLst/>
            <a:cxnLst/>
            <a:rect l="l" t="t" r="r" b="b"/>
            <a:pathLst>
              <a:path w="3923" h="24687">
                <a:moveTo>
                  <a:pt x="0" y="0"/>
                </a:moveTo>
                <a:lnTo>
                  <a:pt x="0" y="5632"/>
                </a:lnTo>
                <a:lnTo>
                  <a:pt x="3923" y="24687"/>
                </a:lnTo>
                <a:lnTo>
                  <a:pt x="1948" y="9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81558" y="3668772"/>
            <a:ext cx="9295" cy="15611"/>
          </a:xfrm>
          <a:custGeom>
            <a:avLst/>
            <a:gdLst/>
            <a:ahLst/>
            <a:cxnLst/>
            <a:rect l="l" t="t" r="r" b="b"/>
            <a:pathLst>
              <a:path w="10225" h="17692">
                <a:moveTo>
                  <a:pt x="102" y="6387"/>
                </a:moveTo>
                <a:lnTo>
                  <a:pt x="0" y="10148"/>
                </a:lnTo>
                <a:lnTo>
                  <a:pt x="10225" y="17692"/>
                </a:lnTo>
                <a:lnTo>
                  <a:pt x="102" y="0"/>
                </a:lnTo>
                <a:lnTo>
                  <a:pt x="102" y="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02693" y="3659320"/>
            <a:ext cx="34183" cy="25146"/>
          </a:xfrm>
          <a:custGeom>
            <a:avLst/>
            <a:gdLst/>
            <a:ahLst/>
            <a:cxnLst/>
            <a:rect l="l" t="t" r="r" b="b"/>
            <a:pathLst>
              <a:path w="37601" h="28499">
                <a:moveTo>
                  <a:pt x="22967" y="13587"/>
                </a:moveTo>
                <a:lnTo>
                  <a:pt x="18786" y="16780"/>
                </a:lnTo>
                <a:lnTo>
                  <a:pt x="13646" y="18377"/>
                </a:lnTo>
                <a:lnTo>
                  <a:pt x="0" y="18377"/>
                </a:lnTo>
                <a:lnTo>
                  <a:pt x="2638" y="26390"/>
                </a:lnTo>
                <a:lnTo>
                  <a:pt x="13505" y="28499"/>
                </a:lnTo>
                <a:lnTo>
                  <a:pt x="24230" y="21513"/>
                </a:lnTo>
                <a:lnTo>
                  <a:pt x="30763" y="15242"/>
                </a:lnTo>
                <a:lnTo>
                  <a:pt x="35220" y="8419"/>
                </a:lnTo>
                <a:lnTo>
                  <a:pt x="37601" y="1045"/>
                </a:lnTo>
                <a:lnTo>
                  <a:pt x="34552" y="0"/>
                </a:lnTo>
                <a:lnTo>
                  <a:pt x="31010" y="5864"/>
                </a:lnTo>
                <a:lnTo>
                  <a:pt x="27148" y="10393"/>
                </a:lnTo>
                <a:lnTo>
                  <a:pt x="22967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95192" y="3671129"/>
            <a:ext cx="7500" cy="8248"/>
          </a:xfrm>
          <a:custGeom>
            <a:avLst/>
            <a:gdLst/>
            <a:ahLst/>
            <a:cxnLst/>
            <a:rect l="l" t="t" r="r" b="b"/>
            <a:pathLst>
              <a:path w="8250" h="9348">
                <a:moveTo>
                  <a:pt x="1717" y="1916"/>
                </a:moveTo>
                <a:lnTo>
                  <a:pt x="0" y="0"/>
                </a:lnTo>
                <a:lnTo>
                  <a:pt x="711" y="7490"/>
                </a:lnTo>
                <a:lnTo>
                  <a:pt x="2134" y="9348"/>
                </a:lnTo>
                <a:lnTo>
                  <a:pt x="8250" y="4993"/>
                </a:lnTo>
                <a:lnTo>
                  <a:pt x="1717" y="1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92887" y="3681018"/>
            <a:ext cx="12205" cy="5584"/>
          </a:xfrm>
          <a:custGeom>
            <a:avLst/>
            <a:gdLst/>
            <a:ahLst/>
            <a:cxnLst/>
            <a:rect l="l" t="t" r="r" b="b"/>
            <a:pathLst>
              <a:path w="13425" h="6329">
                <a:moveTo>
                  <a:pt x="13425" y="4238"/>
                </a:moveTo>
                <a:lnTo>
                  <a:pt x="9011" y="1219"/>
                </a:lnTo>
                <a:lnTo>
                  <a:pt x="6093" y="0"/>
                </a:lnTo>
                <a:lnTo>
                  <a:pt x="0" y="4238"/>
                </a:lnTo>
                <a:lnTo>
                  <a:pt x="11018" y="6329"/>
                </a:lnTo>
                <a:lnTo>
                  <a:pt x="11431" y="6327"/>
                </a:lnTo>
                <a:lnTo>
                  <a:pt x="13425" y="4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876751" y="3645410"/>
            <a:ext cx="9216" cy="26923"/>
          </a:xfrm>
          <a:custGeom>
            <a:avLst/>
            <a:gdLst/>
            <a:ahLst/>
            <a:cxnLst/>
            <a:rect l="l" t="t" r="r" b="b"/>
            <a:pathLst>
              <a:path w="10138" h="30513">
                <a:moveTo>
                  <a:pt x="1277" y="12853"/>
                </a:moveTo>
                <a:lnTo>
                  <a:pt x="0" y="0"/>
                </a:lnTo>
                <a:lnTo>
                  <a:pt x="1311" y="25084"/>
                </a:lnTo>
                <a:lnTo>
                  <a:pt x="3343" y="30513"/>
                </a:lnTo>
                <a:lnTo>
                  <a:pt x="5865" y="26521"/>
                </a:lnTo>
                <a:lnTo>
                  <a:pt x="6828" y="24997"/>
                </a:lnTo>
                <a:lnTo>
                  <a:pt x="10138" y="18029"/>
                </a:lnTo>
                <a:lnTo>
                  <a:pt x="7699" y="16548"/>
                </a:lnTo>
                <a:lnTo>
                  <a:pt x="5110" y="24945"/>
                </a:lnTo>
                <a:lnTo>
                  <a:pt x="4100" y="21759"/>
                </a:lnTo>
                <a:lnTo>
                  <a:pt x="1277" y="128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80479" y="3660012"/>
            <a:ext cx="3272" cy="7408"/>
          </a:xfrm>
          <a:custGeom>
            <a:avLst/>
            <a:gdLst/>
            <a:ahLst/>
            <a:cxnLst/>
            <a:rect l="l" t="t" r="r" b="b"/>
            <a:pathLst>
              <a:path w="3599" h="8396">
                <a:moveTo>
                  <a:pt x="230" y="4935"/>
                </a:moveTo>
                <a:lnTo>
                  <a:pt x="0" y="5210"/>
                </a:lnTo>
                <a:lnTo>
                  <a:pt x="1010" y="8396"/>
                </a:lnTo>
                <a:lnTo>
                  <a:pt x="3599" y="0"/>
                </a:lnTo>
                <a:lnTo>
                  <a:pt x="230" y="4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861943" y="3623238"/>
            <a:ext cx="24545" cy="62066"/>
          </a:xfrm>
          <a:custGeom>
            <a:avLst/>
            <a:gdLst/>
            <a:ahLst/>
            <a:cxnLst/>
            <a:rect l="l" t="t" r="r" b="b"/>
            <a:pathLst>
              <a:path w="26999" h="70342">
                <a:moveTo>
                  <a:pt x="4373" y="49738"/>
                </a:moveTo>
                <a:lnTo>
                  <a:pt x="9255" y="56781"/>
                </a:lnTo>
                <a:lnTo>
                  <a:pt x="7088" y="5182"/>
                </a:lnTo>
                <a:lnTo>
                  <a:pt x="7785" y="7853"/>
                </a:lnTo>
                <a:lnTo>
                  <a:pt x="8903" y="9885"/>
                </a:lnTo>
                <a:lnTo>
                  <a:pt x="9255" y="56781"/>
                </a:lnTo>
                <a:lnTo>
                  <a:pt x="11584" y="60141"/>
                </a:lnTo>
                <a:lnTo>
                  <a:pt x="13346" y="61779"/>
                </a:lnTo>
                <a:lnTo>
                  <a:pt x="15845" y="64102"/>
                </a:lnTo>
                <a:lnTo>
                  <a:pt x="26999" y="70342"/>
                </a:lnTo>
                <a:lnTo>
                  <a:pt x="15973" y="59706"/>
                </a:lnTo>
                <a:lnTo>
                  <a:pt x="14928" y="52477"/>
                </a:lnTo>
                <a:lnTo>
                  <a:pt x="10224" y="56425"/>
                </a:lnTo>
                <a:lnTo>
                  <a:pt x="10442" y="11279"/>
                </a:lnTo>
                <a:lnTo>
                  <a:pt x="11019" y="0"/>
                </a:lnTo>
                <a:lnTo>
                  <a:pt x="7250" y="4713"/>
                </a:lnTo>
                <a:lnTo>
                  <a:pt x="7067" y="5098"/>
                </a:lnTo>
                <a:lnTo>
                  <a:pt x="1812" y="16129"/>
                </a:lnTo>
                <a:lnTo>
                  <a:pt x="0" y="29308"/>
                </a:lnTo>
                <a:lnTo>
                  <a:pt x="606" y="37471"/>
                </a:lnTo>
                <a:lnTo>
                  <a:pt x="4373" y="49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875515" y="3612671"/>
            <a:ext cx="58490" cy="74469"/>
          </a:xfrm>
          <a:custGeom>
            <a:avLst/>
            <a:gdLst/>
            <a:ahLst/>
            <a:cxnLst/>
            <a:rect l="l" t="t" r="r" b="b"/>
            <a:pathLst>
              <a:path w="64339" h="84398">
                <a:moveTo>
                  <a:pt x="7055" y="22863"/>
                </a:moveTo>
                <a:lnTo>
                  <a:pt x="8391" y="21208"/>
                </a:lnTo>
                <a:lnTo>
                  <a:pt x="9059" y="19422"/>
                </a:lnTo>
                <a:lnTo>
                  <a:pt x="9059" y="13035"/>
                </a:lnTo>
                <a:lnTo>
                  <a:pt x="8505" y="12170"/>
                </a:lnTo>
                <a:lnTo>
                  <a:pt x="10071" y="9754"/>
                </a:lnTo>
                <a:lnTo>
                  <a:pt x="13439" y="6735"/>
                </a:lnTo>
                <a:lnTo>
                  <a:pt x="17417" y="5225"/>
                </a:lnTo>
                <a:lnTo>
                  <a:pt x="30483" y="5225"/>
                </a:lnTo>
                <a:lnTo>
                  <a:pt x="36958" y="9667"/>
                </a:lnTo>
                <a:lnTo>
                  <a:pt x="41430" y="18551"/>
                </a:lnTo>
                <a:lnTo>
                  <a:pt x="43053" y="22030"/>
                </a:lnTo>
                <a:lnTo>
                  <a:pt x="46866" y="34158"/>
                </a:lnTo>
                <a:lnTo>
                  <a:pt x="48137" y="46946"/>
                </a:lnTo>
                <a:lnTo>
                  <a:pt x="48137" y="56643"/>
                </a:lnTo>
                <a:lnTo>
                  <a:pt x="46381" y="64482"/>
                </a:lnTo>
                <a:lnTo>
                  <a:pt x="42867" y="70462"/>
                </a:lnTo>
                <a:lnTo>
                  <a:pt x="39353" y="76443"/>
                </a:lnTo>
                <a:lnTo>
                  <a:pt x="34345" y="79433"/>
                </a:lnTo>
                <a:lnTo>
                  <a:pt x="19537" y="79433"/>
                </a:lnTo>
                <a:lnTo>
                  <a:pt x="13047" y="74963"/>
                </a:lnTo>
                <a:lnTo>
                  <a:pt x="8372" y="66020"/>
                </a:lnTo>
                <a:lnTo>
                  <a:pt x="7225" y="63625"/>
                </a:lnTo>
                <a:lnTo>
                  <a:pt x="4702" y="67617"/>
                </a:lnTo>
                <a:lnTo>
                  <a:pt x="2670" y="62188"/>
                </a:lnTo>
                <a:lnTo>
                  <a:pt x="1359" y="37104"/>
                </a:lnTo>
                <a:lnTo>
                  <a:pt x="1475" y="32785"/>
                </a:lnTo>
                <a:lnTo>
                  <a:pt x="2876" y="25345"/>
                </a:lnTo>
                <a:lnTo>
                  <a:pt x="870" y="25345"/>
                </a:lnTo>
                <a:lnTo>
                  <a:pt x="0" y="64453"/>
                </a:lnTo>
                <a:lnTo>
                  <a:pt x="1044" y="71682"/>
                </a:lnTo>
                <a:lnTo>
                  <a:pt x="12071" y="82318"/>
                </a:lnTo>
                <a:lnTo>
                  <a:pt x="24966" y="84398"/>
                </a:lnTo>
                <a:lnTo>
                  <a:pt x="31179" y="83962"/>
                </a:lnTo>
                <a:lnTo>
                  <a:pt x="43343" y="79906"/>
                </a:lnTo>
                <a:lnTo>
                  <a:pt x="53364" y="71595"/>
                </a:lnTo>
                <a:lnTo>
                  <a:pt x="57456" y="66071"/>
                </a:lnTo>
                <a:lnTo>
                  <a:pt x="62619" y="54475"/>
                </a:lnTo>
                <a:lnTo>
                  <a:pt x="64339" y="41458"/>
                </a:lnTo>
                <a:lnTo>
                  <a:pt x="63835" y="33852"/>
                </a:lnTo>
                <a:lnTo>
                  <a:pt x="60188" y="21421"/>
                </a:lnTo>
                <a:lnTo>
                  <a:pt x="53015" y="11322"/>
                </a:lnTo>
                <a:lnTo>
                  <a:pt x="48906" y="7733"/>
                </a:lnTo>
                <a:lnTo>
                  <a:pt x="37686" y="1933"/>
                </a:lnTo>
                <a:lnTo>
                  <a:pt x="24443" y="0"/>
                </a:lnTo>
                <a:lnTo>
                  <a:pt x="18578" y="365"/>
                </a:lnTo>
                <a:lnTo>
                  <a:pt x="6431" y="8927"/>
                </a:lnTo>
                <a:lnTo>
                  <a:pt x="4068" y="19019"/>
                </a:lnTo>
                <a:lnTo>
                  <a:pt x="3658" y="25345"/>
                </a:lnTo>
                <a:lnTo>
                  <a:pt x="7055" y="22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22932" y="3612286"/>
            <a:ext cx="55409" cy="73931"/>
          </a:xfrm>
          <a:custGeom>
            <a:avLst/>
            <a:gdLst/>
            <a:ahLst/>
            <a:cxnLst/>
            <a:rect l="l" t="t" r="r" b="b"/>
            <a:pathLst>
              <a:path w="60950" h="83788">
                <a:moveTo>
                  <a:pt x="13850" y="45523"/>
                </a:moveTo>
                <a:lnTo>
                  <a:pt x="13850" y="27174"/>
                </a:lnTo>
                <a:lnTo>
                  <a:pt x="16130" y="19495"/>
                </a:lnTo>
                <a:lnTo>
                  <a:pt x="20688" y="13717"/>
                </a:lnTo>
                <a:lnTo>
                  <a:pt x="25247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9" y="5661"/>
                </a:lnTo>
                <a:lnTo>
                  <a:pt x="45035" y="6880"/>
                </a:lnTo>
                <a:lnTo>
                  <a:pt x="46893" y="8157"/>
                </a:lnTo>
                <a:lnTo>
                  <a:pt x="48200" y="10335"/>
                </a:lnTo>
                <a:lnTo>
                  <a:pt x="48955" y="13412"/>
                </a:lnTo>
                <a:lnTo>
                  <a:pt x="49979" y="17510"/>
                </a:lnTo>
                <a:lnTo>
                  <a:pt x="50163" y="17124"/>
                </a:lnTo>
                <a:lnTo>
                  <a:pt x="53931" y="12411"/>
                </a:lnTo>
                <a:lnTo>
                  <a:pt x="54892" y="25084"/>
                </a:lnTo>
                <a:lnTo>
                  <a:pt x="56678" y="25780"/>
                </a:lnTo>
                <a:lnTo>
                  <a:pt x="60950" y="6996"/>
                </a:lnTo>
                <a:lnTo>
                  <a:pt x="59016" y="5617"/>
                </a:lnTo>
                <a:lnTo>
                  <a:pt x="53760" y="1872"/>
                </a:lnTo>
                <a:lnTo>
                  <a:pt x="47503" y="0"/>
                </a:lnTo>
                <a:lnTo>
                  <a:pt x="40244" y="0"/>
                </a:lnTo>
                <a:lnTo>
                  <a:pt x="33623" y="502"/>
                </a:lnTo>
                <a:lnTo>
                  <a:pt x="21547" y="4646"/>
                </a:lnTo>
                <a:lnTo>
                  <a:pt x="11411" y="12977"/>
                </a:lnTo>
                <a:lnTo>
                  <a:pt x="6744" y="19249"/>
                </a:lnTo>
                <a:lnTo>
                  <a:pt x="1686" y="30870"/>
                </a:lnTo>
                <a:lnTo>
                  <a:pt x="0" y="43984"/>
                </a:lnTo>
                <a:lnTo>
                  <a:pt x="332" y="50295"/>
                </a:lnTo>
                <a:lnTo>
                  <a:pt x="3628" y="62979"/>
                </a:lnTo>
                <a:lnTo>
                  <a:pt x="10453" y="73075"/>
                </a:lnTo>
                <a:lnTo>
                  <a:pt x="22111" y="81294"/>
                </a:lnTo>
                <a:lnTo>
                  <a:pt x="34495" y="83788"/>
                </a:lnTo>
                <a:lnTo>
                  <a:pt x="36162" y="83745"/>
                </a:lnTo>
                <a:lnTo>
                  <a:pt x="48254" y="80506"/>
                </a:lnTo>
                <a:lnTo>
                  <a:pt x="56258" y="74190"/>
                </a:lnTo>
                <a:lnTo>
                  <a:pt x="54496" y="72553"/>
                </a:lnTo>
                <a:lnTo>
                  <a:pt x="52167" y="69193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5" y="60359"/>
                </a:lnTo>
                <a:lnTo>
                  <a:pt x="16362" y="53391"/>
                </a:lnTo>
                <a:lnTo>
                  <a:pt x="13850" y="45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68388" y="3627810"/>
            <a:ext cx="1970" cy="45529"/>
          </a:xfrm>
          <a:custGeom>
            <a:avLst/>
            <a:gdLst/>
            <a:ahLst/>
            <a:cxnLst/>
            <a:rect l="l" t="t" r="r" b="b"/>
            <a:pathLst>
              <a:path w="2167" h="51599">
                <a:moveTo>
                  <a:pt x="697" y="2671"/>
                </a:moveTo>
                <a:lnTo>
                  <a:pt x="0" y="0"/>
                </a:lnTo>
                <a:lnTo>
                  <a:pt x="2167" y="51599"/>
                </a:lnTo>
                <a:lnTo>
                  <a:pt x="1815" y="4703"/>
                </a:lnTo>
                <a:lnTo>
                  <a:pt x="697" y="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35567" y="3612133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1" y="80479"/>
                </a:lnTo>
                <a:lnTo>
                  <a:pt x="8913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7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1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9"/>
                </a:lnTo>
                <a:lnTo>
                  <a:pt x="43176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4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0"/>
                </a:lnTo>
                <a:lnTo>
                  <a:pt x="2322" y="10452"/>
                </a:lnTo>
                <a:lnTo>
                  <a:pt x="0" y="15793"/>
                </a:lnTo>
                <a:lnTo>
                  <a:pt x="0" y="27581"/>
                </a:lnTo>
                <a:lnTo>
                  <a:pt x="1683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4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1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2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9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10401" y="3593688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4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5" y="104024"/>
                </a:lnTo>
                <a:lnTo>
                  <a:pt x="36063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7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8" y="94879"/>
                </a:lnTo>
                <a:lnTo>
                  <a:pt x="36673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2" y="83759"/>
                </a:lnTo>
                <a:lnTo>
                  <a:pt x="25262" y="79346"/>
                </a:lnTo>
                <a:lnTo>
                  <a:pt x="25436" y="29177"/>
                </a:lnTo>
                <a:lnTo>
                  <a:pt x="43206" y="29177"/>
                </a:lnTo>
                <a:lnTo>
                  <a:pt x="43206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80" y="8825"/>
                </a:lnTo>
                <a:lnTo>
                  <a:pt x="13313" y="14269"/>
                </a:lnTo>
                <a:lnTo>
                  <a:pt x="11541" y="16331"/>
                </a:lnTo>
                <a:lnTo>
                  <a:pt x="9771" y="18392"/>
                </a:lnTo>
                <a:lnTo>
                  <a:pt x="6882" y="21077"/>
                </a:lnTo>
                <a:lnTo>
                  <a:pt x="2875" y="24387"/>
                </a:lnTo>
                <a:lnTo>
                  <a:pt x="1481" y="25548"/>
                </a:lnTo>
                <a:lnTo>
                  <a:pt x="0" y="27377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71238" y="3612994"/>
            <a:ext cx="21165" cy="60031"/>
          </a:xfrm>
          <a:custGeom>
            <a:avLst/>
            <a:gdLst/>
            <a:ahLst/>
            <a:cxnLst/>
            <a:rect l="l" t="t" r="r" b="b"/>
            <a:pathLst>
              <a:path w="23281" h="68035">
                <a:moveTo>
                  <a:pt x="217" y="22889"/>
                </a:moveTo>
                <a:lnTo>
                  <a:pt x="0" y="68035"/>
                </a:lnTo>
                <a:lnTo>
                  <a:pt x="4703" y="64087"/>
                </a:lnTo>
                <a:lnTo>
                  <a:pt x="5574" y="24979"/>
                </a:lnTo>
                <a:lnTo>
                  <a:pt x="8362" y="24979"/>
                </a:lnTo>
                <a:lnTo>
                  <a:pt x="8771" y="18653"/>
                </a:lnTo>
                <a:lnTo>
                  <a:pt x="11134" y="8561"/>
                </a:lnTo>
                <a:lnTo>
                  <a:pt x="23281" y="0"/>
                </a:lnTo>
                <a:lnTo>
                  <a:pt x="10962" y="3766"/>
                </a:lnTo>
                <a:lnTo>
                  <a:pt x="7813" y="6195"/>
                </a:lnTo>
                <a:lnTo>
                  <a:pt x="3541" y="24979"/>
                </a:lnTo>
                <a:lnTo>
                  <a:pt x="1755" y="24283"/>
                </a:lnTo>
                <a:lnTo>
                  <a:pt x="794" y="11610"/>
                </a:lnTo>
                <a:lnTo>
                  <a:pt x="217" y="22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87383" y="3616685"/>
            <a:ext cx="3167" cy="9358"/>
          </a:xfrm>
          <a:custGeom>
            <a:avLst/>
            <a:gdLst/>
            <a:ahLst/>
            <a:cxnLst/>
            <a:rect l="l" t="t" r="r" b="b"/>
            <a:pathLst>
              <a:path w="3484" h="10606">
                <a:moveTo>
                  <a:pt x="2750" y="0"/>
                </a:moveTo>
                <a:lnTo>
                  <a:pt x="0" y="10606"/>
                </a:lnTo>
                <a:lnTo>
                  <a:pt x="3484" y="4741"/>
                </a:lnTo>
                <a:lnTo>
                  <a:pt x="2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60566" y="3629488"/>
            <a:ext cx="6305" cy="11924"/>
          </a:xfrm>
          <a:custGeom>
            <a:avLst/>
            <a:gdLst/>
            <a:ahLst/>
            <a:cxnLst/>
            <a:rect l="l" t="t" r="r" b="b"/>
            <a:pathLst>
              <a:path w="6935" h="13514">
                <a:moveTo>
                  <a:pt x="0" y="7679"/>
                </a:moveTo>
                <a:lnTo>
                  <a:pt x="6935" y="13514"/>
                </a:lnTo>
                <a:lnTo>
                  <a:pt x="2279" y="0"/>
                </a:lnTo>
                <a:lnTo>
                  <a:pt x="0" y="7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32586" y="3612286"/>
            <a:ext cx="53848" cy="72470"/>
          </a:xfrm>
          <a:custGeom>
            <a:avLst/>
            <a:gdLst/>
            <a:ahLst/>
            <a:cxnLst/>
            <a:rect l="l" t="t" r="r" b="b"/>
            <a:pathLst>
              <a:path w="59233" h="82133">
                <a:moveTo>
                  <a:pt x="27874" y="23342"/>
                </a:moveTo>
                <a:lnTo>
                  <a:pt x="29355" y="19959"/>
                </a:lnTo>
                <a:lnTo>
                  <a:pt x="32317" y="16678"/>
                </a:lnTo>
                <a:lnTo>
                  <a:pt x="35279" y="13398"/>
                </a:lnTo>
                <a:lnTo>
                  <a:pt x="37776" y="11757"/>
                </a:lnTo>
                <a:lnTo>
                  <a:pt x="41086" y="11757"/>
                </a:lnTo>
                <a:lnTo>
                  <a:pt x="42843" y="12774"/>
                </a:lnTo>
                <a:lnTo>
                  <a:pt x="45079" y="14806"/>
                </a:lnTo>
                <a:lnTo>
                  <a:pt x="47314" y="16839"/>
                </a:lnTo>
                <a:lnTo>
                  <a:pt x="49535" y="17854"/>
                </a:lnTo>
                <a:lnTo>
                  <a:pt x="53891" y="17854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6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6"/>
                </a:lnTo>
                <a:lnTo>
                  <a:pt x="45500" y="86"/>
                </a:lnTo>
                <a:lnTo>
                  <a:pt x="41913" y="1538"/>
                </a:lnTo>
                <a:lnTo>
                  <a:pt x="38458" y="4441"/>
                </a:lnTo>
                <a:lnTo>
                  <a:pt x="35002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8" y="0"/>
                </a:lnTo>
                <a:lnTo>
                  <a:pt x="23751" y="1393"/>
                </a:lnTo>
                <a:lnTo>
                  <a:pt x="20761" y="2641"/>
                </a:lnTo>
                <a:lnTo>
                  <a:pt x="17856" y="3744"/>
                </a:lnTo>
                <a:lnTo>
                  <a:pt x="16521" y="4267"/>
                </a:lnTo>
                <a:lnTo>
                  <a:pt x="14111" y="5138"/>
                </a:lnTo>
                <a:lnTo>
                  <a:pt x="10626" y="6357"/>
                </a:lnTo>
                <a:lnTo>
                  <a:pt x="7142" y="7577"/>
                </a:lnTo>
                <a:lnTo>
                  <a:pt x="3746" y="8767"/>
                </a:lnTo>
                <a:lnTo>
                  <a:pt x="435" y="9928"/>
                </a:lnTo>
                <a:lnTo>
                  <a:pt x="435" y="12803"/>
                </a:lnTo>
                <a:lnTo>
                  <a:pt x="1480" y="12570"/>
                </a:lnTo>
                <a:lnTo>
                  <a:pt x="3441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0"/>
                </a:lnTo>
                <a:lnTo>
                  <a:pt x="12703" y="18188"/>
                </a:lnTo>
                <a:lnTo>
                  <a:pt x="13240" y="22296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6" y="76428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3"/>
                </a:lnTo>
                <a:lnTo>
                  <a:pt x="42944" y="82133"/>
                </a:lnTo>
                <a:lnTo>
                  <a:pt x="42944" y="79259"/>
                </a:lnTo>
                <a:lnTo>
                  <a:pt x="37543" y="79375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0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62285" y="3612286"/>
            <a:ext cx="53849" cy="72470"/>
          </a:xfrm>
          <a:custGeom>
            <a:avLst/>
            <a:gdLst/>
            <a:ahLst/>
            <a:cxnLst/>
            <a:rect l="l" t="t" r="r" b="b"/>
            <a:pathLst>
              <a:path w="59234" h="82133">
                <a:moveTo>
                  <a:pt x="27874" y="23342"/>
                </a:moveTo>
                <a:lnTo>
                  <a:pt x="29355" y="19959"/>
                </a:lnTo>
                <a:lnTo>
                  <a:pt x="32317" y="16678"/>
                </a:lnTo>
                <a:lnTo>
                  <a:pt x="35278" y="13398"/>
                </a:lnTo>
                <a:lnTo>
                  <a:pt x="37775" y="11757"/>
                </a:lnTo>
                <a:lnTo>
                  <a:pt x="41085" y="11757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4"/>
                </a:lnTo>
                <a:lnTo>
                  <a:pt x="53890" y="17854"/>
                </a:lnTo>
                <a:lnTo>
                  <a:pt x="55676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4" y="11786"/>
                </a:lnTo>
                <a:lnTo>
                  <a:pt x="59234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7" y="86"/>
                </a:lnTo>
                <a:lnTo>
                  <a:pt x="45499" y="86"/>
                </a:lnTo>
                <a:lnTo>
                  <a:pt x="41913" y="1538"/>
                </a:lnTo>
                <a:lnTo>
                  <a:pt x="38458" y="4441"/>
                </a:lnTo>
                <a:lnTo>
                  <a:pt x="35003" y="7345"/>
                </a:lnTo>
                <a:lnTo>
                  <a:pt x="31416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4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7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8"/>
                </a:lnTo>
                <a:lnTo>
                  <a:pt x="435" y="12803"/>
                </a:lnTo>
                <a:lnTo>
                  <a:pt x="1480" y="12570"/>
                </a:lnTo>
                <a:lnTo>
                  <a:pt x="3440" y="12237"/>
                </a:lnTo>
                <a:lnTo>
                  <a:pt x="5748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0"/>
                </a:lnTo>
                <a:lnTo>
                  <a:pt x="12703" y="18188"/>
                </a:lnTo>
                <a:lnTo>
                  <a:pt x="13240" y="22296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8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3"/>
                </a:lnTo>
                <a:lnTo>
                  <a:pt x="42944" y="82133"/>
                </a:lnTo>
                <a:lnTo>
                  <a:pt x="42944" y="79259"/>
                </a:lnTo>
                <a:lnTo>
                  <a:pt x="37543" y="79375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0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50215" y="3580622"/>
            <a:ext cx="108649" cy="104134"/>
          </a:xfrm>
          <a:custGeom>
            <a:avLst/>
            <a:gdLst/>
            <a:ahLst/>
            <a:cxnLst/>
            <a:rect l="l" t="t" r="r" b="b"/>
            <a:pathLst>
              <a:path w="119514" h="118018">
                <a:moveTo>
                  <a:pt x="114069" y="84747"/>
                </a:moveTo>
                <a:lnTo>
                  <a:pt x="114287" y="84260"/>
                </a:lnTo>
                <a:lnTo>
                  <a:pt x="118207" y="72144"/>
                </a:lnTo>
                <a:lnTo>
                  <a:pt x="119514" y="59401"/>
                </a:lnTo>
                <a:lnTo>
                  <a:pt x="118845" y="48903"/>
                </a:lnTo>
                <a:lnTo>
                  <a:pt x="115554" y="35602"/>
                </a:lnTo>
                <a:lnTo>
                  <a:pt x="109516" y="24353"/>
                </a:lnTo>
                <a:lnTo>
                  <a:pt x="100731" y="15157"/>
                </a:lnTo>
                <a:lnTo>
                  <a:pt x="89200" y="8013"/>
                </a:lnTo>
                <a:lnTo>
                  <a:pt x="74803" y="2946"/>
                </a:lnTo>
                <a:lnTo>
                  <a:pt x="62132" y="736"/>
                </a:lnTo>
                <a:lnTo>
                  <a:pt x="48084" y="0"/>
                </a:lnTo>
                <a:lnTo>
                  <a:pt x="0" y="0"/>
                </a:lnTo>
                <a:lnTo>
                  <a:pt x="0" y="3309"/>
                </a:lnTo>
                <a:lnTo>
                  <a:pt x="6620" y="3774"/>
                </a:lnTo>
                <a:lnTo>
                  <a:pt x="10888" y="4935"/>
                </a:lnTo>
                <a:lnTo>
                  <a:pt x="12805" y="6793"/>
                </a:lnTo>
                <a:lnTo>
                  <a:pt x="14721" y="8651"/>
                </a:lnTo>
                <a:lnTo>
                  <a:pt x="15679" y="12832"/>
                </a:lnTo>
                <a:lnTo>
                  <a:pt x="15679" y="98682"/>
                </a:lnTo>
                <a:lnTo>
                  <a:pt x="37355" y="110934"/>
                </a:lnTo>
                <a:lnTo>
                  <a:pt x="34510" y="109076"/>
                </a:lnTo>
                <a:lnTo>
                  <a:pt x="33798" y="107160"/>
                </a:lnTo>
                <a:lnTo>
                  <a:pt x="33798" y="10626"/>
                </a:lnTo>
                <a:lnTo>
                  <a:pt x="34510" y="8710"/>
                </a:lnTo>
                <a:lnTo>
                  <a:pt x="37355" y="6968"/>
                </a:lnTo>
                <a:lnTo>
                  <a:pt x="40070" y="6532"/>
                </a:lnTo>
                <a:lnTo>
                  <a:pt x="46939" y="6575"/>
                </a:lnTo>
                <a:lnTo>
                  <a:pt x="60771" y="8183"/>
                </a:lnTo>
                <a:lnTo>
                  <a:pt x="72738" y="12117"/>
                </a:lnTo>
                <a:lnTo>
                  <a:pt x="82840" y="18377"/>
                </a:lnTo>
                <a:lnTo>
                  <a:pt x="87496" y="22749"/>
                </a:lnTo>
                <a:lnTo>
                  <a:pt x="94395" y="32857"/>
                </a:lnTo>
                <a:lnTo>
                  <a:pt x="98534" y="45162"/>
                </a:lnTo>
                <a:lnTo>
                  <a:pt x="99914" y="59662"/>
                </a:lnTo>
                <a:lnTo>
                  <a:pt x="99010" y="71715"/>
                </a:lnTo>
                <a:lnTo>
                  <a:pt x="95285" y="84693"/>
                </a:lnTo>
                <a:lnTo>
                  <a:pt x="88675" y="95163"/>
                </a:lnTo>
                <a:lnTo>
                  <a:pt x="79182" y="103124"/>
                </a:lnTo>
                <a:lnTo>
                  <a:pt x="70970" y="107136"/>
                </a:lnTo>
                <a:lnTo>
                  <a:pt x="58825" y="110333"/>
                </a:lnTo>
                <a:lnTo>
                  <a:pt x="44773" y="111399"/>
                </a:lnTo>
                <a:lnTo>
                  <a:pt x="49565" y="118018"/>
                </a:lnTo>
                <a:lnTo>
                  <a:pt x="59256" y="117695"/>
                </a:lnTo>
                <a:lnTo>
                  <a:pt x="72097" y="116036"/>
                </a:lnTo>
                <a:lnTo>
                  <a:pt x="83189" y="112967"/>
                </a:lnTo>
                <a:lnTo>
                  <a:pt x="88183" y="111167"/>
                </a:lnTo>
                <a:lnTo>
                  <a:pt x="93003" y="108525"/>
                </a:lnTo>
                <a:lnTo>
                  <a:pt x="97648" y="105041"/>
                </a:lnTo>
                <a:lnTo>
                  <a:pt x="107462" y="95555"/>
                </a:lnTo>
                <a:lnTo>
                  <a:pt x="114069" y="84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89323" y="3829648"/>
            <a:ext cx="14807" cy="13654"/>
          </a:xfrm>
          <a:custGeom>
            <a:avLst/>
            <a:gdLst/>
            <a:ahLst/>
            <a:cxnLst/>
            <a:rect l="l" t="t" r="r" b="b"/>
            <a:pathLst>
              <a:path w="16288" h="15474">
                <a:moveTo>
                  <a:pt x="5748" y="4122"/>
                </a:moveTo>
                <a:lnTo>
                  <a:pt x="3484" y="2497"/>
                </a:lnTo>
                <a:lnTo>
                  <a:pt x="0" y="0"/>
                </a:lnTo>
                <a:lnTo>
                  <a:pt x="1219" y="15474"/>
                </a:lnTo>
                <a:lnTo>
                  <a:pt x="5980" y="15474"/>
                </a:lnTo>
                <a:lnTo>
                  <a:pt x="11004" y="13906"/>
                </a:lnTo>
                <a:lnTo>
                  <a:pt x="16288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8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50515" y="3734865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5" y="0"/>
                </a:lnTo>
                <a:lnTo>
                  <a:pt x="6503" y="0"/>
                </a:lnTo>
                <a:lnTo>
                  <a:pt x="4355" y="900"/>
                </a:lnTo>
                <a:lnTo>
                  <a:pt x="2612" y="2700"/>
                </a:lnTo>
                <a:lnTo>
                  <a:pt x="870" y="4500"/>
                </a:lnTo>
                <a:lnTo>
                  <a:pt x="0" y="6648"/>
                </a:lnTo>
                <a:lnTo>
                  <a:pt x="0" y="11642"/>
                </a:lnTo>
                <a:lnTo>
                  <a:pt x="870" y="13776"/>
                </a:lnTo>
                <a:lnTo>
                  <a:pt x="2612" y="15547"/>
                </a:lnTo>
                <a:lnTo>
                  <a:pt x="4355" y="17318"/>
                </a:lnTo>
                <a:lnTo>
                  <a:pt x="6503" y="18203"/>
                </a:lnTo>
                <a:lnTo>
                  <a:pt x="11555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2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540378" y="3769833"/>
            <a:ext cx="38485" cy="72317"/>
          </a:xfrm>
          <a:custGeom>
            <a:avLst/>
            <a:gdLst/>
            <a:ahLst/>
            <a:cxnLst/>
            <a:rect l="l" t="t" r="r" b="b"/>
            <a:pathLst>
              <a:path w="42334" h="81959">
                <a:moveTo>
                  <a:pt x="14692" y="5225"/>
                </a:moveTo>
                <a:lnTo>
                  <a:pt x="4529" y="8535"/>
                </a:lnTo>
                <a:lnTo>
                  <a:pt x="783" y="9755"/>
                </a:lnTo>
                <a:lnTo>
                  <a:pt x="783" y="12455"/>
                </a:lnTo>
                <a:lnTo>
                  <a:pt x="3687" y="11642"/>
                </a:lnTo>
                <a:lnTo>
                  <a:pt x="5444" y="11177"/>
                </a:lnTo>
                <a:lnTo>
                  <a:pt x="6053" y="11061"/>
                </a:lnTo>
                <a:lnTo>
                  <a:pt x="7926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10"/>
                </a:lnTo>
                <a:lnTo>
                  <a:pt x="14198" y="18522"/>
                </a:lnTo>
                <a:lnTo>
                  <a:pt x="14198" y="70637"/>
                </a:lnTo>
                <a:lnTo>
                  <a:pt x="13385" y="74803"/>
                </a:lnTo>
                <a:lnTo>
                  <a:pt x="11759" y="76341"/>
                </a:lnTo>
                <a:lnTo>
                  <a:pt x="10132" y="77880"/>
                </a:lnTo>
                <a:lnTo>
                  <a:pt x="6213" y="78940"/>
                </a:lnTo>
                <a:lnTo>
                  <a:pt x="0" y="79521"/>
                </a:lnTo>
                <a:lnTo>
                  <a:pt x="0" y="81959"/>
                </a:lnTo>
                <a:lnTo>
                  <a:pt x="42334" y="81959"/>
                </a:lnTo>
                <a:lnTo>
                  <a:pt x="42334" y="79521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19" y="0"/>
                </a:lnTo>
                <a:lnTo>
                  <a:pt x="27409" y="348"/>
                </a:lnTo>
                <a:lnTo>
                  <a:pt x="25784" y="1045"/>
                </a:lnTo>
                <a:lnTo>
                  <a:pt x="21776" y="2728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587922" y="3769525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3"/>
                </a:lnTo>
                <a:lnTo>
                  <a:pt x="4791" y="80479"/>
                </a:lnTo>
                <a:lnTo>
                  <a:pt x="6301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9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7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3" y="26739"/>
                </a:lnTo>
                <a:lnTo>
                  <a:pt x="10976" y="21977"/>
                </a:lnTo>
                <a:lnTo>
                  <a:pt x="10976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3" y="5341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9"/>
                </a:lnTo>
                <a:lnTo>
                  <a:pt x="43177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1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3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3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9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1" y="59836"/>
                </a:lnTo>
                <a:lnTo>
                  <a:pt x="39693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9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54773" y="3734866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1" y="2656"/>
                </a:lnTo>
                <a:lnTo>
                  <a:pt x="13691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900"/>
                </a:lnTo>
                <a:lnTo>
                  <a:pt x="2613" y="2700"/>
                </a:lnTo>
                <a:lnTo>
                  <a:pt x="870" y="4500"/>
                </a:lnTo>
                <a:lnTo>
                  <a:pt x="0" y="6648"/>
                </a:lnTo>
                <a:lnTo>
                  <a:pt x="0" y="11642"/>
                </a:lnTo>
                <a:lnTo>
                  <a:pt x="870" y="13775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1" y="17318"/>
                </a:lnTo>
                <a:lnTo>
                  <a:pt x="15461" y="15547"/>
                </a:lnTo>
                <a:lnTo>
                  <a:pt x="17233" y="13775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44638" y="3769833"/>
            <a:ext cx="38485" cy="72317"/>
          </a:xfrm>
          <a:custGeom>
            <a:avLst/>
            <a:gdLst/>
            <a:ahLst/>
            <a:cxnLst/>
            <a:rect l="l" t="t" r="r" b="b"/>
            <a:pathLst>
              <a:path w="42334" h="81959">
                <a:moveTo>
                  <a:pt x="14692" y="5225"/>
                </a:moveTo>
                <a:lnTo>
                  <a:pt x="4529" y="8535"/>
                </a:lnTo>
                <a:lnTo>
                  <a:pt x="783" y="9754"/>
                </a:lnTo>
                <a:lnTo>
                  <a:pt x="783" y="12455"/>
                </a:lnTo>
                <a:lnTo>
                  <a:pt x="3687" y="11642"/>
                </a:lnTo>
                <a:lnTo>
                  <a:pt x="5444" y="11177"/>
                </a:lnTo>
                <a:lnTo>
                  <a:pt x="6053" y="11061"/>
                </a:lnTo>
                <a:lnTo>
                  <a:pt x="7926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6" y="15910"/>
                </a:lnTo>
                <a:lnTo>
                  <a:pt x="14198" y="18522"/>
                </a:lnTo>
                <a:lnTo>
                  <a:pt x="14198" y="70636"/>
                </a:lnTo>
                <a:lnTo>
                  <a:pt x="13385" y="74803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1"/>
                </a:lnTo>
                <a:lnTo>
                  <a:pt x="0" y="81959"/>
                </a:lnTo>
                <a:lnTo>
                  <a:pt x="42334" y="81959"/>
                </a:lnTo>
                <a:lnTo>
                  <a:pt x="42334" y="79521"/>
                </a:lnTo>
                <a:lnTo>
                  <a:pt x="36701" y="79056"/>
                </a:lnTo>
                <a:lnTo>
                  <a:pt x="33086" y="77982"/>
                </a:lnTo>
                <a:lnTo>
                  <a:pt x="31490" y="76298"/>
                </a:lnTo>
                <a:lnTo>
                  <a:pt x="29892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19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6" y="2729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86559" y="3769756"/>
            <a:ext cx="76181" cy="72394"/>
          </a:xfrm>
          <a:custGeom>
            <a:avLst/>
            <a:gdLst/>
            <a:ahLst/>
            <a:cxnLst/>
            <a:rect l="l" t="t" r="r" b="b"/>
            <a:pathLst>
              <a:path w="83799" h="82047">
                <a:moveTo>
                  <a:pt x="83799" y="82047"/>
                </a:moveTo>
                <a:lnTo>
                  <a:pt x="83799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4"/>
                </a:lnTo>
                <a:lnTo>
                  <a:pt x="73665" y="74875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3"/>
                </a:lnTo>
                <a:lnTo>
                  <a:pt x="63415" y="3397"/>
                </a:lnTo>
                <a:lnTo>
                  <a:pt x="60162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2" y="1422"/>
                </a:lnTo>
                <a:lnTo>
                  <a:pt x="38502" y="4267"/>
                </a:lnTo>
                <a:lnTo>
                  <a:pt x="35482" y="6126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4" y="5690"/>
                </a:lnTo>
                <a:lnTo>
                  <a:pt x="2381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5" y="10887"/>
                </a:lnTo>
                <a:lnTo>
                  <a:pt x="9349" y="11990"/>
                </a:lnTo>
                <a:lnTo>
                  <a:pt x="10453" y="14197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1" y="74977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4" y="82047"/>
                </a:lnTo>
                <a:lnTo>
                  <a:pt x="38414" y="79608"/>
                </a:lnTo>
                <a:lnTo>
                  <a:pt x="34408" y="79492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2" y="10016"/>
                </a:lnTo>
                <a:lnTo>
                  <a:pt x="49942" y="10016"/>
                </a:lnTo>
                <a:lnTo>
                  <a:pt x="53369" y="11656"/>
                </a:lnTo>
                <a:lnTo>
                  <a:pt x="55227" y="14937"/>
                </a:lnTo>
                <a:lnTo>
                  <a:pt x="57084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10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7"/>
                </a:lnTo>
                <a:lnTo>
                  <a:pt x="83799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88437" y="3860377"/>
            <a:ext cx="44015" cy="16048"/>
          </a:xfrm>
          <a:custGeom>
            <a:avLst/>
            <a:gdLst/>
            <a:ahLst/>
            <a:cxnLst/>
            <a:rect l="l" t="t" r="r" b="b"/>
            <a:pathLst>
              <a:path w="48417" h="18188">
                <a:moveTo>
                  <a:pt x="28498" y="8346"/>
                </a:moveTo>
                <a:lnTo>
                  <a:pt x="11773" y="8346"/>
                </a:lnTo>
                <a:lnTo>
                  <a:pt x="5487" y="7417"/>
                </a:lnTo>
                <a:lnTo>
                  <a:pt x="0" y="5559"/>
                </a:lnTo>
                <a:lnTo>
                  <a:pt x="449" y="18188"/>
                </a:lnTo>
                <a:lnTo>
                  <a:pt x="9973" y="18188"/>
                </a:lnTo>
                <a:lnTo>
                  <a:pt x="16517" y="17831"/>
                </a:lnTo>
                <a:lnTo>
                  <a:pt x="28820" y="15196"/>
                </a:lnTo>
                <a:lnTo>
                  <a:pt x="41027" y="10001"/>
                </a:lnTo>
                <a:lnTo>
                  <a:pt x="42590" y="9132"/>
                </a:lnTo>
                <a:lnTo>
                  <a:pt x="48417" y="0"/>
                </a:lnTo>
                <a:lnTo>
                  <a:pt x="42378" y="3338"/>
                </a:lnTo>
                <a:lnTo>
                  <a:pt x="36338" y="6677"/>
                </a:lnTo>
                <a:lnTo>
                  <a:pt x="28498" y="8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76043" y="3769679"/>
            <a:ext cx="65174" cy="48800"/>
          </a:xfrm>
          <a:custGeom>
            <a:avLst/>
            <a:gdLst/>
            <a:ahLst/>
            <a:cxnLst/>
            <a:rect l="l" t="t" r="r" b="b"/>
            <a:pathLst>
              <a:path w="71691" h="55307">
                <a:moveTo>
                  <a:pt x="71691" y="12803"/>
                </a:moveTo>
                <a:lnTo>
                  <a:pt x="71691" y="5748"/>
                </a:lnTo>
                <a:lnTo>
                  <a:pt x="67756" y="5791"/>
                </a:lnTo>
                <a:lnTo>
                  <a:pt x="65288" y="5879"/>
                </a:lnTo>
                <a:lnTo>
                  <a:pt x="62820" y="5966"/>
                </a:lnTo>
                <a:lnTo>
                  <a:pt x="55052" y="6009"/>
                </a:lnTo>
                <a:lnTo>
                  <a:pt x="50146" y="5008"/>
                </a:lnTo>
                <a:lnTo>
                  <a:pt x="45035" y="3004"/>
                </a:lnTo>
                <a:lnTo>
                  <a:pt x="39925" y="1001"/>
                </a:lnTo>
                <a:lnTo>
                  <a:pt x="35250" y="0"/>
                </a:lnTo>
                <a:lnTo>
                  <a:pt x="21138" y="0"/>
                </a:lnTo>
                <a:lnTo>
                  <a:pt x="13502" y="3048"/>
                </a:lnTo>
                <a:lnTo>
                  <a:pt x="8101" y="9145"/>
                </a:lnTo>
                <a:lnTo>
                  <a:pt x="2700" y="15242"/>
                </a:lnTo>
                <a:lnTo>
                  <a:pt x="0" y="21687"/>
                </a:lnTo>
                <a:lnTo>
                  <a:pt x="0" y="34055"/>
                </a:lnTo>
                <a:lnTo>
                  <a:pt x="1466" y="39078"/>
                </a:lnTo>
                <a:lnTo>
                  <a:pt x="4399" y="43549"/>
                </a:lnTo>
                <a:lnTo>
                  <a:pt x="7331" y="48020"/>
                </a:lnTo>
                <a:lnTo>
                  <a:pt x="11440" y="51127"/>
                </a:lnTo>
                <a:lnTo>
                  <a:pt x="16724" y="52868"/>
                </a:lnTo>
                <a:lnTo>
                  <a:pt x="19948" y="42678"/>
                </a:lnTo>
                <a:lnTo>
                  <a:pt x="16522" y="37046"/>
                </a:lnTo>
                <a:lnTo>
                  <a:pt x="14808" y="30687"/>
                </a:lnTo>
                <a:lnTo>
                  <a:pt x="14808" y="19423"/>
                </a:lnTo>
                <a:lnTo>
                  <a:pt x="15360" y="15910"/>
                </a:lnTo>
                <a:lnTo>
                  <a:pt x="16463" y="13064"/>
                </a:lnTo>
                <a:lnTo>
                  <a:pt x="18612" y="7664"/>
                </a:lnTo>
                <a:lnTo>
                  <a:pt x="22532" y="4964"/>
                </a:lnTo>
                <a:lnTo>
                  <a:pt x="34786" y="4964"/>
                </a:lnTo>
                <a:lnTo>
                  <a:pt x="39475" y="8419"/>
                </a:lnTo>
                <a:lnTo>
                  <a:pt x="42291" y="15329"/>
                </a:lnTo>
                <a:lnTo>
                  <a:pt x="45108" y="22239"/>
                </a:lnTo>
                <a:lnTo>
                  <a:pt x="46516" y="28452"/>
                </a:lnTo>
                <a:lnTo>
                  <a:pt x="46516" y="40878"/>
                </a:lnTo>
                <a:lnTo>
                  <a:pt x="44774" y="45726"/>
                </a:lnTo>
                <a:lnTo>
                  <a:pt x="41290" y="48514"/>
                </a:lnTo>
                <a:lnTo>
                  <a:pt x="39141" y="50256"/>
                </a:lnTo>
                <a:lnTo>
                  <a:pt x="36469" y="51127"/>
                </a:lnTo>
                <a:lnTo>
                  <a:pt x="27817" y="51127"/>
                </a:lnTo>
                <a:lnTo>
                  <a:pt x="23374" y="48310"/>
                </a:lnTo>
                <a:lnTo>
                  <a:pt x="20615" y="54523"/>
                </a:lnTo>
                <a:lnTo>
                  <a:pt x="22300" y="54523"/>
                </a:lnTo>
                <a:lnTo>
                  <a:pt x="26075" y="55046"/>
                </a:lnTo>
                <a:lnTo>
                  <a:pt x="28687" y="55307"/>
                </a:lnTo>
                <a:lnTo>
                  <a:pt x="39431" y="55307"/>
                </a:lnTo>
                <a:lnTo>
                  <a:pt x="46821" y="52535"/>
                </a:lnTo>
                <a:lnTo>
                  <a:pt x="52309" y="46989"/>
                </a:lnTo>
                <a:lnTo>
                  <a:pt x="57797" y="41444"/>
                </a:lnTo>
                <a:lnTo>
                  <a:pt x="60541" y="35362"/>
                </a:lnTo>
                <a:lnTo>
                  <a:pt x="60541" y="25723"/>
                </a:lnTo>
                <a:lnTo>
                  <a:pt x="60047" y="22529"/>
                </a:lnTo>
                <a:lnTo>
                  <a:pt x="59060" y="19161"/>
                </a:lnTo>
                <a:lnTo>
                  <a:pt x="58478" y="17361"/>
                </a:lnTo>
                <a:lnTo>
                  <a:pt x="57666" y="15242"/>
                </a:lnTo>
                <a:lnTo>
                  <a:pt x="56620" y="12803"/>
                </a:lnTo>
                <a:lnTo>
                  <a:pt x="71691" y="12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69312" y="3807337"/>
            <a:ext cx="70399" cy="69089"/>
          </a:xfrm>
          <a:custGeom>
            <a:avLst/>
            <a:gdLst/>
            <a:ahLst/>
            <a:cxnLst/>
            <a:rect l="l" t="t" r="r" b="b"/>
            <a:pathLst>
              <a:path w="77439" h="78301">
                <a:moveTo>
                  <a:pt x="20281" y="18958"/>
                </a:moveTo>
                <a:lnTo>
                  <a:pt x="23040" y="16113"/>
                </a:lnTo>
                <a:lnTo>
                  <a:pt x="25798" y="13268"/>
                </a:lnTo>
                <a:lnTo>
                  <a:pt x="28019" y="11845"/>
                </a:lnTo>
                <a:lnTo>
                  <a:pt x="30777" y="5632"/>
                </a:lnTo>
                <a:lnTo>
                  <a:pt x="27352" y="0"/>
                </a:lnTo>
                <a:lnTo>
                  <a:pt x="24128" y="10190"/>
                </a:lnTo>
                <a:lnTo>
                  <a:pt x="17567" y="15997"/>
                </a:lnTo>
                <a:lnTo>
                  <a:pt x="13284" y="20192"/>
                </a:lnTo>
                <a:lnTo>
                  <a:pt x="11280" y="22776"/>
                </a:lnTo>
                <a:lnTo>
                  <a:pt x="9276" y="25360"/>
                </a:lnTo>
                <a:lnTo>
                  <a:pt x="8274" y="27726"/>
                </a:lnTo>
                <a:lnTo>
                  <a:pt x="8274" y="32197"/>
                </a:lnTo>
                <a:lnTo>
                  <a:pt x="9436" y="34258"/>
                </a:lnTo>
                <a:lnTo>
                  <a:pt x="11759" y="36058"/>
                </a:lnTo>
                <a:lnTo>
                  <a:pt x="13095" y="37046"/>
                </a:lnTo>
                <a:lnTo>
                  <a:pt x="15098" y="38061"/>
                </a:lnTo>
                <a:lnTo>
                  <a:pt x="17770" y="39107"/>
                </a:lnTo>
                <a:lnTo>
                  <a:pt x="16724" y="40152"/>
                </a:lnTo>
                <a:lnTo>
                  <a:pt x="10975" y="45291"/>
                </a:lnTo>
                <a:lnTo>
                  <a:pt x="6619" y="49239"/>
                </a:lnTo>
                <a:lnTo>
                  <a:pt x="3701" y="52215"/>
                </a:lnTo>
                <a:lnTo>
                  <a:pt x="2221" y="54218"/>
                </a:lnTo>
                <a:lnTo>
                  <a:pt x="740" y="56222"/>
                </a:lnTo>
                <a:lnTo>
                  <a:pt x="0" y="58268"/>
                </a:lnTo>
                <a:lnTo>
                  <a:pt x="0" y="64598"/>
                </a:lnTo>
                <a:lnTo>
                  <a:pt x="2786" y="68648"/>
                </a:lnTo>
                <a:lnTo>
                  <a:pt x="8362" y="72509"/>
                </a:lnTo>
                <a:lnTo>
                  <a:pt x="13937" y="76371"/>
                </a:lnTo>
                <a:lnTo>
                  <a:pt x="21486" y="78301"/>
                </a:lnTo>
                <a:lnTo>
                  <a:pt x="21036" y="65672"/>
                </a:lnTo>
                <a:lnTo>
                  <a:pt x="15548" y="63814"/>
                </a:lnTo>
                <a:lnTo>
                  <a:pt x="12804" y="60446"/>
                </a:lnTo>
                <a:lnTo>
                  <a:pt x="12804" y="52433"/>
                </a:lnTo>
                <a:lnTo>
                  <a:pt x="14198" y="49007"/>
                </a:lnTo>
                <a:lnTo>
                  <a:pt x="16985" y="45291"/>
                </a:lnTo>
                <a:lnTo>
                  <a:pt x="19715" y="41633"/>
                </a:lnTo>
                <a:lnTo>
                  <a:pt x="21428" y="39804"/>
                </a:lnTo>
                <a:lnTo>
                  <a:pt x="23519" y="40094"/>
                </a:lnTo>
                <a:lnTo>
                  <a:pt x="25639" y="40442"/>
                </a:lnTo>
                <a:lnTo>
                  <a:pt x="28484" y="40849"/>
                </a:lnTo>
                <a:lnTo>
                  <a:pt x="31329" y="41255"/>
                </a:lnTo>
                <a:lnTo>
                  <a:pt x="33391" y="41488"/>
                </a:lnTo>
                <a:lnTo>
                  <a:pt x="34668" y="41545"/>
                </a:lnTo>
                <a:lnTo>
                  <a:pt x="36643" y="41662"/>
                </a:lnTo>
                <a:lnTo>
                  <a:pt x="38821" y="41763"/>
                </a:lnTo>
                <a:lnTo>
                  <a:pt x="41202" y="41850"/>
                </a:lnTo>
                <a:lnTo>
                  <a:pt x="43583" y="41937"/>
                </a:lnTo>
                <a:lnTo>
                  <a:pt x="47996" y="42068"/>
                </a:lnTo>
                <a:lnTo>
                  <a:pt x="56416" y="42184"/>
                </a:lnTo>
                <a:lnTo>
                  <a:pt x="62137" y="42620"/>
                </a:lnTo>
                <a:lnTo>
                  <a:pt x="65157" y="43374"/>
                </a:lnTo>
                <a:lnTo>
                  <a:pt x="70035" y="44652"/>
                </a:lnTo>
                <a:lnTo>
                  <a:pt x="72474" y="47236"/>
                </a:lnTo>
                <a:lnTo>
                  <a:pt x="72474" y="56004"/>
                </a:lnTo>
                <a:lnTo>
                  <a:pt x="69454" y="60112"/>
                </a:lnTo>
                <a:lnTo>
                  <a:pt x="63627" y="69244"/>
                </a:lnTo>
                <a:lnTo>
                  <a:pt x="73986" y="59957"/>
                </a:lnTo>
                <a:lnTo>
                  <a:pt x="77439" y="48165"/>
                </a:lnTo>
                <a:lnTo>
                  <a:pt x="77439" y="39165"/>
                </a:lnTo>
                <a:lnTo>
                  <a:pt x="73054" y="33300"/>
                </a:lnTo>
                <a:lnTo>
                  <a:pt x="64286" y="30571"/>
                </a:lnTo>
                <a:lnTo>
                  <a:pt x="61200" y="29796"/>
                </a:lnTo>
                <a:lnTo>
                  <a:pt x="50033" y="28483"/>
                </a:lnTo>
                <a:lnTo>
                  <a:pt x="33884" y="28045"/>
                </a:lnTo>
                <a:lnTo>
                  <a:pt x="30633" y="28045"/>
                </a:lnTo>
                <a:lnTo>
                  <a:pt x="27671" y="27755"/>
                </a:lnTo>
                <a:lnTo>
                  <a:pt x="25000" y="27174"/>
                </a:lnTo>
                <a:lnTo>
                  <a:pt x="20935" y="26303"/>
                </a:lnTo>
                <a:lnTo>
                  <a:pt x="18902" y="24939"/>
                </a:lnTo>
                <a:lnTo>
                  <a:pt x="18902" y="21281"/>
                </a:lnTo>
                <a:lnTo>
                  <a:pt x="20281" y="18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69948" y="3770063"/>
            <a:ext cx="72062" cy="72634"/>
          </a:xfrm>
          <a:custGeom>
            <a:avLst/>
            <a:gdLst/>
            <a:ahLst/>
            <a:cxnLst/>
            <a:rect l="l" t="t" r="r" b="b"/>
            <a:pathLst>
              <a:path w="79268" h="82318">
                <a:moveTo>
                  <a:pt x="68293" y="71595"/>
                </a:moveTo>
                <a:lnTo>
                  <a:pt x="72385" y="66071"/>
                </a:lnTo>
                <a:lnTo>
                  <a:pt x="77547" y="54475"/>
                </a:lnTo>
                <a:lnTo>
                  <a:pt x="79268" y="41458"/>
                </a:lnTo>
                <a:lnTo>
                  <a:pt x="78764" y="33852"/>
                </a:lnTo>
                <a:lnTo>
                  <a:pt x="75117" y="21421"/>
                </a:lnTo>
                <a:lnTo>
                  <a:pt x="67945" y="11322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9" y="11976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4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0"/>
                </a:lnTo>
                <a:lnTo>
                  <a:pt x="21399" y="62049"/>
                </a:lnTo>
                <a:lnTo>
                  <a:pt x="17567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5"/>
                </a:lnTo>
                <a:lnTo>
                  <a:pt x="45413" y="5225"/>
                </a:lnTo>
                <a:lnTo>
                  <a:pt x="51887" y="9667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09" y="64482"/>
                </a:lnTo>
                <a:lnTo>
                  <a:pt x="57796" y="70462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91132" y="3828317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1" y="10422"/>
                </a:lnTo>
                <a:lnTo>
                  <a:pt x="25973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10820" y="3769833"/>
            <a:ext cx="49705" cy="73777"/>
          </a:xfrm>
          <a:custGeom>
            <a:avLst/>
            <a:gdLst/>
            <a:ahLst/>
            <a:cxnLst/>
            <a:rect l="l" t="t" r="r" b="b"/>
            <a:pathLst>
              <a:path w="54675" h="83614">
                <a:moveTo>
                  <a:pt x="33551" y="68546"/>
                </a:moveTo>
                <a:lnTo>
                  <a:pt x="29631" y="74643"/>
                </a:lnTo>
                <a:lnTo>
                  <a:pt x="23606" y="77692"/>
                </a:lnTo>
                <a:lnTo>
                  <a:pt x="12457" y="77692"/>
                </a:lnTo>
                <a:lnTo>
                  <a:pt x="8942" y="77038"/>
                </a:lnTo>
                <a:lnTo>
                  <a:pt x="4936" y="75732"/>
                </a:lnTo>
                <a:lnTo>
                  <a:pt x="929" y="74425"/>
                </a:lnTo>
                <a:lnTo>
                  <a:pt x="5546" y="83614"/>
                </a:lnTo>
                <a:lnTo>
                  <a:pt x="11991" y="83614"/>
                </a:lnTo>
                <a:lnTo>
                  <a:pt x="20908" y="82830"/>
                </a:lnTo>
                <a:lnTo>
                  <a:pt x="32969" y="78525"/>
                </a:lnTo>
                <a:lnTo>
                  <a:pt x="42915" y="70462"/>
                </a:lnTo>
                <a:lnTo>
                  <a:pt x="48008" y="63640"/>
                </a:lnTo>
                <a:lnTo>
                  <a:pt x="53008" y="51996"/>
                </a:lnTo>
                <a:lnTo>
                  <a:pt x="54675" y="38845"/>
                </a:lnTo>
                <a:lnTo>
                  <a:pt x="54502" y="34202"/>
                </a:lnTo>
                <a:lnTo>
                  <a:pt x="51741" y="21304"/>
                </a:lnTo>
                <a:lnTo>
                  <a:pt x="45616" y="10800"/>
                </a:lnTo>
                <a:lnTo>
                  <a:pt x="39576" y="3600"/>
                </a:lnTo>
                <a:lnTo>
                  <a:pt x="32287" y="0"/>
                </a:lnTo>
                <a:lnTo>
                  <a:pt x="16783" y="0"/>
                </a:lnTo>
                <a:lnTo>
                  <a:pt x="10627" y="2177"/>
                </a:lnTo>
                <a:lnTo>
                  <a:pt x="5284" y="6532"/>
                </a:lnTo>
                <a:lnTo>
                  <a:pt x="2264" y="9029"/>
                </a:lnTo>
                <a:lnTo>
                  <a:pt x="0" y="11671"/>
                </a:lnTo>
                <a:lnTo>
                  <a:pt x="116" y="17724"/>
                </a:lnTo>
                <a:lnTo>
                  <a:pt x="4065" y="15198"/>
                </a:lnTo>
                <a:lnTo>
                  <a:pt x="8013" y="12672"/>
                </a:lnTo>
                <a:lnTo>
                  <a:pt x="12050" y="11409"/>
                </a:lnTo>
                <a:lnTo>
                  <a:pt x="24361" y="11409"/>
                </a:lnTo>
                <a:lnTo>
                  <a:pt x="30284" y="15082"/>
                </a:lnTo>
                <a:lnTo>
                  <a:pt x="33943" y="22427"/>
                </a:lnTo>
                <a:lnTo>
                  <a:pt x="37601" y="29773"/>
                </a:lnTo>
                <a:lnTo>
                  <a:pt x="39431" y="37771"/>
                </a:lnTo>
                <a:lnTo>
                  <a:pt x="39431" y="55075"/>
                </a:lnTo>
                <a:lnTo>
                  <a:pt x="37471" y="62449"/>
                </a:lnTo>
                <a:lnTo>
                  <a:pt x="33551" y="68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48902" y="3751080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2" y="102341"/>
                </a:lnTo>
                <a:lnTo>
                  <a:pt x="39430" y="100657"/>
                </a:lnTo>
                <a:lnTo>
                  <a:pt x="42625" y="97783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6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0" y="83760"/>
                </a:lnTo>
                <a:lnTo>
                  <a:pt x="25260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0" y="21077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90823" y="3734866"/>
            <a:ext cx="77526" cy="107284"/>
          </a:xfrm>
          <a:custGeom>
            <a:avLst/>
            <a:gdLst/>
            <a:ahLst/>
            <a:cxnLst/>
            <a:rect l="l" t="t" r="r" b="b"/>
            <a:pathLst>
              <a:path w="85279" h="121589">
                <a:moveTo>
                  <a:pt x="85279" y="121589"/>
                </a:moveTo>
                <a:lnTo>
                  <a:pt x="85279" y="119151"/>
                </a:lnTo>
                <a:lnTo>
                  <a:pt x="80866" y="118570"/>
                </a:lnTo>
                <a:lnTo>
                  <a:pt x="77948" y="117351"/>
                </a:lnTo>
                <a:lnTo>
                  <a:pt x="76525" y="115492"/>
                </a:lnTo>
                <a:lnTo>
                  <a:pt x="75101" y="113634"/>
                </a:lnTo>
                <a:lnTo>
                  <a:pt x="74390" y="109628"/>
                </a:lnTo>
                <a:lnTo>
                  <a:pt x="74390" y="61143"/>
                </a:lnTo>
                <a:lnTo>
                  <a:pt x="73462" y="55656"/>
                </a:lnTo>
                <a:lnTo>
                  <a:pt x="71603" y="51475"/>
                </a:lnTo>
                <a:lnTo>
                  <a:pt x="68177" y="43578"/>
                </a:lnTo>
                <a:lnTo>
                  <a:pt x="61760" y="39629"/>
                </a:lnTo>
                <a:lnTo>
                  <a:pt x="46428" y="39629"/>
                </a:lnTo>
                <a:lnTo>
                  <a:pt x="40911" y="41371"/>
                </a:lnTo>
                <a:lnTo>
                  <a:pt x="35801" y="44855"/>
                </a:lnTo>
                <a:lnTo>
                  <a:pt x="32956" y="46830"/>
                </a:lnTo>
                <a:lnTo>
                  <a:pt x="29703" y="49907"/>
                </a:lnTo>
                <a:lnTo>
                  <a:pt x="26045" y="54088"/>
                </a:lnTo>
                <a:lnTo>
                  <a:pt x="26045" y="609"/>
                </a:lnTo>
                <a:lnTo>
                  <a:pt x="25871" y="0"/>
                </a:lnTo>
                <a:lnTo>
                  <a:pt x="17509" y="2612"/>
                </a:lnTo>
                <a:lnTo>
                  <a:pt x="16056" y="3077"/>
                </a:lnTo>
                <a:lnTo>
                  <a:pt x="13457" y="3846"/>
                </a:lnTo>
                <a:lnTo>
                  <a:pt x="9712" y="4920"/>
                </a:lnTo>
                <a:lnTo>
                  <a:pt x="5967" y="5995"/>
                </a:lnTo>
                <a:lnTo>
                  <a:pt x="2816" y="6909"/>
                </a:lnTo>
                <a:lnTo>
                  <a:pt x="261" y="7664"/>
                </a:lnTo>
                <a:lnTo>
                  <a:pt x="261" y="10800"/>
                </a:lnTo>
                <a:lnTo>
                  <a:pt x="2308" y="10495"/>
                </a:lnTo>
                <a:lnTo>
                  <a:pt x="4181" y="10364"/>
                </a:lnTo>
                <a:lnTo>
                  <a:pt x="7432" y="10364"/>
                </a:lnTo>
                <a:lnTo>
                  <a:pt x="9479" y="11134"/>
                </a:lnTo>
                <a:lnTo>
                  <a:pt x="10322" y="12672"/>
                </a:lnTo>
                <a:lnTo>
                  <a:pt x="11164" y="14211"/>
                </a:lnTo>
                <a:lnTo>
                  <a:pt x="11585" y="16606"/>
                </a:lnTo>
                <a:lnTo>
                  <a:pt x="11585" y="109860"/>
                </a:lnTo>
                <a:lnTo>
                  <a:pt x="10844" y="113910"/>
                </a:lnTo>
                <a:lnTo>
                  <a:pt x="9364" y="115623"/>
                </a:lnTo>
                <a:lnTo>
                  <a:pt x="7883" y="117336"/>
                </a:lnTo>
                <a:lnTo>
                  <a:pt x="4762" y="118512"/>
                </a:lnTo>
                <a:lnTo>
                  <a:pt x="0" y="119151"/>
                </a:lnTo>
                <a:lnTo>
                  <a:pt x="0" y="121589"/>
                </a:lnTo>
                <a:lnTo>
                  <a:pt x="38415" y="121589"/>
                </a:lnTo>
                <a:lnTo>
                  <a:pt x="38415" y="119151"/>
                </a:lnTo>
                <a:lnTo>
                  <a:pt x="33478" y="118454"/>
                </a:lnTo>
                <a:lnTo>
                  <a:pt x="30255" y="117293"/>
                </a:lnTo>
                <a:lnTo>
                  <a:pt x="28746" y="115667"/>
                </a:lnTo>
                <a:lnTo>
                  <a:pt x="27235" y="114041"/>
                </a:lnTo>
                <a:lnTo>
                  <a:pt x="26481" y="109976"/>
                </a:lnTo>
                <a:lnTo>
                  <a:pt x="26481" y="59546"/>
                </a:lnTo>
                <a:lnTo>
                  <a:pt x="28600" y="57427"/>
                </a:lnTo>
                <a:lnTo>
                  <a:pt x="32839" y="54175"/>
                </a:lnTo>
                <a:lnTo>
                  <a:pt x="37079" y="50923"/>
                </a:lnTo>
                <a:lnTo>
                  <a:pt x="41463" y="49297"/>
                </a:lnTo>
                <a:lnTo>
                  <a:pt x="51219" y="49297"/>
                </a:lnTo>
                <a:lnTo>
                  <a:pt x="54776" y="51039"/>
                </a:lnTo>
                <a:lnTo>
                  <a:pt x="56664" y="54523"/>
                </a:lnTo>
                <a:lnTo>
                  <a:pt x="58551" y="58007"/>
                </a:lnTo>
                <a:lnTo>
                  <a:pt x="59495" y="62565"/>
                </a:lnTo>
                <a:lnTo>
                  <a:pt x="59495" y="109860"/>
                </a:lnTo>
                <a:lnTo>
                  <a:pt x="58769" y="113896"/>
                </a:lnTo>
                <a:lnTo>
                  <a:pt x="57317" y="115580"/>
                </a:lnTo>
                <a:lnTo>
                  <a:pt x="55865" y="117263"/>
                </a:lnTo>
                <a:lnTo>
                  <a:pt x="52613" y="118454"/>
                </a:lnTo>
                <a:lnTo>
                  <a:pt x="47561" y="119151"/>
                </a:lnTo>
                <a:lnTo>
                  <a:pt x="47561" y="121589"/>
                </a:lnTo>
                <a:lnTo>
                  <a:pt x="85279" y="1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212983" y="3734712"/>
            <a:ext cx="75705" cy="108899"/>
          </a:xfrm>
          <a:custGeom>
            <a:avLst/>
            <a:gdLst/>
            <a:ahLst/>
            <a:cxnLst/>
            <a:rect l="l" t="t" r="r" b="b"/>
            <a:pathLst>
              <a:path w="83275" h="123419">
                <a:moveTo>
                  <a:pt x="54341" y="52186"/>
                </a:moveTo>
                <a:lnTo>
                  <a:pt x="56359" y="57514"/>
                </a:lnTo>
                <a:lnTo>
                  <a:pt x="56359" y="104809"/>
                </a:lnTo>
                <a:lnTo>
                  <a:pt x="54965" y="107334"/>
                </a:lnTo>
                <a:lnTo>
                  <a:pt x="52178" y="110005"/>
                </a:lnTo>
                <a:lnTo>
                  <a:pt x="49390" y="112676"/>
                </a:lnTo>
                <a:lnTo>
                  <a:pt x="45731" y="114012"/>
                </a:lnTo>
                <a:lnTo>
                  <a:pt x="32607" y="114012"/>
                </a:lnTo>
                <a:lnTo>
                  <a:pt x="26147" y="110354"/>
                </a:lnTo>
                <a:lnTo>
                  <a:pt x="21820" y="103037"/>
                </a:lnTo>
                <a:lnTo>
                  <a:pt x="16900" y="91095"/>
                </a:lnTo>
                <a:lnTo>
                  <a:pt x="15330" y="78040"/>
                </a:lnTo>
                <a:lnTo>
                  <a:pt x="15330" y="68575"/>
                </a:lnTo>
                <a:lnTo>
                  <a:pt x="17363" y="60606"/>
                </a:lnTo>
                <a:lnTo>
                  <a:pt x="21428" y="54131"/>
                </a:lnTo>
                <a:lnTo>
                  <a:pt x="25493" y="47657"/>
                </a:lnTo>
                <a:lnTo>
                  <a:pt x="21167" y="43997"/>
                </a:lnTo>
                <a:lnTo>
                  <a:pt x="11019" y="52999"/>
                </a:lnTo>
                <a:lnTo>
                  <a:pt x="6055" y="60365"/>
                </a:lnTo>
                <a:lnTo>
                  <a:pt x="1513" y="72169"/>
                </a:lnTo>
                <a:lnTo>
                  <a:pt x="0" y="85443"/>
                </a:lnTo>
                <a:lnTo>
                  <a:pt x="83" y="88276"/>
                </a:lnTo>
                <a:lnTo>
                  <a:pt x="2754" y="100860"/>
                </a:lnTo>
                <a:lnTo>
                  <a:pt x="9190" y="111965"/>
                </a:lnTo>
                <a:lnTo>
                  <a:pt x="20324" y="120806"/>
                </a:lnTo>
                <a:lnTo>
                  <a:pt x="33188" y="123418"/>
                </a:lnTo>
                <a:lnTo>
                  <a:pt x="38762" y="123418"/>
                </a:lnTo>
                <a:lnTo>
                  <a:pt x="43670" y="122112"/>
                </a:lnTo>
                <a:lnTo>
                  <a:pt x="47910" y="119499"/>
                </a:lnTo>
                <a:lnTo>
                  <a:pt x="50290" y="117989"/>
                </a:lnTo>
                <a:lnTo>
                  <a:pt x="53107" y="115463"/>
                </a:lnTo>
                <a:lnTo>
                  <a:pt x="56359" y="111921"/>
                </a:lnTo>
                <a:lnTo>
                  <a:pt x="56359" y="122635"/>
                </a:lnTo>
                <a:lnTo>
                  <a:pt x="56969" y="123419"/>
                </a:lnTo>
                <a:lnTo>
                  <a:pt x="70644" y="118280"/>
                </a:lnTo>
                <a:lnTo>
                  <a:pt x="78716" y="115492"/>
                </a:lnTo>
                <a:lnTo>
                  <a:pt x="82927" y="114041"/>
                </a:lnTo>
                <a:lnTo>
                  <a:pt x="83275" y="113925"/>
                </a:lnTo>
                <a:lnTo>
                  <a:pt x="83275" y="111050"/>
                </a:lnTo>
                <a:lnTo>
                  <a:pt x="81359" y="111268"/>
                </a:lnTo>
                <a:lnTo>
                  <a:pt x="75435" y="111312"/>
                </a:lnTo>
                <a:lnTo>
                  <a:pt x="72967" y="110557"/>
                </a:lnTo>
                <a:lnTo>
                  <a:pt x="72038" y="109047"/>
                </a:lnTo>
                <a:lnTo>
                  <a:pt x="71109" y="107538"/>
                </a:lnTo>
                <a:lnTo>
                  <a:pt x="70644" y="104896"/>
                </a:lnTo>
                <a:lnTo>
                  <a:pt x="70644" y="101121"/>
                </a:lnTo>
                <a:lnTo>
                  <a:pt x="70819" y="29962"/>
                </a:lnTo>
                <a:lnTo>
                  <a:pt x="70906" y="19553"/>
                </a:lnTo>
                <a:lnTo>
                  <a:pt x="71022" y="12629"/>
                </a:lnTo>
                <a:lnTo>
                  <a:pt x="71254" y="174"/>
                </a:lnTo>
                <a:lnTo>
                  <a:pt x="70732" y="0"/>
                </a:lnTo>
                <a:lnTo>
                  <a:pt x="68583" y="813"/>
                </a:lnTo>
                <a:lnTo>
                  <a:pt x="67044" y="1364"/>
                </a:lnTo>
                <a:lnTo>
                  <a:pt x="66115" y="1654"/>
                </a:lnTo>
                <a:lnTo>
                  <a:pt x="64140" y="2351"/>
                </a:lnTo>
                <a:lnTo>
                  <a:pt x="61847" y="3077"/>
                </a:lnTo>
                <a:lnTo>
                  <a:pt x="59233" y="3832"/>
                </a:lnTo>
                <a:lnTo>
                  <a:pt x="56620" y="4587"/>
                </a:lnTo>
                <a:lnTo>
                  <a:pt x="54007" y="5313"/>
                </a:lnTo>
                <a:lnTo>
                  <a:pt x="51393" y="6010"/>
                </a:lnTo>
                <a:lnTo>
                  <a:pt x="44251" y="7839"/>
                </a:lnTo>
                <a:lnTo>
                  <a:pt x="44251" y="10713"/>
                </a:lnTo>
                <a:lnTo>
                  <a:pt x="46051" y="10538"/>
                </a:lnTo>
                <a:lnTo>
                  <a:pt x="47735" y="10364"/>
                </a:lnTo>
                <a:lnTo>
                  <a:pt x="49564" y="10277"/>
                </a:lnTo>
                <a:lnTo>
                  <a:pt x="52526" y="10277"/>
                </a:lnTo>
                <a:lnTo>
                  <a:pt x="54399" y="10945"/>
                </a:lnTo>
                <a:lnTo>
                  <a:pt x="55967" y="13616"/>
                </a:lnTo>
                <a:lnTo>
                  <a:pt x="56359" y="16055"/>
                </a:lnTo>
                <a:lnTo>
                  <a:pt x="56359" y="47294"/>
                </a:lnTo>
                <a:lnTo>
                  <a:pt x="54210" y="45146"/>
                </a:lnTo>
                <a:lnTo>
                  <a:pt x="51974" y="43462"/>
                </a:lnTo>
                <a:lnTo>
                  <a:pt x="49651" y="42242"/>
                </a:lnTo>
                <a:lnTo>
                  <a:pt x="46109" y="40384"/>
                </a:lnTo>
                <a:lnTo>
                  <a:pt x="42218" y="39455"/>
                </a:lnTo>
                <a:lnTo>
                  <a:pt x="37979" y="39455"/>
                </a:lnTo>
                <a:lnTo>
                  <a:pt x="33061" y="39794"/>
                </a:lnTo>
                <a:lnTo>
                  <a:pt x="38501" y="44420"/>
                </a:lnTo>
                <a:lnTo>
                  <a:pt x="42334" y="44420"/>
                </a:lnTo>
                <a:lnTo>
                  <a:pt x="46268" y="45973"/>
                </a:lnTo>
                <a:lnTo>
                  <a:pt x="50304" y="49080"/>
                </a:lnTo>
                <a:lnTo>
                  <a:pt x="54341" y="5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32227" y="3769824"/>
            <a:ext cx="15757" cy="6938"/>
          </a:xfrm>
          <a:custGeom>
            <a:avLst/>
            <a:gdLst/>
            <a:ahLst/>
            <a:cxnLst/>
            <a:rect l="l" t="t" r="r" b="b"/>
            <a:pathLst>
              <a:path w="17333" h="7863">
                <a:moveTo>
                  <a:pt x="11893" y="0"/>
                </a:moveTo>
                <a:lnTo>
                  <a:pt x="0" y="4202"/>
                </a:lnTo>
                <a:lnTo>
                  <a:pt x="4325" y="7863"/>
                </a:lnTo>
                <a:lnTo>
                  <a:pt x="10016" y="4626"/>
                </a:lnTo>
                <a:lnTo>
                  <a:pt x="17333" y="4626"/>
                </a:lnTo>
                <a:lnTo>
                  <a:pt x="11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07271" y="3770312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7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19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93360" y="3770064"/>
            <a:ext cx="65093" cy="73931"/>
          </a:xfrm>
          <a:custGeom>
            <a:avLst/>
            <a:gdLst/>
            <a:ahLst/>
            <a:cxnLst/>
            <a:rect l="l" t="t" r="r" b="b"/>
            <a:pathLst>
              <a:path w="71602" h="83789">
                <a:moveTo>
                  <a:pt x="34233" y="83789"/>
                </a:moveTo>
                <a:lnTo>
                  <a:pt x="47507" y="81368"/>
                </a:lnTo>
                <a:lnTo>
                  <a:pt x="58231" y="74382"/>
                </a:lnTo>
                <a:lnTo>
                  <a:pt x="64764" y="68111"/>
                </a:lnTo>
                <a:lnTo>
                  <a:pt x="69222" y="61288"/>
                </a:lnTo>
                <a:lnTo>
                  <a:pt x="71602" y="53914"/>
                </a:lnTo>
                <a:lnTo>
                  <a:pt x="68553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8" y="66456"/>
                </a:lnTo>
                <a:lnTo>
                  <a:pt x="52787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7" y="68169"/>
                </a:lnTo>
                <a:lnTo>
                  <a:pt x="21950" y="62014"/>
                </a:lnTo>
                <a:lnTo>
                  <a:pt x="19266" y="58423"/>
                </a:lnTo>
                <a:lnTo>
                  <a:pt x="14778" y="47361"/>
                </a:lnTo>
                <a:lnTo>
                  <a:pt x="12804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8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3"/>
                </a:lnTo>
                <a:lnTo>
                  <a:pt x="48170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2" y="27000"/>
                </a:lnTo>
                <a:lnTo>
                  <a:pt x="13965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6" y="60217"/>
                </a:lnTo>
                <a:lnTo>
                  <a:pt x="8927" y="71421"/>
                </a:lnTo>
                <a:lnTo>
                  <a:pt x="10753" y="73731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85778" y="3769833"/>
            <a:ext cx="49704" cy="73777"/>
          </a:xfrm>
          <a:custGeom>
            <a:avLst/>
            <a:gdLst/>
            <a:ahLst/>
            <a:cxnLst/>
            <a:rect l="l" t="t" r="r" b="b"/>
            <a:pathLst>
              <a:path w="54674" h="83614">
                <a:moveTo>
                  <a:pt x="33551" y="68546"/>
                </a:moveTo>
                <a:lnTo>
                  <a:pt x="29631" y="74643"/>
                </a:lnTo>
                <a:lnTo>
                  <a:pt x="23606" y="77692"/>
                </a:lnTo>
                <a:lnTo>
                  <a:pt x="12456" y="77692"/>
                </a:lnTo>
                <a:lnTo>
                  <a:pt x="8942" y="77038"/>
                </a:lnTo>
                <a:lnTo>
                  <a:pt x="4935" y="75732"/>
                </a:lnTo>
                <a:lnTo>
                  <a:pt x="928" y="74425"/>
                </a:lnTo>
                <a:lnTo>
                  <a:pt x="5545" y="83614"/>
                </a:lnTo>
                <a:lnTo>
                  <a:pt x="11991" y="83614"/>
                </a:lnTo>
                <a:lnTo>
                  <a:pt x="20907" y="82830"/>
                </a:lnTo>
                <a:lnTo>
                  <a:pt x="32969" y="78525"/>
                </a:lnTo>
                <a:lnTo>
                  <a:pt x="42915" y="70463"/>
                </a:lnTo>
                <a:lnTo>
                  <a:pt x="48007" y="63641"/>
                </a:lnTo>
                <a:lnTo>
                  <a:pt x="53007" y="51996"/>
                </a:lnTo>
                <a:lnTo>
                  <a:pt x="54674" y="38846"/>
                </a:lnTo>
                <a:lnTo>
                  <a:pt x="54501" y="34203"/>
                </a:lnTo>
                <a:lnTo>
                  <a:pt x="51741" y="21304"/>
                </a:lnTo>
                <a:lnTo>
                  <a:pt x="45615" y="10800"/>
                </a:lnTo>
                <a:lnTo>
                  <a:pt x="39576" y="3600"/>
                </a:lnTo>
                <a:lnTo>
                  <a:pt x="32288" y="0"/>
                </a:lnTo>
                <a:lnTo>
                  <a:pt x="16782" y="0"/>
                </a:lnTo>
                <a:lnTo>
                  <a:pt x="10627" y="2177"/>
                </a:lnTo>
                <a:lnTo>
                  <a:pt x="5284" y="6532"/>
                </a:lnTo>
                <a:lnTo>
                  <a:pt x="2264" y="9029"/>
                </a:lnTo>
                <a:lnTo>
                  <a:pt x="0" y="11671"/>
                </a:lnTo>
                <a:lnTo>
                  <a:pt x="115" y="17724"/>
                </a:lnTo>
                <a:lnTo>
                  <a:pt x="4064" y="15198"/>
                </a:lnTo>
                <a:lnTo>
                  <a:pt x="8013" y="12673"/>
                </a:lnTo>
                <a:lnTo>
                  <a:pt x="12049" y="11409"/>
                </a:lnTo>
                <a:lnTo>
                  <a:pt x="24360" y="11409"/>
                </a:lnTo>
                <a:lnTo>
                  <a:pt x="30284" y="15082"/>
                </a:lnTo>
                <a:lnTo>
                  <a:pt x="33943" y="22427"/>
                </a:lnTo>
                <a:lnTo>
                  <a:pt x="37601" y="29773"/>
                </a:lnTo>
                <a:lnTo>
                  <a:pt x="39431" y="37771"/>
                </a:lnTo>
                <a:lnTo>
                  <a:pt x="39431" y="55075"/>
                </a:lnTo>
                <a:lnTo>
                  <a:pt x="37471" y="62449"/>
                </a:lnTo>
                <a:lnTo>
                  <a:pt x="33551" y="68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442769" y="3751081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60"/>
                </a:moveTo>
                <a:lnTo>
                  <a:pt x="10365" y="87824"/>
                </a:lnTo>
                <a:lnTo>
                  <a:pt x="11034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3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6" y="29178"/>
                </a:lnTo>
                <a:lnTo>
                  <a:pt x="43206" y="29178"/>
                </a:lnTo>
                <a:lnTo>
                  <a:pt x="43206" y="22907"/>
                </a:lnTo>
                <a:lnTo>
                  <a:pt x="25610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5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5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27818" y="3769295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8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4" y="64511"/>
                </a:lnTo>
                <a:lnTo>
                  <a:pt x="15504" y="52665"/>
                </a:lnTo>
                <a:lnTo>
                  <a:pt x="19686" y="46801"/>
                </a:lnTo>
                <a:lnTo>
                  <a:pt x="28048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600" y="34316"/>
                </a:lnTo>
                <a:lnTo>
                  <a:pt x="44600" y="65237"/>
                </a:lnTo>
                <a:lnTo>
                  <a:pt x="42842" y="67966"/>
                </a:lnTo>
                <a:lnTo>
                  <a:pt x="39329" y="70114"/>
                </a:lnTo>
                <a:lnTo>
                  <a:pt x="35816" y="72263"/>
                </a:lnTo>
                <a:lnTo>
                  <a:pt x="32142" y="73337"/>
                </a:lnTo>
                <a:lnTo>
                  <a:pt x="33536" y="79173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8" y="77227"/>
                </a:lnTo>
                <a:lnTo>
                  <a:pt x="47778" y="79782"/>
                </a:lnTo>
                <a:lnTo>
                  <a:pt x="49550" y="82337"/>
                </a:lnTo>
                <a:lnTo>
                  <a:pt x="52410" y="83615"/>
                </a:lnTo>
                <a:lnTo>
                  <a:pt x="59727" y="83615"/>
                </a:lnTo>
                <a:lnTo>
                  <a:pt x="63037" y="82511"/>
                </a:lnTo>
                <a:lnTo>
                  <a:pt x="66289" y="80305"/>
                </a:lnTo>
                <a:lnTo>
                  <a:pt x="68438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3"/>
                </a:lnTo>
                <a:lnTo>
                  <a:pt x="32926" y="0"/>
                </a:lnTo>
                <a:lnTo>
                  <a:pt x="23228" y="0"/>
                </a:lnTo>
                <a:lnTo>
                  <a:pt x="15868" y="2221"/>
                </a:lnTo>
                <a:lnTo>
                  <a:pt x="10844" y="6663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5"/>
                </a:lnTo>
                <a:lnTo>
                  <a:pt x="5401" y="25128"/>
                </a:lnTo>
                <a:lnTo>
                  <a:pt x="6794" y="26841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3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5"/>
                </a:lnTo>
                <a:lnTo>
                  <a:pt x="36789" y="4355"/>
                </a:lnTo>
                <a:lnTo>
                  <a:pt x="40883" y="6300"/>
                </a:lnTo>
                <a:lnTo>
                  <a:pt x="42857" y="10190"/>
                </a:lnTo>
                <a:lnTo>
                  <a:pt x="44019" y="12513"/>
                </a:lnTo>
                <a:lnTo>
                  <a:pt x="44600" y="16635"/>
                </a:lnTo>
                <a:lnTo>
                  <a:pt x="44600" y="29962"/>
                </a:lnTo>
                <a:lnTo>
                  <a:pt x="32674" y="34595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43499" y="382964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8" y="4122"/>
                </a:moveTo>
                <a:lnTo>
                  <a:pt x="3484" y="2497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7"/>
                </a:lnTo>
                <a:lnTo>
                  <a:pt x="16289" y="10771"/>
                </a:lnTo>
                <a:lnTo>
                  <a:pt x="14895" y="4935"/>
                </a:lnTo>
                <a:lnTo>
                  <a:pt x="8274" y="4935"/>
                </a:lnTo>
                <a:lnTo>
                  <a:pt x="5748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93999" y="3769756"/>
            <a:ext cx="76181" cy="72394"/>
          </a:xfrm>
          <a:custGeom>
            <a:avLst/>
            <a:gdLst/>
            <a:ahLst/>
            <a:cxnLst/>
            <a:rect l="l" t="t" r="r" b="b"/>
            <a:pathLst>
              <a:path w="83799" h="82046">
                <a:moveTo>
                  <a:pt x="83799" y="82046"/>
                </a:moveTo>
                <a:lnTo>
                  <a:pt x="83799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4"/>
                </a:lnTo>
                <a:lnTo>
                  <a:pt x="73665" y="74875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2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2" y="1422"/>
                </a:lnTo>
                <a:lnTo>
                  <a:pt x="38501" y="4267"/>
                </a:lnTo>
                <a:lnTo>
                  <a:pt x="35482" y="6125"/>
                </a:lnTo>
                <a:lnTo>
                  <a:pt x="31300" y="9551"/>
                </a:lnTo>
                <a:lnTo>
                  <a:pt x="25958" y="14545"/>
                </a:lnTo>
                <a:lnTo>
                  <a:pt x="25958" y="1741"/>
                </a:lnTo>
                <a:lnTo>
                  <a:pt x="25087" y="86"/>
                </a:lnTo>
                <a:lnTo>
                  <a:pt x="16899" y="2787"/>
                </a:lnTo>
                <a:lnTo>
                  <a:pt x="8014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3" y="14196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71536"/>
                </a:lnTo>
                <a:lnTo>
                  <a:pt x="10671" y="74977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6"/>
                </a:lnTo>
                <a:lnTo>
                  <a:pt x="38415" y="82046"/>
                </a:lnTo>
                <a:lnTo>
                  <a:pt x="38415" y="79608"/>
                </a:lnTo>
                <a:lnTo>
                  <a:pt x="34407" y="79492"/>
                </a:lnTo>
                <a:lnTo>
                  <a:pt x="31475" y="78722"/>
                </a:lnTo>
                <a:lnTo>
                  <a:pt x="29616" y="77300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3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6"/>
                </a:lnTo>
                <a:lnTo>
                  <a:pt x="83799" y="82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76357" y="3734712"/>
            <a:ext cx="75705" cy="108899"/>
          </a:xfrm>
          <a:custGeom>
            <a:avLst/>
            <a:gdLst/>
            <a:ahLst/>
            <a:cxnLst/>
            <a:rect l="l" t="t" r="r" b="b"/>
            <a:pathLst>
              <a:path w="83275" h="123419">
                <a:moveTo>
                  <a:pt x="54340" y="52186"/>
                </a:moveTo>
                <a:lnTo>
                  <a:pt x="56358" y="57514"/>
                </a:lnTo>
                <a:lnTo>
                  <a:pt x="56358" y="104809"/>
                </a:lnTo>
                <a:lnTo>
                  <a:pt x="54964" y="107334"/>
                </a:lnTo>
                <a:lnTo>
                  <a:pt x="52177" y="110005"/>
                </a:lnTo>
                <a:lnTo>
                  <a:pt x="49390" y="112676"/>
                </a:lnTo>
                <a:lnTo>
                  <a:pt x="45732" y="114012"/>
                </a:lnTo>
                <a:lnTo>
                  <a:pt x="32607" y="114012"/>
                </a:lnTo>
                <a:lnTo>
                  <a:pt x="26146" y="110354"/>
                </a:lnTo>
                <a:lnTo>
                  <a:pt x="21820" y="103037"/>
                </a:lnTo>
                <a:lnTo>
                  <a:pt x="16900" y="91095"/>
                </a:lnTo>
                <a:lnTo>
                  <a:pt x="15331" y="78040"/>
                </a:lnTo>
                <a:lnTo>
                  <a:pt x="15331" y="68575"/>
                </a:lnTo>
                <a:lnTo>
                  <a:pt x="17363" y="60606"/>
                </a:lnTo>
                <a:lnTo>
                  <a:pt x="21428" y="54131"/>
                </a:lnTo>
                <a:lnTo>
                  <a:pt x="25493" y="47657"/>
                </a:lnTo>
                <a:lnTo>
                  <a:pt x="21167" y="43997"/>
                </a:lnTo>
                <a:lnTo>
                  <a:pt x="11019" y="52999"/>
                </a:lnTo>
                <a:lnTo>
                  <a:pt x="6055" y="60366"/>
                </a:lnTo>
                <a:lnTo>
                  <a:pt x="1513" y="72169"/>
                </a:lnTo>
                <a:lnTo>
                  <a:pt x="0" y="85444"/>
                </a:lnTo>
                <a:lnTo>
                  <a:pt x="83" y="88276"/>
                </a:lnTo>
                <a:lnTo>
                  <a:pt x="2754" y="100861"/>
                </a:lnTo>
                <a:lnTo>
                  <a:pt x="9189" y="111965"/>
                </a:lnTo>
                <a:lnTo>
                  <a:pt x="20324" y="120806"/>
                </a:lnTo>
                <a:lnTo>
                  <a:pt x="33188" y="123419"/>
                </a:lnTo>
                <a:lnTo>
                  <a:pt x="38763" y="123419"/>
                </a:lnTo>
                <a:lnTo>
                  <a:pt x="43670" y="122112"/>
                </a:lnTo>
                <a:lnTo>
                  <a:pt x="47909" y="119499"/>
                </a:lnTo>
                <a:lnTo>
                  <a:pt x="50290" y="117989"/>
                </a:lnTo>
                <a:lnTo>
                  <a:pt x="53107" y="115463"/>
                </a:lnTo>
                <a:lnTo>
                  <a:pt x="56358" y="111921"/>
                </a:lnTo>
                <a:lnTo>
                  <a:pt x="56358" y="122635"/>
                </a:lnTo>
                <a:lnTo>
                  <a:pt x="56969" y="123419"/>
                </a:lnTo>
                <a:lnTo>
                  <a:pt x="70645" y="118280"/>
                </a:lnTo>
                <a:lnTo>
                  <a:pt x="78717" y="115492"/>
                </a:lnTo>
                <a:lnTo>
                  <a:pt x="82927" y="114041"/>
                </a:lnTo>
                <a:lnTo>
                  <a:pt x="83275" y="113925"/>
                </a:lnTo>
                <a:lnTo>
                  <a:pt x="83275" y="111050"/>
                </a:lnTo>
                <a:lnTo>
                  <a:pt x="81359" y="111268"/>
                </a:lnTo>
                <a:lnTo>
                  <a:pt x="75436" y="111312"/>
                </a:lnTo>
                <a:lnTo>
                  <a:pt x="72968" y="110557"/>
                </a:lnTo>
                <a:lnTo>
                  <a:pt x="72038" y="109047"/>
                </a:lnTo>
                <a:lnTo>
                  <a:pt x="71109" y="107538"/>
                </a:lnTo>
                <a:lnTo>
                  <a:pt x="70645" y="104896"/>
                </a:lnTo>
                <a:lnTo>
                  <a:pt x="70645" y="101121"/>
                </a:lnTo>
                <a:lnTo>
                  <a:pt x="70818" y="29962"/>
                </a:lnTo>
                <a:lnTo>
                  <a:pt x="70906" y="19553"/>
                </a:lnTo>
                <a:lnTo>
                  <a:pt x="71022" y="12629"/>
                </a:lnTo>
                <a:lnTo>
                  <a:pt x="71254" y="174"/>
                </a:lnTo>
                <a:lnTo>
                  <a:pt x="70732" y="0"/>
                </a:lnTo>
                <a:lnTo>
                  <a:pt x="68583" y="813"/>
                </a:lnTo>
                <a:lnTo>
                  <a:pt x="67044" y="1364"/>
                </a:lnTo>
                <a:lnTo>
                  <a:pt x="66114" y="1654"/>
                </a:lnTo>
                <a:lnTo>
                  <a:pt x="64140" y="2351"/>
                </a:lnTo>
                <a:lnTo>
                  <a:pt x="61846" y="3077"/>
                </a:lnTo>
                <a:lnTo>
                  <a:pt x="59233" y="3832"/>
                </a:lnTo>
                <a:lnTo>
                  <a:pt x="56620" y="4587"/>
                </a:lnTo>
                <a:lnTo>
                  <a:pt x="54007" y="5313"/>
                </a:lnTo>
                <a:lnTo>
                  <a:pt x="51393" y="6010"/>
                </a:lnTo>
                <a:lnTo>
                  <a:pt x="44250" y="7839"/>
                </a:lnTo>
                <a:lnTo>
                  <a:pt x="44250" y="10713"/>
                </a:lnTo>
                <a:lnTo>
                  <a:pt x="46051" y="10538"/>
                </a:lnTo>
                <a:lnTo>
                  <a:pt x="47735" y="10364"/>
                </a:lnTo>
                <a:lnTo>
                  <a:pt x="49564" y="10277"/>
                </a:lnTo>
                <a:lnTo>
                  <a:pt x="52525" y="10277"/>
                </a:lnTo>
                <a:lnTo>
                  <a:pt x="54399" y="10945"/>
                </a:lnTo>
                <a:lnTo>
                  <a:pt x="55966" y="13616"/>
                </a:lnTo>
                <a:lnTo>
                  <a:pt x="56358" y="16055"/>
                </a:lnTo>
                <a:lnTo>
                  <a:pt x="56358" y="47294"/>
                </a:lnTo>
                <a:lnTo>
                  <a:pt x="54210" y="45146"/>
                </a:lnTo>
                <a:lnTo>
                  <a:pt x="51974" y="43462"/>
                </a:lnTo>
                <a:lnTo>
                  <a:pt x="49652" y="42242"/>
                </a:lnTo>
                <a:lnTo>
                  <a:pt x="46108" y="40384"/>
                </a:lnTo>
                <a:lnTo>
                  <a:pt x="42218" y="39455"/>
                </a:lnTo>
                <a:lnTo>
                  <a:pt x="37979" y="39455"/>
                </a:lnTo>
                <a:lnTo>
                  <a:pt x="33061" y="39794"/>
                </a:lnTo>
                <a:lnTo>
                  <a:pt x="38501" y="44420"/>
                </a:lnTo>
                <a:lnTo>
                  <a:pt x="42334" y="44420"/>
                </a:lnTo>
                <a:lnTo>
                  <a:pt x="46269" y="45973"/>
                </a:lnTo>
                <a:lnTo>
                  <a:pt x="50305" y="49080"/>
                </a:lnTo>
                <a:lnTo>
                  <a:pt x="54340" y="5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95601" y="3769824"/>
            <a:ext cx="15757" cy="6938"/>
          </a:xfrm>
          <a:custGeom>
            <a:avLst/>
            <a:gdLst/>
            <a:ahLst/>
            <a:cxnLst/>
            <a:rect l="l" t="t" r="r" b="b"/>
            <a:pathLst>
              <a:path w="17333" h="7863">
                <a:moveTo>
                  <a:pt x="11893" y="0"/>
                </a:moveTo>
                <a:lnTo>
                  <a:pt x="0" y="4202"/>
                </a:lnTo>
                <a:lnTo>
                  <a:pt x="4325" y="7863"/>
                </a:lnTo>
                <a:lnTo>
                  <a:pt x="10016" y="4626"/>
                </a:lnTo>
                <a:lnTo>
                  <a:pt x="17333" y="4626"/>
                </a:lnTo>
                <a:lnTo>
                  <a:pt x="11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09258" y="3770312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795347" y="3770064"/>
            <a:ext cx="65095" cy="73931"/>
          </a:xfrm>
          <a:custGeom>
            <a:avLst/>
            <a:gdLst/>
            <a:ahLst/>
            <a:cxnLst/>
            <a:rect l="l" t="t" r="r" b="b"/>
            <a:pathLst>
              <a:path w="71604" h="83789">
                <a:moveTo>
                  <a:pt x="34233" y="83789"/>
                </a:moveTo>
                <a:lnTo>
                  <a:pt x="47508" y="81368"/>
                </a:lnTo>
                <a:lnTo>
                  <a:pt x="58232" y="74382"/>
                </a:lnTo>
                <a:lnTo>
                  <a:pt x="64766" y="68111"/>
                </a:lnTo>
                <a:lnTo>
                  <a:pt x="69222" y="61288"/>
                </a:lnTo>
                <a:lnTo>
                  <a:pt x="71604" y="53914"/>
                </a:lnTo>
                <a:lnTo>
                  <a:pt x="68555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50"/>
                </a:lnTo>
                <a:lnTo>
                  <a:pt x="47649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5"/>
                </a:lnTo>
                <a:lnTo>
                  <a:pt x="68119" y="32575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30" y="2830"/>
                </a:lnTo>
                <a:lnTo>
                  <a:pt x="45558" y="0"/>
                </a:lnTo>
                <a:lnTo>
                  <a:pt x="37370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8" y="8913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5" y="21194"/>
                </a:lnTo>
                <a:lnTo>
                  <a:pt x="49913" y="27000"/>
                </a:lnTo>
                <a:lnTo>
                  <a:pt x="13154" y="27000"/>
                </a:lnTo>
                <a:lnTo>
                  <a:pt x="13967" y="22239"/>
                </a:lnTo>
                <a:lnTo>
                  <a:pt x="15302" y="18290"/>
                </a:lnTo>
                <a:lnTo>
                  <a:pt x="20323" y="4197"/>
                </a:lnTo>
                <a:lnTo>
                  <a:pt x="10366" y="12716"/>
                </a:lnTo>
                <a:lnTo>
                  <a:pt x="6551" y="18133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9" y="71421"/>
                </a:lnTo>
                <a:lnTo>
                  <a:pt x="10754" y="73730"/>
                </a:lnTo>
                <a:lnTo>
                  <a:pt x="20980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879293" y="3803571"/>
            <a:ext cx="61583" cy="72855"/>
          </a:xfrm>
          <a:custGeom>
            <a:avLst/>
            <a:gdLst/>
            <a:ahLst/>
            <a:cxnLst/>
            <a:rect l="l" t="t" r="r" b="b"/>
            <a:pathLst>
              <a:path w="67741" h="82569">
                <a:moveTo>
                  <a:pt x="26408" y="34171"/>
                </a:moveTo>
                <a:lnTo>
                  <a:pt x="24535" y="34404"/>
                </a:lnTo>
                <a:lnTo>
                  <a:pt x="15824" y="34404"/>
                </a:lnTo>
                <a:lnTo>
                  <a:pt x="10177" y="31239"/>
                </a:lnTo>
                <a:lnTo>
                  <a:pt x="6198" y="24910"/>
                </a:lnTo>
                <a:lnTo>
                  <a:pt x="1698" y="13831"/>
                </a:lnTo>
                <a:lnTo>
                  <a:pt x="231" y="0"/>
                </a:lnTo>
                <a:lnTo>
                  <a:pt x="0" y="42199"/>
                </a:lnTo>
                <a:lnTo>
                  <a:pt x="6649" y="45552"/>
                </a:lnTo>
                <a:lnTo>
                  <a:pt x="20006" y="45552"/>
                </a:lnTo>
                <a:lnTo>
                  <a:pt x="25493" y="44130"/>
                </a:lnTo>
                <a:lnTo>
                  <a:pt x="30371" y="41284"/>
                </a:lnTo>
                <a:lnTo>
                  <a:pt x="33333" y="39542"/>
                </a:lnTo>
                <a:lnTo>
                  <a:pt x="36847" y="36668"/>
                </a:lnTo>
                <a:lnTo>
                  <a:pt x="40911" y="32662"/>
                </a:lnTo>
                <a:lnTo>
                  <a:pt x="40911" y="71653"/>
                </a:lnTo>
                <a:lnTo>
                  <a:pt x="39649" y="75398"/>
                </a:lnTo>
                <a:lnTo>
                  <a:pt x="37122" y="77082"/>
                </a:lnTo>
                <a:lnTo>
                  <a:pt x="34596" y="78766"/>
                </a:lnTo>
                <a:lnTo>
                  <a:pt x="30749" y="79637"/>
                </a:lnTo>
                <a:lnTo>
                  <a:pt x="25580" y="79695"/>
                </a:lnTo>
                <a:lnTo>
                  <a:pt x="25580" y="82569"/>
                </a:lnTo>
                <a:lnTo>
                  <a:pt x="67741" y="82569"/>
                </a:lnTo>
                <a:lnTo>
                  <a:pt x="67741" y="80130"/>
                </a:lnTo>
                <a:lnTo>
                  <a:pt x="62921" y="79666"/>
                </a:lnTo>
                <a:lnTo>
                  <a:pt x="59668" y="78302"/>
                </a:lnTo>
                <a:lnTo>
                  <a:pt x="57985" y="76037"/>
                </a:lnTo>
                <a:lnTo>
                  <a:pt x="56881" y="74527"/>
                </a:lnTo>
                <a:lnTo>
                  <a:pt x="40970" y="26187"/>
                </a:lnTo>
                <a:lnTo>
                  <a:pt x="39808" y="28510"/>
                </a:lnTo>
                <a:lnTo>
                  <a:pt x="38124" y="29845"/>
                </a:lnTo>
                <a:lnTo>
                  <a:pt x="35337" y="31355"/>
                </a:lnTo>
                <a:lnTo>
                  <a:pt x="33304" y="32459"/>
                </a:lnTo>
                <a:lnTo>
                  <a:pt x="31112" y="33242"/>
                </a:lnTo>
                <a:lnTo>
                  <a:pt x="28759" y="33707"/>
                </a:lnTo>
                <a:lnTo>
                  <a:pt x="26408" y="34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865567" y="3769680"/>
            <a:ext cx="65437" cy="99650"/>
          </a:xfrm>
          <a:custGeom>
            <a:avLst/>
            <a:gdLst/>
            <a:ahLst/>
            <a:cxnLst/>
            <a:rect l="l" t="t" r="r" b="b"/>
            <a:pathLst>
              <a:path w="71981" h="112937">
                <a:moveTo>
                  <a:pt x="21160" y="4781"/>
                </a:moveTo>
                <a:lnTo>
                  <a:pt x="11193" y="13195"/>
                </a:lnTo>
                <a:lnTo>
                  <a:pt x="6596" y="19584"/>
                </a:lnTo>
                <a:lnTo>
                  <a:pt x="1649" y="31259"/>
                </a:lnTo>
                <a:lnTo>
                  <a:pt x="0" y="44333"/>
                </a:lnTo>
                <a:lnTo>
                  <a:pt x="289" y="51004"/>
                </a:lnTo>
                <a:lnTo>
                  <a:pt x="3147" y="64047"/>
                </a:lnTo>
                <a:lnTo>
                  <a:pt x="9059" y="73903"/>
                </a:lnTo>
                <a:lnTo>
                  <a:pt x="15099" y="80610"/>
                </a:lnTo>
                <a:lnTo>
                  <a:pt x="15331" y="38410"/>
                </a:lnTo>
                <a:lnTo>
                  <a:pt x="15331" y="29642"/>
                </a:lnTo>
                <a:lnTo>
                  <a:pt x="17291" y="21847"/>
                </a:lnTo>
                <a:lnTo>
                  <a:pt x="21211" y="15024"/>
                </a:lnTo>
                <a:lnTo>
                  <a:pt x="25131" y="8201"/>
                </a:lnTo>
                <a:lnTo>
                  <a:pt x="31213" y="4790"/>
                </a:lnTo>
                <a:lnTo>
                  <a:pt x="46719" y="4790"/>
                </a:lnTo>
                <a:lnTo>
                  <a:pt x="51655" y="7112"/>
                </a:lnTo>
                <a:lnTo>
                  <a:pt x="54269" y="11758"/>
                </a:lnTo>
                <a:lnTo>
                  <a:pt x="55663" y="14313"/>
                </a:lnTo>
                <a:lnTo>
                  <a:pt x="56359" y="17884"/>
                </a:lnTo>
                <a:lnTo>
                  <a:pt x="56359" y="62420"/>
                </a:lnTo>
                <a:lnTo>
                  <a:pt x="56069" y="64598"/>
                </a:lnTo>
                <a:lnTo>
                  <a:pt x="71981" y="112937"/>
                </a:lnTo>
                <a:lnTo>
                  <a:pt x="71429" y="110644"/>
                </a:lnTo>
                <a:lnTo>
                  <a:pt x="71429" y="1654"/>
                </a:lnTo>
                <a:lnTo>
                  <a:pt x="71110" y="232"/>
                </a:lnTo>
                <a:lnTo>
                  <a:pt x="69600" y="435"/>
                </a:lnTo>
                <a:lnTo>
                  <a:pt x="59931" y="6184"/>
                </a:lnTo>
                <a:lnTo>
                  <a:pt x="55808" y="3861"/>
                </a:lnTo>
                <a:lnTo>
                  <a:pt x="52730" y="2351"/>
                </a:lnTo>
                <a:lnTo>
                  <a:pt x="50697" y="1654"/>
                </a:lnTo>
                <a:lnTo>
                  <a:pt x="47678" y="551"/>
                </a:lnTo>
                <a:lnTo>
                  <a:pt x="44193" y="0"/>
                </a:lnTo>
                <a:lnTo>
                  <a:pt x="40244" y="0"/>
                </a:lnTo>
                <a:lnTo>
                  <a:pt x="33238" y="548"/>
                </a:lnTo>
                <a:lnTo>
                  <a:pt x="21160" y="4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944202" y="3770985"/>
            <a:ext cx="76259" cy="72625"/>
          </a:xfrm>
          <a:custGeom>
            <a:avLst/>
            <a:gdLst/>
            <a:ahLst/>
            <a:cxnLst/>
            <a:rect l="l" t="t" r="r" b="b"/>
            <a:pathLst>
              <a:path w="83885" h="82308">
                <a:moveTo>
                  <a:pt x="76830" y="75819"/>
                </a:moveTo>
                <a:lnTo>
                  <a:pt x="78340" y="75384"/>
                </a:lnTo>
                <a:lnTo>
                  <a:pt x="80691" y="74731"/>
                </a:lnTo>
                <a:lnTo>
                  <a:pt x="83885" y="73859"/>
                </a:lnTo>
                <a:lnTo>
                  <a:pt x="83885" y="71421"/>
                </a:lnTo>
                <a:lnTo>
                  <a:pt x="79298" y="71595"/>
                </a:lnTo>
                <a:lnTo>
                  <a:pt x="76292" y="70942"/>
                </a:lnTo>
                <a:lnTo>
                  <a:pt x="73447" y="67980"/>
                </a:lnTo>
                <a:lnTo>
                  <a:pt x="72736" y="65266"/>
                </a:lnTo>
                <a:lnTo>
                  <a:pt x="72736" y="0"/>
                </a:lnTo>
                <a:lnTo>
                  <a:pt x="44600" y="0"/>
                </a:lnTo>
                <a:lnTo>
                  <a:pt x="44600" y="2874"/>
                </a:lnTo>
                <a:lnTo>
                  <a:pt x="49825" y="3164"/>
                </a:lnTo>
                <a:lnTo>
                  <a:pt x="53310" y="4006"/>
                </a:lnTo>
                <a:lnTo>
                  <a:pt x="55052" y="5400"/>
                </a:lnTo>
                <a:lnTo>
                  <a:pt x="56795" y="6793"/>
                </a:lnTo>
                <a:lnTo>
                  <a:pt x="57666" y="9726"/>
                </a:lnTo>
                <a:lnTo>
                  <a:pt x="57666" y="61927"/>
                </a:lnTo>
                <a:lnTo>
                  <a:pt x="55459" y="64482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8" y="70550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50"/>
                </a:lnTo>
                <a:lnTo>
                  <a:pt x="27700" y="65237"/>
                </a:ln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8" y="4529"/>
                </a:lnTo>
                <a:lnTo>
                  <a:pt x="10162" y="6097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6"/>
                </a:lnTo>
                <a:lnTo>
                  <a:pt x="17944" y="76908"/>
                </a:lnTo>
                <a:lnTo>
                  <a:pt x="22416" y="80508"/>
                </a:lnTo>
                <a:lnTo>
                  <a:pt x="27178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1" y="74817"/>
                </a:lnTo>
                <a:lnTo>
                  <a:pt x="54762" y="71334"/>
                </a:lnTo>
                <a:lnTo>
                  <a:pt x="58710" y="66630"/>
                </a:lnTo>
                <a:lnTo>
                  <a:pt x="58710" y="80653"/>
                </a:lnTo>
                <a:lnTo>
                  <a:pt x="59321" y="81960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4" y="77053"/>
                </a:lnTo>
                <a:lnTo>
                  <a:pt x="75320" y="76255"/>
                </a:lnTo>
                <a:lnTo>
                  <a:pt x="76830" y="7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37171" y="3734866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27035" y="3769833"/>
            <a:ext cx="38485" cy="72317"/>
          </a:xfrm>
          <a:custGeom>
            <a:avLst/>
            <a:gdLst/>
            <a:ahLst/>
            <a:cxnLst/>
            <a:rect l="l" t="t" r="r" b="b"/>
            <a:pathLst>
              <a:path w="42334" h="81959">
                <a:moveTo>
                  <a:pt x="14692" y="5225"/>
                </a:moveTo>
                <a:lnTo>
                  <a:pt x="4529" y="8535"/>
                </a:lnTo>
                <a:lnTo>
                  <a:pt x="783" y="9754"/>
                </a:lnTo>
                <a:lnTo>
                  <a:pt x="783" y="12455"/>
                </a:lnTo>
                <a:lnTo>
                  <a:pt x="3687" y="11642"/>
                </a:lnTo>
                <a:lnTo>
                  <a:pt x="5444" y="11177"/>
                </a:lnTo>
                <a:lnTo>
                  <a:pt x="6053" y="11061"/>
                </a:lnTo>
                <a:lnTo>
                  <a:pt x="7926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6" y="15909"/>
                </a:lnTo>
                <a:lnTo>
                  <a:pt x="14198" y="18522"/>
                </a:lnTo>
                <a:lnTo>
                  <a:pt x="14198" y="70636"/>
                </a:lnTo>
                <a:lnTo>
                  <a:pt x="13385" y="74803"/>
                </a:lnTo>
                <a:lnTo>
                  <a:pt x="11759" y="76342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0"/>
                </a:lnTo>
                <a:lnTo>
                  <a:pt x="0" y="81959"/>
                </a:lnTo>
                <a:lnTo>
                  <a:pt x="42334" y="81959"/>
                </a:lnTo>
                <a:lnTo>
                  <a:pt x="42334" y="79520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19" y="0"/>
                </a:lnTo>
                <a:lnTo>
                  <a:pt x="27410" y="348"/>
                </a:lnTo>
                <a:lnTo>
                  <a:pt x="25783" y="1045"/>
                </a:lnTo>
                <a:lnTo>
                  <a:pt x="21777" y="2729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068323" y="3751081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6" y="81959"/>
                </a:moveTo>
                <a:lnTo>
                  <a:pt x="10366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0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6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1" y="25548"/>
                </a:lnTo>
                <a:lnTo>
                  <a:pt x="0" y="27377"/>
                </a:lnTo>
                <a:lnTo>
                  <a:pt x="871" y="29178"/>
                </a:lnTo>
                <a:lnTo>
                  <a:pt x="10366" y="29178"/>
                </a:lnTo>
                <a:lnTo>
                  <a:pt x="10366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111036" y="3771523"/>
            <a:ext cx="74675" cy="105056"/>
          </a:xfrm>
          <a:custGeom>
            <a:avLst/>
            <a:gdLst/>
            <a:ahLst/>
            <a:cxnLst/>
            <a:rect l="l" t="t" r="r" b="b"/>
            <a:pathLst>
              <a:path w="82142" h="119064">
                <a:moveTo>
                  <a:pt x="3469" y="104649"/>
                </a:moveTo>
                <a:lnTo>
                  <a:pt x="2612" y="106550"/>
                </a:lnTo>
                <a:lnTo>
                  <a:pt x="2612" y="112415"/>
                </a:lnTo>
                <a:lnTo>
                  <a:pt x="4035" y="114999"/>
                </a:lnTo>
                <a:lnTo>
                  <a:pt x="6881" y="116625"/>
                </a:lnTo>
                <a:lnTo>
                  <a:pt x="9727" y="118251"/>
                </a:lnTo>
                <a:lnTo>
                  <a:pt x="12776" y="119064"/>
                </a:lnTo>
                <a:lnTo>
                  <a:pt x="22706" y="119064"/>
                </a:lnTo>
                <a:lnTo>
                  <a:pt x="28222" y="116247"/>
                </a:lnTo>
                <a:lnTo>
                  <a:pt x="32578" y="110615"/>
                </a:lnTo>
                <a:lnTo>
                  <a:pt x="34780" y="107500"/>
                </a:lnTo>
                <a:lnTo>
                  <a:pt x="40411" y="97224"/>
                </a:lnTo>
                <a:lnTo>
                  <a:pt x="46254" y="83353"/>
                </a:lnTo>
                <a:lnTo>
                  <a:pt x="73693" y="10713"/>
                </a:lnTo>
                <a:lnTo>
                  <a:pt x="74565" y="8332"/>
                </a:lnTo>
                <a:lnTo>
                  <a:pt x="75595" y="6474"/>
                </a:lnTo>
                <a:lnTo>
                  <a:pt x="77976" y="3803"/>
                </a:lnTo>
                <a:lnTo>
                  <a:pt x="79762" y="2990"/>
                </a:lnTo>
                <a:lnTo>
                  <a:pt x="82142" y="2700"/>
                </a:lnTo>
                <a:lnTo>
                  <a:pt x="82142" y="0"/>
                </a:lnTo>
                <a:lnTo>
                  <a:pt x="58188" y="0"/>
                </a:lnTo>
                <a:lnTo>
                  <a:pt x="58188" y="2700"/>
                </a:lnTo>
                <a:lnTo>
                  <a:pt x="60889" y="2874"/>
                </a:lnTo>
                <a:lnTo>
                  <a:pt x="62515" y="2990"/>
                </a:lnTo>
                <a:lnTo>
                  <a:pt x="64895" y="4093"/>
                </a:lnTo>
                <a:lnTo>
                  <a:pt x="66464" y="5893"/>
                </a:lnTo>
                <a:lnTo>
                  <a:pt x="66464" y="7403"/>
                </a:lnTo>
                <a:lnTo>
                  <a:pt x="66275" y="9087"/>
                </a:lnTo>
                <a:lnTo>
                  <a:pt x="65897" y="10713"/>
                </a:lnTo>
                <a:lnTo>
                  <a:pt x="65520" y="12339"/>
                </a:lnTo>
                <a:lnTo>
                  <a:pt x="65070" y="13848"/>
                </a:lnTo>
                <a:lnTo>
                  <a:pt x="48693" y="59401"/>
                </a:lnTo>
                <a:lnTo>
                  <a:pt x="28310" y="14197"/>
                </a:lnTo>
                <a:lnTo>
                  <a:pt x="27555" y="12513"/>
                </a:lnTo>
                <a:lnTo>
                  <a:pt x="27032" y="11250"/>
                </a:lnTo>
                <a:lnTo>
                  <a:pt x="26452" y="9566"/>
                </a:lnTo>
                <a:lnTo>
                  <a:pt x="26306" y="7926"/>
                </a:lnTo>
                <a:lnTo>
                  <a:pt x="26306" y="5719"/>
                </a:lnTo>
                <a:lnTo>
                  <a:pt x="27641" y="4238"/>
                </a:lnTo>
                <a:lnTo>
                  <a:pt x="30313" y="3484"/>
                </a:lnTo>
                <a:lnTo>
                  <a:pt x="31707" y="3019"/>
                </a:lnTo>
                <a:lnTo>
                  <a:pt x="33855" y="2758"/>
                </a:lnTo>
                <a:lnTo>
                  <a:pt x="36759" y="2700"/>
                </a:lnTo>
                <a:lnTo>
                  <a:pt x="36759" y="0"/>
                </a:lnTo>
                <a:lnTo>
                  <a:pt x="0" y="0"/>
                </a:lnTo>
                <a:lnTo>
                  <a:pt x="0" y="2438"/>
                </a:lnTo>
                <a:lnTo>
                  <a:pt x="2903" y="2845"/>
                </a:lnTo>
                <a:lnTo>
                  <a:pt x="5095" y="3730"/>
                </a:lnTo>
                <a:lnTo>
                  <a:pt x="8057" y="6459"/>
                </a:lnTo>
                <a:lnTo>
                  <a:pt x="9785" y="9290"/>
                </a:lnTo>
                <a:lnTo>
                  <a:pt x="11759" y="13587"/>
                </a:lnTo>
                <a:lnTo>
                  <a:pt x="39634" y="73859"/>
                </a:lnTo>
                <a:lnTo>
                  <a:pt x="40244" y="75863"/>
                </a:lnTo>
                <a:lnTo>
                  <a:pt x="40504" y="77779"/>
                </a:lnTo>
                <a:lnTo>
                  <a:pt x="40504" y="80334"/>
                </a:lnTo>
                <a:lnTo>
                  <a:pt x="38704" y="85385"/>
                </a:lnTo>
                <a:lnTo>
                  <a:pt x="35104" y="92934"/>
                </a:lnTo>
                <a:lnTo>
                  <a:pt x="31504" y="100483"/>
                </a:lnTo>
                <a:lnTo>
                  <a:pt x="28078" y="104257"/>
                </a:lnTo>
                <a:lnTo>
                  <a:pt x="23547" y="104257"/>
                </a:lnTo>
                <a:lnTo>
                  <a:pt x="21413" y="103705"/>
                </a:lnTo>
                <a:lnTo>
                  <a:pt x="18423" y="102602"/>
                </a:lnTo>
                <a:lnTo>
                  <a:pt x="15432" y="101499"/>
                </a:lnTo>
                <a:lnTo>
                  <a:pt x="13182" y="100947"/>
                </a:lnTo>
                <a:lnTo>
                  <a:pt x="9058" y="100947"/>
                </a:lnTo>
                <a:lnTo>
                  <a:pt x="6895" y="101687"/>
                </a:lnTo>
                <a:lnTo>
                  <a:pt x="5182" y="103168"/>
                </a:lnTo>
                <a:lnTo>
                  <a:pt x="3469" y="104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360253" y="3734865"/>
            <a:ext cx="30566" cy="108745"/>
          </a:xfrm>
          <a:custGeom>
            <a:avLst/>
            <a:gdLst/>
            <a:ahLst/>
            <a:cxnLst/>
            <a:rect l="l" t="t" r="r" b="b"/>
            <a:pathLst>
              <a:path w="33623" h="123244">
                <a:moveTo>
                  <a:pt x="3919" y="10364"/>
                </a:moveTo>
                <a:lnTo>
                  <a:pt x="7287" y="10364"/>
                </a:lnTo>
                <a:lnTo>
                  <a:pt x="9436" y="11075"/>
                </a:lnTo>
                <a:lnTo>
                  <a:pt x="11294" y="13921"/>
                </a:lnTo>
                <a:lnTo>
                  <a:pt x="11759" y="16316"/>
                </a:lnTo>
                <a:lnTo>
                  <a:pt x="11759" y="114302"/>
                </a:lnTo>
                <a:lnTo>
                  <a:pt x="14865" y="116857"/>
                </a:lnTo>
                <a:lnTo>
                  <a:pt x="21079" y="119412"/>
                </a:lnTo>
                <a:lnTo>
                  <a:pt x="27293" y="121967"/>
                </a:lnTo>
                <a:lnTo>
                  <a:pt x="33623" y="123244"/>
                </a:lnTo>
                <a:lnTo>
                  <a:pt x="29006" y="114055"/>
                </a:lnTo>
                <a:lnTo>
                  <a:pt x="26742" y="111893"/>
                </a:lnTo>
                <a:lnTo>
                  <a:pt x="26219" y="108873"/>
                </a:lnTo>
                <a:lnTo>
                  <a:pt x="26219" y="60562"/>
                </a:lnTo>
                <a:lnTo>
                  <a:pt x="28193" y="57354"/>
                </a:lnTo>
                <a:lnTo>
                  <a:pt x="28078" y="51301"/>
                </a:lnTo>
                <a:lnTo>
                  <a:pt x="26567" y="54088"/>
                </a:lnTo>
                <a:lnTo>
                  <a:pt x="26567" y="1045"/>
                </a:lnTo>
                <a:lnTo>
                  <a:pt x="25986" y="0"/>
                </a:lnTo>
                <a:lnTo>
                  <a:pt x="23141" y="928"/>
                </a:lnTo>
                <a:lnTo>
                  <a:pt x="17857" y="2787"/>
                </a:lnTo>
                <a:lnTo>
                  <a:pt x="12572" y="4645"/>
                </a:lnTo>
                <a:lnTo>
                  <a:pt x="6620" y="6329"/>
                </a:lnTo>
                <a:lnTo>
                  <a:pt x="0" y="7838"/>
                </a:lnTo>
                <a:lnTo>
                  <a:pt x="0" y="10800"/>
                </a:lnTo>
                <a:lnTo>
                  <a:pt x="3919" y="10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85295" y="3734865"/>
            <a:ext cx="30567" cy="108745"/>
          </a:xfrm>
          <a:custGeom>
            <a:avLst/>
            <a:gdLst/>
            <a:ahLst/>
            <a:cxnLst/>
            <a:rect l="l" t="t" r="r" b="b"/>
            <a:pathLst>
              <a:path w="33624" h="123244">
                <a:moveTo>
                  <a:pt x="3919" y="10364"/>
                </a:moveTo>
                <a:lnTo>
                  <a:pt x="7287" y="10364"/>
                </a:lnTo>
                <a:lnTo>
                  <a:pt x="9436" y="11076"/>
                </a:lnTo>
                <a:lnTo>
                  <a:pt x="11294" y="13921"/>
                </a:lnTo>
                <a:lnTo>
                  <a:pt x="11759" y="16316"/>
                </a:lnTo>
                <a:lnTo>
                  <a:pt x="11759" y="114302"/>
                </a:lnTo>
                <a:lnTo>
                  <a:pt x="14866" y="116857"/>
                </a:lnTo>
                <a:lnTo>
                  <a:pt x="21080" y="119412"/>
                </a:lnTo>
                <a:lnTo>
                  <a:pt x="27293" y="121967"/>
                </a:lnTo>
                <a:lnTo>
                  <a:pt x="33624" y="123244"/>
                </a:lnTo>
                <a:lnTo>
                  <a:pt x="29007" y="114055"/>
                </a:lnTo>
                <a:lnTo>
                  <a:pt x="26742" y="111892"/>
                </a:lnTo>
                <a:lnTo>
                  <a:pt x="26219" y="108873"/>
                </a:lnTo>
                <a:lnTo>
                  <a:pt x="26219" y="60562"/>
                </a:lnTo>
                <a:lnTo>
                  <a:pt x="28194" y="57354"/>
                </a:lnTo>
                <a:lnTo>
                  <a:pt x="28077" y="51301"/>
                </a:lnTo>
                <a:lnTo>
                  <a:pt x="26567" y="54088"/>
                </a:lnTo>
                <a:lnTo>
                  <a:pt x="26567" y="1045"/>
                </a:lnTo>
                <a:lnTo>
                  <a:pt x="25987" y="0"/>
                </a:lnTo>
                <a:lnTo>
                  <a:pt x="23141" y="929"/>
                </a:lnTo>
                <a:lnTo>
                  <a:pt x="17857" y="2787"/>
                </a:lnTo>
                <a:lnTo>
                  <a:pt x="12572" y="4645"/>
                </a:lnTo>
                <a:lnTo>
                  <a:pt x="6619" y="6329"/>
                </a:lnTo>
                <a:lnTo>
                  <a:pt x="0" y="7838"/>
                </a:lnTo>
                <a:lnTo>
                  <a:pt x="0" y="10800"/>
                </a:lnTo>
                <a:lnTo>
                  <a:pt x="3919" y="10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18218" y="3769678"/>
            <a:ext cx="53849" cy="72471"/>
          </a:xfrm>
          <a:custGeom>
            <a:avLst/>
            <a:gdLst/>
            <a:ahLst/>
            <a:cxnLst/>
            <a:rect l="l" t="t" r="r" b="b"/>
            <a:pathLst>
              <a:path w="59234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5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0" y="17855"/>
                </a:lnTo>
                <a:lnTo>
                  <a:pt x="55676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4" y="11787"/>
                </a:lnTo>
                <a:lnTo>
                  <a:pt x="59234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7" y="87"/>
                </a:lnTo>
                <a:lnTo>
                  <a:pt x="45499" y="87"/>
                </a:lnTo>
                <a:lnTo>
                  <a:pt x="41914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1" y="12571"/>
                </a:lnTo>
                <a:lnTo>
                  <a:pt x="3441" y="12237"/>
                </a:lnTo>
                <a:lnTo>
                  <a:pt x="5748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5"/>
                </a:lnTo>
                <a:lnTo>
                  <a:pt x="33681" y="78461"/>
                </a:lnTo>
                <a:lnTo>
                  <a:pt x="31358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31859" y="3734711"/>
            <a:ext cx="58916" cy="107439"/>
          </a:xfrm>
          <a:custGeom>
            <a:avLst/>
            <a:gdLst/>
            <a:ahLst/>
            <a:cxnLst/>
            <a:rect l="l" t="t" r="r" b="b"/>
            <a:pathLst>
              <a:path w="64808" h="121764">
                <a:moveTo>
                  <a:pt x="32579" y="7316"/>
                </a:move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3"/>
                </a:lnTo>
                <a:lnTo>
                  <a:pt x="48955" y="11758"/>
                </a:lnTo>
                <a:lnTo>
                  <a:pt x="50639" y="14313"/>
                </a:lnTo>
                <a:lnTo>
                  <a:pt x="52091" y="16098"/>
                </a:lnTo>
                <a:lnTo>
                  <a:pt x="53311" y="17114"/>
                </a:lnTo>
                <a:lnTo>
                  <a:pt x="55982" y="18639"/>
                </a:lnTo>
                <a:lnTo>
                  <a:pt x="59641" y="18639"/>
                </a:lnTo>
                <a:lnTo>
                  <a:pt x="61325" y="17884"/>
                </a:lnTo>
                <a:lnTo>
                  <a:pt x="62718" y="16374"/>
                </a:lnTo>
                <a:lnTo>
                  <a:pt x="64112" y="14864"/>
                </a:lnTo>
                <a:lnTo>
                  <a:pt x="64808" y="13151"/>
                </a:lnTo>
                <a:lnTo>
                  <a:pt x="64808" y="7809"/>
                </a:lnTo>
                <a:lnTo>
                  <a:pt x="62791" y="5080"/>
                </a:lnTo>
                <a:lnTo>
                  <a:pt x="58755" y="3048"/>
                </a:lnTo>
                <a:lnTo>
                  <a:pt x="54719" y="1015"/>
                </a:lnTo>
                <a:lnTo>
                  <a:pt x="50146" y="0"/>
                </a:lnTo>
                <a:lnTo>
                  <a:pt x="45035" y="0"/>
                </a:lnTo>
                <a:lnTo>
                  <a:pt x="37741" y="759"/>
                </a:lnTo>
                <a:lnTo>
                  <a:pt x="26389" y="6599"/>
                </a:lnTo>
                <a:lnTo>
                  <a:pt x="18816" y="18203"/>
                </a:lnTo>
                <a:lnTo>
                  <a:pt x="16318" y="24532"/>
                </a:lnTo>
                <a:lnTo>
                  <a:pt x="15070" y="32284"/>
                </a:lnTo>
                <a:lnTo>
                  <a:pt x="15070" y="41458"/>
                </a:lnTo>
                <a:lnTo>
                  <a:pt x="174" y="41458"/>
                </a:lnTo>
                <a:lnTo>
                  <a:pt x="174" y="47294"/>
                </a:lnTo>
                <a:lnTo>
                  <a:pt x="15070" y="47294"/>
                </a:lnTo>
                <a:lnTo>
                  <a:pt x="15070" y="109657"/>
                </a:lnTo>
                <a:lnTo>
                  <a:pt x="14097" y="113881"/>
                </a:lnTo>
                <a:lnTo>
                  <a:pt x="12152" y="115884"/>
                </a:lnTo>
                <a:lnTo>
                  <a:pt x="10206" y="117888"/>
                </a:lnTo>
                <a:lnTo>
                  <a:pt x="6156" y="119034"/>
                </a:lnTo>
                <a:lnTo>
                  <a:pt x="0" y="119325"/>
                </a:lnTo>
                <a:lnTo>
                  <a:pt x="0" y="121764"/>
                </a:lnTo>
                <a:lnTo>
                  <a:pt x="46428" y="121764"/>
                </a:lnTo>
                <a:lnTo>
                  <a:pt x="46428" y="119325"/>
                </a:lnTo>
                <a:lnTo>
                  <a:pt x="38937" y="118802"/>
                </a:lnTo>
                <a:lnTo>
                  <a:pt x="34306" y="117626"/>
                </a:lnTo>
                <a:lnTo>
                  <a:pt x="32535" y="115797"/>
                </a:lnTo>
                <a:lnTo>
                  <a:pt x="30764" y="113968"/>
                </a:lnTo>
                <a:lnTo>
                  <a:pt x="29879" y="109773"/>
                </a:lnTo>
                <a:lnTo>
                  <a:pt x="29879" y="47294"/>
                </a:lnTo>
                <a:lnTo>
                  <a:pt x="51568" y="47294"/>
                </a:lnTo>
                <a:lnTo>
                  <a:pt x="51568" y="41458"/>
                </a:lnTo>
                <a:lnTo>
                  <a:pt x="29704" y="41458"/>
                </a:lnTo>
                <a:lnTo>
                  <a:pt x="29704" y="17042"/>
                </a:lnTo>
                <a:lnTo>
                  <a:pt x="30140" y="13993"/>
                </a:lnTo>
                <a:lnTo>
                  <a:pt x="31011" y="11671"/>
                </a:lnTo>
                <a:lnTo>
                  <a:pt x="32579" y="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51719" y="3770063"/>
            <a:ext cx="72062" cy="72634"/>
          </a:xfrm>
          <a:custGeom>
            <a:avLst/>
            <a:gdLst/>
            <a:ahLst/>
            <a:cxnLst/>
            <a:rect l="l" t="t" r="r" b="b"/>
            <a:pathLst>
              <a:path w="79268" h="82318">
                <a:moveTo>
                  <a:pt x="68293" y="71595"/>
                </a:moveTo>
                <a:lnTo>
                  <a:pt x="72385" y="66071"/>
                </a:lnTo>
                <a:lnTo>
                  <a:pt x="77547" y="54475"/>
                </a:lnTo>
                <a:lnTo>
                  <a:pt x="79268" y="41459"/>
                </a:lnTo>
                <a:lnTo>
                  <a:pt x="78764" y="33852"/>
                </a:lnTo>
                <a:lnTo>
                  <a:pt x="75117" y="21422"/>
                </a:lnTo>
                <a:lnTo>
                  <a:pt x="67945" y="11322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9" y="11976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5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2" y="66020"/>
                </a:lnTo>
                <a:lnTo>
                  <a:pt x="21399" y="62049"/>
                </a:lnTo>
                <a:lnTo>
                  <a:pt x="17567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6"/>
                </a:lnTo>
                <a:lnTo>
                  <a:pt x="45413" y="5226"/>
                </a:lnTo>
                <a:lnTo>
                  <a:pt x="51888" y="9667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6" y="34158"/>
                </a:lnTo>
                <a:lnTo>
                  <a:pt x="63067" y="46946"/>
                </a:lnTo>
                <a:lnTo>
                  <a:pt x="63067" y="56643"/>
                </a:lnTo>
                <a:lnTo>
                  <a:pt x="61309" y="64482"/>
                </a:lnTo>
                <a:lnTo>
                  <a:pt x="57797" y="70462"/>
                </a:lnTo>
                <a:lnTo>
                  <a:pt x="54283" y="76443"/>
                </a:lnTo>
                <a:lnTo>
                  <a:pt x="58272" y="79907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72903" y="3828317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1" y="10422"/>
                </a:lnTo>
                <a:lnTo>
                  <a:pt x="25972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73644" y="3769295"/>
            <a:ext cx="65726" cy="74008"/>
          </a:xfrm>
          <a:custGeom>
            <a:avLst/>
            <a:gdLst/>
            <a:ahLst/>
            <a:cxnLst/>
            <a:rect l="l" t="t" r="r" b="b"/>
            <a:pathLst>
              <a:path w="72299" h="83876">
                <a:moveTo>
                  <a:pt x="0" y="65236"/>
                </a:moveTo>
                <a:lnTo>
                  <a:pt x="0" y="70637"/>
                </a:lnTo>
                <a:lnTo>
                  <a:pt x="1828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6" y="83876"/>
                </a:lnTo>
                <a:lnTo>
                  <a:pt x="17247" y="68401"/>
                </a:lnTo>
                <a:lnTo>
                  <a:pt x="15504" y="64511"/>
                </a:lnTo>
                <a:lnTo>
                  <a:pt x="15504" y="52665"/>
                </a:lnTo>
                <a:lnTo>
                  <a:pt x="19686" y="46801"/>
                </a:lnTo>
                <a:lnTo>
                  <a:pt x="28048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6"/>
                </a:lnTo>
                <a:lnTo>
                  <a:pt x="44599" y="65237"/>
                </a:lnTo>
                <a:lnTo>
                  <a:pt x="42842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2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0" y="70636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49" y="82337"/>
                </a:lnTo>
                <a:lnTo>
                  <a:pt x="52409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4"/>
                </a:lnTo>
                <a:lnTo>
                  <a:pt x="68438" y="78853"/>
                </a:lnTo>
                <a:lnTo>
                  <a:pt x="70441" y="76995"/>
                </a:lnTo>
                <a:lnTo>
                  <a:pt x="72299" y="74730"/>
                </a:lnTo>
                <a:lnTo>
                  <a:pt x="72299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59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3"/>
                </a:lnTo>
                <a:lnTo>
                  <a:pt x="32926" y="0"/>
                </a:lnTo>
                <a:lnTo>
                  <a:pt x="23228" y="0"/>
                </a:lnTo>
                <a:lnTo>
                  <a:pt x="15868" y="2220"/>
                </a:lnTo>
                <a:lnTo>
                  <a:pt x="10844" y="6662"/>
                </a:lnTo>
                <a:lnTo>
                  <a:pt x="5821" y="11104"/>
                </a:lnTo>
                <a:lnTo>
                  <a:pt x="3309" y="15358"/>
                </a:lnTo>
                <a:lnTo>
                  <a:pt x="3309" y="21513"/>
                </a:lnTo>
                <a:lnTo>
                  <a:pt x="4006" y="23414"/>
                </a:lnTo>
                <a:lnTo>
                  <a:pt x="5400" y="25127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2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3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4"/>
                </a:lnTo>
                <a:lnTo>
                  <a:pt x="36788" y="4354"/>
                </a:lnTo>
                <a:lnTo>
                  <a:pt x="40882" y="6300"/>
                </a:lnTo>
                <a:lnTo>
                  <a:pt x="42857" y="10190"/>
                </a:lnTo>
                <a:lnTo>
                  <a:pt x="44019" y="12513"/>
                </a:lnTo>
                <a:lnTo>
                  <a:pt x="44599" y="16635"/>
                </a:lnTo>
                <a:lnTo>
                  <a:pt x="44599" y="29961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09" y="49791"/>
                </a:lnTo>
                <a:lnTo>
                  <a:pt x="0" y="56817"/>
                </a:lnTo>
                <a:lnTo>
                  <a:pt x="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07807" y="3944217"/>
            <a:ext cx="2056" cy="53744"/>
          </a:xfrm>
          <a:custGeom>
            <a:avLst/>
            <a:gdLst/>
            <a:ahLst/>
            <a:cxnLst/>
            <a:rect l="l" t="t" r="r" b="b"/>
            <a:pathLst>
              <a:path w="2262" h="60910">
                <a:moveTo>
                  <a:pt x="1786" y="51466"/>
                </a:moveTo>
                <a:lnTo>
                  <a:pt x="556" y="0"/>
                </a:lnTo>
                <a:lnTo>
                  <a:pt x="556" y="52192"/>
                </a:lnTo>
                <a:lnTo>
                  <a:pt x="0" y="54508"/>
                </a:lnTo>
                <a:lnTo>
                  <a:pt x="2262" y="60910"/>
                </a:lnTo>
                <a:lnTo>
                  <a:pt x="1786" y="51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40227" y="3984096"/>
            <a:ext cx="33814" cy="15446"/>
          </a:xfrm>
          <a:custGeom>
            <a:avLst/>
            <a:gdLst/>
            <a:ahLst/>
            <a:cxnLst/>
            <a:rect l="l" t="t" r="r" b="b"/>
            <a:pathLst>
              <a:path w="37195" h="17506">
                <a:moveTo>
                  <a:pt x="37195" y="17506"/>
                </a:moveTo>
                <a:lnTo>
                  <a:pt x="37195" y="15068"/>
                </a:lnTo>
                <a:lnTo>
                  <a:pt x="33246" y="15010"/>
                </a:lnTo>
                <a:lnTo>
                  <a:pt x="30429" y="14051"/>
                </a:lnTo>
                <a:lnTo>
                  <a:pt x="11411" y="0"/>
                </a:lnTo>
                <a:lnTo>
                  <a:pt x="11411" y="5922"/>
                </a:lnTo>
                <a:lnTo>
                  <a:pt x="10569" y="9769"/>
                </a:lnTo>
                <a:lnTo>
                  <a:pt x="8885" y="11540"/>
                </a:lnTo>
                <a:lnTo>
                  <a:pt x="7201" y="13311"/>
                </a:lnTo>
                <a:lnTo>
                  <a:pt x="4239" y="14487"/>
                </a:lnTo>
                <a:lnTo>
                  <a:pt x="0" y="15068"/>
                </a:lnTo>
                <a:lnTo>
                  <a:pt x="0" y="17506"/>
                </a:lnTo>
                <a:lnTo>
                  <a:pt x="37195" y="17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22250" y="3943857"/>
            <a:ext cx="6700" cy="42477"/>
          </a:xfrm>
          <a:custGeom>
            <a:avLst/>
            <a:gdLst/>
            <a:ahLst/>
            <a:cxnLst/>
            <a:rect l="l" t="t" r="r" b="b"/>
            <a:pathLst>
              <a:path w="7370" h="48141">
                <a:moveTo>
                  <a:pt x="5649" y="35887"/>
                </a:moveTo>
                <a:lnTo>
                  <a:pt x="7370" y="22871"/>
                </a:lnTo>
                <a:lnTo>
                  <a:pt x="6866" y="15265"/>
                </a:lnTo>
                <a:lnTo>
                  <a:pt x="3219" y="2834"/>
                </a:lnTo>
                <a:lnTo>
                  <a:pt x="1206" y="0"/>
                </a:lnTo>
                <a:lnTo>
                  <a:pt x="0" y="1183"/>
                </a:lnTo>
                <a:lnTo>
                  <a:pt x="0" y="48141"/>
                </a:lnTo>
                <a:lnTo>
                  <a:pt x="487" y="47484"/>
                </a:lnTo>
                <a:lnTo>
                  <a:pt x="5649" y="35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98177" y="3996224"/>
            <a:ext cx="5785" cy="1320"/>
          </a:xfrm>
          <a:custGeom>
            <a:avLst/>
            <a:gdLst/>
            <a:ahLst/>
            <a:cxnLst/>
            <a:rect l="l" t="t" r="r" b="b"/>
            <a:pathLst>
              <a:path w="6364" h="1496">
                <a:moveTo>
                  <a:pt x="3858" y="1496"/>
                </a:moveTo>
                <a:lnTo>
                  <a:pt x="6364" y="0"/>
                </a:lnTo>
                <a:lnTo>
                  <a:pt x="4123" y="799"/>
                </a:lnTo>
                <a:lnTo>
                  <a:pt x="0" y="1322"/>
                </a:lnTo>
                <a:lnTo>
                  <a:pt x="0" y="1496"/>
                </a:lnTo>
                <a:lnTo>
                  <a:pt x="3858" y="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14175" y="3927225"/>
            <a:ext cx="29366" cy="68808"/>
          </a:xfrm>
          <a:custGeom>
            <a:avLst/>
            <a:gdLst/>
            <a:ahLst/>
            <a:cxnLst/>
            <a:rect l="l" t="t" r="r" b="b"/>
            <a:pathLst>
              <a:path w="32303" h="77982">
                <a:moveTo>
                  <a:pt x="13908" y="5225"/>
                </a:moveTo>
                <a:lnTo>
                  <a:pt x="3745" y="8535"/>
                </a:lnTo>
                <a:lnTo>
                  <a:pt x="0" y="9755"/>
                </a:lnTo>
                <a:lnTo>
                  <a:pt x="0" y="12455"/>
                </a:lnTo>
                <a:lnTo>
                  <a:pt x="2903" y="11642"/>
                </a:lnTo>
                <a:lnTo>
                  <a:pt x="4660" y="11177"/>
                </a:lnTo>
                <a:lnTo>
                  <a:pt x="5269" y="11061"/>
                </a:lnTo>
                <a:lnTo>
                  <a:pt x="7142" y="10887"/>
                </a:lnTo>
                <a:lnTo>
                  <a:pt x="9930" y="10887"/>
                </a:lnTo>
                <a:lnTo>
                  <a:pt x="11759" y="12077"/>
                </a:lnTo>
                <a:lnTo>
                  <a:pt x="12630" y="14458"/>
                </a:lnTo>
                <a:lnTo>
                  <a:pt x="13153" y="15909"/>
                </a:lnTo>
                <a:lnTo>
                  <a:pt x="13414" y="18522"/>
                </a:lnTo>
                <a:lnTo>
                  <a:pt x="13414" y="63843"/>
                </a:lnTo>
                <a:lnTo>
                  <a:pt x="32303" y="77982"/>
                </a:lnTo>
                <a:lnTo>
                  <a:pt x="30706" y="76298"/>
                </a:lnTo>
                <a:lnTo>
                  <a:pt x="29108" y="74614"/>
                </a:lnTo>
                <a:lnTo>
                  <a:pt x="28310" y="70462"/>
                </a:lnTo>
                <a:lnTo>
                  <a:pt x="28310" y="1306"/>
                </a:lnTo>
                <a:lnTo>
                  <a:pt x="28135" y="0"/>
                </a:lnTo>
                <a:lnTo>
                  <a:pt x="26626" y="348"/>
                </a:lnTo>
                <a:lnTo>
                  <a:pt x="25000" y="1045"/>
                </a:lnTo>
                <a:lnTo>
                  <a:pt x="20993" y="2728"/>
                </a:lnTo>
                <a:lnTo>
                  <a:pt x="13908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13463" y="3983557"/>
            <a:ext cx="38485" cy="15985"/>
          </a:xfrm>
          <a:custGeom>
            <a:avLst/>
            <a:gdLst/>
            <a:ahLst/>
            <a:cxnLst/>
            <a:rect l="l" t="t" r="r" b="b"/>
            <a:pathLst>
              <a:path w="42334" h="18116">
                <a:moveTo>
                  <a:pt x="42334" y="18116"/>
                </a:moveTo>
                <a:lnTo>
                  <a:pt x="42334" y="15677"/>
                </a:lnTo>
                <a:lnTo>
                  <a:pt x="36701" y="15213"/>
                </a:lnTo>
                <a:lnTo>
                  <a:pt x="33086" y="14139"/>
                </a:lnTo>
                <a:lnTo>
                  <a:pt x="14198" y="0"/>
                </a:lnTo>
                <a:lnTo>
                  <a:pt x="14198" y="6793"/>
                </a:lnTo>
                <a:lnTo>
                  <a:pt x="13385" y="10959"/>
                </a:lnTo>
                <a:lnTo>
                  <a:pt x="11759" y="12498"/>
                </a:lnTo>
                <a:lnTo>
                  <a:pt x="10133" y="14037"/>
                </a:lnTo>
                <a:lnTo>
                  <a:pt x="6213" y="15097"/>
                </a:lnTo>
                <a:lnTo>
                  <a:pt x="0" y="15677"/>
                </a:lnTo>
                <a:lnTo>
                  <a:pt x="0" y="18116"/>
                </a:lnTo>
                <a:lnTo>
                  <a:pt x="42334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759407" y="3908474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6" y="81960"/>
                </a:moveTo>
                <a:lnTo>
                  <a:pt x="10366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5" y="104867"/>
                </a:lnTo>
                <a:lnTo>
                  <a:pt x="29442" y="104867"/>
                </a:lnTo>
                <a:lnTo>
                  <a:pt x="32695" y="104024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8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6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10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80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1" y="18392"/>
                </a:lnTo>
                <a:lnTo>
                  <a:pt x="6881" y="21078"/>
                </a:lnTo>
                <a:lnTo>
                  <a:pt x="2875" y="24387"/>
                </a:lnTo>
                <a:lnTo>
                  <a:pt x="1481" y="25549"/>
                </a:lnTo>
                <a:lnTo>
                  <a:pt x="0" y="27378"/>
                </a:lnTo>
                <a:lnTo>
                  <a:pt x="871" y="29178"/>
                </a:lnTo>
                <a:lnTo>
                  <a:pt x="10366" y="29178"/>
                </a:lnTo>
                <a:lnTo>
                  <a:pt x="10366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800160" y="3927456"/>
            <a:ext cx="72062" cy="72634"/>
          </a:xfrm>
          <a:custGeom>
            <a:avLst/>
            <a:gdLst/>
            <a:ahLst/>
            <a:cxnLst/>
            <a:rect l="l" t="t" r="r" b="b"/>
            <a:pathLst>
              <a:path w="79268" h="82318">
                <a:moveTo>
                  <a:pt x="68292" y="71595"/>
                </a:moveTo>
                <a:lnTo>
                  <a:pt x="72384" y="66071"/>
                </a:lnTo>
                <a:lnTo>
                  <a:pt x="77547" y="54475"/>
                </a:lnTo>
                <a:lnTo>
                  <a:pt x="79268" y="41458"/>
                </a:lnTo>
                <a:lnTo>
                  <a:pt x="78764" y="33852"/>
                </a:lnTo>
                <a:lnTo>
                  <a:pt x="75116" y="21421"/>
                </a:lnTo>
                <a:lnTo>
                  <a:pt x="67944" y="11322"/>
                </a:lnTo>
                <a:lnTo>
                  <a:pt x="63835" y="7733"/>
                </a:lnTo>
                <a:lnTo>
                  <a:pt x="52615" y="1933"/>
                </a:lnTo>
                <a:lnTo>
                  <a:pt x="39372" y="0"/>
                </a:lnTo>
                <a:lnTo>
                  <a:pt x="33506" y="365"/>
                </a:lnTo>
                <a:lnTo>
                  <a:pt x="21187" y="4131"/>
                </a:lnTo>
                <a:lnTo>
                  <a:pt x="11019" y="11975"/>
                </a:lnTo>
                <a:lnTo>
                  <a:pt x="7250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4"/>
                </a:lnTo>
                <a:lnTo>
                  <a:pt x="11584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0"/>
                </a:lnTo>
                <a:lnTo>
                  <a:pt x="21399" y="62049"/>
                </a:lnTo>
                <a:lnTo>
                  <a:pt x="17566" y="49957"/>
                </a:lnTo>
                <a:lnTo>
                  <a:pt x="16288" y="37104"/>
                </a:lnTo>
                <a:lnTo>
                  <a:pt x="16404" y="32785"/>
                </a:lnTo>
                <a:lnTo>
                  <a:pt x="18996" y="19019"/>
                </a:lnTo>
                <a:lnTo>
                  <a:pt x="25000" y="9754"/>
                </a:lnTo>
                <a:lnTo>
                  <a:pt x="28368" y="6735"/>
                </a:lnTo>
                <a:lnTo>
                  <a:pt x="32346" y="5225"/>
                </a:lnTo>
                <a:lnTo>
                  <a:pt x="45412" y="5225"/>
                </a:lnTo>
                <a:lnTo>
                  <a:pt x="51887" y="9667"/>
                </a:lnTo>
                <a:lnTo>
                  <a:pt x="56358" y="18552"/>
                </a:lnTo>
                <a:lnTo>
                  <a:pt x="57982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09" y="64481"/>
                </a:lnTo>
                <a:lnTo>
                  <a:pt x="57796" y="70462"/>
                </a:lnTo>
                <a:lnTo>
                  <a:pt x="54282" y="76443"/>
                </a:lnTo>
                <a:lnTo>
                  <a:pt x="58271" y="79906"/>
                </a:lnTo>
                <a:lnTo>
                  <a:pt x="68292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821344" y="3985710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0" y="10422"/>
                </a:lnTo>
                <a:lnTo>
                  <a:pt x="25972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21588" y="3908474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3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4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6" y="29178"/>
                </a:lnTo>
                <a:lnTo>
                  <a:pt x="43206" y="22907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1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1" y="25549"/>
                </a:lnTo>
                <a:lnTo>
                  <a:pt x="0" y="27378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959649" y="3983558"/>
            <a:ext cx="34923" cy="15985"/>
          </a:xfrm>
          <a:custGeom>
            <a:avLst/>
            <a:gdLst/>
            <a:ahLst/>
            <a:cxnLst/>
            <a:rect l="l" t="t" r="r" b="b"/>
            <a:pathLst>
              <a:path w="38415" h="18116">
                <a:moveTo>
                  <a:pt x="38415" y="18116"/>
                </a:moveTo>
                <a:lnTo>
                  <a:pt x="38415" y="15677"/>
                </a:lnTo>
                <a:lnTo>
                  <a:pt x="33478" y="14980"/>
                </a:lnTo>
                <a:lnTo>
                  <a:pt x="30255" y="13819"/>
                </a:lnTo>
                <a:lnTo>
                  <a:pt x="11585" y="0"/>
                </a:lnTo>
                <a:lnTo>
                  <a:pt x="11585" y="6387"/>
                </a:lnTo>
                <a:lnTo>
                  <a:pt x="10844" y="10437"/>
                </a:lnTo>
                <a:lnTo>
                  <a:pt x="9364" y="12150"/>
                </a:lnTo>
                <a:lnTo>
                  <a:pt x="7883" y="13863"/>
                </a:lnTo>
                <a:lnTo>
                  <a:pt x="4762" y="15038"/>
                </a:lnTo>
                <a:lnTo>
                  <a:pt x="0" y="15677"/>
                </a:lnTo>
                <a:lnTo>
                  <a:pt x="0" y="18116"/>
                </a:lnTo>
                <a:lnTo>
                  <a:pt x="38415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002886" y="3927705"/>
            <a:ext cx="44168" cy="73680"/>
          </a:xfrm>
          <a:custGeom>
            <a:avLst/>
            <a:gdLst/>
            <a:ahLst/>
            <a:cxnLst/>
            <a:rect l="l" t="t" r="r" b="b"/>
            <a:pathLst>
              <a:path w="48585" h="83504">
                <a:moveTo>
                  <a:pt x="21401" y="3914"/>
                </a:moveTo>
                <a:lnTo>
                  <a:pt x="20989" y="4266"/>
                </a:lnTo>
                <a:lnTo>
                  <a:pt x="21723" y="9008"/>
                </a:lnTo>
                <a:lnTo>
                  <a:pt x="18239" y="14872"/>
                </a:lnTo>
                <a:lnTo>
                  <a:pt x="20989" y="4266"/>
                </a:lnTo>
                <a:lnTo>
                  <a:pt x="11444" y="12434"/>
                </a:lnTo>
                <a:lnTo>
                  <a:pt x="9533" y="15146"/>
                </a:lnTo>
                <a:lnTo>
                  <a:pt x="7629" y="17850"/>
                </a:lnTo>
                <a:lnTo>
                  <a:pt x="2716" y="29496"/>
                </a:lnTo>
                <a:lnTo>
                  <a:pt x="1078" y="42657"/>
                </a:lnTo>
                <a:lnTo>
                  <a:pt x="1276" y="47376"/>
                </a:lnTo>
                <a:lnTo>
                  <a:pt x="4025" y="59935"/>
                </a:lnTo>
                <a:lnTo>
                  <a:pt x="10006" y="71138"/>
                </a:lnTo>
                <a:lnTo>
                  <a:pt x="10990" y="17834"/>
                </a:lnTo>
                <a:lnTo>
                  <a:pt x="11933" y="22392"/>
                </a:lnTo>
                <a:lnTo>
                  <a:pt x="13883" y="32292"/>
                </a:lnTo>
                <a:lnTo>
                  <a:pt x="15857" y="47079"/>
                </a:lnTo>
                <a:lnTo>
                  <a:pt x="22058" y="80992"/>
                </a:lnTo>
                <a:lnTo>
                  <a:pt x="9756" y="75406"/>
                </a:lnTo>
                <a:lnTo>
                  <a:pt x="8304" y="77090"/>
                </a:lnTo>
                <a:lnTo>
                  <a:pt x="5052" y="78280"/>
                </a:lnTo>
                <a:lnTo>
                  <a:pt x="0" y="78977"/>
                </a:lnTo>
                <a:lnTo>
                  <a:pt x="0" y="81416"/>
                </a:lnTo>
                <a:lnTo>
                  <a:pt x="24294" y="81416"/>
                </a:lnTo>
                <a:lnTo>
                  <a:pt x="26829" y="69454"/>
                </a:lnTo>
                <a:lnTo>
                  <a:pt x="24294" y="81416"/>
                </a:lnTo>
                <a:lnTo>
                  <a:pt x="30386" y="77177"/>
                </a:lnTo>
                <a:lnTo>
                  <a:pt x="33304" y="78396"/>
                </a:lnTo>
                <a:lnTo>
                  <a:pt x="37717" y="81416"/>
                </a:lnTo>
                <a:lnTo>
                  <a:pt x="35725" y="83504"/>
                </a:lnTo>
                <a:lnTo>
                  <a:pt x="48585" y="81085"/>
                </a:lnTo>
                <a:lnTo>
                  <a:pt x="37717" y="78977"/>
                </a:lnTo>
                <a:lnTo>
                  <a:pt x="35079" y="70964"/>
                </a:lnTo>
                <a:lnTo>
                  <a:pt x="28963" y="75319"/>
                </a:lnTo>
                <a:lnTo>
                  <a:pt x="27540" y="73461"/>
                </a:lnTo>
                <a:lnTo>
                  <a:pt x="26829" y="65970"/>
                </a:lnTo>
                <a:lnTo>
                  <a:pt x="23030" y="61731"/>
                </a:lnTo>
                <a:lnTo>
                  <a:pt x="20345" y="58140"/>
                </a:lnTo>
                <a:lnTo>
                  <a:pt x="26829" y="32292"/>
                </a:lnTo>
                <a:lnTo>
                  <a:pt x="14231" y="26718"/>
                </a:lnTo>
                <a:lnTo>
                  <a:pt x="15045" y="21956"/>
                </a:lnTo>
                <a:lnTo>
                  <a:pt x="16380" y="18008"/>
                </a:lnTo>
                <a:lnTo>
                  <a:pt x="26829" y="26718"/>
                </a:lnTo>
                <a:lnTo>
                  <a:pt x="26829" y="20969"/>
                </a:lnTo>
                <a:lnTo>
                  <a:pt x="25900" y="15482"/>
                </a:lnTo>
                <a:lnTo>
                  <a:pt x="24041" y="11301"/>
                </a:lnTo>
                <a:lnTo>
                  <a:pt x="22780" y="8394"/>
                </a:lnTo>
                <a:lnTo>
                  <a:pt x="26775" y="6075"/>
                </a:lnTo>
                <a:lnTo>
                  <a:pt x="33628" y="0"/>
                </a:lnTo>
                <a:lnTo>
                  <a:pt x="21401" y="3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011756" y="3943441"/>
            <a:ext cx="11183" cy="55727"/>
          </a:xfrm>
          <a:custGeom>
            <a:avLst/>
            <a:gdLst/>
            <a:ahLst/>
            <a:cxnLst/>
            <a:rect l="l" t="t" r="r" b="b"/>
            <a:pathLst>
              <a:path w="12301" h="63157">
                <a:moveTo>
                  <a:pt x="0" y="57572"/>
                </a:moveTo>
                <a:lnTo>
                  <a:pt x="12301" y="63157"/>
                </a:lnTo>
                <a:lnTo>
                  <a:pt x="2076" y="55614"/>
                </a:lnTo>
                <a:lnTo>
                  <a:pt x="2177" y="51852"/>
                </a:lnTo>
                <a:lnTo>
                  <a:pt x="2177" y="45465"/>
                </a:lnTo>
                <a:lnTo>
                  <a:pt x="12301" y="63157"/>
                </a:lnTo>
                <a:lnTo>
                  <a:pt x="6101" y="29244"/>
                </a:lnTo>
                <a:lnTo>
                  <a:pt x="2177" y="10190"/>
                </a:lnTo>
                <a:lnTo>
                  <a:pt x="2177" y="4557"/>
                </a:lnTo>
                <a:lnTo>
                  <a:pt x="1234" y="0"/>
                </a:lnTo>
                <a:lnTo>
                  <a:pt x="250" y="53304"/>
                </a:lnTo>
                <a:lnTo>
                  <a:pt x="1607" y="55021"/>
                </a:lnTo>
                <a:lnTo>
                  <a:pt x="1451" y="55888"/>
                </a:lnTo>
                <a:lnTo>
                  <a:pt x="0" y="57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015824" y="3927456"/>
            <a:ext cx="49968" cy="28742"/>
          </a:xfrm>
          <a:custGeom>
            <a:avLst/>
            <a:gdLst/>
            <a:ahLst/>
            <a:cxnLst/>
            <a:rect l="l" t="t" r="r" b="b"/>
            <a:pathLst>
              <a:path w="54965" h="32574">
                <a:moveTo>
                  <a:pt x="12543" y="6358"/>
                </a:moveTo>
                <a:lnTo>
                  <a:pt x="25842" y="6358"/>
                </a:lnTo>
                <a:lnTo>
                  <a:pt x="30604" y="8913"/>
                </a:lnTo>
                <a:lnTo>
                  <a:pt x="33449" y="14022"/>
                </a:lnTo>
                <a:lnTo>
                  <a:pt x="35017" y="16868"/>
                </a:lnTo>
                <a:lnTo>
                  <a:pt x="36121" y="21193"/>
                </a:lnTo>
                <a:lnTo>
                  <a:pt x="36759" y="27000"/>
                </a:lnTo>
                <a:lnTo>
                  <a:pt x="12597" y="27000"/>
                </a:lnTo>
                <a:lnTo>
                  <a:pt x="2148" y="18290"/>
                </a:lnTo>
                <a:lnTo>
                  <a:pt x="813" y="22239"/>
                </a:lnTo>
                <a:lnTo>
                  <a:pt x="0" y="27000"/>
                </a:lnTo>
                <a:lnTo>
                  <a:pt x="12597" y="32574"/>
                </a:lnTo>
                <a:lnTo>
                  <a:pt x="54965" y="32574"/>
                </a:lnTo>
                <a:lnTo>
                  <a:pt x="12597" y="28045"/>
                </a:lnTo>
                <a:lnTo>
                  <a:pt x="54965" y="32574"/>
                </a:lnTo>
                <a:lnTo>
                  <a:pt x="52586" y="18576"/>
                </a:lnTo>
                <a:lnTo>
                  <a:pt x="45732" y="8492"/>
                </a:lnTo>
                <a:lnTo>
                  <a:pt x="39575" y="2830"/>
                </a:lnTo>
                <a:lnTo>
                  <a:pt x="32404" y="0"/>
                </a:lnTo>
                <a:lnTo>
                  <a:pt x="24215" y="0"/>
                </a:lnTo>
                <a:lnTo>
                  <a:pt x="19396" y="282"/>
                </a:lnTo>
                <a:lnTo>
                  <a:pt x="12543" y="6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021382" y="3956198"/>
            <a:ext cx="5895" cy="29716"/>
          </a:xfrm>
          <a:custGeom>
            <a:avLst/>
            <a:gdLst/>
            <a:ahLst/>
            <a:cxnLst/>
            <a:rect l="l" t="t" r="r" b="b"/>
            <a:pathLst>
              <a:path w="6484" h="33678">
                <a:moveTo>
                  <a:pt x="6484" y="0"/>
                </a:moveTo>
                <a:lnTo>
                  <a:pt x="0" y="25848"/>
                </a:lnTo>
                <a:lnTo>
                  <a:pt x="2684" y="29439"/>
                </a:lnTo>
                <a:lnTo>
                  <a:pt x="6483" y="33678"/>
                </a:lnTo>
                <a:lnTo>
                  <a:pt x="6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013735" y="3947463"/>
            <a:ext cx="3567" cy="21782"/>
          </a:xfrm>
          <a:custGeom>
            <a:avLst/>
            <a:gdLst/>
            <a:ahLst/>
            <a:cxnLst/>
            <a:rect l="l" t="t" r="r" b="b"/>
            <a:pathLst>
              <a:path w="3924" h="24686">
                <a:moveTo>
                  <a:pt x="0" y="0"/>
                </a:moveTo>
                <a:lnTo>
                  <a:pt x="0" y="5632"/>
                </a:lnTo>
                <a:lnTo>
                  <a:pt x="3924" y="24686"/>
                </a:lnTo>
                <a:lnTo>
                  <a:pt x="1949" y="9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013643" y="3983558"/>
            <a:ext cx="9295" cy="15611"/>
          </a:xfrm>
          <a:custGeom>
            <a:avLst/>
            <a:gdLst/>
            <a:ahLst/>
            <a:cxnLst/>
            <a:rect l="l" t="t" r="r" b="b"/>
            <a:pathLst>
              <a:path w="10225" h="17692">
                <a:moveTo>
                  <a:pt x="101" y="6387"/>
                </a:moveTo>
                <a:lnTo>
                  <a:pt x="0" y="10149"/>
                </a:lnTo>
                <a:lnTo>
                  <a:pt x="10225" y="17692"/>
                </a:lnTo>
                <a:lnTo>
                  <a:pt x="101" y="0"/>
                </a:lnTo>
                <a:lnTo>
                  <a:pt x="101" y="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034777" y="3974106"/>
            <a:ext cx="34183" cy="25146"/>
          </a:xfrm>
          <a:custGeom>
            <a:avLst/>
            <a:gdLst/>
            <a:ahLst/>
            <a:cxnLst/>
            <a:rect l="l" t="t" r="r" b="b"/>
            <a:pathLst>
              <a:path w="37601" h="28499">
                <a:moveTo>
                  <a:pt x="22968" y="13587"/>
                </a:moveTo>
                <a:lnTo>
                  <a:pt x="18786" y="16780"/>
                </a:lnTo>
                <a:lnTo>
                  <a:pt x="13647" y="18377"/>
                </a:lnTo>
                <a:lnTo>
                  <a:pt x="0" y="18377"/>
                </a:lnTo>
                <a:lnTo>
                  <a:pt x="2638" y="26390"/>
                </a:lnTo>
                <a:lnTo>
                  <a:pt x="13506" y="28499"/>
                </a:lnTo>
                <a:lnTo>
                  <a:pt x="24230" y="21513"/>
                </a:lnTo>
                <a:lnTo>
                  <a:pt x="30764" y="15242"/>
                </a:lnTo>
                <a:lnTo>
                  <a:pt x="35221" y="8419"/>
                </a:lnTo>
                <a:lnTo>
                  <a:pt x="37601" y="1045"/>
                </a:lnTo>
                <a:lnTo>
                  <a:pt x="34552" y="0"/>
                </a:lnTo>
                <a:lnTo>
                  <a:pt x="31011" y="5864"/>
                </a:lnTo>
                <a:lnTo>
                  <a:pt x="27149" y="10393"/>
                </a:lnTo>
                <a:lnTo>
                  <a:pt x="22968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27276" y="3985915"/>
            <a:ext cx="7500" cy="8248"/>
          </a:xfrm>
          <a:custGeom>
            <a:avLst/>
            <a:gdLst/>
            <a:ahLst/>
            <a:cxnLst/>
            <a:rect l="l" t="t" r="r" b="b"/>
            <a:pathLst>
              <a:path w="8250" h="9348">
                <a:moveTo>
                  <a:pt x="1717" y="1916"/>
                </a:moveTo>
                <a:lnTo>
                  <a:pt x="0" y="0"/>
                </a:lnTo>
                <a:lnTo>
                  <a:pt x="711" y="7490"/>
                </a:lnTo>
                <a:lnTo>
                  <a:pt x="2134" y="9348"/>
                </a:lnTo>
                <a:lnTo>
                  <a:pt x="8250" y="4993"/>
                </a:lnTo>
                <a:lnTo>
                  <a:pt x="1717" y="1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024972" y="3995802"/>
            <a:ext cx="12203" cy="5584"/>
          </a:xfrm>
          <a:custGeom>
            <a:avLst/>
            <a:gdLst/>
            <a:ahLst/>
            <a:cxnLst/>
            <a:rect l="l" t="t" r="r" b="b"/>
            <a:pathLst>
              <a:path w="13423" h="6328">
                <a:moveTo>
                  <a:pt x="13423" y="4238"/>
                </a:moveTo>
                <a:lnTo>
                  <a:pt x="9009" y="1219"/>
                </a:lnTo>
                <a:lnTo>
                  <a:pt x="6092" y="0"/>
                </a:lnTo>
                <a:lnTo>
                  <a:pt x="0" y="4238"/>
                </a:lnTo>
                <a:lnTo>
                  <a:pt x="11018" y="6328"/>
                </a:lnTo>
                <a:lnTo>
                  <a:pt x="11431" y="6326"/>
                </a:lnTo>
                <a:lnTo>
                  <a:pt x="13423" y="4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095093" y="3892258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3" y="0"/>
                </a:lnTo>
                <a:lnTo>
                  <a:pt x="4355" y="900"/>
                </a:lnTo>
                <a:lnTo>
                  <a:pt x="2613" y="2699"/>
                </a:lnTo>
                <a:lnTo>
                  <a:pt x="870" y="4500"/>
                </a:lnTo>
                <a:lnTo>
                  <a:pt x="0" y="6648"/>
                </a:lnTo>
                <a:lnTo>
                  <a:pt x="0" y="11642"/>
                </a:lnTo>
                <a:lnTo>
                  <a:pt x="870" y="13776"/>
                </a:lnTo>
                <a:lnTo>
                  <a:pt x="2613" y="15546"/>
                </a:lnTo>
                <a:lnTo>
                  <a:pt x="4355" y="17318"/>
                </a:lnTo>
                <a:lnTo>
                  <a:pt x="6503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1" y="15546"/>
                </a:lnTo>
                <a:lnTo>
                  <a:pt x="17232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085670" y="3927225"/>
            <a:ext cx="29366" cy="68808"/>
          </a:xfrm>
          <a:custGeom>
            <a:avLst/>
            <a:gdLst/>
            <a:ahLst/>
            <a:cxnLst/>
            <a:rect l="l" t="t" r="r" b="b"/>
            <a:pathLst>
              <a:path w="32303" h="77982">
                <a:moveTo>
                  <a:pt x="13908" y="5225"/>
                </a:moveTo>
                <a:lnTo>
                  <a:pt x="3746" y="8535"/>
                </a:lnTo>
                <a:lnTo>
                  <a:pt x="0" y="9755"/>
                </a:lnTo>
                <a:lnTo>
                  <a:pt x="0" y="12455"/>
                </a:lnTo>
                <a:lnTo>
                  <a:pt x="2904" y="11642"/>
                </a:lnTo>
                <a:lnTo>
                  <a:pt x="4661" y="11177"/>
                </a:lnTo>
                <a:lnTo>
                  <a:pt x="5270" y="11061"/>
                </a:lnTo>
                <a:lnTo>
                  <a:pt x="7143" y="10887"/>
                </a:lnTo>
                <a:lnTo>
                  <a:pt x="9931" y="10887"/>
                </a:lnTo>
                <a:lnTo>
                  <a:pt x="11760" y="12077"/>
                </a:lnTo>
                <a:lnTo>
                  <a:pt x="12631" y="14458"/>
                </a:lnTo>
                <a:lnTo>
                  <a:pt x="13154" y="15910"/>
                </a:lnTo>
                <a:lnTo>
                  <a:pt x="13415" y="18523"/>
                </a:lnTo>
                <a:lnTo>
                  <a:pt x="13415" y="63843"/>
                </a:lnTo>
                <a:lnTo>
                  <a:pt x="32303" y="77982"/>
                </a:lnTo>
                <a:lnTo>
                  <a:pt x="30706" y="76298"/>
                </a:lnTo>
                <a:lnTo>
                  <a:pt x="29109" y="74614"/>
                </a:lnTo>
                <a:lnTo>
                  <a:pt x="28310" y="70462"/>
                </a:lnTo>
                <a:lnTo>
                  <a:pt x="28310" y="1306"/>
                </a:lnTo>
                <a:lnTo>
                  <a:pt x="28136" y="0"/>
                </a:lnTo>
                <a:lnTo>
                  <a:pt x="26626" y="348"/>
                </a:lnTo>
                <a:lnTo>
                  <a:pt x="25000" y="1045"/>
                </a:lnTo>
                <a:lnTo>
                  <a:pt x="20993" y="2729"/>
                </a:lnTo>
                <a:lnTo>
                  <a:pt x="13908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084957" y="3983558"/>
            <a:ext cx="38485" cy="15985"/>
          </a:xfrm>
          <a:custGeom>
            <a:avLst/>
            <a:gdLst/>
            <a:ahLst/>
            <a:cxnLst/>
            <a:rect l="l" t="t" r="r" b="b"/>
            <a:pathLst>
              <a:path w="42334" h="18116">
                <a:moveTo>
                  <a:pt x="42334" y="18116"/>
                </a:moveTo>
                <a:lnTo>
                  <a:pt x="42334" y="15677"/>
                </a:lnTo>
                <a:lnTo>
                  <a:pt x="36702" y="15213"/>
                </a:lnTo>
                <a:lnTo>
                  <a:pt x="33086" y="14138"/>
                </a:lnTo>
                <a:lnTo>
                  <a:pt x="14198" y="0"/>
                </a:lnTo>
                <a:lnTo>
                  <a:pt x="14198" y="6793"/>
                </a:lnTo>
                <a:lnTo>
                  <a:pt x="13385" y="10959"/>
                </a:lnTo>
                <a:lnTo>
                  <a:pt x="11759" y="12498"/>
                </a:lnTo>
                <a:lnTo>
                  <a:pt x="10133" y="14037"/>
                </a:lnTo>
                <a:lnTo>
                  <a:pt x="6213" y="15096"/>
                </a:lnTo>
                <a:lnTo>
                  <a:pt x="0" y="15677"/>
                </a:lnTo>
                <a:lnTo>
                  <a:pt x="0" y="18116"/>
                </a:lnTo>
                <a:lnTo>
                  <a:pt x="42334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152009" y="3927072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6" y="16679"/>
                </a:lnTo>
                <a:lnTo>
                  <a:pt x="35278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6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7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2" y="7345"/>
                </a:lnTo>
                <a:lnTo>
                  <a:pt x="31416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6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6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4" y="9929"/>
                </a:lnTo>
                <a:lnTo>
                  <a:pt x="434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8" y="12019"/>
                </a:lnTo>
                <a:lnTo>
                  <a:pt x="8594" y="12019"/>
                </a:lnTo>
                <a:lnTo>
                  <a:pt x="10553" y="13253"/>
                </a:lnTo>
                <a:lnTo>
                  <a:pt x="11628" y="15721"/>
                </a:lnTo>
                <a:lnTo>
                  <a:pt x="12702" y="18188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6" y="76429"/>
                </a:lnTo>
                <a:lnTo>
                  <a:pt x="8885" y="77851"/>
                </a:lnTo>
                <a:lnTo>
                  <a:pt x="5341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5"/>
                </a:lnTo>
                <a:lnTo>
                  <a:pt x="33681" y="78461"/>
                </a:lnTo>
                <a:lnTo>
                  <a:pt x="31358" y="76516"/>
                </a:lnTo>
                <a:lnTo>
                  <a:pt x="29035" y="74570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019467" y="3931471"/>
            <a:ext cx="3167" cy="9357"/>
          </a:xfrm>
          <a:custGeom>
            <a:avLst/>
            <a:gdLst/>
            <a:ahLst/>
            <a:cxnLst/>
            <a:rect l="l" t="t" r="r" b="b"/>
            <a:pathLst>
              <a:path w="3484" h="10605">
                <a:moveTo>
                  <a:pt x="2750" y="0"/>
                </a:moveTo>
                <a:lnTo>
                  <a:pt x="0" y="10605"/>
                </a:lnTo>
                <a:lnTo>
                  <a:pt x="3484" y="4741"/>
                </a:lnTo>
                <a:lnTo>
                  <a:pt x="2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959886" y="3892258"/>
            <a:ext cx="62081" cy="103494"/>
          </a:xfrm>
          <a:custGeom>
            <a:avLst/>
            <a:gdLst/>
            <a:ahLst/>
            <a:cxnLst/>
            <a:rect l="l" t="t" r="r" b="b"/>
            <a:pathLst>
              <a:path w="68289" h="117293">
                <a:moveTo>
                  <a:pt x="2047" y="10495"/>
                </a:moveTo>
                <a:lnTo>
                  <a:pt x="3919" y="10364"/>
                </a:lnTo>
                <a:lnTo>
                  <a:pt x="7171" y="10364"/>
                </a:lnTo>
                <a:lnTo>
                  <a:pt x="9218" y="11133"/>
                </a:lnTo>
                <a:lnTo>
                  <a:pt x="10060" y="12672"/>
                </a:lnTo>
                <a:lnTo>
                  <a:pt x="10902" y="14211"/>
                </a:lnTo>
                <a:lnTo>
                  <a:pt x="11323" y="16606"/>
                </a:lnTo>
                <a:lnTo>
                  <a:pt x="11323" y="103473"/>
                </a:lnTo>
                <a:lnTo>
                  <a:pt x="29994" y="117293"/>
                </a:lnTo>
                <a:lnTo>
                  <a:pt x="28484" y="115667"/>
                </a:lnTo>
                <a:lnTo>
                  <a:pt x="26973" y="114041"/>
                </a:lnTo>
                <a:lnTo>
                  <a:pt x="26219" y="109976"/>
                </a:lnTo>
                <a:lnTo>
                  <a:pt x="26219" y="59546"/>
                </a:lnTo>
                <a:lnTo>
                  <a:pt x="28338" y="57427"/>
                </a:lnTo>
                <a:lnTo>
                  <a:pt x="32578" y="54175"/>
                </a:lnTo>
                <a:lnTo>
                  <a:pt x="36817" y="50923"/>
                </a:lnTo>
                <a:lnTo>
                  <a:pt x="41202" y="49297"/>
                </a:lnTo>
                <a:lnTo>
                  <a:pt x="50958" y="49297"/>
                </a:lnTo>
                <a:lnTo>
                  <a:pt x="54515" y="51039"/>
                </a:lnTo>
                <a:lnTo>
                  <a:pt x="56402" y="54523"/>
                </a:lnTo>
                <a:lnTo>
                  <a:pt x="56833" y="55319"/>
                </a:lnTo>
                <a:lnTo>
                  <a:pt x="58744" y="52607"/>
                </a:lnTo>
                <a:lnTo>
                  <a:pt x="68289" y="44440"/>
                </a:lnTo>
                <a:lnTo>
                  <a:pt x="67915" y="43578"/>
                </a:lnTo>
                <a:lnTo>
                  <a:pt x="61498" y="39629"/>
                </a:lnTo>
                <a:lnTo>
                  <a:pt x="46167" y="39629"/>
                </a:lnTo>
                <a:lnTo>
                  <a:pt x="40650" y="41371"/>
                </a:lnTo>
                <a:lnTo>
                  <a:pt x="35540" y="44855"/>
                </a:lnTo>
                <a:lnTo>
                  <a:pt x="32694" y="46830"/>
                </a:lnTo>
                <a:lnTo>
                  <a:pt x="29442" y="49907"/>
                </a:lnTo>
                <a:lnTo>
                  <a:pt x="25783" y="54088"/>
                </a:lnTo>
                <a:lnTo>
                  <a:pt x="25783" y="609"/>
                </a:lnTo>
                <a:lnTo>
                  <a:pt x="25609" y="0"/>
                </a:lnTo>
                <a:lnTo>
                  <a:pt x="17247" y="2613"/>
                </a:lnTo>
                <a:lnTo>
                  <a:pt x="15795" y="3077"/>
                </a:lnTo>
                <a:lnTo>
                  <a:pt x="13196" y="3846"/>
                </a:lnTo>
                <a:lnTo>
                  <a:pt x="9450" y="4921"/>
                </a:lnTo>
                <a:lnTo>
                  <a:pt x="5705" y="5995"/>
                </a:lnTo>
                <a:lnTo>
                  <a:pt x="2555" y="6909"/>
                </a:lnTo>
                <a:lnTo>
                  <a:pt x="0" y="7664"/>
                </a:lnTo>
                <a:lnTo>
                  <a:pt x="0" y="10800"/>
                </a:lnTo>
                <a:lnTo>
                  <a:pt x="2047" y="10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598176" y="3927148"/>
            <a:ext cx="69713" cy="74391"/>
          </a:xfrm>
          <a:custGeom>
            <a:avLst/>
            <a:gdLst/>
            <a:ahLst/>
            <a:cxnLst/>
            <a:rect l="l" t="t" r="r" b="b"/>
            <a:pathLst>
              <a:path w="76684" h="84310">
                <a:moveTo>
                  <a:pt x="27410" y="75877"/>
                </a:moveTo>
                <a:lnTo>
                  <a:pt x="26481" y="73075"/>
                </a:lnTo>
                <a:lnTo>
                  <a:pt x="26481" y="20119"/>
                </a:lnTo>
                <a:lnTo>
                  <a:pt x="29617" y="17042"/>
                </a:lnTo>
                <a:lnTo>
                  <a:pt x="32172" y="14835"/>
                </a:lnTo>
                <a:lnTo>
                  <a:pt x="34146" y="13500"/>
                </a:lnTo>
                <a:lnTo>
                  <a:pt x="37690" y="11177"/>
                </a:lnTo>
                <a:lnTo>
                  <a:pt x="41174" y="10016"/>
                </a:lnTo>
                <a:lnTo>
                  <a:pt x="49594" y="10016"/>
                </a:lnTo>
                <a:lnTo>
                  <a:pt x="53020" y="11656"/>
                </a:lnTo>
                <a:lnTo>
                  <a:pt x="54879" y="14937"/>
                </a:lnTo>
                <a:lnTo>
                  <a:pt x="56737" y="18218"/>
                </a:lnTo>
                <a:lnTo>
                  <a:pt x="57666" y="22355"/>
                </a:lnTo>
                <a:lnTo>
                  <a:pt x="57666" y="64540"/>
                </a:lnTo>
                <a:lnTo>
                  <a:pt x="76684" y="78592"/>
                </a:lnTo>
                <a:lnTo>
                  <a:pt x="75001" y="76733"/>
                </a:lnTo>
                <a:lnTo>
                  <a:pt x="73316" y="74875"/>
                </a:lnTo>
                <a:lnTo>
                  <a:pt x="72474" y="71856"/>
                </a:lnTo>
                <a:lnTo>
                  <a:pt x="72474" y="27000"/>
                </a:lnTo>
                <a:lnTo>
                  <a:pt x="70121" y="12603"/>
                </a:lnTo>
                <a:lnTo>
                  <a:pt x="63067" y="3396"/>
                </a:lnTo>
                <a:lnTo>
                  <a:pt x="59815" y="1132"/>
                </a:lnTo>
                <a:lnTo>
                  <a:pt x="56215" y="0"/>
                </a:lnTo>
                <a:lnTo>
                  <a:pt x="47387" y="0"/>
                </a:lnTo>
                <a:lnTo>
                  <a:pt x="42683" y="1422"/>
                </a:lnTo>
                <a:lnTo>
                  <a:pt x="38154" y="4267"/>
                </a:lnTo>
                <a:lnTo>
                  <a:pt x="35134" y="6125"/>
                </a:lnTo>
                <a:lnTo>
                  <a:pt x="30953" y="9551"/>
                </a:lnTo>
                <a:lnTo>
                  <a:pt x="25610" y="14545"/>
                </a:lnTo>
                <a:lnTo>
                  <a:pt x="22528" y="11671"/>
                </a:lnTo>
                <a:lnTo>
                  <a:pt x="22877" y="71943"/>
                </a:lnTo>
                <a:lnTo>
                  <a:pt x="15893" y="64830"/>
                </a:lnTo>
                <a:lnTo>
                  <a:pt x="17650" y="56991"/>
                </a:lnTo>
                <a:lnTo>
                  <a:pt x="16379" y="34506"/>
                </a:lnTo>
                <a:lnTo>
                  <a:pt x="12566" y="22378"/>
                </a:lnTo>
                <a:lnTo>
                  <a:pt x="11150" y="18319"/>
                </a:lnTo>
                <a:lnTo>
                  <a:pt x="10801" y="15706"/>
                </a:lnTo>
                <a:lnTo>
                  <a:pt x="11420" y="4463"/>
                </a:lnTo>
                <a:lnTo>
                  <a:pt x="7200" y="2281"/>
                </a:lnTo>
                <a:lnTo>
                  <a:pt x="7666" y="5690"/>
                </a:lnTo>
                <a:lnTo>
                  <a:pt x="6471" y="10016"/>
                </a:lnTo>
                <a:lnTo>
                  <a:pt x="3310" y="10887"/>
                </a:lnTo>
                <a:lnTo>
                  <a:pt x="6736" y="10887"/>
                </a:lnTo>
                <a:lnTo>
                  <a:pt x="6966" y="10998"/>
                </a:lnTo>
                <a:lnTo>
                  <a:pt x="9001" y="11990"/>
                </a:lnTo>
                <a:lnTo>
                  <a:pt x="10105" y="14197"/>
                </a:lnTo>
                <a:lnTo>
                  <a:pt x="10943" y="18900"/>
                </a:lnTo>
                <a:lnTo>
                  <a:pt x="11150" y="19344"/>
                </a:lnTo>
                <a:lnTo>
                  <a:pt x="12380" y="70811"/>
                </a:lnTo>
                <a:lnTo>
                  <a:pt x="12855" y="80255"/>
                </a:lnTo>
                <a:lnTo>
                  <a:pt x="10593" y="73853"/>
                </a:lnTo>
                <a:lnTo>
                  <a:pt x="9463" y="75776"/>
                </a:lnTo>
                <a:lnTo>
                  <a:pt x="10322" y="74977"/>
                </a:lnTo>
                <a:lnTo>
                  <a:pt x="9463" y="75776"/>
                </a:lnTo>
                <a:lnTo>
                  <a:pt x="8668" y="76516"/>
                </a:lnTo>
                <a:lnTo>
                  <a:pt x="8866" y="76792"/>
                </a:lnTo>
                <a:lnTo>
                  <a:pt x="7481" y="77619"/>
                </a:lnTo>
                <a:lnTo>
                  <a:pt x="7012" y="78055"/>
                </a:lnTo>
                <a:lnTo>
                  <a:pt x="6364" y="78286"/>
                </a:lnTo>
                <a:lnTo>
                  <a:pt x="3858" y="79782"/>
                </a:lnTo>
                <a:lnTo>
                  <a:pt x="0" y="79782"/>
                </a:lnTo>
                <a:lnTo>
                  <a:pt x="0" y="82046"/>
                </a:lnTo>
                <a:lnTo>
                  <a:pt x="692" y="84310"/>
                </a:lnTo>
                <a:lnTo>
                  <a:pt x="7481" y="82046"/>
                </a:lnTo>
                <a:lnTo>
                  <a:pt x="38067" y="82046"/>
                </a:lnTo>
                <a:lnTo>
                  <a:pt x="38067" y="79608"/>
                </a:lnTo>
                <a:lnTo>
                  <a:pt x="34060" y="79492"/>
                </a:lnTo>
                <a:lnTo>
                  <a:pt x="31127" y="78722"/>
                </a:lnTo>
                <a:lnTo>
                  <a:pt x="29269" y="77300"/>
                </a:lnTo>
                <a:lnTo>
                  <a:pt x="27410" y="75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04978" y="3994663"/>
            <a:ext cx="1259" cy="973"/>
          </a:xfrm>
          <a:custGeom>
            <a:avLst/>
            <a:gdLst/>
            <a:ahLst/>
            <a:cxnLst/>
            <a:rect l="l" t="t" r="r" b="b"/>
            <a:pathLst>
              <a:path w="1385" h="1103">
                <a:moveTo>
                  <a:pt x="1385" y="275"/>
                </a:moveTo>
                <a:lnTo>
                  <a:pt x="1186" y="0"/>
                </a:lnTo>
                <a:lnTo>
                  <a:pt x="0" y="1103"/>
                </a:lnTo>
                <a:lnTo>
                  <a:pt x="1385" y="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03962" y="3995635"/>
            <a:ext cx="1015" cy="588"/>
          </a:xfrm>
          <a:custGeom>
            <a:avLst/>
            <a:gdLst/>
            <a:ahLst/>
            <a:cxnLst/>
            <a:rect l="l" t="t" r="r" b="b"/>
            <a:pathLst>
              <a:path w="1116" h="666">
                <a:moveTo>
                  <a:pt x="1116" y="0"/>
                </a:moveTo>
                <a:lnTo>
                  <a:pt x="0" y="666"/>
                </a:lnTo>
                <a:lnTo>
                  <a:pt x="648" y="435"/>
                </a:lnTo>
                <a:lnTo>
                  <a:pt x="11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379718" y="3927072"/>
            <a:ext cx="53849" cy="72471"/>
          </a:xfrm>
          <a:custGeom>
            <a:avLst/>
            <a:gdLst/>
            <a:ahLst/>
            <a:cxnLst/>
            <a:rect l="l" t="t" r="r" b="b"/>
            <a:pathLst>
              <a:path w="59234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3" y="12774"/>
                </a:lnTo>
                <a:lnTo>
                  <a:pt x="45079" y="14806"/>
                </a:lnTo>
                <a:lnTo>
                  <a:pt x="47314" y="16838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4" y="11787"/>
                </a:lnTo>
                <a:lnTo>
                  <a:pt x="59234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500" y="87"/>
                </a:lnTo>
                <a:lnTo>
                  <a:pt x="41913" y="1538"/>
                </a:lnTo>
                <a:lnTo>
                  <a:pt x="38458" y="4441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1" y="2641"/>
                </a:lnTo>
                <a:lnTo>
                  <a:pt x="17857" y="3745"/>
                </a:lnTo>
                <a:lnTo>
                  <a:pt x="16522" y="4267"/>
                </a:lnTo>
                <a:lnTo>
                  <a:pt x="14111" y="5138"/>
                </a:lnTo>
                <a:lnTo>
                  <a:pt x="10626" y="6358"/>
                </a:lnTo>
                <a:lnTo>
                  <a:pt x="7143" y="7577"/>
                </a:lnTo>
                <a:lnTo>
                  <a:pt x="3746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1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8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6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6"/>
                </a:lnTo>
                <a:lnTo>
                  <a:pt x="33681" y="78461"/>
                </a:lnTo>
                <a:lnTo>
                  <a:pt x="31359" y="76516"/>
                </a:lnTo>
                <a:lnTo>
                  <a:pt x="29036" y="74570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107842" y="3927072"/>
            <a:ext cx="2797" cy="2856"/>
          </a:xfrm>
          <a:custGeom>
            <a:avLst/>
            <a:gdLst/>
            <a:ahLst/>
            <a:cxnLst/>
            <a:rect l="l" t="t" r="r" b="b"/>
            <a:pathLst>
              <a:path w="3077" h="3237">
                <a:moveTo>
                  <a:pt x="0" y="1393"/>
                </a:moveTo>
                <a:lnTo>
                  <a:pt x="2341" y="3237"/>
                </a:lnTo>
                <a:lnTo>
                  <a:pt x="3077" y="0"/>
                </a:lnTo>
                <a:lnTo>
                  <a:pt x="0" y="1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072816" y="3944491"/>
            <a:ext cx="18289" cy="79900"/>
          </a:xfrm>
          <a:custGeom>
            <a:avLst/>
            <a:gdLst/>
            <a:ahLst/>
            <a:cxnLst/>
            <a:rect l="l" t="t" r="r" b="b"/>
            <a:pathLst>
              <a:path w="20118" h="90553">
                <a:moveTo>
                  <a:pt x="0" y="0"/>
                </a:moveTo>
                <a:lnTo>
                  <a:pt x="0" y="90553"/>
                </a:lnTo>
                <a:lnTo>
                  <a:pt x="0" y="56207"/>
                </a:lnTo>
                <a:lnTo>
                  <a:pt x="3135" y="59459"/>
                </a:lnTo>
                <a:lnTo>
                  <a:pt x="6562" y="61694"/>
                </a:lnTo>
                <a:lnTo>
                  <a:pt x="10279" y="62914"/>
                </a:lnTo>
                <a:lnTo>
                  <a:pt x="12660" y="63727"/>
                </a:lnTo>
                <a:lnTo>
                  <a:pt x="15476" y="64133"/>
                </a:lnTo>
                <a:lnTo>
                  <a:pt x="14775" y="62391"/>
                </a:lnTo>
                <a:lnTo>
                  <a:pt x="14775" y="59517"/>
                </a:lnTo>
                <a:lnTo>
                  <a:pt x="20118" y="59053"/>
                </a:lnTo>
                <a:lnTo>
                  <a:pt x="17334" y="58124"/>
                </a:lnTo>
                <a:lnTo>
                  <a:pt x="13270" y="58124"/>
                </a:lnTo>
                <a:lnTo>
                  <a:pt x="9742" y="57151"/>
                </a:lnTo>
                <a:lnTo>
                  <a:pt x="6750" y="55206"/>
                </a:lnTo>
                <a:lnTo>
                  <a:pt x="3760" y="53260"/>
                </a:lnTo>
                <a:lnTo>
                  <a:pt x="1510" y="50314"/>
                </a:lnTo>
                <a:lnTo>
                  <a:pt x="0" y="463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926285" y="3997391"/>
            <a:ext cx="109" cy="2151"/>
          </a:xfrm>
          <a:custGeom>
            <a:avLst/>
            <a:gdLst/>
            <a:ahLst/>
            <a:cxnLst/>
            <a:rect l="l" t="t" r="r" b="b"/>
            <a:pathLst>
              <a:path w="120" h="2438">
                <a:moveTo>
                  <a:pt x="120" y="2438"/>
                </a:moveTo>
                <a:lnTo>
                  <a:pt x="0" y="0"/>
                </a:lnTo>
                <a:lnTo>
                  <a:pt x="0" y="2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57698" y="3926687"/>
            <a:ext cx="54245" cy="73777"/>
          </a:xfrm>
          <a:custGeom>
            <a:avLst/>
            <a:gdLst/>
            <a:ahLst/>
            <a:cxnLst/>
            <a:rect l="l" t="t" r="r" b="b"/>
            <a:pathLst>
              <a:path w="59669" h="83614">
                <a:moveTo>
                  <a:pt x="46428" y="20816"/>
                </a:moveTo>
                <a:lnTo>
                  <a:pt x="45354" y="14981"/>
                </a:lnTo>
                <a:lnTo>
                  <a:pt x="43205" y="10974"/>
                </a:lnTo>
                <a:lnTo>
                  <a:pt x="34472" y="2743"/>
                </a:lnTo>
                <a:lnTo>
                  <a:pt x="20296" y="0"/>
                </a:lnTo>
                <a:lnTo>
                  <a:pt x="10598" y="0"/>
                </a:lnTo>
                <a:lnTo>
                  <a:pt x="3237" y="2221"/>
                </a:lnTo>
                <a:lnTo>
                  <a:pt x="5487" y="10335"/>
                </a:lnTo>
                <a:lnTo>
                  <a:pt x="6823" y="8187"/>
                </a:lnTo>
                <a:lnTo>
                  <a:pt x="9494" y="6619"/>
                </a:lnTo>
                <a:lnTo>
                  <a:pt x="12165" y="5109"/>
                </a:lnTo>
                <a:lnTo>
                  <a:pt x="14982" y="4354"/>
                </a:lnTo>
                <a:lnTo>
                  <a:pt x="24157" y="4354"/>
                </a:lnTo>
                <a:lnTo>
                  <a:pt x="28252" y="6300"/>
                </a:lnTo>
                <a:lnTo>
                  <a:pt x="30226" y="10190"/>
                </a:lnTo>
                <a:lnTo>
                  <a:pt x="31387" y="12513"/>
                </a:lnTo>
                <a:lnTo>
                  <a:pt x="31969" y="16635"/>
                </a:lnTo>
                <a:lnTo>
                  <a:pt x="31969" y="29961"/>
                </a:lnTo>
                <a:lnTo>
                  <a:pt x="20043" y="34594"/>
                </a:lnTo>
                <a:lnTo>
                  <a:pt x="15418" y="41633"/>
                </a:lnTo>
                <a:lnTo>
                  <a:pt x="19773" y="38962"/>
                </a:lnTo>
                <a:lnTo>
                  <a:pt x="25290" y="36523"/>
                </a:lnTo>
                <a:lnTo>
                  <a:pt x="31969" y="34317"/>
                </a:lnTo>
                <a:lnTo>
                  <a:pt x="31969" y="65236"/>
                </a:lnTo>
                <a:lnTo>
                  <a:pt x="30212" y="67965"/>
                </a:lnTo>
                <a:lnTo>
                  <a:pt x="26698" y="70114"/>
                </a:lnTo>
                <a:lnTo>
                  <a:pt x="23185" y="72263"/>
                </a:lnTo>
                <a:lnTo>
                  <a:pt x="19512" y="73337"/>
                </a:lnTo>
                <a:lnTo>
                  <a:pt x="12891" y="73337"/>
                </a:lnTo>
                <a:lnTo>
                  <a:pt x="10365" y="72524"/>
                </a:lnTo>
                <a:lnTo>
                  <a:pt x="9809" y="72125"/>
                </a:lnTo>
                <a:lnTo>
                  <a:pt x="8100" y="70898"/>
                </a:lnTo>
                <a:lnTo>
                  <a:pt x="9809" y="72379"/>
                </a:lnTo>
                <a:lnTo>
                  <a:pt x="8100" y="70898"/>
                </a:lnTo>
                <a:lnTo>
                  <a:pt x="7055" y="46801"/>
                </a:lnTo>
                <a:lnTo>
                  <a:pt x="7920" y="39870"/>
                </a:lnTo>
                <a:lnTo>
                  <a:pt x="6358" y="23023"/>
                </a:lnTo>
                <a:lnTo>
                  <a:pt x="5923" y="16592"/>
                </a:lnTo>
                <a:lnTo>
                  <a:pt x="6213" y="18247"/>
                </a:lnTo>
                <a:lnTo>
                  <a:pt x="6358" y="23023"/>
                </a:lnTo>
                <a:lnTo>
                  <a:pt x="6358" y="19771"/>
                </a:lnTo>
                <a:lnTo>
                  <a:pt x="7455" y="13125"/>
                </a:lnTo>
                <a:lnTo>
                  <a:pt x="5633" y="14937"/>
                </a:lnTo>
                <a:lnTo>
                  <a:pt x="5284" y="25287"/>
                </a:lnTo>
                <a:lnTo>
                  <a:pt x="3135" y="26565"/>
                </a:lnTo>
                <a:lnTo>
                  <a:pt x="463" y="27697"/>
                </a:lnTo>
                <a:lnTo>
                  <a:pt x="0" y="44159"/>
                </a:lnTo>
                <a:lnTo>
                  <a:pt x="2874" y="52665"/>
                </a:lnTo>
                <a:lnTo>
                  <a:pt x="4616" y="68401"/>
                </a:lnTo>
                <a:lnTo>
                  <a:pt x="10651" y="75398"/>
                </a:lnTo>
                <a:lnTo>
                  <a:pt x="12336" y="77256"/>
                </a:lnTo>
                <a:lnTo>
                  <a:pt x="14020" y="79114"/>
                </a:lnTo>
                <a:lnTo>
                  <a:pt x="16836" y="80072"/>
                </a:lnTo>
                <a:lnTo>
                  <a:pt x="14784" y="82569"/>
                </a:lnTo>
                <a:lnTo>
                  <a:pt x="20785" y="82569"/>
                </a:lnTo>
                <a:lnTo>
                  <a:pt x="15621" y="82308"/>
                </a:lnTo>
                <a:lnTo>
                  <a:pt x="19327" y="80109"/>
                </a:lnTo>
                <a:lnTo>
                  <a:pt x="20906" y="79172"/>
                </a:lnTo>
                <a:lnTo>
                  <a:pt x="24041" y="77314"/>
                </a:lnTo>
                <a:lnTo>
                  <a:pt x="27816" y="74469"/>
                </a:lnTo>
                <a:lnTo>
                  <a:pt x="32229" y="70637"/>
                </a:lnTo>
                <a:lnTo>
                  <a:pt x="32404" y="74179"/>
                </a:lnTo>
                <a:lnTo>
                  <a:pt x="33377" y="77227"/>
                </a:lnTo>
                <a:lnTo>
                  <a:pt x="35147" y="79782"/>
                </a:lnTo>
                <a:lnTo>
                  <a:pt x="36919" y="82337"/>
                </a:lnTo>
                <a:lnTo>
                  <a:pt x="39779" y="83614"/>
                </a:lnTo>
                <a:lnTo>
                  <a:pt x="47096" y="83614"/>
                </a:lnTo>
                <a:lnTo>
                  <a:pt x="50406" y="82511"/>
                </a:lnTo>
                <a:lnTo>
                  <a:pt x="53658" y="80305"/>
                </a:lnTo>
                <a:lnTo>
                  <a:pt x="55807" y="78853"/>
                </a:lnTo>
                <a:lnTo>
                  <a:pt x="57810" y="76995"/>
                </a:lnTo>
                <a:lnTo>
                  <a:pt x="59669" y="74730"/>
                </a:lnTo>
                <a:lnTo>
                  <a:pt x="59669" y="70201"/>
                </a:lnTo>
                <a:lnTo>
                  <a:pt x="57520" y="71769"/>
                </a:lnTo>
                <a:lnTo>
                  <a:pt x="56010" y="72756"/>
                </a:lnTo>
                <a:lnTo>
                  <a:pt x="54268" y="73569"/>
                </a:lnTo>
                <a:lnTo>
                  <a:pt x="51829" y="73772"/>
                </a:lnTo>
                <a:lnTo>
                  <a:pt x="49448" y="73772"/>
                </a:lnTo>
                <a:lnTo>
                  <a:pt x="47880" y="72640"/>
                </a:lnTo>
                <a:lnTo>
                  <a:pt x="47125" y="70375"/>
                </a:lnTo>
                <a:lnTo>
                  <a:pt x="46660" y="69098"/>
                </a:lnTo>
                <a:lnTo>
                  <a:pt x="46428" y="66775"/>
                </a:lnTo>
                <a:lnTo>
                  <a:pt x="46428" y="20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24013" y="3927149"/>
            <a:ext cx="48992" cy="73547"/>
          </a:xfrm>
          <a:custGeom>
            <a:avLst/>
            <a:gdLst/>
            <a:ahLst/>
            <a:cxnLst/>
            <a:rect l="l" t="t" r="r" b="b"/>
            <a:pathLst>
              <a:path w="53891" h="83353">
                <a:moveTo>
                  <a:pt x="5341" y="9551"/>
                </a:moveTo>
                <a:lnTo>
                  <a:pt x="0" y="14545"/>
                </a:lnTo>
                <a:lnTo>
                  <a:pt x="893" y="77924"/>
                </a:lnTo>
                <a:lnTo>
                  <a:pt x="4101" y="79027"/>
                </a:lnTo>
                <a:lnTo>
                  <a:pt x="8806" y="82047"/>
                </a:lnTo>
                <a:lnTo>
                  <a:pt x="12456" y="82047"/>
                </a:lnTo>
                <a:lnTo>
                  <a:pt x="8806" y="79608"/>
                </a:lnTo>
                <a:lnTo>
                  <a:pt x="12456" y="82047"/>
                </a:lnTo>
                <a:lnTo>
                  <a:pt x="12456" y="79608"/>
                </a:lnTo>
                <a:lnTo>
                  <a:pt x="8448" y="79492"/>
                </a:lnTo>
                <a:lnTo>
                  <a:pt x="5516" y="78722"/>
                </a:lnTo>
                <a:lnTo>
                  <a:pt x="3658" y="77300"/>
                </a:lnTo>
                <a:lnTo>
                  <a:pt x="1800" y="75877"/>
                </a:lnTo>
                <a:lnTo>
                  <a:pt x="870" y="73075"/>
                </a:lnTo>
                <a:lnTo>
                  <a:pt x="870" y="20119"/>
                </a:lnTo>
                <a:lnTo>
                  <a:pt x="4006" y="17042"/>
                </a:lnTo>
                <a:lnTo>
                  <a:pt x="6561" y="14836"/>
                </a:lnTo>
                <a:lnTo>
                  <a:pt x="8536" y="13500"/>
                </a:lnTo>
                <a:lnTo>
                  <a:pt x="12078" y="11177"/>
                </a:lnTo>
                <a:lnTo>
                  <a:pt x="15563" y="10016"/>
                </a:lnTo>
                <a:lnTo>
                  <a:pt x="23983" y="10016"/>
                </a:lnTo>
                <a:lnTo>
                  <a:pt x="27410" y="11656"/>
                </a:lnTo>
                <a:lnTo>
                  <a:pt x="28487" y="13559"/>
                </a:lnTo>
                <a:lnTo>
                  <a:pt x="27733" y="14836"/>
                </a:lnTo>
                <a:lnTo>
                  <a:pt x="27733" y="20990"/>
                </a:lnTo>
                <a:lnTo>
                  <a:pt x="28429" y="22892"/>
                </a:lnTo>
                <a:lnTo>
                  <a:pt x="29824" y="24605"/>
                </a:lnTo>
                <a:lnTo>
                  <a:pt x="31217" y="26318"/>
                </a:lnTo>
                <a:lnTo>
                  <a:pt x="32055" y="26676"/>
                </a:lnTo>
                <a:lnTo>
                  <a:pt x="32055" y="70462"/>
                </a:lnTo>
                <a:lnTo>
                  <a:pt x="31213" y="74309"/>
                </a:lnTo>
                <a:lnTo>
                  <a:pt x="29529" y="76080"/>
                </a:lnTo>
                <a:lnTo>
                  <a:pt x="32055" y="46980"/>
                </a:lnTo>
                <a:lnTo>
                  <a:pt x="28633" y="49268"/>
                </a:lnTo>
                <a:lnTo>
                  <a:pt x="24423" y="56294"/>
                </a:lnTo>
                <a:lnTo>
                  <a:pt x="24423" y="70114"/>
                </a:lnTo>
                <a:lnTo>
                  <a:pt x="26252" y="74571"/>
                </a:lnTo>
                <a:lnTo>
                  <a:pt x="28716" y="76936"/>
                </a:lnTo>
                <a:lnTo>
                  <a:pt x="29911" y="78084"/>
                </a:lnTo>
                <a:lnTo>
                  <a:pt x="33569" y="81597"/>
                </a:lnTo>
                <a:lnTo>
                  <a:pt x="32055" y="64540"/>
                </a:lnTo>
                <a:lnTo>
                  <a:pt x="33569" y="81597"/>
                </a:lnTo>
                <a:lnTo>
                  <a:pt x="34678" y="82047"/>
                </a:lnTo>
                <a:lnTo>
                  <a:pt x="37896" y="83353"/>
                </a:lnTo>
                <a:lnTo>
                  <a:pt x="47652" y="83353"/>
                </a:lnTo>
                <a:lnTo>
                  <a:pt x="51838" y="82047"/>
                </a:lnTo>
                <a:lnTo>
                  <a:pt x="53891" y="79550"/>
                </a:lnTo>
                <a:lnTo>
                  <a:pt x="51074" y="78592"/>
                </a:lnTo>
                <a:lnTo>
                  <a:pt x="49390" y="76734"/>
                </a:lnTo>
                <a:lnTo>
                  <a:pt x="47706" y="74875"/>
                </a:lnTo>
                <a:lnTo>
                  <a:pt x="41670" y="67879"/>
                </a:lnTo>
                <a:lnTo>
                  <a:pt x="39929" y="52143"/>
                </a:lnTo>
                <a:lnTo>
                  <a:pt x="37054" y="43636"/>
                </a:lnTo>
                <a:lnTo>
                  <a:pt x="39929" y="63988"/>
                </a:lnTo>
                <a:lnTo>
                  <a:pt x="39929" y="58704"/>
                </a:lnTo>
                <a:lnTo>
                  <a:pt x="39929" y="63988"/>
                </a:lnTo>
                <a:lnTo>
                  <a:pt x="37054" y="43636"/>
                </a:lnTo>
                <a:lnTo>
                  <a:pt x="37518" y="27174"/>
                </a:lnTo>
                <a:lnTo>
                  <a:pt x="40190" y="26042"/>
                </a:lnTo>
                <a:lnTo>
                  <a:pt x="42338" y="24765"/>
                </a:lnTo>
                <a:lnTo>
                  <a:pt x="42687" y="14414"/>
                </a:lnTo>
                <a:lnTo>
                  <a:pt x="44510" y="12603"/>
                </a:lnTo>
                <a:lnTo>
                  <a:pt x="42541" y="10033"/>
                </a:lnTo>
                <a:lnTo>
                  <a:pt x="42541" y="12542"/>
                </a:lnTo>
                <a:lnTo>
                  <a:pt x="42541" y="9813"/>
                </a:lnTo>
                <a:lnTo>
                  <a:pt x="40291" y="1698"/>
                </a:lnTo>
                <a:lnTo>
                  <a:pt x="37826" y="3878"/>
                </a:lnTo>
                <a:lnTo>
                  <a:pt x="35834" y="27174"/>
                </a:lnTo>
                <a:lnTo>
                  <a:pt x="33221" y="27174"/>
                </a:lnTo>
                <a:lnTo>
                  <a:pt x="32055" y="22355"/>
                </a:lnTo>
                <a:lnTo>
                  <a:pt x="31126" y="18218"/>
                </a:lnTo>
                <a:lnTo>
                  <a:pt x="29267" y="14937"/>
                </a:lnTo>
                <a:lnTo>
                  <a:pt x="30244" y="10582"/>
                </a:lnTo>
                <a:lnTo>
                  <a:pt x="35268" y="6140"/>
                </a:lnTo>
                <a:lnTo>
                  <a:pt x="37456" y="3396"/>
                </a:lnTo>
                <a:lnTo>
                  <a:pt x="34204" y="1132"/>
                </a:lnTo>
                <a:lnTo>
                  <a:pt x="30603" y="0"/>
                </a:lnTo>
                <a:lnTo>
                  <a:pt x="21776" y="0"/>
                </a:lnTo>
                <a:lnTo>
                  <a:pt x="17072" y="1422"/>
                </a:lnTo>
                <a:lnTo>
                  <a:pt x="12543" y="4268"/>
                </a:lnTo>
                <a:lnTo>
                  <a:pt x="9523" y="6125"/>
                </a:lnTo>
                <a:lnTo>
                  <a:pt x="5341" y="9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63083" y="3941327"/>
            <a:ext cx="395" cy="5674"/>
          </a:xfrm>
          <a:custGeom>
            <a:avLst/>
            <a:gdLst/>
            <a:ahLst/>
            <a:cxnLst/>
            <a:rect l="l" t="t" r="r" b="b"/>
            <a:pathLst>
              <a:path w="434" h="6430">
                <a:moveTo>
                  <a:pt x="0" y="0"/>
                </a:moveTo>
                <a:lnTo>
                  <a:pt x="434" y="6430"/>
                </a:lnTo>
                <a:lnTo>
                  <a:pt x="290" y="16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305806" y="3927225"/>
            <a:ext cx="26212" cy="72317"/>
          </a:xfrm>
          <a:custGeom>
            <a:avLst/>
            <a:gdLst/>
            <a:ahLst/>
            <a:cxnLst/>
            <a:rect l="l" t="t" r="r" b="b"/>
            <a:pathLst>
              <a:path w="28833" h="81959">
                <a:moveTo>
                  <a:pt x="20027" y="14458"/>
                </a:moveTo>
                <a:lnTo>
                  <a:pt x="20027" y="1654"/>
                </a:lnTo>
                <a:lnTo>
                  <a:pt x="19156" y="0"/>
                </a:lnTo>
                <a:lnTo>
                  <a:pt x="17247" y="1829"/>
                </a:lnTo>
                <a:lnTo>
                  <a:pt x="17131" y="4035"/>
                </a:lnTo>
                <a:lnTo>
                  <a:pt x="16899" y="6880"/>
                </a:lnTo>
                <a:lnTo>
                  <a:pt x="16710" y="13064"/>
                </a:lnTo>
                <a:lnTo>
                  <a:pt x="16652" y="15503"/>
                </a:lnTo>
                <a:lnTo>
                  <a:pt x="16496" y="877"/>
                </a:lnTo>
                <a:lnTo>
                  <a:pt x="15941" y="174"/>
                </a:lnTo>
                <a:lnTo>
                  <a:pt x="14039" y="406"/>
                </a:lnTo>
                <a:lnTo>
                  <a:pt x="11803" y="871"/>
                </a:lnTo>
                <a:lnTo>
                  <a:pt x="9567" y="1335"/>
                </a:lnTo>
                <a:lnTo>
                  <a:pt x="7666" y="1654"/>
                </a:lnTo>
                <a:lnTo>
                  <a:pt x="10967" y="2700"/>
                </a:lnTo>
                <a:lnTo>
                  <a:pt x="5218" y="15619"/>
                </a:lnTo>
                <a:lnTo>
                  <a:pt x="4738" y="74890"/>
                </a:lnTo>
                <a:lnTo>
                  <a:pt x="4521" y="14110"/>
                </a:lnTo>
                <a:lnTo>
                  <a:pt x="3417" y="11903"/>
                </a:lnTo>
                <a:lnTo>
                  <a:pt x="1421" y="10930"/>
                </a:lnTo>
                <a:lnTo>
                  <a:pt x="2003" y="13471"/>
                </a:lnTo>
                <a:lnTo>
                  <a:pt x="3084" y="76429"/>
                </a:lnTo>
                <a:lnTo>
                  <a:pt x="2003" y="70782"/>
                </a:lnTo>
                <a:lnTo>
                  <a:pt x="1335" y="74643"/>
                </a:lnTo>
                <a:lnTo>
                  <a:pt x="0" y="76211"/>
                </a:lnTo>
                <a:lnTo>
                  <a:pt x="1429" y="77967"/>
                </a:lnTo>
                <a:lnTo>
                  <a:pt x="28833" y="81959"/>
                </a:lnTo>
                <a:lnTo>
                  <a:pt x="5566" y="71450"/>
                </a:lnTo>
                <a:lnTo>
                  <a:pt x="5566" y="18232"/>
                </a:lnTo>
                <a:lnTo>
                  <a:pt x="5566" y="21948"/>
                </a:lnTo>
                <a:lnTo>
                  <a:pt x="16637" y="70724"/>
                </a:lnTo>
                <a:lnTo>
                  <a:pt x="16637" y="18029"/>
                </a:lnTo>
                <a:lnTo>
                  <a:pt x="17494" y="74585"/>
                </a:lnTo>
                <a:lnTo>
                  <a:pt x="16812" y="10538"/>
                </a:lnTo>
                <a:lnTo>
                  <a:pt x="17494" y="74585"/>
                </a:lnTo>
                <a:lnTo>
                  <a:pt x="17247" y="2351"/>
                </a:lnTo>
                <a:lnTo>
                  <a:pt x="17494" y="74585"/>
                </a:lnTo>
                <a:lnTo>
                  <a:pt x="19208" y="76211"/>
                </a:lnTo>
                <a:lnTo>
                  <a:pt x="20027" y="144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300414" y="3929607"/>
            <a:ext cx="15362" cy="63697"/>
          </a:xfrm>
          <a:custGeom>
            <a:avLst/>
            <a:gdLst/>
            <a:ahLst/>
            <a:cxnLst/>
            <a:rect l="l" t="t" r="r" b="b"/>
            <a:pathLst>
              <a:path w="16898" h="72190">
                <a:moveTo>
                  <a:pt x="10670" y="72190"/>
                </a:moveTo>
                <a:lnTo>
                  <a:pt x="11149" y="12919"/>
                </a:lnTo>
                <a:lnTo>
                  <a:pt x="16898" y="0"/>
                </a:lnTo>
                <a:lnTo>
                  <a:pt x="8013" y="2903"/>
                </a:lnTo>
                <a:lnTo>
                  <a:pt x="7339" y="8172"/>
                </a:lnTo>
                <a:lnTo>
                  <a:pt x="4959" y="6024"/>
                </a:lnTo>
                <a:lnTo>
                  <a:pt x="2330" y="5400"/>
                </a:lnTo>
                <a:lnTo>
                  <a:pt x="297" y="5313"/>
                </a:lnTo>
                <a:lnTo>
                  <a:pt x="0" y="5400"/>
                </a:lnTo>
                <a:lnTo>
                  <a:pt x="0" y="8448"/>
                </a:lnTo>
                <a:lnTo>
                  <a:pt x="2047" y="8187"/>
                </a:lnTo>
                <a:lnTo>
                  <a:pt x="3658" y="8100"/>
                </a:lnTo>
                <a:lnTo>
                  <a:pt x="7084" y="8100"/>
                </a:lnTo>
                <a:lnTo>
                  <a:pt x="7353" y="8230"/>
                </a:lnTo>
                <a:lnTo>
                  <a:pt x="9348" y="9203"/>
                </a:lnTo>
                <a:lnTo>
                  <a:pt x="10452" y="11410"/>
                </a:lnTo>
                <a:lnTo>
                  <a:pt x="10670" y="72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302579" y="3928685"/>
            <a:ext cx="13197" cy="8134"/>
          </a:xfrm>
          <a:custGeom>
            <a:avLst/>
            <a:gdLst/>
            <a:ahLst/>
            <a:cxnLst/>
            <a:rect l="l" t="t" r="r" b="b"/>
            <a:pathLst>
              <a:path w="14517" h="9218">
                <a:moveTo>
                  <a:pt x="5632" y="3948"/>
                </a:moveTo>
                <a:lnTo>
                  <a:pt x="14517" y="1045"/>
                </a:lnTo>
                <a:lnTo>
                  <a:pt x="11216" y="0"/>
                </a:lnTo>
                <a:lnTo>
                  <a:pt x="9357" y="232"/>
                </a:lnTo>
                <a:lnTo>
                  <a:pt x="7078" y="406"/>
                </a:lnTo>
                <a:lnTo>
                  <a:pt x="4378" y="522"/>
                </a:lnTo>
                <a:lnTo>
                  <a:pt x="1678" y="638"/>
                </a:lnTo>
                <a:lnTo>
                  <a:pt x="0" y="5748"/>
                </a:lnTo>
                <a:lnTo>
                  <a:pt x="2578" y="7069"/>
                </a:lnTo>
                <a:lnTo>
                  <a:pt x="4959" y="9218"/>
                </a:lnTo>
                <a:lnTo>
                  <a:pt x="5632" y="3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52591" y="3892718"/>
            <a:ext cx="67074" cy="106824"/>
          </a:xfrm>
          <a:custGeom>
            <a:avLst/>
            <a:gdLst/>
            <a:ahLst/>
            <a:cxnLst/>
            <a:rect l="l" t="t" r="r" b="b"/>
            <a:pathLst>
              <a:path w="73781" h="121067">
                <a:moveTo>
                  <a:pt x="54986" y="46510"/>
                </a:moveTo>
                <a:lnTo>
                  <a:pt x="56664" y="41400"/>
                </a:lnTo>
                <a:lnTo>
                  <a:pt x="26655" y="41458"/>
                </a:lnTo>
                <a:lnTo>
                  <a:pt x="26655" y="32865"/>
                </a:lnTo>
                <a:lnTo>
                  <a:pt x="26829" y="26986"/>
                </a:lnTo>
                <a:lnTo>
                  <a:pt x="27177" y="23821"/>
                </a:lnTo>
                <a:lnTo>
                  <a:pt x="27526" y="20656"/>
                </a:lnTo>
                <a:lnTo>
                  <a:pt x="28281" y="17622"/>
                </a:lnTo>
                <a:lnTo>
                  <a:pt x="29442" y="14719"/>
                </a:lnTo>
                <a:lnTo>
                  <a:pt x="31533" y="10829"/>
                </a:lnTo>
                <a:lnTo>
                  <a:pt x="33798" y="8172"/>
                </a:lnTo>
                <a:lnTo>
                  <a:pt x="36237" y="6750"/>
                </a:lnTo>
                <a:lnTo>
                  <a:pt x="38676" y="5327"/>
                </a:lnTo>
                <a:lnTo>
                  <a:pt x="42015" y="4616"/>
                </a:lnTo>
                <a:lnTo>
                  <a:pt x="50436" y="4616"/>
                </a:lnTo>
                <a:lnTo>
                  <a:pt x="54298" y="7098"/>
                </a:lnTo>
                <a:lnTo>
                  <a:pt x="57840" y="12063"/>
                </a:lnTo>
                <a:lnTo>
                  <a:pt x="61382" y="17027"/>
                </a:lnTo>
                <a:lnTo>
                  <a:pt x="64489" y="19510"/>
                </a:lnTo>
                <a:lnTo>
                  <a:pt x="69077" y="19510"/>
                </a:lnTo>
                <a:lnTo>
                  <a:pt x="70659" y="18856"/>
                </a:lnTo>
                <a:lnTo>
                  <a:pt x="73156" y="16243"/>
                </a:lnTo>
                <a:lnTo>
                  <a:pt x="73781" y="14690"/>
                </a:lnTo>
                <a:lnTo>
                  <a:pt x="73781" y="9406"/>
                </a:lnTo>
                <a:lnTo>
                  <a:pt x="71458" y="6387"/>
                </a:lnTo>
                <a:lnTo>
                  <a:pt x="66812" y="3832"/>
                </a:lnTo>
                <a:lnTo>
                  <a:pt x="62166" y="1277"/>
                </a:lnTo>
                <a:lnTo>
                  <a:pt x="57056" y="0"/>
                </a:lnTo>
                <a:lnTo>
                  <a:pt x="51481" y="0"/>
                </a:lnTo>
                <a:lnTo>
                  <a:pt x="44422" y="403"/>
                </a:lnTo>
                <a:lnTo>
                  <a:pt x="31700" y="3987"/>
                </a:lnTo>
                <a:lnTo>
                  <a:pt x="22255" y="11279"/>
                </a:lnTo>
                <a:lnTo>
                  <a:pt x="18791" y="16083"/>
                </a:lnTo>
                <a:lnTo>
                  <a:pt x="14109" y="27550"/>
                </a:lnTo>
                <a:lnTo>
                  <a:pt x="12456" y="41458"/>
                </a:lnTo>
                <a:lnTo>
                  <a:pt x="0" y="41458"/>
                </a:lnTo>
                <a:lnTo>
                  <a:pt x="0" y="46771"/>
                </a:lnTo>
                <a:lnTo>
                  <a:pt x="12456" y="46771"/>
                </a:lnTo>
                <a:lnTo>
                  <a:pt x="12456" y="110586"/>
                </a:lnTo>
                <a:lnTo>
                  <a:pt x="11556" y="114447"/>
                </a:lnTo>
                <a:lnTo>
                  <a:pt x="9756" y="116015"/>
                </a:lnTo>
                <a:lnTo>
                  <a:pt x="7955" y="117583"/>
                </a:lnTo>
                <a:lnTo>
                  <a:pt x="4791" y="118454"/>
                </a:lnTo>
                <a:lnTo>
                  <a:pt x="261" y="118628"/>
                </a:lnTo>
                <a:lnTo>
                  <a:pt x="261" y="121067"/>
                </a:lnTo>
                <a:lnTo>
                  <a:pt x="39460" y="121067"/>
                </a:lnTo>
                <a:lnTo>
                  <a:pt x="39460" y="118628"/>
                </a:lnTo>
                <a:lnTo>
                  <a:pt x="34989" y="118221"/>
                </a:lnTo>
                <a:lnTo>
                  <a:pt x="31969" y="117409"/>
                </a:lnTo>
                <a:lnTo>
                  <a:pt x="30400" y="116189"/>
                </a:lnTo>
                <a:lnTo>
                  <a:pt x="27904" y="114273"/>
                </a:lnTo>
                <a:lnTo>
                  <a:pt x="26655" y="110673"/>
                </a:lnTo>
                <a:lnTo>
                  <a:pt x="26655" y="46771"/>
                </a:lnTo>
                <a:lnTo>
                  <a:pt x="44512" y="46859"/>
                </a:lnTo>
                <a:lnTo>
                  <a:pt x="48025" y="46975"/>
                </a:lnTo>
                <a:lnTo>
                  <a:pt x="50871" y="47033"/>
                </a:lnTo>
                <a:lnTo>
                  <a:pt x="52903" y="47120"/>
                </a:lnTo>
                <a:lnTo>
                  <a:pt x="54936" y="47207"/>
                </a:lnTo>
                <a:lnTo>
                  <a:pt x="57564" y="47831"/>
                </a:lnTo>
                <a:lnTo>
                  <a:pt x="54986" y="4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20803" y="3927226"/>
            <a:ext cx="2417" cy="13679"/>
          </a:xfrm>
          <a:custGeom>
            <a:avLst/>
            <a:gdLst/>
            <a:ahLst/>
            <a:cxnLst/>
            <a:rect l="l" t="t" r="r" b="b"/>
            <a:pathLst>
              <a:path w="2659" h="15503">
                <a:moveTo>
                  <a:pt x="0" y="877"/>
                </a:moveTo>
                <a:lnTo>
                  <a:pt x="156" y="15503"/>
                </a:lnTo>
                <a:lnTo>
                  <a:pt x="214" y="13064"/>
                </a:lnTo>
                <a:lnTo>
                  <a:pt x="403" y="6880"/>
                </a:lnTo>
                <a:lnTo>
                  <a:pt x="635" y="4035"/>
                </a:lnTo>
                <a:lnTo>
                  <a:pt x="751" y="1829"/>
                </a:lnTo>
                <a:lnTo>
                  <a:pt x="2659" y="0"/>
                </a:lnTo>
                <a:lnTo>
                  <a:pt x="0" y="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310866" y="3939982"/>
            <a:ext cx="21151" cy="59560"/>
          </a:xfrm>
          <a:custGeom>
            <a:avLst/>
            <a:gdLst/>
            <a:ahLst/>
            <a:cxnLst/>
            <a:rect l="l" t="t" r="r" b="b"/>
            <a:pathLst>
              <a:path w="23266" h="67501">
                <a:moveTo>
                  <a:pt x="15354" y="63378"/>
                </a:moveTo>
                <a:lnTo>
                  <a:pt x="14460" y="0"/>
                </a:lnTo>
                <a:lnTo>
                  <a:pt x="13641" y="61753"/>
                </a:lnTo>
                <a:lnTo>
                  <a:pt x="11927" y="60127"/>
                </a:lnTo>
                <a:lnTo>
                  <a:pt x="0" y="51649"/>
                </a:lnTo>
                <a:lnTo>
                  <a:pt x="0" y="56991"/>
                </a:lnTo>
                <a:lnTo>
                  <a:pt x="23266" y="67501"/>
                </a:lnTo>
                <a:lnTo>
                  <a:pt x="18562" y="64482"/>
                </a:lnTo>
                <a:lnTo>
                  <a:pt x="15354" y="63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350858" y="3968601"/>
            <a:ext cx="2295" cy="25676"/>
          </a:xfrm>
          <a:custGeom>
            <a:avLst/>
            <a:gdLst/>
            <a:ahLst/>
            <a:cxnLst/>
            <a:rect l="l" t="t" r="r" b="b"/>
            <a:pathLst>
              <a:path w="2525" h="29100">
                <a:moveTo>
                  <a:pt x="2525" y="0"/>
                </a:moveTo>
                <a:lnTo>
                  <a:pt x="0" y="29100"/>
                </a:lnTo>
                <a:lnTo>
                  <a:pt x="1683" y="27329"/>
                </a:lnTo>
                <a:lnTo>
                  <a:pt x="2525" y="23482"/>
                </a:lnTo>
                <a:lnTo>
                  <a:pt x="2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342780" y="3995033"/>
            <a:ext cx="12758" cy="4509"/>
          </a:xfrm>
          <a:custGeom>
            <a:avLst/>
            <a:gdLst/>
            <a:ahLst/>
            <a:cxnLst/>
            <a:rect l="l" t="t" r="r" b="b"/>
            <a:pathLst>
              <a:path w="14034" h="5110">
                <a:moveTo>
                  <a:pt x="12925" y="4660"/>
                </a:moveTo>
                <a:lnTo>
                  <a:pt x="9267" y="1147"/>
                </a:lnTo>
                <a:lnTo>
                  <a:pt x="8072" y="0"/>
                </a:lnTo>
                <a:lnTo>
                  <a:pt x="7201" y="915"/>
                </a:lnTo>
                <a:lnTo>
                  <a:pt x="4239" y="2091"/>
                </a:lnTo>
                <a:lnTo>
                  <a:pt x="0" y="2671"/>
                </a:lnTo>
                <a:lnTo>
                  <a:pt x="0" y="5110"/>
                </a:lnTo>
                <a:lnTo>
                  <a:pt x="14034" y="5110"/>
                </a:lnTo>
                <a:lnTo>
                  <a:pt x="12925" y="4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10867" y="3943133"/>
            <a:ext cx="10843" cy="49902"/>
          </a:xfrm>
          <a:custGeom>
            <a:avLst/>
            <a:gdLst/>
            <a:ahLst/>
            <a:cxnLst/>
            <a:rect l="l" t="t" r="r" b="b"/>
            <a:pathLst>
              <a:path w="11927" h="56556">
                <a:moveTo>
                  <a:pt x="11927" y="56556"/>
                </a:moveTo>
                <a:lnTo>
                  <a:pt x="11070" y="0"/>
                </a:lnTo>
                <a:lnTo>
                  <a:pt x="11070" y="52694"/>
                </a:lnTo>
                <a:lnTo>
                  <a:pt x="0" y="3919"/>
                </a:lnTo>
                <a:lnTo>
                  <a:pt x="0" y="203"/>
                </a:lnTo>
                <a:lnTo>
                  <a:pt x="0" y="53420"/>
                </a:lnTo>
                <a:lnTo>
                  <a:pt x="0" y="48078"/>
                </a:lnTo>
                <a:lnTo>
                  <a:pt x="11927" y="56556"/>
                </a:lnTo>
                <a:lnTo>
                  <a:pt x="11070" y="46597"/>
                </a:lnTo>
                <a:lnTo>
                  <a:pt x="11927" y="56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96383" y="3994470"/>
            <a:ext cx="35635" cy="5072"/>
          </a:xfrm>
          <a:custGeom>
            <a:avLst/>
            <a:gdLst/>
            <a:ahLst/>
            <a:cxnLst/>
            <a:rect l="l" t="t" r="r" b="b"/>
            <a:pathLst>
              <a:path w="39199" h="5748">
                <a:moveTo>
                  <a:pt x="10365" y="0"/>
                </a:moveTo>
                <a:lnTo>
                  <a:pt x="9030" y="1567"/>
                </a:lnTo>
                <a:lnTo>
                  <a:pt x="8906" y="2787"/>
                </a:lnTo>
                <a:lnTo>
                  <a:pt x="4782" y="3309"/>
                </a:lnTo>
                <a:lnTo>
                  <a:pt x="0" y="3135"/>
                </a:lnTo>
                <a:lnTo>
                  <a:pt x="0" y="5748"/>
                </a:lnTo>
                <a:lnTo>
                  <a:pt x="39199" y="5748"/>
                </a:lnTo>
                <a:lnTo>
                  <a:pt x="11795" y="1756"/>
                </a:lnTo>
                <a:lnTo>
                  <a:pt x="10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07628" y="3939112"/>
            <a:ext cx="983" cy="55550"/>
          </a:xfrm>
          <a:custGeom>
            <a:avLst/>
            <a:gdLst/>
            <a:ahLst/>
            <a:cxnLst/>
            <a:rect l="l" t="t" r="r" b="b"/>
            <a:pathLst>
              <a:path w="1081" h="62957">
                <a:moveTo>
                  <a:pt x="1081" y="62957"/>
                </a:moveTo>
                <a:lnTo>
                  <a:pt x="0" y="0"/>
                </a:lnTo>
                <a:lnTo>
                  <a:pt x="0" y="57311"/>
                </a:lnTo>
                <a:lnTo>
                  <a:pt x="1081" y="629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296383" y="3995854"/>
            <a:ext cx="8209" cy="1536"/>
          </a:xfrm>
          <a:custGeom>
            <a:avLst/>
            <a:gdLst/>
            <a:ahLst/>
            <a:cxnLst/>
            <a:rect l="l" t="t" r="r" b="b"/>
            <a:pathLst>
              <a:path w="9030" h="1741">
                <a:moveTo>
                  <a:pt x="5575" y="1045"/>
                </a:moveTo>
                <a:lnTo>
                  <a:pt x="0" y="1567"/>
                </a:lnTo>
                <a:lnTo>
                  <a:pt x="4782" y="1741"/>
                </a:lnTo>
                <a:lnTo>
                  <a:pt x="8906" y="1219"/>
                </a:lnTo>
                <a:lnTo>
                  <a:pt x="9030" y="0"/>
                </a:lnTo>
                <a:lnTo>
                  <a:pt x="5575" y="1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50620" y="3930146"/>
            <a:ext cx="7780" cy="20980"/>
          </a:xfrm>
          <a:custGeom>
            <a:avLst/>
            <a:gdLst/>
            <a:ahLst/>
            <a:cxnLst/>
            <a:rect l="l" t="t" r="r" b="b"/>
            <a:pathLst>
              <a:path w="8558" h="23777">
                <a:moveTo>
                  <a:pt x="6000" y="2743"/>
                </a:moveTo>
                <a:lnTo>
                  <a:pt x="976" y="7185"/>
                </a:lnTo>
                <a:lnTo>
                  <a:pt x="0" y="11540"/>
                </a:lnTo>
                <a:lnTo>
                  <a:pt x="1858" y="14821"/>
                </a:lnTo>
                <a:lnTo>
                  <a:pt x="2787" y="18958"/>
                </a:lnTo>
                <a:lnTo>
                  <a:pt x="3953" y="23777"/>
                </a:lnTo>
                <a:lnTo>
                  <a:pt x="6566" y="23777"/>
                </a:lnTo>
                <a:lnTo>
                  <a:pt x="8558" y="481"/>
                </a:lnTo>
                <a:lnTo>
                  <a:pt x="8188" y="0"/>
                </a:lnTo>
                <a:lnTo>
                  <a:pt x="6000" y="2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63479" y="3938269"/>
            <a:ext cx="12441" cy="52058"/>
          </a:xfrm>
          <a:custGeom>
            <a:avLst/>
            <a:gdLst/>
            <a:ahLst/>
            <a:cxnLst/>
            <a:rect l="l" t="t" r="r" b="b"/>
            <a:pathLst>
              <a:path w="13685" h="58999">
                <a:moveTo>
                  <a:pt x="3451" y="31973"/>
                </a:moveTo>
                <a:lnTo>
                  <a:pt x="9060" y="28507"/>
                </a:lnTo>
                <a:lnTo>
                  <a:pt x="13685" y="21469"/>
                </a:lnTo>
                <a:lnTo>
                  <a:pt x="3451" y="25922"/>
                </a:lnTo>
                <a:lnTo>
                  <a:pt x="3451" y="14397"/>
                </a:lnTo>
                <a:lnTo>
                  <a:pt x="1097" y="0"/>
                </a:lnTo>
                <a:lnTo>
                  <a:pt x="0" y="6645"/>
                </a:lnTo>
                <a:lnTo>
                  <a:pt x="0" y="9897"/>
                </a:lnTo>
                <a:lnTo>
                  <a:pt x="1562" y="26744"/>
                </a:lnTo>
                <a:lnTo>
                  <a:pt x="697" y="33675"/>
                </a:lnTo>
                <a:lnTo>
                  <a:pt x="1742" y="57772"/>
                </a:lnTo>
                <a:lnTo>
                  <a:pt x="3451" y="58999"/>
                </a:lnTo>
                <a:lnTo>
                  <a:pt x="3451" y="31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371900" y="3997371"/>
            <a:ext cx="4695" cy="2171"/>
          </a:xfrm>
          <a:custGeom>
            <a:avLst/>
            <a:gdLst/>
            <a:ahLst/>
            <a:cxnLst/>
            <a:rect l="l" t="t" r="r" b="b"/>
            <a:pathLst>
              <a:path w="5164" h="2460">
                <a:moveTo>
                  <a:pt x="3706" y="0"/>
                </a:moveTo>
                <a:lnTo>
                  <a:pt x="0" y="2199"/>
                </a:lnTo>
                <a:lnTo>
                  <a:pt x="5164" y="2460"/>
                </a:lnTo>
                <a:lnTo>
                  <a:pt x="5164" y="21"/>
                </a:lnTo>
                <a:lnTo>
                  <a:pt x="3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23980" y="3927149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7">
                <a:moveTo>
                  <a:pt x="83798" y="82047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4"/>
                </a:lnTo>
                <a:lnTo>
                  <a:pt x="73665" y="74875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2" y="1422"/>
                </a:lnTo>
                <a:lnTo>
                  <a:pt x="38502" y="4268"/>
                </a:lnTo>
                <a:lnTo>
                  <a:pt x="35482" y="6125"/>
                </a:lnTo>
                <a:lnTo>
                  <a:pt x="31300" y="9551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4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6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2" y="14197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1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5" y="82047"/>
                </a:lnTo>
                <a:lnTo>
                  <a:pt x="38415" y="79608"/>
                </a:lnTo>
                <a:lnTo>
                  <a:pt x="34407" y="79492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9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6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2" y="10016"/>
                </a:lnTo>
                <a:lnTo>
                  <a:pt x="49942" y="10016"/>
                </a:lnTo>
                <a:lnTo>
                  <a:pt x="53369" y="11656"/>
                </a:lnTo>
                <a:lnTo>
                  <a:pt x="55226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3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7"/>
                </a:lnTo>
                <a:lnTo>
                  <a:pt x="83798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494594" y="3927072"/>
            <a:ext cx="63035" cy="73931"/>
          </a:xfrm>
          <a:custGeom>
            <a:avLst/>
            <a:gdLst/>
            <a:ahLst/>
            <a:cxnLst/>
            <a:rect l="l" t="t" r="r" b="b"/>
            <a:pathLst>
              <a:path w="69338" h="83789">
                <a:moveTo>
                  <a:pt x="21547" y="4646"/>
                </a:moveTo>
                <a:lnTo>
                  <a:pt x="11410" y="12977"/>
                </a:lnTo>
                <a:lnTo>
                  <a:pt x="6743" y="19249"/>
                </a:lnTo>
                <a:lnTo>
                  <a:pt x="1685" y="30870"/>
                </a:lnTo>
                <a:lnTo>
                  <a:pt x="0" y="43984"/>
                </a:lnTo>
                <a:lnTo>
                  <a:pt x="332" y="50295"/>
                </a:lnTo>
                <a:lnTo>
                  <a:pt x="3628" y="62979"/>
                </a:lnTo>
                <a:lnTo>
                  <a:pt x="10452" y="73075"/>
                </a:lnTo>
                <a:lnTo>
                  <a:pt x="22111" y="81294"/>
                </a:lnTo>
                <a:lnTo>
                  <a:pt x="34495" y="83789"/>
                </a:lnTo>
                <a:lnTo>
                  <a:pt x="36161" y="83746"/>
                </a:lnTo>
                <a:lnTo>
                  <a:pt x="48253" y="80506"/>
                </a:lnTo>
                <a:lnTo>
                  <a:pt x="58885" y="72117"/>
                </a:lnTo>
                <a:lnTo>
                  <a:pt x="62543" y="68053"/>
                </a:lnTo>
                <a:lnTo>
                  <a:pt x="66028" y="62537"/>
                </a:lnTo>
                <a:lnTo>
                  <a:pt x="69338" y="55569"/>
                </a:lnTo>
                <a:lnTo>
                  <a:pt x="66899" y="54088"/>
                </a:lnTo>
                <a:lnTo>
                  <a:pt x="63531" y="59024"/>
                </a:lnTo>
                <a:lnTo>
                  <a:pt x="60511" y="62623"/>
                </a:lnTo>
                <a:lnTo>
                  <a:pt x="57839" y="64888"/>
                </a:lnTo>
                <a:lnTo>
                  <a:pt x="53135" y="68837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5" y="60359"/>
                </a:lnTo>
                <a:lnTo>
                  <a:pt x="16361" y="53391"/>
                </a:lnTo>
                <a:lnTo>
                  <a:pt x="13849" y="45523"/>
                </a:lnTo>
                <a:lnTo>
                  <a:pt x="13849" y="27174"/>
                </a:lnTo>
                <a:lnTo>
                  <a:pt x="16129" y="19495"/>
                </a:lnTo>
                <a:lnTo>
                  <a:pt x="20687" y="13717"/>
                </a:lnTo>
                <a:lnTo>
                  <a:pt x="25246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8" y="5661"/>
                </a:lnTo>
                <a:lnTo>
                  <a:pt x="45034" y="6880"/>
                </a:lnTo>
                <a:lnTo>
                  <a:pt x="46893" y="8158"/>
                </a:lnTo>
                <a:lnTo>
                  <a:pt x="48200" y="10335"/>
                </a:lnTo>
                <a:lnTo>
                  <a:pt x="48954" y="13413"/>
                </a:lnTo>
                <a:lnTo>
                  <a:pt x="50000" y="17593"/>
                </a:lnTo>
                <a:lnTo>
                  <a:pt x="50697" y="20265"/>
                </a:lnTo>
                <a:lnTo>
                  <a:pt x="51815" y="22297"/>
                </a:lnTo>
                <a:lnTo>
                  <a:pt x="53354" y="23690"/>
                </a:lnTo>
                <a:lnTo>
                  <a:pt x="54892" y="25084"/>
                </a:lnTo>
                <a:lnTo>
                  <a:pt x="56678" y="25781"/>
                </a:lnTo>
                <a:lnTo>
                  <a:pt x="61498" y="25781"/>
                </a:lnTo>
                <a:lnTo>
                  <a:pt x="63560" y="24953"/>
                </a:lnTo>
                <a:lnTo>
                  <a:pt x="64895" y="23298"/>
                </a:lnTo>
                <a:lnTo>
                  <a:pt x="66231" y="21643"/>
                </a:lnTo>
                <a:lnTo>
                  <a:pt x="66899" y="19858"/>
                </a:lnTo>
                <a:lnTo>
                  <a:pt x="66899" y="13471"/>
                </a:lnTo>
                <a:lnTo>
                  <a:pt x="64271" y="9363"/>
                </a:lnTo>
                <a:lnTo>
                  <a:pt x="59016" y="5617"/>
                </a:lnTo>
                <a:lnTo>
                  <a:pt x="53760" y="1872"/>
                </a:lnTo>
                <a:lnTo>
                  <a:pt x="47503" y="0"/>
                </a:lnTo>
                <a:lnTo>
                  <a:pt x="40243" y="0"/>
                </a:lnTo>
                <a:lnTo>
                  <a:pt x="33623" y="502"/>
                </a:lnTo>
                <a:lnTo>
                  <a:pt x="21547" y="4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585267" y="3892258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2" y="2656"/>
                </a:lnTo>
                <a:lnTo>
                  <a:pt x="13691" y="885"/>
                </a:lnTo>
                <a:lnTo>
                  <a:pt x="11556" y="0"/>
                </a:lnTo>
                <a:lnTo>
                  <a:pt x="6503" y="0"/>
                </a:lnTo>
                <a:lnTo>
                  <a:pt x="4355" y="899"/>
                </a:lnTo>
                <a:lnTo>
                  <a:pt x="2613" y="2700"/>
                </a:lnTo>
                <a:lnTo>
                  <a:pt x="870" y="4500"/>
                </a:lnTo>
                <a:lnTo>
                  <a:pt x="0" y="6648"/>
                </a:lnTo>
                <a:lnTo>
                  <a:pt x="0" y="11642"/>
                </a:lnTo>
                <a:lnTo>
                  <a:pt x="870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3" y="18203"/>
                </a:lnTo>
                <a:lnTo>
                  <a:pt x="11556" y="18203"/>
                </a:lnTo>
                <a:lnTo>
                  <a:pt x="13691" y="17318"/>
                </a:lnTo>
                <a:lnTo>
                  <a:pt x="15462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694527" y="3928148"/>
            <a:ext cx="9592" cy="69269"/>
          </a:xfrm>
          <a:custGeom>
            <a:avLst/>
            <a:gdLst/>
            <a:ahLst/>
            <a:cxnLst/>
            <a:rect l="l" t="t" r="r" b="b"/>
            <a:pathLst>
              <a:path w="10551" h="78505">
                <a:moveTo>
                  <a:pt x="7800" y="46801"/>
                </a:moveTo>
                <a:lnTo>
                  <a:pt x="8570" y="7926"/>
                </a:lnTo>
                <a:lnTo>
                  <a:pt x="10551" y="5689"/>
                </a:lnTo>
                <a:lnTo>
                  <a:pt x="7927" y="2264"/>
                </a:lnTo>
                <a:lnTo>
                  <a:pt x="4675" y="0"/>
                </a:lnTo>
                <a:lnTo>
                  <a:pt x="3169" y="14022"/>
                </a:lnTo>
                <a:lnTo>
                  <a:pt x="4868" y="42330"/>
                </a:lnTo>
                <a:lnTo>
                  <a:pt x="4345" y="64235"/>
                </a:lnTo>
                <a:lnTo>
                  <a:pt x="2526" y="66581"/>
                </a:lnTo>
                <a:lnTo>
                  <a:pt x="1340" y="69185"/>
                </a:lnTo>
                <a:lnTo>
                  <a:pt x="1340" y="73656"/>
                </a:lnTo>
                <a:lnTo>
                  <a:pt x="0" y="74948"/>
                </a:lnTo>
                <a:lnTo>
                  <a:pt x="2501" y="75717"/>
                </a:lnTo>
                <a:lnTo>
                  <a:pt x="1684" y="73177"/>
                </a:lnTo>
                <a:lnTo>
                  <a:pt x="2526" y="69330"/>
                </a:lnTo>
                <a:lnTo>
                  <a:pt x="4824" y="77517"/>
                </a:lnTo>
                <a:lnTo>
                  <a:pt x="6160" y="78505"/>
                </a:lnTo>
                <a:lnTo>
                  <a:pt x="6349" y="61651"/>
                </a:lnTo>
                <a:lnTo>
                  <a:pt x="7800" y="46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575131" y="3927225"/>
            <a:ext cx="38485" cy="72318"/>
          </a:xfrm>
          <a:custGeom>
            <a:avLst/>
            <a:gdLst/>
            <a:ahLst/>
            <a:cxnLst/>
            <a:rect l="l" t="t" r="r" b="b"/>
            <a:pathLst>
              <a:path w="42334" h="81960">
                <a:moveTo>
                  <a:pt x="14692" y="5226"/>
                </a:moveTo>
                <a:lnTo>
                  <a:pt x="4528" y="8535"/>
                </a:lnTo>
                <a:lnTo>
                  <a:pt x="783" y="9754"/>
                </a:lnTo>
                <a:lnTo>
                  <a:pt x="783" y="12455"/>
                </a:lnTo>
                <a:lnTo>
                  <a:pt x="3687" y="11642"/>
                </a:lnTo>
                <a:lnTo>
                  <a:pt x="5444" y="11177"/>
                </a:lnTo>
                <a:lnTo>
                  <a:pt x="6053" y="11061"/>
                </a:lnTo>
                <a:lnTo>
                  <a:pt x="7926" y="10887"/>
                </a:lnTo>
                <a:lnTo>
                  <a:pt x="10713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10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5" y="74803"/>
                </a:lnTo>
                <a:lnTo>
                  <a:pt x="11759" y="76342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0"/>
                </a:lnTo>
                <a:lnTo>
                  <a:pt x="0" y="81959"/>
                </a:lnTo>
                <a:lnTo>
                  <a:pt x="42334" y="81960"/>
                </a:lnTo>
                <a:lnTo>
                  <a:pt x="42334" y="79521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4" y="70463"/>
                </a:lnTo>
                <a:lnTo>
                  <a:pt x="29094" y="1306"/>
                </a:lnTo>
                <a:lnTo>
                  <a:pt x="28920" y="0"/>
                </a:lnTo>
                <a:lnTo>
                  <a:pt x="27409" y="348"/>
                </a:lnTo>
                <a:lnTo>
                  <a:pt x="25784" y="1045"/>
                </a:lnTo>
                <a:lnTo>
                  <a:pt x="21776" y="2729"/>
                </a:lnTo>
                <a:lnTo>
                  <a:pt x="14692" y="5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644083" y="3927149"/>
            <a:ext cx="54869" cy="72394"/>
          </a:xfrm>
          <a:custGeom>
            <a:avLst/>
            <a:gdLst/>
            <a:ahLst/>
            <a:cxnLst/>
            <a:rect l="l" t="t" r="r" b="b"/>
            <a:pathLst>
              <a:path w="60356" h="82047">
                <a:moveTo>
                  <a:pt x="38415" y="82047"/>
                </a:moveTo>
                <a:lnTo>
                  <a:pt x="38415" y="79608"/>
                </a:lnTo>
                <a:lnTo>
                  <a:pt x="34408" y="79492"/>
                </a:lnTo>
                <a:lnTo>
                  <a:pt x="31475" y="78722"/>
                </a:lnTo>
                <a:lnTo>
                  <a:pt x="29616" y="77300"/>
                </a:lnTo>
                <a:lnTo>
                  <a:pt x="27758" y="75877"/>
                </a:lnTo>
                <a:lnTo>
                  <a:pt x="26828" y="73076"/>
                </a:lnTo>
                <a:lnTo>
                  <a:pt x="26828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7" y="14937"/>
                </a:lnTo>
                <a:lnTo>
                  <a:pt x="57084" y="18218"/>
                </a:lnTo>
                <a:lnTo>
                  <a:pt x="58014" y="22355"/>
                </a:lnTo>
                <a:lnTo>
                  <a:pt x="58014" y="27349"/>
                </a:lnTo>
                <a:lnTo>
                  <a:pt x="58014" y="22355"/>
                </a:lnTo>
                <a:lnTo>
                  <a:pt x="57185" y="18666"/>
                </a:lnTo>
                <a:lnTo>
                  <a:pt x="55956" y="21600"/>
                </a:lnTo>
                <a:lnTo>
                  <a:pt x="55956" y="33968"/>
                </a:lnTo>
                <a:lnTo>
                  <a:pt x="57423" y="38991"/>
                </a:lnTo>
                <a:lnTo>
                  <a:pt x="58014" y="39892"/>
                </a:lnTo>
                <a:lnTo>
                  <a:pt x="58014" y="67713"/>
                </a:lnTo>
                <a:lnTo>
                  <a:pt x="59833" y="65367"/>
                </a:lnTo>
                <a:lnTo>
                  <a:pt x="60356" y="43462"/>
                </a:lnTo>
                <a:lnTo>
                  <a:pt x="58657" y="15155"/>
                </a:lnTo>
                <a:lnTo>
                  <a:pt x="60162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1" y="6126"/>
                </a:lnTo>
                <a:lnTo>
                  <a:pt x="31300" y="9551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8" y="2787"/>
                </a:lnTo>
                <a:lnTo>
                  <a:pt x="8013" y="5690"/>
                </a:lnTo>
                <a:lnTo>
                  <a:pt x="2381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3" y="14197"/>
                </a:lnTo>
                <a:lnTo>
                  <a:pt x="11150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0" y="74977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5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86449" y="3933168"/>
            <a:ext cx="26928" cy="66375"/>
          </a:xfrm>
          <a:custGeom>
            <a:avLst/>
            <a:gdLst/>
            <a:ahLst/>
            <a:cxnLst/>
            <a:rect l="l" t="t" r="r" b="b"/>
            <a:pathLst>
              <a:path w="29621" h="75225">
                <a:moveTo>
                  <a:pt x="0" y="72786"/>
                </a:moveTo>
                <a:lnTo>
                  <a:pt x="0" y="75225"/>
                </a:lnTo>
                <a:lnTo>
                  <a:pt x="19371" y="75225"/>
                </a:lnTo>
                <a:lnTo>
                  <a:pt x="17049" y="73831"/>
                </a:lnTo>
                <a:lnTo>
                  <a:pt x="19516" y="51766"/>
                </a:lnTo>
                <a:lnTo>
                  <a:pt x="19720" y="74876"/>
                </a:lnTo>
                <a:lnTo>
                  <a:pt x="27062" y="68054"/>
                </a:lnTo>
                <a:lnTo>
                  <a:pt x="26220" y="65034"/>
                </a:lnTo>
                <a:lnTo>
                  <a:pt x="27062" y="68054"/>
                </a:lnTo>
                <a:lnTo>
                  <a:pt x="29621" y="63525"/>
                </a:lnTo>
                <a:lnTo>
                  <a:pt x="26950" y="62944"/>
                </a:lnTo>
                <a:lnTo>
                  <a:pt x="26220" y="62787"/>
                </a:lnTo>
                <a:lnTo>
                  <a:pt x="24990" y="51882"/>
                </a:lnTo>
                <a:lnTo>
                  <a:pt x="22232" y="54728"/>
                </a:lnTo>
                <a:lnTo>
                  <a:pt x="22885" y="62073"/>
                </a:lnTo>
                <a:lnTo>
                  <a:pt x="20852" y="60708"/>
                </a:lnTo>
                <a:lnTo>
                  <a:pt x="20852" y="57050"/>
                </a:lnTo>
                <a:lnTo>
                  <a:pt x="26078" y="45960"/>
                </a:lnTo>
                <a:lnTo>
                  <a:pt x="24162" y="23779"/>
                </a:lnTo>
                <a:lnTo>
                  <a:pt x="24162" y="12514"/>
                </a:lnTo>
                <a:lnTo>
                  <a:pt x="25876" y="30137"/>
                </a:lnTo>
                <a:lnTo>
                  <a:pt x="26220" y="30703"/>
                </a:lnTo>
                <a:lnTo>
                  <a:pt x="26220" y="20178"/>
                </a:lnTo>
                <a:lnTo>
                  <a:pt x="24556" y="10003"/>
                </a:lnTo>
                <a:lnTo>
                  <a:pt x="23866" y="5781"/>
                </a:lnTo>
                <a:lnTo>
                  <a:pt x="20794" y="44218"/>
                </a:lnTo>
                <a:lnTo>
                  <a:pt x="19436" y="0"/>
                </a:lnTo>
                <a:lnTo>
                  <a:pt x="17455" y="2236"/>
                </a:lnTo>
                <a:lnTo>
                  <a:pt x="16686" y="41111"/>
                </a:lnTo>
                <a:lnTo>
                  <a:pt x="15234" y="55962"/>
                </a:lnTo>
                <a:lnTo>
                  <a:pt x="15045" y="72815"/>
                </a:lnTo>
                <a:lnTo>
                  <a:pt x="13709" y="71828"/>
                </a:lnTo>
                <a:lnTo>
                  <a:pt x="11412" y="63641"/>
                </a:lnTo>
                <a:lnTo>
                  <a:pt x="10569" y="67488"/>
                </a:lnTo>
                <a:lnTo>
                  <a:pt x="11386" y="70028"/>
                </a:lnTo>
                <a:lnTo>
                  <a:pt x="8885" y="69259"/>
                </a:lnTo>
                <a:lnTo>
                  <a:pt x="7201" y="71030"/>
                </a:lnTo>
                <a:lnTo>
                  <a:pt x="4239" y="72205"/>
                </a:lnTo>
                <a:lnTo>
                  <a:pt x="0" y="7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704119" y="3927072"/>
            <a:ext cx="56006" cy="61496"/>
          </a:xfrm>
          <a:custGeom>
            <a:avLst/>
            <a:gdLst/>
            <a:ahLst/>
            <a:cxnLst/>
            <a:rect l="l" t="t" r="r" b="b"/>
            <a:pathLst>
              <a:path w="61607" h="69696">
                <a:moveTo>
                  <a:pt x="61607" y="12803"/>
                </a:moveTo>
                <a:lnTo>
                  <a:pt x="61607" y="5748"/>
                </a:lnTo>
                <a:lnTo>
                  <a:pt x="57673" y="5792"/>
                </a:lnTo>
                <a:lnTo>
                  <a:pt x="55205" y="5879"/>
                </a:lnTo>
                <a:lnTo>
                  <a:pt x="52737" y="5966"/>
                </a:lnTo>
                <a:lnTo>
                  <a:pt x="44970" y="6009"/>
                </a:lnTo>
                <a:lnTo>
                  <a:pt x="40063" y="5008"/>
                </a:lnTo>
                <a:lnTo>
                  <a:pt x="34952" y="3004"/>
                </a:lnTo>
                <a:lnTo>
                  <a:pt x="29842" y="1001"/>
                </a:lnTo>
                <a:lnTo>
                  <a:pt x="25167" y="0"/>
                </a:lnTo>
                <a:lnTo>
                  <a:pt x="11055" y="0"/>
                </a:lnTo>
                <a:lnTo>
                  <a:pt x="3419" y="3048"/>
                </a:lnTo>
                <a:lnTo>
                  <a:pt x="0" y="6908"/>
                </a:lnTo>
                <a:lnTo>
                  <a:pt x="1357" y="51126"/>
                </a:lnTo>
                <a:lnTo>
                  <a:pt x="4429" y="12690"/>
                </a:lnTo>
                <a:lnTo>
                  <a:pt x="5119" y="16911"/>
                </a:lnTo>
                <a:lnTo>
                  <a:pt x="5276" y="15910"/>
                </a:lnTo>
                <a:lnTo>
                  <a:pt x="6381" y="13064"/>
                </a:lnTo>
                <a:lnTo>
                  <a:pt x="8529" y="7664"/>
                </a:lnTo>
                <a:lnTo>
                  <a:pt x="12449" y="4964"/>
                </a:lnTo>
                <a:lnTo>
                  <a:pt x="24702" y="4964"/>
                </a:lnTo>
                <a:lnTo>
                  <a:pt x="29392" y="8419"/>
                </a:lnTo>
                <a:lnTo>
                  <a:pt x="32208" y="15329"/>
                </a:lnTo>
                <a:lnTo>
                  <a:pt x="35025" y="22239"/>
                </a:lnTo>
                <a:lnTo>
                  <a:pt x="36433" y="28452"/>
                </a:lnTo>
                <a:lnTo>
                  <a:pt x="36433" y="40878"/>
                </a:lnTo>
                <a:lnTo>
                  <a:pt x="34690" y="45726"/>
                </a:lnTo>
                <a:lnTo>
                  <a:pt x="31206" y="48513"/>
                </a:lnTo>
                <a:lnTo>
                  <a:pt x="29058" y="50255"/>
                </a:lnTo>
                <a:lnTo>
                  <a:pt x="26387" y="51126"/>
                </a:lnTo>
                <a:lnTo>
                  <a:pt x="17733" y="51126"/>
                </a:lnTo>
                <a:lnTo>
                  <a:pt x="13291" y="48310"/>
                </a:lnTo>
                <a:lnTo>
                  <a:pt x="9865" y="42678"/>
                </a:lnTo>
                <a:lnTo>
                  <a:pt x="6783" y="37612"/>
                </a:lnTo>
                <a:lnTo>
                  <a:pt x="6439" y="37045"/>
                </a:lnTo>
                <a:lnTo>
                  <a:pt x="4726" y="23603"/>
                </a:lnTo>
                <a:lnTo>
                  <a:pt x="6439" y="37045"/>
                </a:lnTo>
                <a:lnTo>
                  <a:pt x="4726" y="19423"/>
                </a:lnTo>
                <a:lnTo>
                  <a:pt x="4726" y="30687"/>
                </a:lnTo>
                <a:lnTo>
                  <a:pt x="6641" y="52869"/>
                </a:lnTo>
                <a:lnTo>
                  <a:pt x="1415" y="63959"/>
                </a:lnTo>
                <a:lnTo>
                  <a:pt x="1415" y="65759"/>
                </a:lnTo>
                <a:lnTo>
                  <a:pt x="1415" y="63959"/>
                </a:lnTo>
                <a:lnTo>
                  <a:pt x="1415" y="67617"/>
                </a:lnTo>
                <a:lnTo>
                  <a:pt x="3448" y="68982"/>
                </a:lnTo>
                <a:lnTo>
                  <a:pt x="2795" y="61636"/>
                </a:lnTo>
                <a:lnTo>
                  <a:pt x="5553" y="58791"/>
                </a:lnTo>
                <a:lnTo>
                  <a:pt x="6783" y="69696"/>
                </a:lnTo>
                <a:lnTo>
                  <a:pt x="6783" y="57522"/>
                </a:lnTo>
                <a:lnTo>
                  <a:pt x="8312" y="55946"/>
                </a:lnTo>
                <a:lnTo>
                  <a:pt x="10532" y="54523"/>
                </a:lnTo>
                <a:lnTo>
                  <a:pt x="12217" y="54523"/>
                </a:lnTo>
                <a:lnTo>
                  <a:pt x="15991" y="55046"/>
                </a:lnTo>
                <a:lnTo>
                  <a:pt x="18605" y="55307"/>
                </a:lnTo>
                <a:lnTo>
                  <a:pt x="29348" y="55307"/>
                </a:lnTo>
                <a:lnTo>
                  <a:pt x="36737" y="52535"/>
                </a:lnTo>
                <a:lnTo>
                  <a:pt x="42226" y="46989"/>
                </a:lnTo>
                <a:lnTo>
                  <a:pt x="47714" y="41444"/>
                </a:lnTo>
                <a:lnTo>
                  <a:pt x="50458" y="35362"/>
                </a:lnTo>
                <a:lnTo>
                  <a:pt x="50458" y="25723"/>
                </a:lnTo>
                <a:lnTo>
                  <a:pt x="49964" y="22529"/>
                </a:lnTo>
                <a:lnTo>
                  <a:pt x="48977" y="19161"/>
                </a:lnTo>
                <a:lnTo>
                  <a:pt x="48396" y="17361"/>
                </a:lnTo>
                <a:lnTo>
                  <a:pt x="47583" y="15242"/>
                </a:lnTo>
                <a:lnTo>
                  <a:pt x="46538" y="12803"/>
                </a:lnTo>
                <a:lnTo>
                  <a:pt x="61607" y="12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704377" y="3996495"/>
            <a:ext cx="17157" cy="4995"/>
          </a:xfrm>
          <a:custGeom>
            <a:avLst/>
            <a:gdLst/>
            <a:ahLst/>
            <a:cxnLst/>
            <a:rect l="l" t="t" r="r" b="b"/>
            <a:pathLst>
              <a:path w="18873" h="5661">
                <a:moveTo>
                  <a:pt x="17475" y="3455"/>
                </a:moveTo>
                <a:lnTo>
                  <a:pt x="3658" y="3803"/>
                </a:lnTo>
                <a:lnTo>
                  <a:pt x="5748" y="4093"/>
                </a:lnTo>
                <a:lnTo>
                  <a:pt x="7868" y="4442"/>
                </a:lnTo>
                <a:lnTo>
                  <a:pt x="10714" y="4848"/>
                </a:lnTo>
                <a:lnTo>
                  <a:pt x="13559" y="5254"/>
                </a:lnTo>
                <a:lnTo>
                  <a:pt x="15621" y="5487"/>
                </a:lnTo>
                <a:lnTo>
                  <a:pt x="16898" y="5545"/>
                </a:lnTo>
                <a:lnTo>
                  <a:pt x="18873" y="5661"/>
                </a:lnTo>
                <a:lnTo>
                  <a:pt x="17475" y="1016"/>
                </a:lnTo>
                <a:lnTo>
                  <a:pt x="13527" y="958"/>
                </a:lnTo>
                <a:lnTo>
                  <a:pt x="10710" y="0"/>
                </a:lnTo>
                <a:lnTo>
                  <a:pt x="0" y="3106"/>
                </a:lnTo>
                <a:lnTo>
                  <a:pt x="17475" y="3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704377" y="3989219"/>
            <a:ext cx="54245" cy="44599"/>
          </a:xfrm>
          <a:custGeom>
            <a:avLst/>
            <a:gdLst/>
            <a:ahLst/>
            <a:cxnLst/>
            <a:rect l="l" t="t" r="r" b="b"/>
            <a:pathLst>
              <a:path w="59669" h="50546">
                <a:moveTo>
                  <a:pt x="31765" y="40704"/>
                </a:moveTo>
                <a:lnTo>
                  <a:pt x="15040" y="40704"/>
                </a:lnTo>
                <a:lnTo>
                  <a:pt x="8754" y="39775"/>
                </a:lnTo>
                <a:lnTo>
                  <a:pt x="3266" y="37916"/>
                </a:lnTo>
                <a:lnTo>
                  <a:pt x="3716" y="50546"/>
                </a:lnTo>
                <a:lnTo>
                  <a:pt x="13240" y="50546"/>
                </a:lnTo>
                <a:lnTo>
                  <a:pt x="19784" y="50188"/>
                </a:lnTo>
                <a:lnTo>
                  <a:pt x="32087" y="47554"/>
                </a:lnTo>
                <a:lnTo>
                  <a:pt x="44294" y="42358"/>
                </a:lnTo>
                <a:lnTo>
                  <a:pt x="56216" y="32201"/>
                </a:lnTo>
                <a:lnTo>
                  <a:pt x="59669" y="20410"/>
                </a:lnTo>
                <a:lnTo>
                  <a:pt x="59669" y="11409"/>
                </a:lnTo>
                <a:lnTo>
                  <a:pt x="55284" y="5545"/>
                </a:lnTo>
                <a:lnTo>
                  <a:pt x="46516" y="2816"/>
                </a:lnTo>
                <a:lnTo>
                  <a:pt x="43431" y="2041"/>
                </a:lnTo>
                <a:lnTo>
                  <a:pt x="32264" y="728"/>
                </a:lnTo>
                <a:lnTo>
                  <a:pt x="16115" y="290"/>
                </a:lnTo>
                <a:lnTo>
                  <a:pt x="12863" y="290"/>
                </a:lnTo>
                <a:lnTo>
                  <a:pt x="9901" y="0"/>
                </a:lnTo>
                <a:lnTo>
                  <a:pt x="7342" y="4529"/>
                </a:lnTo>
                <a:lnTo>
                  <a:pt x="0" y="11351"/>
                </a:lnTo>
                <a:lnTo>
                  <a:pt x="10710" y="8245"/>
                </a:lnTo>
                <a:lnTo>
                  <a:pt x="9026" y="6387"/>
                </a:lnTo>
                <a:lnTo>
                  <a:pt x="10710" y="8245"/>
                </a:lnTo>
                <a:lnTo>
                  <a:pt x="13527" y="9203"/>
                </a:lnTo>
                <a:lnTo>
                  <a:pt x="17475" y="9261"/>
                </a:lnTo>
                <a:lnTo>
                  <a:pt x="18873" y="13906"/>
                </a:lnTo>
                <a:lnTo>
                  <a:pt x="21050" y="14008"/>
                </a:lnTo>
                <a:lnTo>
                  <a:pt x="23432" y="14095"/>
                </a:lnTo>
                <a:lnTo>
                  <a:pt x="25813" y="14182"/>
                </a:lnTo>
                <a:lnTo>
                  <a:pt x="30226" y="14313"/>
                </a:lnTo>
                <a:lnTo>
                  <a:pt x="38647" y="14429"/>
                </a:lnTo>
                <a:lnTo>
                  <a:pt x="44367" y="14864"/>
                </a:lnTo>
                <a:lnTo>
                  <a:pt x="47387" y="15619"/>
                </a:lnTo>
                <a:lnTo>
                  <a:pt x="52264" y="16897"/>
                </a:lnTo>
                <a:lnTo>
                  <a:pt x="54704" y="19481"/>
                </a:lnTo>
                <a:lnTo>
                  <a:pt x="54704" y="28248"/>
                </a:lnTo>
                <a:lnTo>
                  <a:pt x="51684" y="32357"/>
                </a:lnTo>
                <a:lnTo>
                  <a:pt x="45645" y="35695"/>
                </a:lnTo>
                <a:lnTo>
                  <a:pt x="39605" y="39034"/>
                </a:lnTo>
                <a:lnTo>
                  <a:pt x="31765" y="40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688221" y="3978844"/>
            <a:ext cx="32041" cy="54974"/>
          </a:xfrm>
          <a:custGeom>
            <a:avLst/>
            <a:gdLst/>
            <a:ahLst/>
            <a:cxnLst/>
            <a:rect l="l" t="t" r="r" b="b"/>
            <a:pathLst>
              <a:path w="35245" h="62304">
                <a:moveTo>
                  <a:pt x="2787" y="52651"/>
                </a:moveTo>
                <a:lnTo>
                  <a:pt x="8362" y="56512"/>
                </a:lnTo>
                <a:lnTo>
                  <a:pt x="13937" y="60373"/>
                </a:lnTo>
                <a:lnTo>
                  <a:pt x="21487" y="62304"/>
                </a:lnTo>
                <a:lnTo>
                  <a:pt x="21036" y="49675"/>
                </a:lnTo>
                <a:lnTo>
                  <a:pt x="15549" y="47817"/>
                </a:lnTo>
                <a:lnTo>
                  <a:pt x="12805" y="44449"/>
                </a:lnTo>
                <a:lnTo>
                  <a:pt x="12805" y="36436"/>
                </a:lnTo>
                <a:lnTo>
                  <a:pt x="14198" y="33010"/>
                </a:lnTo>
                <a:lnTo>
                  <a:pt x="16986" y="29294"/>
                </a:lnTo>
                <a:lnTo>
                  <a:pt x="19715" y="25636"/>
                </a:lnTo>
                <a:lnTo>
                  <a:pt x="21429" y="23807"/>
                </a:lnTo>
                <a:lnTo>
                  <a:pt x="35245" y="23458"/>
                </a:lnTo>
                <a:lnTo>
                  <a:pt x="17770" y="23110"/>
                </a:lnTo>
                <a:lnTo>
                  <a:pt x="17566" y="0"/>
                </a:lnTo>
                <a:lnTo>
                  <a:pt x="15099" y="22065"/>
                </a:lnTo>
                <a:lnTo>
                  <a:pt x="17421" y="23458"/>
                </a:lnTo>
                <a:lnTo>
                  <a:pt x="16725" y="24155"/>
                </a:lnTo>
                <a:lnTo>
                  <a:pt x="10975" y="29294"/>
                </a:lnTo>
                <a:lnTo>
                  <a:pt x="6620" y="33242"/>
                </a:lnTo>
                <a:lnTo>
                  <a:pt x="3701" y="36218"/>
                </a:lnTo>
                <a:lnTo>
                  <a:pt x="2221" y="38221"/>
                </a:lnTo>
                <a:lnTo>
                  <a:pt x="740" y="40225"/>
                </a:lnTo>
                <a:lnTo>
                  <a:pt x="0" y="42272"/>
                </a:lnTo>
                <a:lnTo>
                  <a:pt x="0" y="48601"/>
                </a:lnTo>
                <a:lnTo>
                  <a:pt x="2787" y="52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782061" y="3983557"/>
            <a:ext cx="22727" cy="38426"/>
          </a:xfrm>
          <a:custGeom>
            <a:avLst/>
            <a:gdLst/>
            <a:ahLst/>
            <a:cxnLst/>
            <a:rect l="l" t="t" r="r" b="b"/>
            <a:pathLst>
              <a:path w="25000" h="43549">
                <a:moveTo>
                  <a:pt x="0" y="10103"/>
                </a:moveTo>
                <a:lnTo>
                  <a:pt x="0" y="13122"/>
                </a:lnTo>
                <a:lnTo>
                  <a:pt x="1016" y="15430"/>
                </a:lnTo>
                <a:lnTo>
                  <a:pt x="3048" y="17027"/>
                </a:lnTo>
                <a:lnTo>
                  <a:pt x="5081" y="18624"/>
                </a:lnTo>
                <a:lnTo>
                  <a:pt x="7316" y="19423"/>
                </a:lnTo>
                <a:lnTo>
                  <a:pt x="9756" y="19423"/>
                </a:lnTo>
                <a:lnTo>
                  <a:pt x="15592" y="18813"/>
                </a:lnTo>
                <a:lnTo>
                  <a:pt x="17247" y="19161"/>
                </a:lnTo>
                <a:lnTo>
                  <a:pt x="18031" y="20729"/>
                </a:lnTo>
                <a:lnTo>
                  <a:pt x="18031" y="23168"/>
                </a:lnTo>
                <a:lnTo>
                  <a:pt x="16971" y="26216"/>
                </a:lnTo>
                <a:lnTo>
                  <a:pt x="14852" y="29874"/>
                </a:lnTo>
                <a:lnTo>
                  <a:pt x="12732" y="33533"/>
                </a:lnTo>
                <a:lnTo>
                  <a:pt x="8885" y="36930"/>
                </a:lnTo>
                <a:lnTo>
                  <a:pt x="3310" y="40065"/>
                </a:lnTo>
                <a:lnTo>
                  <a:pt x="4965" y="43549"/>
                </a:lnTo>
                <a:lnTo>
                  <a:pt x="9843" y="41342"/>
                </a:lnTo>
                <a:lnTo>
                  <a:pt x="14401" y="37713"/>
                </a:lnTo>
                <a:lnTo>
                  <a:pt x="18641" y="32662"/>
                </a:lnTo>
                <a:lnTo>
                  <a:pt x="22880" y="27610"/>
                </a:lnTo>
                <a:lnTo>
                  <a:pt x="25000" y="22152"/>
                </a:lnTo>
                <a:lnTo>
                  <a:pt x="25000" y="11177"/>
                </a:lnTo>
                <a:lnTo>
                  <a:pt x="23548" y="7185"/>
                </a:lnTo>
                <a:lnTo>
                  <a:pt x="20644" y="4311"/>
                </a:lnTo>
                <a:lnTo>
                  <a:pt x="17741" y="1437"/>
                </a:lnTo>
                <a:lnTo>
                  <a:pt x="14459" y="0"/>
                </a:lnTo>
                <a:lnTo>
                  <a:pt x="6968" y="0"/>
                </a:lnTo>
                <a:lnTo>
                  <a:pt x="4209" y="1103"/>
                </a:lnTo>
                <a:lnTo>
                  <a:pt x="2526" y="3309"/>
                </a:lnTo>
                <a:lnTo>
                  <a:pt x="842" y="5516"/>
                </a:lnTo>
                <a:lnTo>
                  <a:pt x="0" y="7780"/>
                </a:lnTo>
                <a:lnTo>
                  <a:pt x="0" y="1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98045" y="3892258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2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3" y="0"/>
                </a:lnTo>
                <a:lnTo>
                  <a:pt x="4355" y="900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3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2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87908" y="3927149"/>
            <a:ext cx="114240" cy="72394"/>
          </a:xfrm>
          <a:custGeom>
            <a:avLst/>
            <a:gdLst/>
            <a:ahLst/>
            <a:cxnLst/>
            <a:rect l="l" t="t" r="r" b="b"/>
            <a:pathLst>
              <a:path w="125664" h="82047">
                <a:moveTo>
                  <a:pt x="125664" y="82047"/>
                </a:moveTo>
                <a:lnTo>
                  <a:pt x="125664" y="79608"/>
                </a:lnTo>
                <a:lnTo>
                  <a:pt x="121715" y="79550"/>
                </a:lnTo>
                <a:lnTo>
                  <a:pt x="118898" y="78592"/>
                </a:lnTo>
                <a:lnTo>
                  <a:pt x="117214" y="76734"/>
                </a:lnTo>
                <a:lnTo>
                  <a:pt x="115530" y="74876"/>
                </a:lnTo>
                <a:lnTo>
                  <a:pt x="114688" y="71856"/>
                </a:lnTo>
                <a:lnTo>
                  <a:pt x="114688" y="27000"/>
                </a:lnTo>
                <a:lnTo>
                  <a:pt x="112335" y="12603"/>
                </a:lnTo>
                <a:lnTo>
                  <a:pt x="105280" y="3396"/>
                </a:lnTo>
                <a:lnTo>
                  <a:pt x="102029" y="1132"/>
                </a:lnTo>
                <a:lnTo>
                  <a:pt x="98428" y="0"/>
                </a:lnTo>
                <a:lnTo>
                  <a:pt x="89601" y="0"/>
                </a:lnTo>
                <a:lnTo>
                  <a:pt x="84897" y="1422"/>
                </a:lnTo>
                <a:lnTo>
                  <a:pt x="80368" y="4267"/>
                </a:lnTo>
                <a:lnTo>
                  <a:pt x="77348" y="6126"/>
                </a:lnTo>
                <a:lnTo>
                  <a:pt x="73167" y="9551"/>
                </a:lnTo>
                <a:lnTo>
                  <a:pt x="67823" y="14545"/>
                </a:lnTo>
                <a:lnTo>
                  <a:pt x="67823" y="1742"/>
                </a:lnTo>
                <a:lnTo>
                  <a:pt x="66953" y="87"/>
                </a:lnTo>
                <a:lnTo>
                  <a:pt x="58765" y="2787"/>
                </a:lnTo>
                <a:lnTo>
                  <a:pt x="49880" y="5690"/>
                </a:lnTo>
                <a:lnTo>
                  <a:pt x="44246" y="7490"/>
                </a:lnTo>
                <a:lnTo>
                  <a:pt x="41865" y="8187"/>
                </a:lnTo>
                <a:lnTo>
                  <a:pt x="41865" y="11235"/>
                </a:lnTo>
                <a:lnTo>
                  <a:pt x="45523" y="10887"/>
                </a:lnTo>
                <a:lnTo>
                  <a:pt x="48950" y="10887"/>
                </a:lnTo>
                <a:lnTo>
                  <a:pt x="52319" y="14197"/>
                </a:lnTo>
                <a:lnTo>
                  <a:pt x="53364" y="18319"/>
                </a:lnTo>
                <a:lnTo>
                  <a:pt x="53364" y="71537"/>
                </a:lnTo>
                <a:lnTo>
                  <a:pt x="52536" y="74977"/>
                </a:lnTo>
                <a:lnTo>
                  <a:pt x="49226" y="78055"/>
                </a:lnTo>
                <a:lnTo>
                  <a:pt x="46337" y="79085"/>
                </a:lnTo>
                <a:lnTo>
                  <a:pt x="42334" y="79608"/>
                </a:lnTo>
                <a:lnTo>
                  <a:pt x="36701" y="79143"/>
                </a:lnTo>
                <a:lnTo>
                  <a:pt x="33086" y="78069"/>
                </a:lnTo>
                <a:lnTo>
                  <a:pt x="29892" y="74701"/>
                </a:lnTo>
                <a:lnTo>
                  <a:pt x="29093" y="70550"/>
                </a:lnTo>
                <a:lnTo>
                  <a:pt x="29093" y="1393"/>
                </a:lnTo>
                <a:lnTo>
                  <a:pt x="28919" y="87"/>
                </a:lnTo>
                <a:lnTo>
                  <a:pt x="27409" y="435"/>
                </a:lnTo>
                <a:lnTo>
                  <a:pt x="25783" y="1132"/>
                </a:lnTo>
                <a:lnTo>
                  <a:pt x="21776" y="2816"/>
                </a:lnTo>
                <a:lnTo>
                  <a:pt x="14692" y="5313"/>
                </a:lnTo>
                <a:lnTo>
                  <a:pt x="4529" y="8622"/>
                </a:lnTo>
                <a:lnTo>
                  <a:pt x="783" y="9842"/>
                </a:lnTo>
                <a:lnTo>
                  <a:pt x="783" y="12542"/>
                </a:lnTo>
                <a:lnTo>
                  <a:pt x="3687" y="11729"/>
                </a:lnTo>
                <a:lnTo>
                  <a:pt x="5444" y="11264"/>
                </a:lnTo>
                <a:lnTo>
                  <a:pt x="6053" y="11148"/>
                </a:lnTo>
                <a:lnTo>
                  <a:pt x="7926" y="10974"/>
                </a:lnTo>
                <a:lnTo>
                  <a:pt x="10713" y="10974"/>
                </a:lnTo>
                <a:lnTo>
                  <a:pt x="12543" y="12164"/>
                </a:lnTo>
                <a:lnTo>
                  <a:pt x="13414" y="14545"/>
                </a:lnTo>
                <a:lnTo>
                  <a:pt x="13937" y="15997"/>
                </a:lnTo>
                <a:lnTo>
                  <a:pt x="14198" y="18610"/>
                </a:lnTo>
                <a:lnTo>
                  <a:pt x="14198" y="70724"/>
                </a:lnTo>
                <a:lnTo>
                  <a:pt x="13385" y="74890"/>
                </a:lnTo>
                <a:lnTo>
                  <a:pt x="11759" y="76429"/>
                </a:lnTo>
                <a:lnTo>
                  <a:pt x="10133" y="77968"/>
                </a:lnTo>
                <a:lnTo>
                  <a:pt x="6213" y="79027"/>
                </a:lnTo>
                <a:lnTo>
                  <a:pt x="0" y="79608"/>
                </a:lnTo>
                <a:lnTo>
                  <a:pt x="0" y="82047"/>
                </a:lnTo>
                <a:lnTo>
                  <a:pt x="42213" y="82047"/>
                </a:lnTo>
                <a:lnTo>
                  <a:pt x="42213" y="79608"/>
                </a:lnTo>
                <a:lnTo>
                  <a:pt x="42334" y="82047"/>
                </a:lnTo>
                <a:lnTo>
                  <a:pt x="80280" y="82047"/>
                </a:lnTo>
                <a:lnTo>
                  <a:pt x="80280" y="79608"/>
                </a:lnTo>
                <a:lnTo>
                  <a:pt x="76273" y="79492"/>
                </a:lnTo>
                <a:lnTo>
                  <a:pt x="73340" y="78722"/>
                </a:lnTo>
                <a:lnTo>
                  <a:pt x="71482" y="77300"/>
                </a:lnTo>
                <a:lnTo>
                  <a:pt x="69624" y="75877"/>
                </a:lnTo>
                <a:lnTo>
                  <a:pt x="68694" y="73076"/>
                </a:lnTo>
                <a:lnTo>
                  <a:pt x="68694" y="20119"/>
                </a:lnTo>
                <a:lnTo>
                  <a:pt x="71831" y="17042"/>
                </a:lnTo>
                <a:lnTo>
                  <a:pt x="74386" y="14835"/>
                </a:lnTo>
                <a:lnTo>
                  <a:pt x="76360" y="13500"/>
                </a:lnTo>
                <a:lnTo>
                  <a:pt x="79903" y="11177"/>
                </a:lnTo>
                <a:lnTo>
                  <a:pt x="83388" y="10016"/>
                </a:lnTo>
                <a:lnTo>
                  <a:pt x="91808" y="10016"/>
                </a:lnTo>
                <a:lnTo>
                  <a:pt x="95234" y="11656"/>
                </a:lnTo>
                <a:lnTo>
                  <a:pt x="97092" y="14937"/>
                </a:lnTo>
                <a:lnTo>
                  <a:pt x="98950" y="18218"/>
                </a:lnTo>
                <a:lnTo>
                  <a:pt x="99880" y="22355"/>
                </a:lnTo>
                <a:lnTo>
                  <a:pt x="99880" y="70462"/>
                </a:lnTo>
                <a:lnTo>
                  <a:pt x="99038" y="74309"/>
                </a:lnTo>
                <a:lnTo>
                  <a:pt x="97354" y="76080"/>
                </a:lnTo>
                <a:lnTo>
                  <a:pt x="95670" y="77851"/>
                </a:lnTo>
                <a:lnTo>
                  <a:pt x="92708" y="79027"/>
                </a:lnTo>
                <a:lnTo>
                  <a:pt x="88469" y="79608"/>
                </a:lnTo>
                <a:lnTo>
                  <a:pt x="88469" y="82047"/>
                </a:lnTo>
                <a:lnTo>
                  <a:pt x="125664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086248" y="3946745"/>
            <a:ext cx="39040" cy="54334"/>
          </a:xfrm>
          <a:custGeom>
            <a:avLst/>
            <a:gdLst/>
            <a:ahLst/>
            <a:cxnLst/>
            <a:rect l="l" t="t" r="r" b="b"/>
            <a:pathLst>
              <a:path w="42944" h="61578">
                <a:moveTo>
                  <a:pt x="12355" y="59836"/>
                </a:moveTo>
                <a:lnTo>
                  <a:pt x="42944" y="59836"/>
                </a:lnTo>
                <a:lnTo>
                  <a:pt x="42944" y="56962"/>
                </a:lnTo>
                <a:lnTo>
                  <a:pt x="37543" y="57078"/>
                </a:lnTo>
                <a:lnTo>
                  <a:pt x="33682" y="56164"/>
                </a:lnTo>
                <a:lnTo>
                  <a:pt x="31359" y="54218"/>
                </a:lnTo>
                <a:lnTo>
                  <a:pt x="20275" y="56909"/>
                </a:lnTo>
                <a:lnTo>
                  <a:pt x="23435" y="35735"/>
                </a:lnTo>
                <a:lnTo>
                  <a:pt x="18631" y="46205"/>
                </a:lnTo>
                <a:lnTo>
                  <a:pt x="14188" y="52448"/>
                </a:lnTo>
                <a:lnTo>
                  <a:pt x="13240" y="0"/>
                </a:lnTo>
                <a:lnTo>
                  <a:pt x="13240" y="49675"/>
                </a:lnTo>
                <a:lnTo>
                  <a:pt x="12369" y="52709"/>
                </a:lnTo>
                <a:lnTo>
                  <a:pt x="10627" y="54131"/>
                </a:lnTo>
                <a:lnTo>
                  <a:pt x="8956" y="55495"/>
                </a:lnTo>
                <a:lnTo>
                  <a:pt x="2559" y="55569"/>
                </a:lnTo>
                <a:lnTo>
                  <a:pt x="5343" y="56498"/>
                </a:lnTo>
                <a:lnTo>
                  <a:pt x="0" y="56962"/>
                </a:lnTo>
                <a:lnTo>
                  <a:pt x="0" y="59836"/>
                </a:lnTo>
                <a:lnTo>
                  <a:pt x="701" y="61578"/>
                </a:lnTo>
                <a:lnTo>
                  <a:pt x="3953" y="61578"/>
                </a:lnTo>
                <a:lnTo>
                  <a:pt x="8473" y="61271"/>
                </a:lnTo>
                <a:lnTo>
                  <a:pt x="12355" y="59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093881" y="3926919"/>
            <a:ext cx="15363" cy="28153"/>
          </a:xfrm>
          <a:custGeom>
            <a:avLst/>
            <a:gdLst/>
            <a:ahLst/>
            <a:cxnLst/>
            <a:rect l="l" t="t" r="r" b="b"/>
            <a:pathLst>
              <a:path w="16899" h="31907">
                <a:moveTo>
                  <a:pt x="5356" y="13355"/>
                </a:moveTo>
                <a:lnTo>
                  <a:pt x="9973" y="18639"/>
                </a:lnTo>
                <a:lnTo>
                  <a:pt x="9461" y="3919"/>
                </a:lnTo>
                <a:lnTo>
                  <a:pt x="12365" y="2816"/>
                </a:lnTo>
                <a:lnTo>
                  <a:pt x="14590" y="23923"/>
                </a:lnTo>
                <a:lnTo>
                  <a:pt x="16899" y="31907"/>
                </a:lnTo>
                <a:lnTo>
                  <a:pt x="14604" y="1881"/>
                </a:lnTo>
                <a:lnTo>
                  <a:pt x="10800" y="0"/>
                </a:lnTo>
                <a:lnTo>
                  <a:pt x="8125" y="4442"/>
                </a:lnTo>
                <a:lnTo>
                  <a:pt x="5716" y="5312"/>
                </a:lnTo>
                <a:lnTo>
                  <a:pt x="2231" y="6532"/>
                </a:lnTo>
                <a:lnTo>
                  <a:pt x="0" y="10713"/>
                </a:lnTo>
                <a:lnTo>
                  <a:pt x="198" y="12193"/>
                </a:lnTo>
                <a:lnTo>
                  <a:pt x="2159" y="13427"/>
                </a:lnTo>
                <a:lnTo>
                  <a:pt x="3233" y="15895"/>
                </a:lnTo>
                <a:lnTo>
                  <a:pt x="4307" y="18363"/>
                </a:lnTo>
                <a:lnTo>
                  <a:pt x="5356" y="13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086644" y="3926918"/>
            <a:ext cx="17055" cy="10951"/>
          </a:xfrm>
          <a:custGeom>
            <a:avLst/>
            <a:gdLst/>
            <a:ahLst/>
            <a:cxnLst/>
            <a:rect l="l" t="t" r="r" b="b"/>
            <a:pathLst>
              <a:path w="18760" h="12411">
                <a:moveTo>
                  <a:pt x="7960" y="10713"/>
                </a:moveTo>
                <a:lnTo>
                  <a:pt x="10191" y="6532"/>
                </a:lnTo>
                <a:lnTo>
                  <a:pt x="13676" y="5312"/>
                </a:lnTo>
                <a:lnTo>
                  <a:pt x="16085" y="4442"/>
                </a:lnTo>
                <a:lnTo>
                  <a:pt x="18760" y="0"/>
                </a:lnTo>
                <a:lnTo>
                  <a:pt x="10747" y="0"/>
                </a:lnTo>
                <a:lnTo>
                  <a:pt x="6707" y="7751"/>
                </a:lnTo>
                <a:lnTo>
                  <a:pt x="3309" y="8942"/>
                </a:lnTo>
                <a:lnTo>
                  <a:pt x="0" y="10103"/>
                </a:lnTo>
                <a:lnTo>
                  <a:pt x="1862" y="10713"/>
                </a:lnTo>
                <a:lnTo>
                  <a:pt x="3005" y="12411"/>
                </a:lnTo>
                <a:lnTo>
                  <a:pt x="5313" y="12193"/>
                </a:lnTo>
                <a:lnTo>
                  <a:pt x="8158" y="12193"/>
                </a:lnTo>
                <a:lnTo>
                  <a:pt x="7960" y="1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047634" y="3926918"/>
            <a:ext cx="48781" cy="106901"/>
          </a:xfrm>
          <a:custGeom>
            <a:avLst/>
            <a:gdLst/>
            <a:ahLst/>
            <a:cxnLst/>
            <a:rect l="l" t="t" r="r" b="b"/>
            <a:pathLst>
              <a:path w="53659" h="121154">
                <a:moveTo>
                  <a:pt x="48142" y="0"/>
                </a:moveTo>
                <a:lnTo>
                  <a:pt x="42769" y="1625"/>
                </a:lnTo>
                <a:lnTo>
                  <a:pt x="37544" y="4877"/>
                </a:lnTo>
                <a:lnTo>
                  <a:pt x="34639" y="6735"/>
                </a:lnTo>
                <a:lnTo>
                  <a:pt x="31272" y="9580"/>
                </a:lnTo>
                <a:lnTo>
                  <a:pt x="27439" y="13413"/>
                </a:lnTo>
                <a:lnTo>
                  <a:pt x="27439" y="1654"/>
                </a:lnTo>
                <a:lnTo>
                  <a:pt x="26567" y="348"/>
                </a:lnTo>
                <a:lnTo>
                  <a:pt x="15185" y="4296"/>
                </a:lnTo>
                <a:lnTo>
                  <a:pt x="9349" y="6300"/>
                </a:lnTo>
                <a:lnTo>
                  <a:pt x="9059" y="6358"/>
                </a:lnTo>
                <a:lnTo>
                  <a:pt x="784" y="9058"/>
                </a:lnTo>
                <a:lnTo>
                  <a:pt x="784" y="11932"/>
                </a:lnTo>
                <a:lnTo>
                  <a:pt x="3179" y="11584"/>
                </a:lnTo>
                <a:lnTo>
                  <a:pt x="4965" y="11497"/>
                </a:lnTo>
                <a:lnTo>
                  <a:pt x="7926" y="11497"/>
                </a:lnTo>
                <a:lnTo>
                  <a:pt x="9945" y="12121"/>
                </a:lnTo>
                <a:lnTo>
                  <a:pt x="12093" y="14618"/>
                </a:lnTo>
                <a:lnTo>
                  <a:pt x="12631" y="17448"/>
                </a:lnTo>
                <a:lnTo>
                  <a:pt x="12631" y="109715"/>
                </a:lnTo>
                <a:lnTo>
                  <a:pt x="11890" y="112821"/>
                </a:lnTo>
                <a:lnTo>
                  <a:pt x="10409" y="114796"/>
                </a:lnTo>
                <a:lnTo>
                  <a:pt x="8928" y="116770"/>
                </a:lnTo>
                <a:lnTo>
                  <a:pt x="5458" y="117931"/>
                </a:lnTo>
                <a:lnTo>
                  <a:pt x="0" y="118280"/>
                </a:lnTo>
                <a:lnTo>
                  <a:pt x="0" y="121154"/>
                </a:lnTo>
                <a:lnTo>
                  <a:pt x="43119" y="121154"/>
                </a:lnTo>
                <a:lnTo>
                  <a:pt x="43119" y="118105"/>
                </a:lnTo>
                <a:lnTo>
                  <a:pt x="36672" y="117641"/>
                </a:lnTo>
                <a:lnTo>
                  <a:pt x="32491" y="116741"/>
                </a:lnTo>
                <a:lnTo>
                  <a:pt x="30575" y="115405"/>
                </a:lnTo>
                <a:lnTo>
                  <a:pt x="28659" y="114070"/>
                </a:lnTo>
                <a:lnTo>
                  <a:pt x="27700" y="110470"/>
                </a:lnTo>
                <a:lnTo>
                  <a:pt x="27700" y="19916"/>
                </a:lnTo>
                <a:lnTo>
                  <a:pt x="29472" y="17318"/>
                </a:lnTo>
                <a:lnTo>
                  <a:pt x="33013" y="14676"/>
                </a:lnTo>
                <a:lnTo>
                  <a:pt x="36556" y="12034"/>
                </a:lnTo>
                <a:lnTo>
                  <a:pt x="40476" y="10713"/>
                </a:lnTo>
                <a:lnTo>
                  <a:pt x="42911" y="10713"/>
                </a:lnTo>
                <a:lnTo>
                  <a:pt x="42911" y="12977"/>
                </a:lnTo>
                <a:lnTo>
                  <a:pt x="43957" y="12745"/>
                </a:lnTo>
                <a:lnTo>
                  <a:pt x="45916" y="12411"/>
                </a:lnTo>
                <a:lnTo>
                  <a:pt x="44774" y="10713"/>
                </a:lnTo>
                <a:lnTo>
                  <a:pt x="42911" y="10103"/>
                </a:lnTo>
                <a:lnTo>
                  <a:pt x="46221" y="8942"/>
                </a:lnTo>
                <a:lnTo>
                  <a:pt x="49618" y="7751"/>
                </a:lnTo>
                <a:lnTo>
                  <a:pt x="53659" y="0"/>
                </a:lnTo>
                <a:lnTo>
                  <a:pt x="481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104682" y="3966148"/>
            <a:ext cx="10075" cy="30811"/>
          </a:xfrm>
          <a:custGeom>
            <a:avLst/>
            <a:gdLst/>
            <a:ahLst/>
            <a:cxnLst/>
            <a:rect l="l" t="t" r="r" b="b"/>
            <a:pathLst>
              <a:path w="11083" h="34919">
                <a:moveTo>
                  <a:pt x="11083" y="32229"/>
                </a:moveTo>
                <a:lnTo>
                  <a:pt x="8760" y="30284"/>
                </a:lnTo>
                <a:lnTo>
                  <a:pt x="7790" y="27386"/>
                </a:lnTo>
                <a:lnTo>
                  <a:pt x="7599" y="21821"/>
                </a:lnTo>
                <a:lnTo>
                  <a:pt x="7599" y="26814"/>
                </a:lnTo>
                <a:lnTo>
                  <a:pt x="4998" y="0"/>
                </a:lnTo>
                <a:lnTo>
                  <a:pt x="3159" y="13745"/>
                </a:lnTo>
                <a:lnTo>
                  <a:pt x="0" y="34919"/>
                </a:lnTo>
                <a:lnTo>
                  <a:pt x="11083" y="32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111431" y="3931603"/>
            <a:ext cx="4047" cy="16065"/>
          </a:xfrm>
          <a:custGeom>
            <a:avLst/>
            <a:gdLst/>
            <a:ahLst/>
            <a:cxnLst/>
            <a:rect l="l" t="t" r="r" b="b"/>
            <a:pathLst>
              <a:path w="4452" h="18207">
                <a:moveTo>
                  <a:pt x="3716" y="6245"/>
                </a:moveTo>
                <a:lnTo>
                  <a:pt x="4452" y="5417"/>
                </a:lnTo>
                <a:lnTo>
                  <a:pt x="4170" y="4924"/>
                </a:lnTo>
                <a:lnTo>
                  <a:pt x="0" y="0"/>
                </a:lnTo>
                <a:lnTo>
                  <a:pt x="0" y="11413"/>
                </a:lnTo>
                <a:lnTo>
                  <a:pt x="174" y="18207"/>
                </a:lnTo>
                <a:lnTo>
                  <a:pt x="3716" y="6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097797" y="3927072"/>
            <a:ext cx="42300" cy="65951"/>
          </a:xfrm>
          <a:custGeom>
            <a:avLst/>
            <a:gdLst/>
            <a:ahLst/>
            <a:cxnLst/>
            <a:rect l="l" t="t" r="r" b="b"/>
            <a:pathLst>
              <a:path w="46530" h="74745">
                <a:moveTo>
                  <a:pt x="27834" y="38062"/>
                </a:moveTo>
                <a:lnTo>
                  <a:pt x="27680" y="33452"/>
                </a:lnTo>
                <a:lnTo>
                  <a:pt x="25050" y="20342"/>
                </a:lnTo>
                <a:lnTo>
                  <a:pt x="21659" y="14413"/>
                </a:lnTo>
                <a:lnTo>
                  <a:pt x="22575" y="13398"/>
                </a:lnTo>
                <a:lnTo>
                  <a:pt x="25072" y="11758"/>
                </a:lnTo>
                <a:lnTo>
                  <a:pt x="28382" y="11758"/>
                </a:lnTo>
                <a:lnTo>
                  <a:pt x="30139" y="12774"/>
                </a:lnTo>
                <a:lnTo>
                  <a:pt x="32375" y="14806"/>
                </a:lnTo>
                <a:lnTo>
                  <a:pt x="34611" y="16839"/>
                </a:lnTo>
                <a:lnTo>
                  <a:pt x="36831" y="17855"/>
                </a:lnTo>
                <a:lnTo>
                  <a:pt x="41188" y="17855"/>
                </a:lnTo>
                <a:lnTo>
                  <a:pt x="42973" y="17042"/>
                </a:lnTo>
                <a:lnTo>
                  <a:pt x="44395" y="15416"/>
                </a:lnTo>
                <a:lnTo>
                  <a:pt x="45818" y="13790"/>
                </a:lnTo>
                <a:lnTo>
                  <a:pt x="46530" y="11787"/>
                </a:lnTo>
                <a:lnTo>
                  <a:pt x="46530" y="6735"/>
                </a:lnTo>
                <a:lnTo>
                  <a:pt x="45601" y="4514"/>
                </a:lnTo>
                <a:lnTo>
                  <a:pt x="43742" y="2743"/>
                </a:lnTo>
                <a:lnTo>
                  <a:pt x="41884" y="972"/>
                </a:lnTo>
                <a:lnTo>
                  <a:pt x="39474" y="87"/>
                </a:lnTo>
                <a:lnTo>
                  <a:pt x="32796" y="87"/>
                </a:lnTo>
                <a:lnTo>
                  <a:pt x="29210" y="1538"/>
                </a:lnTo>
                <a:lnTo>
                  <a:pt x="25754" y="4442"/>
                </a:lnTo>
                <a:lnTo>
                  <a:pt x="22299" y="7345"/>
                </a:lnTo>
                <a:lnTo>
                  <a:pt x="19449" y="10552"/>
                </a:lnTo>
                <a:lnTo>
                  <a:pt x="18714" y="11380"/>
                </a:lnTo>
                <a:lnTo>
                  <a:pt x="15171" y="23342"/>
                </a:lnTo>
                <a:lnTo>
                  <a:pt x="15171" y="26826"/>
                </a:lnTo>
                <a:lnTo>
                  <a:pt x="15171" y="23342"/>
                </a:lnTo>
                <a:lnTo>
                  <a:pt x="14997" y="16548"/>
                </a:lnTo>
                <a:lnTo>
                  <a:pt x="14997" y="2264"/>
                </a:lnTo>
                <a:lnTo>
                  <a:pt x="14125" y="0"/>
                </a:lnTo>
                <a:lnTo>
                  <a:pt x="13389" y="3237"/>
                </a:lnTo>
                <a:lnTo>
                  <a:pt x="11048" y="1393"/>
                </a:lnTo>
                <a:lnTo>
                  <a:pt x="10296" y="1707"/>
                </a:lnTo>
                <a:lnTo>
                  <a:pt x="12591" y="31733"/>
                </a:lnTo>
                <a:lnTo>
                  <a:pt x="12591" y="42417"/>
                </a:lnTo>
                <a:lnTo>
                  <a:pt x="12591" y="31733"/>
                </a:lnTo>
                <a:lnTo>
                  <a:pt x="10282" y="23749"/>
                </a:lnTo>
                <a:lnTo>
                  <a:pt x="8057" y="2641"/>
                </a:lnTo>
                <a:lnTo>
                  <a:pt x="5153" y="3745"/>
                </a:lnTo>
                <a:lnTo>
                  <a:pt x="5665" y="18464"/>
                </a:lnTo>
                <a:lnTo>
                  <a:pt x="1049" y="13181"/>
                </a:lnTo>
                <a:lnTo>
                  <a:pt x="0" y="18189"/>
                </a:lnTo>
                <a:lnTo>
                  <a:pt x="536" y="22297"/>
                </a:lnTo>
                <a:lnTo>
                  <a:pt x="1484" y="74745"/>
                </a:lnTo>
                <a:lnTo>
                  <a:pt x="5927" y="68503"/>
                </a:lnTo>
                <a:lnTo>
                  <a:pt x="10731" y="58032"/>
                </a:lnTo>
                <a:lnTo>
                  <a:pt x="12570" y="44286"/>
                </a:lnTo>
                <a:lnTo>
                  <a:pt x="15171" y="71101"/>
                </a:lnTo>
                <a:lnTo>
                  <a:pt x="15171" y="66107"/>
                </a:lnTo>
                <a:lnTo>
                  <a:pt x="15362" y="71673"/>
                </a:lnTo>
                <a:lnTo>
                  <a:pt x="16652" y="19960"/>
                </a:lnTo>
                <a:lnTo>
                  <a:pt x="19614" y="16679"/>
                </a:lnTo>
                <a:lnTo>
                  <a:pt x="21773" y="62770"/>
                </a:lnTo>
                <a:lnTo>
                  <a:pt x="26319" y="50885"/>
                </a:lnTo>
                <a:lnTo>
                  <a:pt x="27834" y="38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111763" y="3941788"/>
            <a:ext cx="5827" cy="48524"/>
          </a:xfrm>
          <a:custGeom>
            <a:avLst/>
            <a:gdLst/>
            <a:ahLst/>
            <a:cxnLst/>
            <a:rect l="l" t="t" r="r" b="b"/>
            <a:pathLst>
              <a:path w="6410" h="54994">
                <a:moveTo>
                  <a:pt x="2062" y="52999"/>
                </a:moveTo>
                <a:lnTo>
                  <a:pt x="6410" y="46091"/>
                </a:lnTo>
                <a:lnTo>
                  <a:pt x="4251" y="0"/>
                </a:lnTo>
                <a:lnTo>
                  <a:pt x="1289" y="3280"/>
                </a:lnTo>
                <a:lnTo>
                  <a:pt x="0" y="54994"/>
                </a:lnTo>
                <a:lnTo>
                  <a:pt x="2062" y="52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170745" y="3927455"/>
            <a:ext cx="85992" cy="106362"/>
          </a:xfrm>
          <a:custGeom>
            <a:avLst/>
            <a:gdLst/>
            <a:ahLst/>
            <a:cxnLst/>
            <a:rect l="l" t="t" r="r" b="b"/>
            <a:pathLst>
              <a:path w="94591" h="120544">
                <a:moveTo>
                  <a:pt x="34465" y="79434"/>
                </a:moveTo>
                <a:lnTo>
                  <a:pt x="27976" y="74963"/>
                </a:lnTo>
                <a:lnTo>
                  <a:pt x="23301" y="66020"/>
                </a:lnTo>
                <a:lnTo>
                  <a:pt x="21398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6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5"/>
                </a:lnTo>
                <a:lnTo>
                  <a:pt x="45412" y="5225"/>
                </a:lnTo>
                <a:lnTo>
                  <a:pt x="51887" y="9667"/>
                </a:lnTo>
                <a:lnTo>
                  <a:pt x="52256" y="10399"/>
                </a:lnTo>
                <a:lnTo>
                  <a:pt x="52256" y="11322"/>
                </a:lnTo>
                <a:lnTo>
                  <a:pt x="52688" y="11259"/>
                </a:lnTo>
                <a:lnTo>
                  <a:pt x="52256" y="8448"/>
                </a:lnTo>
                <a:lnTo>
                  <a:pt x="52615" y="1933"/>
                </a:lnTo>
                <a:lnTo>
                  <a:pt x="39372" y="0"/>
                </a:lnTo>
                <a:lnTo>
                  <a:pt x="33506" y="365"/>
                </a:lnTo>
                <a:lnTo>
                  <a:pt x="21187" y="4131"/>
                </a:lnTo>
                <a:lnTo>
                  <a:pt x="11019" y="11975"/>
                </a:lnTo>
                <a:lnTo>
                  <a:pt x="7250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4"/>
                </a:lnTo>
                <a:lnTo>
                  <a:pt x="11584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39895" y="84398"/>
                </a:lnTo>
                <a:lnTo>
                  <a:pt x="46107" y="83962"/>
                </a:lnTo>
                <a:lnTo>
                  <a:pt x="58271" y="79906"/>
                </a:lnTo>
                <a:lnTo>
                  <a:pt x="64103" y="75069"/>
                </a:lnTo>
                <a:lnTo>
                  <a:pt x="64103" y="21251"/>
                </a:lnTo>
                <a:lnTo>
                  <a:pt x="64103" y="109105"/>
                </a:lnTo>
                <a:lnTo>
                  <a:pt x="63363" y="112212"/>
                </a:lnTo>
                <a:lnTo>
                  <a:pt x="61881" y="114186"/>
                </a:lnTo>
                <a:lnTo>
                  <a:pt x="60401" y="116160"/>
                </a:lnTo>
                <a:lnTo>
                  <a:pt x="56931" y="117321"/>
                </a:lnTo>
                <a:lnTo>
                  <a:pt x="51472" y="117670"/>
                </a:lnTo>
                <a:lnTo>
                  <a:pt x="51472" y="120544"/>
                </a:lnTo>
                <a:lnTo>
                  <a:pt x="94591" y="120544"/>
                </a:lnTo>
                <a:lnTo>
                  <a:pt x="94591" y="117496"/>
                </a:lnTo>
                <a:lnTo>
                  <a:pt x="88145" y="117031"/>
                </a:lnTo>
                <a:lnTo>
                  <a:pt x="83964" y="116131"/>
                </a:lnTo>
                <a:lnTo>
                  <a:pt x="82048" y="114796"/>
                </a:lnTo>
                <a:lnTo>
                  <a:pt x="80130" y="113460"/>
                </a:lnTo>
                <a:lnTo>
                  <a:pt x="79173" y="109860"/>
                </a:lnTo>
                <a:lnTo>
                  <a:pt x="72384" y="66071"/>
                </a:lnTo>
                <a:lnTo>
                  <a:pt x="68292" y="71594"/>
                </a:lnTo>
                <a:lnTo>
                  <a:pt x="64103" y="16838"/>
                </a:lnTo>
                <a:lnTo>
                  <a:pt x="63566" y="14008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09" y="64482"/>
                </a:lnTo>
                <a:lnTo>
                  <a:pt x="57796" y="70462"/>
                </a:lnTo>
                <a:lnTo>
                  <a:pt x="54282" y="76443"/>
                </a:lnTo>
                <a:lnTo>
                  <a:pt x="49274" y="79434"/>
                </a:lnTo>
                <a:lnTo>
                  <a:pt x="34465" y="79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20429" y="3926918"/>
            <a:ext cx="72577" cy="74162"/>
          </a:xfrm>
          <a:custGeom>
            <a:avLst/>
            <a:gdLst/>
            <a:ahLst/>
            <a:cxnLst/>
            <a:rect l="l" t="t" r="r" b="b"/>
            <a:pathLst>
              <a:path w="79835" h="84050">
                <a:moveTo>
                  <a:pt x="59571" y="79380"/>
                </a:moveTo>
                <a:lnTo>
                  <a:pt x="69425" y="69853"/>
                </a:lnTo>
                <a:lnTo>
                  <a:pt x="73773" y="62944"/>
                </a:lnTo>
                <a:lnTo>
                  <a:pt x="78319" y="51059"/>
                </a:lnTo>
                <a:lnTo>
                  <a:pt x="79835" y="38236"/>
                </a:lnTo>
                <a:lnTo>
                  <a:pt x="79680" y="33626"/>
                </a:lnTo>
                <a:lnTo>
                  <a:pt x="77050" y="20516"/>
                </a:lnTo>
                <a:lnTo>
                  <a:pt x="71167" y="10234"/>
                </a:lnTo>
                <a:lnTo>
                  <a:pt x="65389" y="3411"/>
                </a:lnTo>
                <a:lnTo>
                  <a:pt x="58493" y="0"/>
                </a:lnTo>
                <a:lnTo>
                  <a:pt x="44962" y="0"/>
                </a:lnTo>
                <a:lnTo>
                  <a:pt x="39590" y="1625"/>
                </a:lnTo>
                <a:lnTo>
                  <a:pt x="34363" y="4877"/>
                </a:lnTo>
                <a:lnTo>
                  <a:pt x="31460" y="6735"/>
                </a:lnTo>
                <a:lnTo>
                  <a:pt x="28092" y="9580"/>
                </a:lnTo>
                <a:lnTo>
                  <a:pt x="24259" y="13413"/>
                </a:lnTo>
                <a:lnTo>
                  <a:pt x="24259" y="1654"/>
                </a:lnTo>
                <a:lnTo>
                  <a:pt x="23388" y="348"/>
                </a:lnTo>
                <a:lnTo>
                  <a:pt x="12006" y="4296"/>
                </a:lnTo>
                <a:lnTo>
                  <a:pt x="6169" y="6300"/>
                </a:lnTo>
                <a:lnTo>
                  <a:pt x="5879" y="6358"/>
                </a:lnTo>
                <a:lnTo>
                  <a:pt x="5550" y="6465"/>
                </a:lnTo>
                <a:lnTo>
                  <a:pt x="0" y="11583"/>
                </a:lnTo>
                <a:lnTo>
                  <a:pt x="1785" y="11496"/>
                </a:lnTo>
                <a:lnTo>
                  <a:pt x="4747" y="11496"/>
                </a:lnTo>
                <a:lnTo>
                  <a:pt x="6765" y="12121"/>
                </a:lnTo>
                <a:lnTo>
                  <a:pt x="9183" y="8343"/>
                </a:lnTo>
                <a:lnTo>
                  <a:pt x="13292" y="11932"/>
                </a:lnTo>
                <a:lnTo>
                  <a:pt x="20464" y="22031"/>
                </a:lnTo>
                <a:lnTo>
                  <a:pt x="22895" y="55085"/>
                </a:lnTo>
                <a:lnTo>
                  <a:pt x="24521" y="42788"/>
                </a:lnTo>
                <a:lnTo>
                  <a:pt x="24112" y="34461"/>
                </a:lnTo>
                <a:lnTo>
                  <a:pt x="24521" y="42788"/>
                </a:lnTo>
                <a:lnTo>
                  <a:pt x="24616" y="42068"/>
                </a:lnTo>
                <a:lnTo>
                  <a:pt x="24521" y="40632"/>
                </a:lnTo>
                <a:lnTo>
                  <a:pt x="24521" y="19916"/>
                </a:lnTo>
                <a:lnTo>
                  <a:pt x="26291" y="17318"/>
                </a:lnTo>
                <a:lnTo>
                  <a:pt x="29834" y="14675"/>
                </a:lnTo>
                <a:lnTo>
                  <a:pt x="33377" y="12033"/>
                </a:lnTo>
                <a:lnTo>
                  <a:pt x="37297" y="10713"/>
                </a:lnTo>
                <a:lnTo>
                  <a:pt x="47691" y="10713"/>
                </a:lnTo>
                <a:lnTo>
                  <a:pt x="53049" y="13355"/>
                </a:lnTo>
                <a:lnTo>
                  <a:pt x="57666" y="18639"/>
                </a:lnTo>
                <a:lnTo>
                  <a:pt x="62282" y="23923"/>
                </a:lnTo>
                <a:lnTo>
                  <a:pt x="64590" y="31907"/>
                </a:lnTo>
                <a:lnTo>
                  <a:pt x="64569" y="44460"/>
                </a:lnTo>
                <a:lnTo>
                  <a:pt x="62731" y="58206"/>
                </a:lnTo>
                <a:lnTo>
                  <a:pt x="57927" y="68677"/>
                </a:lnTo>
                <a:lnTo>
                  <a:pt x="53484" y="74919"/>
                </a:lnTo>
                <a:lnTo>
                  <a:pt x="48127" y="78040"/>
                </a:lnTo>
                <a:lnTo>
                  <a:pt x="37790" y="78040"/>
                </a:lnTo>
                <a:lnTo>
                  <a:pt x="34799" y="82830"/>
                </a:lnTo>
                <a:lnTo>
                  <a:pt x="37180" y="83643"/>
                </a:lnTo>
                <a:lnTo>
                  <a:pt x="39997" y="84050"/>
                </a:lnTo>
                <a:lnTo>
                  <a:pt x="43248" y="84050"/>
                </a:lnTo>
                <a:lnTo>
                  <a:pt x="47769" y="83743"/>
                </a:lnTo>
                <a:lnTo>
                  <a:pt x="59571" y="79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18250" y="3929162"/>
            <a:ext cx="36533" cy="95230"/>
          </a:xfrm>
          <a:custGeom>
            <a:avLst/>
            <a:gdLst/>
            <a:ahLst/>
            <a:cxnLst/>
            <a:rect l="l" t="t" r="r" b="b"/>
            <a:pathLst>
              <a:path w="40186" h="107927">
                <a:moveTo>
                  <a:pt x="40186" y="75497"/>
                </a:moveTo>
                <a:lnTo>
                  <a:pt x="36658" y="74524"/>
                </a:lnTo>
                <a:lnTo>
                  <a:pt x="33668" y="72579"/>
                </a:lnTo>
                <a:lnTo>
                  <a:pt x="30677" y="70634"/>
                </a:lnTo>
                <a:lnTo>
                  <a:pt x="28427" y="67687"/>
                </a:lnTo>
                <a:lnTo>
                  <a:pt x="26917" y="63738"/>
                </a:lnTo>
                <a:lnTo>
                  <a:pt x="26917" y="40245"/>
                </a:lnTo>
                <a:lnTo>
                  <a:pt x="25291" y="52542"/>
                </a:lnTo>
                <a:lnTo>
                  <a:pt x="22860" y="19488"/>
                </a:lnTo>
                <a:lnTo>
                  <a:pt x="15688" y="9389"/>
                </a:lnTo>
                <a:lnTo>
                  <a:pt x="11579" y="5800"/>
                </a:lnTo>
                <a:lnTo>
                  <a:pt x="9161" y="9578"/>
                </a:lnTo>
                <a:lnTo>
                  <a:pt x="7143" y="8953"/>
                </a:lnTo>
                <a:lnTo>
                  <a:pt x="4181" y="8953"/>
                </a:lnTo>
                <a:lnTo>
                  <a:pt x="2396" y="9040"/>
                </a:lnTo>
                <a:lnTo>
                  <a:pt x="7946" y="3922"/>
                </a:lnTo>
                <a:lnTo>
                  <a:pt x="359" y="0"/>
                </a:lnTo>
                <a:lnTo>
                  <a:pt x="0" y="6515"/>
                </a:lnTo>
                <a:lnTo>
                  <a:pt x="432" y="9326"/>
                </a:lnTo>
                <a:lnTo>
                  <a:pt x="4102" y="16618"/>
                </a:lnTo>
                <a:lnTo>
                  <a:pt x="5726" y="20096"/>
                </a:lnTo>
                <a:lnTo>
                  <a:pt x="9539" y="32224"/>
                </a:lnTo>
                <a:lnTo>
                  <a:pt x="11310" y="12075"/>
                </a:lnTo>
                <a:lnTo>
                  <a:pt x="11847" y="14905"/>
                </a:lnTo>
                <a:lnTo>
                  <a:pt x="16036" y="69661"/>
                </a:lnTo>
                <a:lnTo>
                  <a:pt x="20128" y="64138"/>
                </a:lnTo>
                <a:lnTo>
                  <a:pt x="26917" y="107927"/>
                </a:lnTo>
                <a:lnTo>
                  <a:pt x="26917" y="73581"/>
                </a:lnTo>
                <a:lnTo>
                  <a:pt x="30052" y="76832"/>
                </a:lnTo>
                <a:lnTo>
                  <a:pt x="33479" y="79068"/>
                </a:lnTo>
                <a:lnTo>
                  <a:pt x="37196" y="80287"/>
                </a:lnTo>
                <a:lnTo>
                  <a:pt x="40186" y="754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302034" y="3927456"/>
            <a:ext cx="72062" cy="72634"/>
          </a:xfrm>
          <a:custGeom>
            <a:avLst/>
            <a:gdLst/>
            <a:ahLst/>
            <a:cxnLst/>
            <a:rect l="l" t="t" r="r" b="b"/>
            <a:pathLst>
              <a:path w="79268" h="82318">
                <a:moveTo>
                  <a:pt x="68293" y="71595"/>
                </a:moveTo>
                <a:lnTo>
                  <a:pt x="72385" y="66071"/>
                </a:lnTo>
                <a:lnTo>
                  <a:pt x="77547" y="54475"/>
                </a:lnTo>
                <a:lnTo>
                  <a:pt x="79268" y="41458"/>
                </a:lnTo>
                <a:lnTo>
                  <a:pt x="78764" y="33852"/>
                </a:lnTo>
                <a:lnTo>
                  <a:pt x="75116" y="21421"/>
                </a:lnTo>
                <a:lnTo>
                  <a:pt x="67944" y="11322"/>
                </a:lnTo>
                <a:lnTo>
                  <a:pt x="63835" y="7733"/>
                </a:lnTo>
                <a:lnTo>
                  <a:pt x="52615" y="1933"/>
                </a:lnTo>
                <a:lnTo>
                  <a:pt x="39372" y="0"/>
                </a:lnTo>
                <a:lnTo>
                  <a:pt x="33506" y="365"/>
                </a:lnTo>
                <a:lnTo>
                  <a:pt x="21187" y="4131"/>
                </a:lnTo>
                <a:lnTo>
                  <a:pt x="11019" y="11975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4"/>
                </a:lnTo>
                <a:lnTo>
                  <a:pt x="11584" y="72117"/>
                </a:lnTo>
                <a:lnTo>
                  <a:pt x="15844" y="76078"/>
                </a:lnTo>
                <a:lnTo>
                  <a:pt x="26999" y="82318"/>
                </a:lnTo>
                <a:lnTo>
                  <a:pt x="23301" y="66020"/>
                </a:lnTo>
                <a:lnTo>
                  <a:pt x="21398" y="62049"/>
                </a:lnTo>
                <a:lnTo>
                  <a:pt x="17566" y="49957"/>
                </a:lnTo>
                <a:lnTo>
                  <a:pt x="16288" y="37104"/>
                </a:lnTo>
                <a:lnTo>
                  <a:pt x="16404" y="32785"/>
                </a:lnTo>
                <a:lnTo>
                  <a:pt x="18996" y="19019"/>
                </a:lnTo>
                <a:lnTo>
                  <a:pt x="25000" y="9754"/>
                </a:lnTo>
                <a:lnTo>
                  <a:pt x="28368" y="6735"/>
                </a:lnTo>
                <a:lnTo>
                  <a:pt x="32345" y="5225"/>
                </a:lnTo>
                <a:lnTo>
                  <a:pt x="45412" y="5225"/>
                </a:lnTo>
                <a:lnTo>
                  <a:pt x="51887" y="9667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5" y="34157"/>
                </a:lnTo>
                <a:lnTo>
                  <a:pt x="63066" y="46946"/>
                </a:lnTo>
                <a:lnTo>
                  <a:pt x="63066" y="56643"/>
                </a:lnTo>
                <a:lnTo>
                  <a:pt x="61309" y="64481"/>
                </a:lnTo>
                <a:lnTo>
                  <a:pt x="57796" y="70462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323216" y="3985710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5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5"/>
                </a:lnTo>
                <a:lnTo>
                  <a:pt x="30981" y="10422"/>
                </a:lnTo>
                <a:lnTo>
                  <a:pt x="25973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462076" y="3908474"/>
            <a:ext cx="43236" cy="92530"/>
          </a:xfrm>
          <a:custGeom>
            <a:avLst/>
            <a:gdLst/>
            <a:ahLst/>
            <a:cxnLst/>
            <a:rect l="l" t="t" r="r" b="b"/>
            <a:pathLst>
              <a:path w="47560" h="104867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4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0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4" y="89363"/>
                </a:lnTo>
                <a:lnTo>
                  <a:pt x="25638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6" y="290"/>
                </a:lnTo>
                <a:lnTo>
                  <a:pt x="24042" y="0"/>
                </a:lnTo>
                <a:lnTo>
                  <a:pt x="17479" y="8825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523598" y="3892258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1" y="2656"/>
                </a:lnTo>
                <a:lnTo>
                  <a:pt x="13691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900"/>
                </a:lnTo>
                <a:lnTo>
                  <a:pt x="2613" y="2700"/>
                </a:lnTo>
                <a:lnTo>
                  <a:pt x="870" y="4500"/>
                </a:lnTo>
                <a:lnTo>
                  <a:pt x="0" y="6648"/>
                </a:lnTo>
                <a:lnTo>
                  <a:pt x="0" y="11642"/>
                </a:lnTo>
                <a:lnTo>
                  <a:pt x="870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1" y="17318"/>
                </a:lnTo>
                <a:lnTo>
                  <a:pt x="15461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556888" y="3927456"/>
            <a:ext cx="48256" cy="74469"/>
          </a:xfrm>
          <a:custGeom>
            <a:avLst/>
            <a:gdLst/>
            <a:ahLst/>
            <a:cxnLst/>
            <a:rect l="l" t="t" r="r" b="b"/>
            <a:pathLst>
              <a:path w="53082" h="84398">
                <a:moveTo>
                  <a:pt x="21187" y="4132"/>
                </a:moveTo>
                <a:lnTo>
                  <a:pt x="11019" y="11975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4"/>
                </a:lnTo>
                <a:lnTo>
                  <a:pt x="11585" y="72117"/>
                </a:lnTo>
                <a:lnTo>
                  <a:pt x="15845" y="76078"/>
                </a:lnTo>
                <a:lnTo>
                  <a:pt x="26999" y="82318"/>
                </a:lnTo>
                <a:lnTo>
                  <a:pt x="39895" y="84398"/>
                </a:lnTo>
                <a:lnTo>
                  <a:pt x="46108" y="83962"/>
                </a:lnTo>
                <a:lnTo>
                  <a:pt x="45416" y="81698"/>
                </a:lnTo>
                <a:lnTo>
                  <a:pt x="45416" y="79434"/>
                </a:lnTo>
                <a:lnTo>
                  <a:pt x="34466" y="79434"/>
                </a:lnTo>
                <a:lnTo>
                  <a:pt x="27976" y="74962"/>
                </a:lnTo>
                <a:lnTo>
                  <a:pt x="23301" y="66020"/>
                </a:lnTo>
                <a:lnTo>
                  <a:pt x="21399" y="62049"/>
                </a:lnTo>
                <a:lnTo>
                  <a:pt x="17567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4"/>
                </a:lnTo>
                <a:lnTo>
                  <a:pt x="28368" y="6735"/>
                </a:lnTo>
                <a:lnTo>
                  <a:pt x="32345" y="5225"/>
                </a:lnTo>
                <a:lnTo>
                  <a:pt x="45412" y="5225"/>
                </a:lnTo>
                <a:lnTo>
                  <a:pt x="47965" y="6977"/>
                </a:lnTo>
                <a:lnTo>
                  <a:pt x="47449" y="7142"/>
                </a:lnTo>
                <a:lnTo>
                  <a:pt x="45068" y="7838"/>
                </a:lnTo>
                <a:lnTo>
                  <a:pt x="45068" y="10887"/>
                </a:lnTo>
                <a:lnTo>
                  <a:pt x="47115" y="10625"/>
                </a:lnTo>
                <a:lnTo>
                  <a:pt x="48726" y="10538"/>
                </a:lnTo>
                <a:lnTo>
                  <a:pt x="51887" y="9667"/>
                </a:lnTo>
                <a:lnTo>
                  <a:pt x="53082" y="5341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04510" y="3936854"/>
            <a:ext cx="3615" cy="6971"/>
          </a:xfrm>
          <a:custGeom>
            <a:avLst/>
            <a:gdLst/>
            <a:ahLst/>
            <a:cxnLst/>
            <a:rect l="l" t="t" r="r" b="b"/>
            <a:pathLst>
              <a:path w="3977" h="7901">
                <a:moveTo>
                  <a:pt x="2035" y="991"/>
                </a:moveTo>
                <a:lnTo>
                  <a:pt x="0" y="0"/>
                </a:lnTo>
                <a:lnTo>
                  <a:pt x="3977" y="7901"/>
                </a:lnTo>
                <a:lnTo>
                  <a:pt x="3138" y="3198"/>
                </a:lnTo>
                <a:lnTo>
                  <a:pt x="2035" y="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07997" y="3927225"/>
            <a:ext cx="12670" cy="63402"/>
          </a:xfrm>
          <a:custGeom>
            <a:avLst/>
            <a:gdLst/>
            <a:ahLst/>
            <a:cxnLst/>
            <a:rect l="l" t="t" r="r" b="b"/>
            <a:pathLst>
              <a:path w="13937" h="71856">
                <a:moveTo>
                  <a:pt x="5091" y="64743"/>
                </a:moveTo>
                <a:lnTo>
                  <a:pt x="12075" y="71856"/>
                </a:lnTo>
                <a:lnTo>
                  <a:pt x="6848" y="47207"/>
                </a:lnTo>
                <a:lnTo>
                  <a:pt x="7618" y="7995"/>
                </a:lnTo>
                <a:lnTo>
                  <a:pt x="13937" y="0"/>
                </a:lnTo>
                <a:lnTo>
                  <a:pt x="5749" y="2699"/>
                </a:lnTo>
                <a:lnTo>
                  <a:pt x="618" y="4376"/>
                </a:lnTo>
                <a:lnTo>
                  <a:pt x="0" y="15619"/>
                </a:lnTo>
                <a:lnTo>
                  <a:pt x="348" y="18232"/>
                </a:lnTo>
                <a:lnTo>
                  <a:pt x="1764" y="22291"/>
                </a:lnTo>
                <a:lnTo>
                  <a:pt x="5577" y="34419"/>
                </a:lnTo>
                <a:lnTo>
                  <a:pt x="6848" y="56904"/>
                </a:lnTo>
                <a:lnTo>
                  <a:pt x="5091" y="64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14222" y="3927225"/>
            <a:ext cx="7236" cy="63402"/>
          </a:xfrm>
          <a:custGeom>
            <a:avLst/>
            <a:gdLst/>
            <a:ahLst/>
            <a:cxnLst/>
            <a:rect l="l" t="t" r="r" b="b"/>
            <a:pathLst>
              <a:path w="7960" h="71856">
                <a:moveTo>
                  <a:pt x="0" y="47207"/>
                </a:moveTo>
                <a:lnTo>
                  <a:pt x="5226" y="71856"/>
                </a:lnTo>
                <a:lnTo>
                  <a:pt x="4878" y="11583"/>
                </a:lnTo>
                <a:lnTo>
                  <a:pt x="7960" y="14458"/>
                </a:lnTo>
                <a:lnTo>
                  <a:pt x="7960" y="1654"/>
                </a:lnTo>
                <a:lnTo>
                  <a:pt x="7088" y="0"/>
                </a:lnTo>
                <a:lnTo>
                  <a:pt x="769" y="7995"/>
                </a:lnTo>
                <a:lnTo>
                  <a:pt x="0" y="472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93643" y="4084848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8" y="66456"/>
                </a:lnTo>
                <a:lnTo>
                  <a:pt x="52787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8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30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1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249028" y="4085770"/>
            <a:ext cx="76259" cy="72625"/>
          </a:xfrm>
          <a:custGeom>
            <a:avLst/>
            <a:gdLst/>
            <a:ahLst/>
            <a:cxnLst/>
            <a:rect l="l" t="t" r="r" b="b"/>
            <a:pathLst>
              <a:path w="83885" h="82308">
                <a:moveTo>
                  <a:pt x="76829" y="75819"/>
                </a:moveTo>
                <a:lnTo>
                  <a:pt x="78339" y="75384"/>
                </a:lnTo>
                <a:lnTo>
                  <a:pt x="80691" y="74730"/>
                </a:lnTo>
                <a:lnTo>
                  <a:pt x="83885" y="73859"/>
                </a:lnTo>
                <a:lnTo>
                  <a:pt x="83885" y="71421"/>
                </a:lnTo>
                <a:lnTo>
                  <a:pt x="79297" y="71595"/>
                </a:lnTo>
                <a:lnTo>
                  <a:pt x="76292" y="70942"/>
                </a:lnTo>
                <a:lnTo>
                  <a:pt x="73446" y="67980"/>
                </a:lnTo>
                <a:lnTo>
                  <a:pt x="72736" y="65265"/>
                </a:lnTo>
                <a:lnTo>
                  <a:pt x="72736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399"/>
                </a:lnTo>
                <a:lnTo>
                  <a:pt x="56794" y="6793"/>
                </a:lnTo>
                <a:lnTo>
                  <a:pt x="57666" y="9725"/>
                </a:lnTo>
                <a:lnTo>
                  <a:pt x="57666" y="61927"/>
                </a:lnTo>
                <a:lnTo>
                  <a:pt x="55458" y="64482"/>
                </a:lnTo>
                <a:lnTo>
                  <a:pt x="53281" y="66485"/>
                </a:lnTo>
                <a:lnTo>
                  <a:pt x="51132" y="67936"/>
                </a:lnTo>
                <a:lnTo>
                  <a:pt x="47358" y="70550"/>
                </a:lnTo>
                <a:lnTo>
                  <a:pt x="43496" y="71856"/>
                </a:lnTo>
                <a:lnTo>
                  <a:pt x="33797" y="71856"/>
                </a:lnTo>
                <a:lnTo>
                  <a:pt x="29849" y="69649"/>
                </a:lnTo>
                <a:lnTo>
                  <a:pt x="27699" y="65237"/>
                </a:lnTo>
                <a:lnTo>
                  <a:pt x="26596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2"/>
                </a:lnTo>
                <a:lnTo>
                  <a:pt x="8187" y="4529"/>
                </a:lnTo>
                <a:lnTo>
                  <a:pt x="10162" y="6097"/>
                </a:lnTo>
                <a:lnTo>
                  <a:pt x="11150" y="9203"/>
                </a:lnTo>
                <a:lnTo>
                  <a:pt x="11150" y="67414"/>
                </a:lnTo>
                <a:lnTo>
                  <a:pt x="13414" y="73366"/>
                </a:lnTo>
                <a:lnTo>
                  <a:pt x="17944" y="76908"/>
                </a:lnTo>
                <a:lnTo>
                  <a:pt x="22415" y="80508"/>
                </a:lnTo>
                <a:lnTo>
                  <a:pt x="27177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10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0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5320" y="76255"/>
                </a:lnTo>
                <a:lnTo>
                  <a:pt x="76829" y="7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336928" y="4084311"/>
            <a:ext cx="48225" cy="74085"/>
          </a:xfrm>
          <a:custGeom>
            <a:avLst/>
            <a:gdLst/>
            <a:ahLst/>
            <a:cxnLst/>
            <a:rect l="l" t="t" r="r" b="b"/>
            <a:pathLst>
              <a:path w="53048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3" y="81060"/>
                </a:lnTo>
                <a:lnTo>
                  <a:pt x="13326" y="82221"/>
                </a:lnTo>
                <a:lnTo>
                  <a:pt x="17740" y="83382"/>
                </a:lnTo>
                <a:lnTo>
                  <a:pt x="21689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39" y="77430"/>
                </a:lnTo>
                <a:lnTo>
                  <a:pt x="50478" y="73076"/>
                </a:lnTo>
                <a:lnTo>
                  <a:pt x="53048" y="67472"/>
                </a:lnTo>
                <a:lnTo>
                  <a:pt x="53048" y="60621"/>
                </a:lnTo>
                <a:lnTo>
                  <a:pt x="52619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6" y="10335"/>
                </a:lnTo>
                <a:lnTo>
                  <a:pt x="14459" y="7839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7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2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4" y="1741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3" y="2090"/>
                </a:lnTo>
                <a:lnTo>
                  <a:pt x="6967" y="6271"/>
                </a:lnTo>
                <a:lnTo>
                  <a:pt x="2322" y="10452"/>
                </a:lnTo>
                <a:lnTo>
                  <a:pt x="0" y="15794"/>
                </a:lnTo>
                <a:lnTo>
                  <a:pt x="0" y="27581"/>
                </a:lnTo>
                <a:lnTo>
                  <a:pt x="1683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4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8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407554" y="4085098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3" y="9008"/>
                </a:lnTo>
                <a:lnTo>
                  <a:pt x="10395" y="6075"/>
                </a:lnTo>
                <a:lnTo>
                  <a:pt x="17248" y="0"/>
                </a:lnTo>
                <a:lnTo>
                  <a:pt x="5021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695205" y="4165822"/>
            <a:ext cx="929130" cy="109667"/>
          </a:xfrm>
          <a:custGeom>
            <a:avLst/>
            <a:gdLst/>
            <a:ahLst/>
            <a:cxnLst/>
            <a:rect l="l" t="t" r="r" b="b"/>
            <a:pathLst>
              <a:path w="1022043" h="124289">
                <a:moveTo>
                  <a:pt x="251200" y="111486"/>
                </a:moveTo>
                <a:lnTo>
                  <a:pt x="255292" y="105962"/>
                </a:lnTo>
                <a:lnTo>
                  <a:pt x="260455" y="94366"/>
                </a:lnTo>
                <a:lnTo>
                  <a:pt x="262176" y="81350"/>
                </a:lnTo>
                <a:lnTo>
                  <a:pt x="261672" y="73743"/>
                </a:lnTo>
                <a:lnTo>
                  <a:pt x="258024" y="61313"/>
                </a:lnTo>
                <a:lnTo>
                  <a:pt x="250852" y="51213"/>
                </a:lnTo>
                <a:lnTo>
                  <a:pt x="246743" y="47624"/>
                </a:lnTo>
                <a:lnTo>
                  <a:pt x="235523" y="41824"/>
                </a:lnTo>
                <a:lnTo>
                  <a:pt x="222280" y="39891"/>
                </a:lnTo>
                <a:lnTo>
                  <a:pt x="216414" y="40256"/>
                </a:lnTo>
                <a:lnTo>
                  <a:pt x="204095" y="44023"/>
                </a:lnTo>
                <a:lnTo>
                  <a:pt x="193926" y="51867"/>
                </a:lnTo>
                <a:lnTo>
                  <a:pt x="190158" y="56580"/>
                </a:lnTo>
                <a:lnTo>
                  <a:pt x="184720" y="67997"/>
                </a:lnTo>
                <a:lnTo>
                  <a:pt x="182907" y="81175"/>
                </a:lnTo>
                <a:lnTo>
                  <a:pt x="183514" y="89338"/>
                </a:lnTo>
                <a:lnTo>
                  <a:pt x="187281" y="101606"/>
                </a:lnTo>
                <a:lnTo>
                  <a:pt x="194493" y="112008"/>
                </a:lnTo>
                <a:lnTo>
                  <a:pt x="198753" y="115969"/>
                </a:lnTo>
                <a:lnTo>
                  <a:pt x="209908" y="122209"/>
                </a:lnTo>
                <a:lnTo>
                  <a:pt x="206209" y="105911"/>
                </a:lnTo>
                <a:lnTo>
                  <a:pt x="204306" y="101940"/>
                </a:lnTo>
                <a:lnTo>
                  <a:pt x="200474" y="89848"/>
                </a:lnTo>
                <a:lnTo>
                  <a:pt x="199196" y="76995"/>
                </a:lnTo>
                <a:lnTo>
                  <a:pt x="199312" y="72677"/>
                </a:lnTo>
                <a:lnTo>
                  <a:pt x="201904" y="58910"/>
                </a:lnTo>
                <a:lnTo>
                  <a:pt x="207907" y="49646"/>
                </a:lnTo>
                <a:lnTo>
                  <a:pt x="211275" y="46626"/>
                </a:lnTo>
                <a:lnTo>
                  <a:pt x="215254" y="45116"/>
                </a:lnTo>
                <a:lnTo>
                  <a:pt x="228320" y="45116"/>
                </a:lnTo>
                <a:lnTo>
                  <a:pt x="234795" y="49558"/>
                </a:lnTo>
                <a:lnTo>
                  <a:pt x="239267" y="58443"/>
                </a:lnTo>
                <a:lnTo>
                  <a:pt x="240890" y="61921"/>
                </a:lnTo>
                <a:lnTo>
                  <a:pt x="244703" y="74049"/>
                </a:lnTo>
                <a:lnTo>
                  <a:pt x="245974" y="86837"/>
                </a:lnTo>
                <a:lnTo>
                  <a:pt x="245974" y="96534"/>
                </a:lnTo>
                <a:lnTo>
                  <a:pt x="244217" y="104373"/>
                </a:lnTo>
                <a:lnTo>
                  <a:pt x="240704" y="110354"/>
                </a:lnTo>
                <a:lnTo>
                  <a:pt x="237191" y="116334"/>
                </a:lnTo>
                <a:lnTo>
                  <a:pt x="241179" y="119798"/>
                </a:lnTo>
                <a:lnTo>
                  <a:pt x="251200" y="111486"/>
                </a:lnTo>
                <a:close/>
              </a:path>
              <a:path w="1022043" h="124289">
                <a:moveTo>
                  <a:pt x="217373" y="119325"/>
                </a:moveTo>
                <a:lnTo>
                  <a:pt x="210883" y="114854"/>
                </a:lnTo>
                <a:lnTo>
                  <a:pt x="206209" y="105911"/>
                </a:lnTo>
                <a:lnTo>
                  <a:pt x="209908" y="122209"/>
                </a:lnTo>
                <a:lnTo>
                  <a:pt x="222803" y="124289"/>
                </a:lnTo>
                <a:lnTo>
                  <a:pt x="229015" y="123853"/>
                </a:lnTo>
                <a:lnTo>
                  <a:pt x="241179" y="119798"/>
                </a:lnTo>
                <a:lnTo>
                  <a:pt x="237191" y="116334"/>
                </a:lnTo>
                <a:lnTo>
                  <a:pt x="232182" y="119325"/>
                </a:lnTo>
                <a:lnTo>
                  <a:pt x="217373" y="119325"/>
                </a:lnTo>
                <a:close/>
              </a:path>
              <a:path w="1022043" h="124289">
                <a:moveTo>
                  <a:pt x="699276" y="121589"/>
                </a:moveTo>
                <a:lnTo>
                  <a:pt x="699276" y="118367"/>
                </a:lnTo>
                <a:lnTo>
                  <a:pt x="695095" y="117786"/>
                </a:lnTo>
                <a:lnTo>
                  <a:pt x="692118" y="116697"/>
                </a:lnTo>
                <a:lnTo>
                  <a:pt x="690347" y="115100"/>
                </a:lnTo>
                <a:lnTo>
                  <a:pt x="688576" y="113504"/>
                </a:lnTo>
                <a:lnTo>
                  <a:pt x="686209" y="109337"/>
                </a:lnTo>
                <a:lnTo>
                  <a:pt x="683248" y="102602"/>
                </a:lnTo>
                <a:lnTo>
                  <a:pt x="638822" y="1480"/>
                </a:lnTo>
                <a:lnTo>
                  <a:pt x="635338" y="1480"/>
                </a:lnTo>
                <a:lnTo>
                  <a:pt x="598142" y="89014"/>
                </a:lnTo>
                <a:lnTo>
                  <a:pt x="590693" y="105532"/>
                </a:lnTo>
                <a:lnTo>
                  <a:pt x="586339" y="113141"/>
                </a:lnTo>
                <a:lnTo>
                  <a:pt x="580605" y="117844"/>
                </a:lnTo>
                <a:lnTo>
                  <a:pt x="576017" y="118367"/>
                </a:lnTo>
                <a:lnTo>
                  <a:pt x="576017" y="121589"/>
                </a:lnTo>
                <a:lnTo>
                  <a:pt x="611383" y="121589"/>
                </a:lnTo>
                <a:lnTo>
                  <a:pt x="611383" y="118367"/>
                </a:lnTo>
                <a:lnTo>
                  <a:pt x="607202" y="118018"/>
                </a:lnTo>
                <a:lnTo>
                  <a:pt x="604356" y="117496"/>
                </a:lnTo>
                <a:lnTo>
                  <a:pt x="602846" y="116799"/>
                </a:lnTo>
                <a:lnTo>
                  <a:pt x="600407" y="115638"/>
                </a:lnTo>
                <a:lnTo>
                  <a:pt x="599188" y="113547"/>
                </a:lnTo>
                <a:lnTo>
                  <a:pt x="599188" y="109018"/>
                </a:lnTo>
                <a:lnTo>
                  <a:pt x="599638" y="106971"/>
                </a:lnTo>
                <a:lnTo>
                  <a:pt x="600538" y="104387"/>
                </a:lnTo>
                <a:lnTo>
                  <a:pt x="601438" y="101803"/>
                </a:lnTo>
                <a:lnTo>
                  <a:pt x="604211" y="94676"/>
                </a:lnTo>
                <a:lnTo>
                  <a:pt x="608857" y="83005"/>
                </a:lnTo>
                <a:lnTo>
                  <a:pt x="611993" y="75775"/>
                </a:lnTo>
                <a:lnTo>
                  <a:pt x="632376" y="26652"/>
                </a:lnTo>
                <a:lnTo>
                  <a:pt x="653021" y="75775"/>
                </a:lnTo>
                <a:lnTo>
                  <a:pt x="655547" y="83005"/>
                </a:lnTo>
                <a:lnTo>
                  <a:pt x="662951" y="100163"/>
                </a:lnTo>
                <a:lnTo>
                  <a:pt x="663997" y="102602"/>
                </a:lnTo>
                <a:lnTo>
                  <a:pt x="664810" y="104924"/>
                </a:lnTo>
                <a:lnTo>
                  <a:pt x="665390" y="107131"/>
                </a:lnTo>
                <a:lnTo>
                  <a:pt x="665971" y="109337"/>
                </a:lnTo>
                <a:lnTo>
                  <a:pt x="666261" y="110876"/>
                </a:lnTo>
                <a:lnTo>
                  <a:pt x="666261" y="114360"/>
                </a:lnTo>
                <a:lnTo>
                  <a:pt x="665507" y="116001"/>
                </a:lnTo>
                <a:lnTo>
                  <a:pt x="663997" y="116668"/>
                </a:lnTo>
                <a:lnTo>
                  <a:pt x="662487" y="117336"/>
                </a:lnTo>
                <a:lnTo>
                  <a:pt x="659118" y="117902"/>
                </a:lnTo>
                <a:lnTo>
                  <a:pt x="653892" y="118367"/>
                </a:lnTo>
                <a:lnTo>
                  <a:pt x="653892" y="121589"/>
                </a:lnTo>
                <a:lnTo>
                  <a:pt x="699276" y="121589"/>
                </a:lnTo>
                <a:close/>
              </a:path>
              <a:path w="1022043" h="124289">
                <a:moveTo>
                  <a:pt x="611993" y="75775"/>
                </a:moveTo>
                <a:lnTo>
                  <a:pt x="608857" y="83005"/>
                </a:lnTo>
                <a:lnTo>
                  <a:pt x="655547" y="83005"/>
                </a:lnTo>
                <a:lnTo>
                  <a:pt x="653021" y="75775"/>
                </a:lnTo>
                <a:lnTo>
                  <a:pt x="611993" y="75775"/>
                </a:lnTo>
                <a:close/>
              </a:path>
              <a:path w="1022043" h="124289">
                <a:moveTo>
                  <a:pt x="383954" y="53130"/>
                </a:moveTo>
                <a:lnTo>
                  <a:pt x="385638" y="49007"/>
                </a:lnTo>
                <a:lnTo>
                  <a:pt x="386945" y="46394"/>
                </a:lnTo>
                <a:lnTo>
                  <a:pt x="388803" y="44187"/>
                </a:lnTo>
                <a:lnTo>
                  <a:pt x="391445" y="43201"/>
                </a:lnTo>
                <a:lnTo>
                  <a:pt x="391445" y="40675"/>
                </a:lnTo>
                <a:lnTo>
                  <a:pt x="369320" y="40674"/>
                </a:lnTo>
                <a:lnTo>
                  <a:pt x="369320" y="43201"/>
                </a:lnTo>
                <a:lnTo>
                  <a:pt x="371875" y="43549"/>
                </a:lnTo>
                <a:lnTo>
                  <a:pt x="373821" y="44100"/>
                </a:lnTo>
                <a:lnTo>
                  <a:pt x="375156" y="44855"/>
                </a:lnTo>
                <a:lnTo>
                  <a:pt x="377160" y="47062"/>
                </a:lnTo>
                <a:lnTo>
                  <a:pt x="377160" y="50546"/>
                </a:lnTo>
                <a:lnTo>
                  <a:pt x="376753" y="52535"/>
                </a:lnTo>
                <a:lnTo>
                  <a:pt x="375940" y="55176"/>
                </a:lnTo>
                <a:lnTo>
                  <a:pt x="375127" y="57819"/>
                </a:lnTo>
                <a:lnTo>
                  <a:pt x="374373" y="59952"/>
                </a:lnTo>
                <a:lnTo>
                  <a:pt x="373675" y="61578"/>
                </a:lnTo>
                <a:lnTo>
                  <a:pt x="358170" y="99379"/>
                </a:lnTo>
                <a:lnTo>
                  <a:pt x="342316" y="58007"/>
                </a:lnTo>
                <a:lnTo>
                  <a:pt x="341169" y="54741"/>
                </a:lnTo>
                <a:lnTo>
                  <a:pt x="340414" y="52128"/>
                </a:lnTo>
                <a:lnTo>
                  <a:pt x="340226" y="49646"/>
                </a:lnTo>
                <a:lnTo>
                  <a:pt x="340226" y="47381"/>
                </a:lnTo>
                <a:lnTo>
                  <a:pt x="342752" y="45116"/>
                </a:lnTo>
                <a:lnTo>
                  <a:pt x="347020" y="43781"/>
                </a:lnTo>
                <a:lnTo>
                  <a:pt x="350505" y="43375"/>
                </a:lnTo>
                <a:lnTo>
                  <a:pt x="350505" y="40674"/>
                </a:lnTo>
                <a:lnTo>
                  <a:pt x="314180" y="40674"/>
                </a:lnTo>
                <a:lnTo>
                  <a:pt x="314180" y="43375"/>
                </a:lnTo>
                <a:lnTo>
                  <a:pt x="316852" y="43607"/>
                </a:lnTo>
                <a:lnTo>
                  <a:pt x="318928" y="44231"/>
                </a:lnTo>
                <a:lnTo>
                  <a:pt x="321889" y="46263"/>
                </a:lnTo>
                <a:lnTo>
                  <a:pt x="323210" y="48078"/>
                </a:lnTo>
                <a:lnTo>
                  <a:pt x="324372" y="50691"/>
                </a:lnTo>
                <a:lnTo>
                  <a:pt x="325533" y="53188"/>
                </a:lnTo>
                <a:lnTo>
                  <a:pt x="326738" y="56018"/>
                </a:lnTo>
                <a:lnTo>
                  <a:pt x="327987" y="59183"/>
                </a:lnTo>
                <a:lnTo>
                  <a:pt x="329236" y="62348"/>
                </a:lnTo>
                <a:lnTo>
                  <a:pt x="329860" y="64510"/>
                </a:lnTo>
                <a:lnTo>
                  <a:pt x="329686" y="66717"/>
                </a:lnTo>
                <a:lnTo>
                  <a:pt x="314006" y="100337"/>
                </a:lnTo>
                <a:lnTo>
                  <a:pt x="304076" y="75601"/>
                </a:lnTo>
                <a:lnTo>
                  <a:pt x="301927" y="70201"/>
                </a:lnTo>
                <a:lnTo>
                  <a:pt x="300156" y="65614"/>
                </a:lnTo>
                <a:lnTo>
                  <a:pt x="298762" y="61839"/>
                </a:lnTo>
                <a:lnTo>
                  <a:pt x="296381" y="55278"/>
                </a:lnTo>
                <a:lnTo>
                  <a:pt x="295190" y="51155"/>
                </a:lnTo>
                <a:lnTo>
                  <a:pt x="295190" y="47091"/>
                </a:lnTo>
                <a:lnTo>
                  <a:pt x="295902" y="45537"/>
                </a:lnTo>
                <a:lnTo>
                  <a:pt x="298747" y="44086"/>
                </a:lnTo>
                <a:lnTo>
                  <a:pt x="300794" y="43607"/>
                </a:lnTo>
                <a:lnTo>
                  <a:pt x="303466" y="43375"/>
                </a:lnTo>
                <a:lnTo>
                  <a:pt x="303466" y="40674"/>
                </a:lnTo>
                <a:lnTo>
                  <a:pt x="271236" y="40674"/>
                </a:lnTo>
                <a:lnTo>
                  <a:pt x="271236" y="43375"/>
                </a:lnTo>
                <a:lnTo>
                  <a:pt x="273965" y="43781"/>
                </a:lnTo>
                <a:lnTo>
                  <a:pt x="275794" y="44608"/>
                </a:lnTo>
                <a:lnTo>
                  <a:pt x="277653" y="47105"/>
                </a:lnTo>
                <a:lnTo>
                  <a:pt x="279540" y="51242"/>
                </a:lnTo>
                <a:lnTo>
                  <a:pt x="282386" y="58268"/>
                </a:lnTo>
                <a:lnTo>
                  <a:pt x="308431" y="122460"/>
                </a:lnTo>
                <a:lnTo>
                  <a:pt x="308954" y="122983"/>
                </a:lnTo>
                <a:lnTo>
                  <a:pt x="310870" y="122286"/>
                </a:lnTo>
                <a:lnTo>
                  <a:pt x="333779" y="73772"/>
                </a:lnTo>
                <a:lnTo>
                  <a:pt x="353466" y="122460"/>
                </a:lnTo>
                <a:lnTo>
                  <a:pt x="353989" y="122983"/>
                </a:lnTo>
                <a:lnTo>
                  <a:pt x="356080" y="121850"/>
                </a:lnTo>
                <a:lnTo>
                  <a:pt x="383954" y="53130"/>
                </a:lnTo>
                <a:close/>
              </a:path>
              <a:path w="1022043" h="124289">
                <a:moveTo>
                  <a:pt x="407548" y="100337"/>
                </a:moveTo>
                <a:lnTo>
                  <a:pt x="407548" y="106202"/>
                </a:lnTo>
                <a:lnTo>
                  <a:pt x="408216" y="110789"/>
                </a:lnTo>
                <a:lnTo>
                  <a:pt x="409552" y="114099"/>
                </a:lnTo>
                <a:lnTo>
                  <a:pt x="411991" y="120196"/>
                </a:lnTo>
                <a:lnTo>
                  <a:pt x="416637" y="123244"/>
                </a:lnTo>
                <a:lnTo>
                  <a:pt x="426625" y="123244"/>
                </a:lnTo>
                <a:lnTo>
                  <a:pt x="429877" y="122402"/>
                </a:lnTo>
                <a:lnTo>
                  <a:pt x="433246" y="120718"/>
                </a:lnTo>
                <a:lnTo>
                  <a:pt x="436614" y="119034"/>
                </a:lnTo>
                <a:lnTo>
                  <a:pt x="439808" y="116160"/>
                </a:lnTo>
                <a:lnTo>
                  <a:pt x="442827" y="112095"/>
                </a:lnTo>
                <a:lnTo>
                  <a:pt x="444744" y="109483"/>
                </a:lnTo>
                <a:lnTo>
                  <a:pt x="442479" y="107566"/>
                </a:lnTo>
                <a:lnTo>
                  <a:pt x="440504" y="109715"/>
                </a:lnTo>
                <a:lnTo>
                  <a:pt x="438748" y="111283"/>
                </a:lnTo>
                <a:lnTo>
                  <a:pt x="437209" y="112270"/>
                </a:lnTo>
                <a:lnTo>
                  <a:pt x="435670" y="113257"/>
                </a:lnTo>
                <a:lnTo>
                  <a:pt x="433855" y="113750"/>
                </a:lnTo>
                <a:lnTo>
                  <a:pt x="427700" y="113750"/>
                </a:lnTo>
                <a:lnTo>
                  <a:pt x="424970" y="111747"/>
                </a:lnTo>
                <a:lnTo>
                  <a:pt x="423576" y="107741"/>
                </a:lnTo>
                <a:lnTo>
                  <a:pt x="422821" y="105476"/>
                </a:lnTo>
                <a:lnTo>
                  <a:pt x="422444" y="102137"/>
                </a:lnTo>
                <a:lnTo>
                  <a:pt x="422444" y="97724"/>
                </a:lnTo>
                <a:lnTo>
                  <a:pt x="422618" y="47555"/>
                </a:lnTo>
                <a:lnTo>
                  <a:pt x="440389" y="47555"/>
                </a:lnTo>
                <a:lnTo>
                  <a:pt x="440389" y="41284"/>
                </a:lnTo>
                <a:lnTo>
                  <a:pt x="422792" y="41284"/>
                </a:lnTo>
                <a:lnTo>
                  <a:pt x="422720" y="18668"/>
                </a:lnTo>
                <a:lnTo>
                  <a:pt x="421225" y="18377"/>
                </a:lnTo>
                <a:lnTo>
                  <a:pt x="414662" y="27203"/>
                </a:lnTo>
                <a:lnTo>
                  <a:pt x="410495" y="32647"/>
                </a:lnTo>
                <a:lnTo>
                  <a:pt x="408724" y="34708"/>
                </a:lnTo>
                <a:lnTo>
                  <a:pt x="406953" y="36770"/>
                </a:lnTo>
                <a:lnTo>
                  <a:pt x="404064" y="39455"/>
                </a:lnTo>
                <a:lnTo>
                  <a:pt x="400057" y="42765"/>
                </a:lnTo>
                <a:lnTo>
                  <a:pt x="398663" y="43926"/>
                </a:lnTo>
                <a:lnTo>
                  <a:pt x="397183" y="45755"/>
                </a:lnTo>
                <a:lnTo>
                  <a:pt x="398054" y="47555"/>
                </a:lnTo>
                <a:lnTo>
                  <a:pt x="407548" y="47555"/>
                </a:lnTo>
                <a:lnTo>
                  <a:pt x="407548" y="100337"/>
                </a:lnTo>
                <a:close/>
              </a:path>
              <a:path w="1022043" h="124289">
                <a:moveTo>
                  <a:pt x="528576" y="121589"/>
                </a:moveTo>
                <a:lnTo>
                  <a:pt x="528576" y="119151"/>
                </a:lnTo>
                <a:lnTo>
                  <a:pt x="524162" y="118570"/>
                </a:lnTo>
                <a:lnTo>
                  <a:pt x="521244" y="117350"/>
                </a:lnTo>
                <a:lnTo>
                  <a:pt x="519821" y="115492"/>
                </a:lnTo>
                <a:lnTo>
                  <a:pt x="518398" y="113634"/>
                </a:lnTo>
                <a:lnTo>
                  <a:pt x="517687" y="109628"/>
                </a:lnTo>
                <a:lnTo>
                  <a:pt x="517687" y="61143"/>
                </a:lnTo>
                <a:lnTo>
                  <a:pt x="516758" y="55656"/>
                </a:lnTo>
                <a:lnTo>
                  <a:pt x="514900" y="51475"/>
                </a:lnTo>
                <a:lnTo>
                  <a:pt x="511473" y="43578"/>
                </a:lnTo>
                <a:lnTo>
                  <a:pt x="505056" y="39629"/>
                </a:lnTo>
                <a:lnTo>
                  <a:pt x="489725" y="39629"/>
                </a:lnTo>
                <a:lnTo>
                  <a:pt x="484208" y="41371"/>
                </a:lnTo>
                <a:lnTo>
                  <a:pt x="479098" y="44856"/>
                </a:lnTo>
                <a:lnTo>
                  <a:pt x="476252" y="46830"/>
                </a:lnTo>
                <a:lnTo>
                  <a:pt x="473000" y="49907"/>
                </a:lnTo>
                <a:lnTo>
                  <a:pt x="469342" y="54088"/>
                </a:lnTo>
                <a:lnTo>
                  <a:pt x="469342" y="609"/>
                </a:lnTo>
                <a:lnTo>
                  <a:pt x="469168" y="0"/>
                </a:lnTo>
                <a:lnTo>
                  <a:pt x="460805" y="2612"/>
                </a:lnTo>
                <a:lnTo>
                  <a:pt x="459353" y="3077"/>
                </a:lnTo>
                <a:lnTo>
                  <a:pt x="456755" y="3846"/>
                </a:lnTo>
                <a:lnTo>
                  <a:pt x="453009" y="4920"/>
                </a:lnTo>
                <a:lnTo>
                  <a:pt x="449263" y="5995"/>
                </a:lnTo>
                <a:lnTo>
                  <a:pt x="446113" y="6909"/>
                </a:lnTo>
                <a:lnTo>
                  <a:pt x="443558" y="7664"/>
                </a:lnTo>
                <a:lnTo>
                  <a:pt x="443558" y="10800"/>
                </a:lnTo>
                <a:lnTo>
                  <a:pt x="445604" y="10495"/>
                </a:lnTo>
                <a:lnTo>
                  <a:pt x="447477" y="10364"/>
                </a:lnTo>
                <a:lnTo>
                  <a:pt x="450729" y="10364"/>
                </a:lnTo>
                <a:lnTo>
                  <a:pt x="452777" y="11133"/>
                </a:lnTo>
                <a:lnTo>
                  <a:pt x="453618" y="12672"/>
                </a:lnTo>
                <a:lnTo>
                  <a:pt x="454461" y="14211"/>
                </a:lnTo>
                <a:lnTo>
                  <a:pt x="454882" y="16606"/>
                </a:lnTo>
                <a:lnTo>
                  <a:pt x="454882" y="109860"/>
                </a:lnTo>
                <a:lnTo>
                  <a:pt x="454141" y="113910"/>
                </a:lnTo>
                <a:lnTo>
                  <a:pt x="451179" y="117336"/>
                </a:lnTo>
                <a:lnTo>
                  <a:pt x="443296" y="119151"/>
                </a:lnTo>
                <a:lnTo>
                  <a:pt x="443296" y="121589"/>
                </a:lnTo>
                <a:lnTo>
                  <a:pt x="481711" y="121589"/>
                </a:lnTo>
                <a:lnTo>
                  <a:pt x="481711" y="119151"/>
                </a:lnTo>
                <a:lnTo>
                  <a:pt x="476775" y="118454"/>
                </a:lnTo>
                <a:lnTo>
                  <a:pt x="473552" y="117292"/>
                </a:lnTo>
                <a:lnTo>
                  <a:pt x="472042" y="115667"/>
                </a:lnTo>
                <a:lnTo>
                  <a:pt x="470532" y="114041"/>
                </a:lnTo>
                <a:lnTo>
                  <a:pt x="469777" y="109976"/>
                </a:lnTo>
                <a:lnTo>
                  <a:pt x="469777" y="59546"/>
                </a:lnTo>
                <a:lnTo>
                  <a:pt x="471897" y="57426"/>
                </a:lnTo>
                <a:lnTo>
                  <a:pt x="476136" y="54175"/>
                </a:lnTo>
                <a:lnTo>
                  <a:pt x="480375" y="50923"/>
                </a:lnTo>
                <a:lnTo>
                  <a:pt x="484760" y="49298"/>
                </a:lnTo>
                <a:lnTo>
                  <a:pt x="494516" y="49298"/>
                </a:lnTo>
                <a:lnTo>
                  <a:pt x="498073" y="51039"/>
                </a:lnTo>
                <a:lnTo>
                  <a:pt x="499960" y="54523"/>
                </a:lnTo>
                <a:lnTo>
                  <a:pt x="501848" y="58007"/>
                </a:lnTo>
                <a:lnTo>
                  <a:pt x="502792" y="62565"/>
                </a:lnTo>
                <a:lnTo>
                  <a:pt x="502792" y="109860"/>
                </a:lnTo>
                <a:lnTo>
                  <a:pt x="502065" y="113896"/>
                </a:lnTo>
                <a:lnTo>
                  <a:pt x="499162" y="117263"/>
                </a:lnTo>
                <a:lnTo>
                  <a:pt x="495910" y="118454"/>
                </a:lnTo>
                <a:lnTo>
                  <a:pt x="490858" y="119151"/>
                </a:lnTo>
                <a:lnTo>
                  <a:pt x="490858" y="121589"/>
                </a:lnTo>
                <a:lnTo>
                  <a:pt x="528576" y="121589"/>
                </a:lnTo>
                <a:close/>
              </a:path>
              <a:path w="1022043" h="124289">
                <a:moveTo>
                  <a:pt x="710065" y="94153"/>
                </a:moveTo>
                <a:lnTo>
                  <a:pt x="710065" y="122286"/>
                </a:lnTo>
                <a:lnTo>
                  <a:pt x="712330" y="122286"/>
                </a:lnTo>
                <a:lnTo>
                  <a:pt x="713026" y="120994"/>
                </a:lnTo>
                <a:lnTo>
                  <a:pt x="714681" y="119760"/>
                </a:lnTo>
                <a:lnTo>
                  <a:pt x="716192" y="119760"/>
                </a:lnTo>
                <a:lnTo>
                  <a:pt x="718805" y="120341"/>
                </a:lnTo>
                <a:lnTo>
                  <a:pt x="723218" y="121502"/>
                </a:lnTo>
                <a:lnTo>
                  <a:pt x="727632" y="122664"/>
                </a:lnTo>
                <a:lnTo>
                  <a:pt x="731581" y="123244"/>
                </a:lnTo>
                <a:lnTo>
                  <a:pt x="743369" y="123244"/>
                </a:lnTo>
                <a:lnTo>
                  <a:pt x="750091" y="121067"/>
                </a:lnTo>
                <a:lnTo>
                  <a:pt x="755231" y="116712"/>
                </a:lnTo>
                <a:lnTo>
                  <a:pt x="760370" y="112357"/>
                </a:lnTo>
                <a:lnTo>
                  <a:pt x="762940" y="106754"/>
                </a:lnTo>
                <a:lnTo>
                  <a:pt x="762940" y="99902"/>
                </a:lnTo>
                <a:lnTo>
                  <a:pt x="762511" y="95899"/>
                </a:lnTo>
                <a:lnTo>
                  <a:pt x="756784" y="85547"/>
                </a:lnTo>
                <a:lnTo>
                  <a:pt x="744386" y="76385"/>
                </a:lnTo>
                <a:lnTo>
                  <a:pt x="732887" y="70201"/>
                </a:lnTo>
                <a:lnTo>
                  <a:pt x="724873" y="66020"/>
                </a:lnTo>
                <a:lnTo>
                  <a:pt x="720866" y="61259"/>
                </a:lnTo>
                <a:lnTo>
                  <a:pt x="720866" y="52549"/>
                </a:lnTo>
                <a:lnTo>
                  <a:pt x="722028" y="49617"/>
                </a:lnTo>
                <a:lnTo>
                  <a:pt x="724350" y="47120"/>
                </a:lnTo>
                <a:lnTo>
                  <a:pt x="726673" y="44623"/>
                </a:lnTo>
                <a:lnTo>
                  <a:pt x="729868" y="43375"/>
                </a:lnTo>
                <a:lnTo>
                  <a:pt x="740727" y="43375"/>
                </a:lnTo>
                <a:lnTo>
                  <a:pt x="745925" y="46278"/>
                </a:lnTo>
                <a:lnTo>
                  <a:pt x="749525" y="52085"/>
                </a:lnTo>
                <a:lnTo>
                  <a:pt x="751500" y="55220"/>
                </a:lnTo>
                <a:lnTo>
                  <a:pt x="753067" y="59604"/>
                </a:lnTo>
                <a:lnTo>
                  <a:pt x="754229" y="65236"/>
                </a:lnTo>
                <a:lnTo>
                  <a:pt x="756929" y="65236"/>
                </a:lnTo>
                <a:lnTo>
                  <a:pt x="756320" y="40936"/>
                </a:lnTo>
                <a:lnTo>
                  <a:pt x="754229" y="40936"/>
                </a:lnTo>
                <a:lnTo>
                  <a:pt x="753474" y="42039"/>
                </a:lnTo>
                <a:lnTo>
                  <a:pt x="751790" y="42765"/>
                </a:lnTo>
                <a:lnTo>
                  <a:pt x="750280" y="42765"/>
                </a:lnTo>
                <a:lnTo>
                  <a:pt x="748204" y="42184"/>
                </a:lnTo>
                <a:lnTo>
                  <a:pt x="744516" y="41023"/>
                </a:lnTo>
                <a:lnTo>
                  <a:pt x="740829" y="39862"/>
                </a:lnTo>
                <a:lnTo>
                  <a:pt x="737446" y="39281"/>
                </a:lnTo>
                <a:lnTo>
                  <a:pt x="727342" y="39281"/>
                </a:lnTo>
                <a:lnTo>
                  <a:pt x="721505" y="41371"/>
                </a:lnTo>
                <a:lnTo>
                  <a:pt x="716859" y="45552"/>
                </a:lnTo>
                <a:lnTo>
                  <a:pt x="712214" y="49733"/>
                </a:lnTo>
                <a:lnTo>
                  <a:pt x="709891" y="55075"/>
                </a:lnTo>
                <a:lnTo>
                  <a:pt x="709891" y="66862"/>
                </a:lnTo>
                <a:lnTo>
                  <a:pt x="711575" y="71450"/>
                </a:lnTo>
                <a:lnTo>
                  <a:pt x="714943" y="75340"/>
                </a:lnTo>
                <a:lnTo>
                  <a:pt x="718311" y="79230"/>
                </a:lnTo>
                <a:lnTo>
                  <a:pt x="723567" y="83092"/>
                </a:lnTo>
                <a:lnTo>
                  <a:pt x="730710" y="86924"/>
                </a:lnTo>
                <a:lnTo>
                  <a:pt x="740466" y="92498"/>
                </a:lnTo>
                <a:lnTo>
                  <a:pt x="744124" y="94647"/>
                </a:lnTo>
                <a:lnTo>
                  <a:pt x="746680" y="96853"/>
                </a:lnTo>
                <a:lnTo>
                  <a:pt x="748131" y="99118"/>
                </a:lnTo>
                <a:lnTo>
                  <a:pt x="749583" y="101382"/>
                </a:lnTo>
                <a:lnTo>
                  <a:pt x="750309" y="103734"/>
                </a:lnTo>
                <a:lnTo>
                  <a:pt x="750309" y="110005"/>
                </a:lnTo>
                <a:lnTo>
                  <a:pt x="749046" y="113126"/>
                </a:lnTo>
                <a:lnTo>
                  <a:pt x="746520" y="115536"/>
                </a:lnTo>
                <a:lnTo>
                  <a:pt x="743994" y="117946"/>
                </a:lnTo>
                <a:lnTo>
                  <a:pt x="740553" y="119151"/>
                </a:lnTo>
                <a:lnTo>
                  <a:pt x="728358" y="119151"/>
                </a:lnTo>
                <a:lnTo>
                  <a:pt x="722405" y="115899"/>
                </a:lnTo>
                <a:lnTo>
                  <a:pt x="718340" y="109395"/>
                </a:lnTo>
                <a:lnTo>
                  <a:pt x="716075" y="105853"/>
                </a:lnTo>
                <a:lnTo>
                  <a:pt x="714275" y="100773"/>
                </a:lnTo>
                <a:lnTo>
                  <a:pt x="712939" y="94153"/>
                </a:lnTo>
                <a:lnTo>
                  <a:pt x="710065" y="94153"/>
                </a:lnTo>
                <a:close/>
              </a:path>
              <a:path w="1022043" h="124289">
                <a:moveTo>
                  <a:pt x="778026" y="94153"/>
                </a:moveTo>
                <a:lnTo>
                  <a:pt x="778026" y="122286"/>
                </a:lnTo>
                <a:lnTo>
                  <a:pt x="780291" y="122286"/>
                </a:lnTo>
                <a:lnTo>
                  <a:pt x="780988" y="120994"/>
                </a:lnTo>
                <a:lnTo>
                  <a:pt x="782643" y="119760"/>
                </a:lnTo>
                <a:lnTo>
                  <a:pt x="784153" y="119760"/>
                </a:lnTo>
                <a:lnTo>
                  <a:pt x="786766" y="120341"/>
                </a:lnTo>
                <a:lnTo>
                  <a:pt x="791180" y="121502"/>
                </a:lnTo>
                <a:lnTo>
                  <a:pt x="795593" y="122664"/>
                </a:lnTo>
                <a:lnTo>
                  <a:pt x="799542" y="123244"/>
                </a:lnTo>
                <a:lnTo>
                  <a:pt x="811331" y="123244"/>
                </a:lnTo>
                <a:lnTo>
                  <a:pt x="818053" y="121067"/>
                </a:lnTo>
                <a:lnTo>
                  <a:pt x="823192" y="116712"/>
                </a:lnTo>
                <a:lnTo>
                  <a:pt x="828332" y="112357"/>
                </a:lnTo>
                <a:lnTo>
                  <a:pt x="830901" y="106754"/>
                </a:lnTo>
                <a:lnTo>
                  <a:pt x="830901" y="99902"/>
                </a:lnTo>
                <a:lnTo>
                  <a:pt x="830472" y="95899"/>
                </a:lnTo>
                <a:lnTo>
                  <a:pt x="824745" y="85547"/>
                </a:lnTo>
                <a:lnTo>
                  <a:pt x="812347" y="76385"/>
                </a:lnTo>
                <a:lnTo>
                  <a:pt x="800849" y="70201"/>
                </a:lnTo>
                <a:lnTo>
                  <a:pt x="792835" y="66020"/>
                </a:lnTo>
                <a:lnTo>
                  <a:pt x="788828" y="61259"/>
                </a:lnTo>
                <a:lnTo>
                  <a:pt x="788828" y="52549"/>
                </a:lnTo>
                <a:lnTo>
                  <a:pt x="789989" y="49617"/>
                </a:lnTo>
                <a:lnTo>
                  <a:pt x="792312" y="47120"/>
                </a:lnTo>
                <a:lnTo>
                  <a:pt x="794635" y="44623"/>
                </a:lnTo>
                <a:lnTo>
                  <a:pt x="797829" y="43375"/>
                </a:lnTo>
                <a:lnTo>
                  <a:pt x="808688" y="43375"/>
                </a:lnTo>
                <a:lnTo>
                  <a:pt x="813886" y="46278"/>
                </a:lnTo>
                <a:lnTo>
                  <a:pt x="817487" y="52085"/>
                </a:lnTo>
                <a:lnTo>
                  <a:pt x="819461" y="55220"/>
                </a:lnTo>
                <a:lnTo>
                  <a:pt x="821029" y="59604"/>
                </a:lnTo>
                <a:lnTo>
                  <a:pt x="822190" y="65236"/>
                </a:lnTo>
                <a:lnTo>
                  <a:pt x="824891" y="65236"/>
                </a:lnTo>
                <a:lnTo>
                  <a:pt x="824281" y="40936"/>
                </a:lnTo>
                <a:lnTo>
                  <a:pt x="822190" y="40936"/>
                </a:lnTo>
                <a:lnTo>
                  <a:pt x="821435" y="42039"/>
                </a:lnTo>
                <a:lnTo>
                  <a:pt x="819751" y="42765"/>
                </a:lnTo>
                <a:lnTo>
                  <a:pt x="818241" y="42765"/>
                </a:lnTo>
                <a:lnTo>
                  <a:pt x="816165" y="42184"/>
                </a:lnTo>
                <a:lnTo>
                  <a:pt x="812478" y="41023"/>
                </a:lnTo>
                <a:lnTo>
                  <a:pt x="808790" y="39862"/>
                </a:lnTo>
                <a:lnTo>
                  <a:pt x="805408" y="39281"/>
                </a:lnTo>
                <a:lnTo>
                  <a:pt x="795303" y="39281"/>
                </a:lnTo>
                <a:lnTo>
                  <a:pt x="789467" y="41371"/>
                </a:lnTo>
                <a:lnTo>
                  <a:pt x="784821" y="45552"/>
                </a:lnTo>
                <a:lnTo>
                  <a:pt x="780175" y="49733"/>
                </a:lnTo>
                <a:lnTo>
                  <a:pt x="777852" y="55075"/>
                </a:lnTo>
                <a:lnTo>
                  <a:pt x="777852" y="66862"/>
                </a:lnTo>
                <a:lnTo>
                  <a:pt x="779536" y="71450"/>
                </a:lnTo>
                <a:lnTo>
                  <a:pt x="782904" y="75340"/>
                </a:lnTo>
                <a:lnTo>
                  <a:pt x="786272" y="79230"/>
                </a:lnTo>
                <a:lnTo>
                  <a:pt x="791528" y="83092"/>
                </a:lnTo>
                <a:lnTo>
                  <a:pt x="798671" y="86924"/>
                </a:lnTo>
                <a:lnTo>
                  <a:pt x="808427" y="92498"/>
                </a:lnTo>
                <a:lnTo>
                  <a:pt x="812086" y="94647"/>
                </a:lnTo>
                <a:lnTo>
                  <a:pt x="814641" y="96853"/>
                </a:lnTo>
                <a:lnTo>
                  <a:pt x="816093" y="99118"/>
                </a:lnTo>
                <a:lnTo>
                  <a:pt x="817545" y="101382"/>
                </a:lnTo>
                <a:lnTo>
                  <a:pt x="818270" y="103734"/>
                </a:lnTo>
                <a:lnTo>
                  <a:pt x="818270" y="110005"/>
                </a:lnTo>
                <a:lnTo>
                  <a:pt x="817007" y="113126"/>
                </a:lnTo>
                <a:lnTo>
                  <a:pt x="814481" y="115536"/>
                </a:lnTo>
                <a:lnTo>
                  <a:pt x="811955" y="117946"/>
                </a:lnTo>
                <a:lnTo>
                  <a:pt x="808514" y="119151"/>
                </a:lnTo>
                <a:lnTo>
                  <a:pt x="796319" y="119151"/>
                </a:lnTo>
                <a:lnTo>
                  <a:pt x="790367" y="115899"/>
                </a:lnTo>
                <a:lnTo>
                  <a:pt x="786302" y="109395"/>
                </a:lnTo>
                <a:lnTo>
                  <a:pt x="784037" y="105853"/>
                </a:lnTo>
                <a:lnTo>
                  <a:pt x="782236" y="100773"/>
                </a:lnTo>
                <a:lnTo>
                  <a:pt x="780901" y="94153"/>
                </a:lnTo>
                <a:lnTo>
                  <a:pt x="778026" y="94153"/>
                </a:lnTo>
                <a:close/>
              </a:path>
              <a:path w="1022043" h="124289">
                <a:moveTo>
                  <a:pt x="855541" y="58182"/>
                </a:moveTo>
                <a:lnTo>
                  <a:pt x="857399" y="55046"/>
                </a:lnTo>
                <a:lnTo>
                  <a:pt x="860883" y="49181"/>
                </a:lnTo>
                <a:lnTo>
                  <a:pt x="865936" y="46249"/>
                </a:lnTo>
                <a:lnTo>
                  <a:pt x="872789" y="40173"/>
                </a:lnTo>
                <a:lnTo>
                  <a:pt x="860561" y="44088"/>
                </a:lnTo>
                <a:lnTo>
                  <a:pt x="855541" y="58182"/>
                </a:lnTo>
                <a:close/>
              </a:path>
              <a:path w="1022043" h="124289">
                <a:moveTo>
                  <a:pt x="874472" y="123680"/>
                </a:moveTo>
                <a:lnTo>
                  <a:pt x="887746" y="121259"/>
                </a:lnTo>
                <a:lnTo>
                  <a:pt x="898471" y="114273"/>
                </a:lnTo>
                <a:lnTo>
                  <a:pt x="905004" y="108002"/>
                </a:lnTo>
                <a:lnTo>
                  <a:pt x="909461" y="101179"/>
                </a:lnTo>
                <a:lnTo>
                  <a:pt x="911842" y="93805"/>
                </a:lnTo>
                <a:lnTo>
                  <a:pt x="908793" y="92760"/>
                </a:lnTo>
                <a:lnTo>
                  <a:pt x="905251" y="98624"/>
                </a:lnTo>
                <a:lnTo>
                  <a:pt x="901389" y="103153"/>
                </a:lnTo>
                <a:lnTo>
                  <a:pt x="897208" y="106347"/>
                </a:lnTo>
                <a:lnTo>
                  <a:pt x="893026" y="109541"/>
                </a:lnTo>
                <a:lnTo>
                  <a:pt x="887887" y="111138"/>
                </a:lnTo>
                <a:lnTo>
                  <a:pt x="874240" y="111138"/>
                </a:lnTo>
                <a:lnTo>
                  <a:pt x="867707" y="108060"/>
                </a:lnTo>
                <a:lnTo>
                  <a:pt x="862190" y="101905"/>
                </a:lnTo>
                <a:lnTo>
                  <a:pt x="859506" y="98314"/>
                </a:lnTo>
                <a:lnTo>
                  <a:pt x="855018" y="87252"/>
                </a:lnTo>
                <a:lnTo>
                  <a:pt x="853044" y="72466"/>
                </a:lnTo>
                <a:lnTo>
                  <a:pt x="908357" y="72466"/>
                </a:lnTo>
                <a:lnTo>
                  <a:pt x="908355" y="71993"/>
                </a:lnTo>
                <a:lnTo>
                  <a:pt x="905978" y="58467"/>
                </a:lnTo>
                <a:lnTo>
                  <a:pt x="899124" y="48383"/>
                </a:lnTo>
                <a:lnTo>
                  <a:pt x="892969" y="42721"/>
                </a:lnTo>
                <a:lnTo>
                  <a:pt x="885796" y="39891"/>
                </a:lnTo>
                <a:lnTo>
                  <a:pt x="877608" y="39891"/>
                </a:lnTo>
                <a:lnTo>
                  <a:pt x="872789" y="40173"/>
                </a:lnTo>
                <a:lnTo>
                  <a:pt x="865936" y="46249"/>
                </a:lnTo>
                <a:lnTo>
                  <a:pt x="879234" y="46249"/>
                </a:lnTo>
                <a:lnTo>
                  <a:pt x="883996" y="48804"/>
                </a:lnTo>
                <a:lnTo>
                  <a:pt x="886842" y="53914"/>
                </a:lnTo>
                <a:lnTo>
                  <a:pt x="888410" y="56759"/>
                </a:lnTo>
                <a:lnTo>
                  <a:pt x="889513" y="61085"/>
                </a:lnTo>
                <a:lnTo>
                  <a:pt x="890152" y="66891"/>
                </a:lnTo>
                <a:lnTo>
                  <a:pt x="853392" y="66891"/>
                </a:lnTo>
                <a:lnTo>
                  <a:pt x="854205" y="62130"/>
                </a:lnTo>
                <a:lnTo>
                  <a:pt x="855541" y="58182"/>
                </a:lnTo>
                <a:lnTo>
                  <a:pt x="860561" y="44088"/>
                </a:lnTo>
                <a:lnTo>
                  <a:pt x="850605" y="52607"/>
                </a:lnTo>
                <a:lnTo>
                  <a:pt x="846789" y="58024"/>
                </a:lnTo>
                <a:lnTo>
                  <a:pt x="841876" y="69670"/>
                </a:lnTo>
                <a:lnTo>
                  <a:pt x="840238" y="82830"/>
                </a:lnTo>
                <a:lnTo>
                  <a:pt x="840437" y="87550"/>
                </a:lnTo>
                <a:lnTo>
                  <a:pt x="843186" y="100109"/>
                </a:lnTo>
                <a:lnTo>
                  <a:pt x="849167" y="111312"/>
                </a:lnTo>
                <a:lnTo>
                  <a:pt x="850993" y="113621"/>
                </a:lnTo>
                <a:lnTo>
                  <a:pt x="861218" y="121165"/>
                </a:lnTo>
                <a:lnTo>
                  <a:pt x="874472" y="123680"/>
                </a:lnTo>
                <a:close/>
              </a:path>
              <a:path w="1022043" h="124289">
                <a:moveTo>
                  <a:pt x="925755" y="100337"/>
                </a:moveTo>
                <a:lnTo>
                  <a:pt x="925755" y="106202"/>
                </a:lnTo>
                <a:lnTo>
                  <a:pt x="926422" y="110789"/>
                </a:lnTo>
                <a:lnTo>
                  <a:pt x="927758" y="114099"/>
                </a:lnTo>
                <a:lnTo>
                  <a:pt x="930197" y="120196"/>
                </a:lnTo>
                <a:lnTo>
                  <a:pt x="934843" y="123244"/>
                </a:lnTo>
                <a:lnTo>
                  <a:pt x="944831" y="123244"/>
                </a:lnTo>
                <a:lnTo>
                  <a:pt x="948083" y="122402"/>
                </a:lnTo>
                <a:lnTo>
                  <a:pt x="951452" y="120718"/>
                </a:lnTo>
                <a:lnTo>
                  <a:pt x="954820" y="119034"/>
                </a:lnTo>
                <a:lnTo>
                  <a:pt x="958014" y="116160"/>
                </a:lnTo>
                <a:lnTo>
                  <a:pt x="961034" y="112095"/>
                </a:lnTo>
                <a:lnTo>
                  <a:pt x="962950" y="109483"/>
                </a:lnTo>
                <a:lnTo>
                  <a:pt x="960685" y="107566"/>
                </a:lnTo>
                <a:lnTo>
                  <a:pt x="958711" y="109715"/>
                </a:lnTo>
                <a:lnTo>
                  <a:pt x="956954" y="111283"/>
                </a:lnTo>
                <a:lnTo>
                  <a:pt x="955415" y="112270"/>
                </a:lnTo>
                <a:lnTo>
                  <a:pt x="953876" y="113257"/>
                </a:lnTo>
                <a:lnTo>
                  <a:pt x="952061" y="113750"/>
                </a:lnTo>
                <a:lnTo>
                  <a:pt x="945906" y="113750"/>
                </a:lnTo>
                <a:lnTo>
                  <a:pt x="943176" y="111747"/>
                </a:lnTo>
                <a:lnTo>
                  <a:pt x="941782" y="107741"/>
                </a:lnTo>
                <a:lnTo>
                  <a:pt x="941028" y="105476"/>
                </a:lnTo>
                <a:lnTo>
                  <a:pt x="940650" y="102137"/>
                </a:lnTo>
                <a:lnTo>
                  <a:pt x="940650" y="97724"/>
                </a:lnTo>
                <a:lnTo>
                  <a:pt x="940824" y="47555"/>
                </a:lnTo>
                <a:lnTo>
                  <a:pt x="958594" y="47555"/>
                </a:lnTo>
                <a:lnTo>
                  <a:pt x="958594" y="41284"/>
                </a:lnTo>
                <a:lnTo>
                  <a:pt x="940999" y="41284"/>
                </a:lnTo>
                <a:lnTo>
                  <a:pt x="940926" y="18668"/>
                </a:lnTo>
                <a:lnTo>
                  <a:pt x="939430" y="18377"/>
                </a:lnTo>
                <a:lnTo>
                  <a:pt x="932868" y="27203"/>
                </a:lnTo>
                <a:lnTo>
                  <a:pt x="928702" y="32647"/>
                </a:lnTo>
                <a:lnTo>
                  <a:pt x="926930" y="34708"/>
                </a:lnTo>
                <a:lnTo>
                  <a:pt x="925159" y="36770"/>
                </a:lnTo>
                <a:lnTo>
                  <a:pt x="922270" y="39455"/>
                </a:lnTo>
                <a:lnTo>
                  <a:pt x="918263" y="42765"/>
                </a:lnTo>
                <a:lnTo>
                  <a:pt x="916870" y="43926"/>
                </a:lnTo>
                <a:lnTo>
                  <a:pt x="915388" y="45755"/>
                </a:lnTo>
                <a:lnTo>
                  <a:pt x="916260" y="47555"/>
                </a:lnTo>
                <a:lnTo>
                  <a:pt x="925755" y="47555"/>
                </a:lnTo>
                <a:lnTo>
                  <a:pt x="925755" y="100337"/>
                </a:lnTo>
                <a:close/>
              </a:path>
              <a:path w="1022043" h="124289">
                <a:moveTo>
                  <a:pt x="969168" y="94153"/>
                </a:moveTo>
                <a:lnTo>
                  <a:pt x="969168" y="122286"/>
                </a:lnTo>
                <a:lnTo>
                  <a:pt x="971433" y="122286"/>
                </a:lnTo>
                <a:lnTo>
                  <a:pt x="972130" y="120994"/>
                </a:lnTo>
                <a:lnTo>
                  <a:pt x="973785" y="119760"/>
                </a:lnTo>
                <a:lnTo>
                  <a:pt x="975295" y="119760"/>
                </a:lnTo>
                <a:lnTo>
                  <a:pt x="977908" y="120341"/>
                </a:lnTo>
                <a:lnTo>
                  <a:pt x="982321" y="121502"/>
                </a:lnTo>
                <a:lnTo>
                  <a:pt x="986735" y="122664"/>
                </a:lnTo>
                <a:lnTo>
                  <a:pt x="990684" y="123244"/>
                </a:lnTo>
                <a:lnTo>
                  <a:pt x="1002473" y="123244"/>
                </a:lnTo>
                <a:lnTo>
                  <a:pt x="1009194" y="121067"/>
                </a:lnTo>
                <a:lnTo>
                  <a:pt x="1014334" y="116712"/>
                </a:lnTo>
                <a:lnTo>
                  <a:pt x="1019473" y="112357"/>
                </a:lnTo>
                <a:lnTo>
                  <a:pt x="1022043" y="106754"/>
                </a:lnTo>
                <a:lnTo>
                  <a:pt x="1022043" y="99902"/>
                </a:lnTo>
                <a:lnTo>
                  <a:pt x="1021614" y="95899"/>
                </a:lnTo>
                <a:lnTo>
                  <a:pt x="1015887" y="85547"/>
                </a:lnTo>
                <a:lnTo>
                  <a:pt x="1003489" y="76385"/>
                </a:lnTo>
                <a:lnTo>
                  <a:pt x="991990" y="70201"/>
                </a:lnTo>
                <a:lnTo>
                  <a:pt x="983976" y="66020"/>
                </a:lnTo>
                <a:lnTo>
                  <a:pt x="979969" y="61259"/>
                </a:lnTo>
                <a:lnTo>
                  <a:pt x="979969" y="52549"/>
                </a:lnTo>
                <a:lnTo>
                  <a:pt x="981131" y="49617"/>
                </a:lnTo>
                <a:lnTo>
                  <a:pt x="983454" y="47120"/>
                </a:lnTo>
                <a:lnTo>
                  <a:pt x="985776" y="44623"/>
                </a:lnTo>
                <a:lnTo>
                  <a:pt x="988971" y="43375"/>
                </a:lnTo>
                <a:lnTo>
                  <a:pt x="999830" y="43375"/>
                </a:lnTo>
                <a:lnTo>
                  <a:pt x="1005028" y="46278"/>
                </a:lnTo>
                <a:lnTo>
                  <a:pt x="1008628" y="52085"/>
                </a:lnTo>
                <a:lnTo>
                  <a:pt x="1010603" y="55220"/>
                </a:lnTo>
                <a:lnTo>
                  <a:pt x="1012171" y="59604"/>
                </a:lnTo>
                <a:lnTo>
                  <a:pt x="1013332" y="65236"/>
                </a:lnTo>
                <a:lnTo>
                  <a:pt x="1016032" y="65236"/>
                </a:lnTo>
                <a:lnTo>
                  <a:pt x="1015422" y="40936"/>
                </a:lnTo>
                <a:lnTo>
                  <a:pt x="1013332" y="40936"/>
                </a:lnTo>
                <a:lnTo>
                  <a:pt x="1012577" y="42039"/>
                </a:lnTo>
                <a:lnTo>
                  <a:pt x="1010893" y="42765"/>
                </a:lnTo>
                <a:lnTo>
                  <a:pt x="1009383" y="42765"/>
                </a:lnTo>
                <a:lnTo>
                  <a:pt x="1007307" y="42184"/>
                </a:lnTo>
                <a:lnTo>
                  <a:pt x="1003620" y="41023"/>
                </a:lnTo>
                <a:lnTo>
                  <a:pt x="999932" y="39862"/>
                </a:lnTo>
                <a:lnTo>
                  <a:pt x="996549" y="39281"/>
                </a:lnTo>
                <a:lnTo>
                  <a:pt x="986445" y="39281"/>
                </a:lnTo>
                <a:lnTo>
                  <a:pt x="980608" y="41371"/>
                </a:lnTo>
                <a:lnTo>
                  <a:pt x="975962" y="45552"/>
                </a:lnTo>
                <a:lnTo>
                  <a:pt x="971317" y="49733"/>
                </a:lnTo>
                <a:lnTo>
                  <a:pt x="968994" y="55075"/>
                </a:lnTo>
                <a:lnTo>
                  <a:pt x="968994" y="66862"/>
                </a:lnTo>
                <a:lnTo>
                  <a:pt x="970678" y="71450"/>
                </a:lnTo>
                <a:lnTo>
                  <a:pt x="974046" y="75340"/>
                </a:lnTo>
                <a:lnTo>
                  <a:pt x="977414" y="79230"/>
                </a:lnTo>
                <a:lnTo>
                  <a:pt x="982670" y="83092"/>
                </a:lnTo>
                <a:lnTo>
                  <a:pt x="989813" y="86924"/>
                </a:lnTo>
                <a:lnTo>
                  <a:pt x="999569" y="92498"/>
                </a:lnTo>
                <a:lnTo>
                  <a:pt x="1003228" y="94647"/>
                </a:lnTo>
                <a:lnTo>
                  <a:pt x="1005783" y="96853"/>
                </a:lnTo>
                <a:lnTo>
                  <a:pt x="1007234" y="99118"/>
                </a:lnTo>
                <a:lnTo>
                  <a:pt x="1008686" y="101382"/>
                </a:lnTo>
                <a:lnTo>
                  <a:pt x="1009412" y="103734"/>
                </a:lnTo>
                <a:lnTo>
                  <a:pt x="1009412" y="110005"/>
                </a:lnTo>
                <a:lnTo>
                  <a:pt x="1008149" y="113126"/>
                </a:lnTo>
                <a:lnTo>
                  <a:pt x="1005623" y="115536"/>
                </a:lnTo>
                <a:lnTo>
                  <a:pt x="1003097" y="117946"/>
                </a:lnTo>
                <a:lnTo>
                  <a:pt x="999656" y="119151"/>
                </a:lnTo>
                <a:lnTo>
                  <a:pt x="987461" y="119151"/>
                </a:lnTo>
                <a:lnTo>
                  <a:pt x="981508" y="115899"/>
                </a:lnTo>
                <a:lnTo>
                  <a:pt x="977443" y="109395"/>
                </a:lnTo>
                <a:lnTo>
                  <a:pt x="975179" y="105853"/>
                </a:lnTo>
                <a:lnTo>
                  <a:pt x="973378" y="100773"/>
                </a:lnTo>
                <a:lnTo>
                  <a:pt x="972042" y="94153"/>
                </a:lnTo>
                <a:lnTo>
                  <a:pt x="969168" y="94153"/>
                </a:lnTo>
                <a:close/>
              </a:path>
              <a:path w="1022043" h="124289">
                <a:moveTo>
                  <a:pt x="151818" y="62798"/>
                </a:moveTo>
                <a:lnTo>
                  <a:pt x="153299" y="59415"/>
                </a:lnTo>
                <a:lnTo>
                  <a:pt x="156260" y="56135"/>
                </a:lnTo>
                <a:lnTo>
                  <a:pt x="159222" y="52854"/>
                </a:lnTo>
                <a:lnTo>
                  <a:pt x="161719" y="51213"/>
                </a:lnTo>
                <a:lnTo>
                  <a:pt x="165029" y="51213"/>
                </a:lnTo>
                <a:lnTo>
                  <a:pt x="166786" y="52230"/>
                </a:lnTo>
                <a:lnTo>
                  <a:pt x="169022" y="54262"/>
                </a:lnTo>
                <a:lnTo>
                  <a:pt x="171258" y="56294"/>
                </a:lnTo>
                <a:lnTo>
                  <a:pt x="173479" y="57310"/>
                </a:lnTo>
                <a:lnTo>
                  <a:pt x="177834" y="57310"/>
                </a:lnTo>
                <a:lnTo>
                  <a:pt x="179620" y="56497"/>
                </a:lnTo>
                <a:lnTo>
                  <a:pt x="181043" y="54872"/>
                </a:lnTo>
                <a:lnTo>
                  <a:pt x="182465" y="53246"/>
                </a:lnTo>
                <a:lnTo>
                  <a:pt x="183177" y="51242"/>
                </a:lnTo>
                <a:lnTo>
                  <a:pt x="183177" y="46191"/>
                </a:lnTo>
                <a:lnTo>
                  <a:pt x="182248" y="43970"/>
                </a:lnTo>
                <a:lnTo>
                  <a:pt x="180389" y="42199"/>
                </a:lnTo>
                <a:lnTo>
                  <a:pt x="178531" y="40428"/>
                </a:lnTo>
                <a:lnTo>
                  <a:pt x="176121" y="39542"/>
                </a:lnTo>
                <a:lnTo>
                  <a:pt x="169443" y="39542"/>
                </a:lnTo>
                <a:lnTo>
                  <a:pt x="165857" y="40994"/>
                </a:lnTo>
                <a:lnTo>
                  <a:pt x="162401" y="43897"/>
                </a:lnTo>
                <a:lnTo>
                  <a:pt x="158946" y="46800"/>
                </a:lnTo>
                <a:lnTo>
                  <a:pt x="155360" y="50836"/>
                </a:lnTo>
                <a:lnTo>
                  <a:pt x="151643" y="56004"/>
                </a:lnTo>
                <a:lnTo>
                  <a:pt x="151643" y="41720"/>
                </a:lnTo>
                <a:lnTo>
                  <a:pt x="150772" y="39455"/>
                </a:lnTo>
                <a:lnTo>
                  <a:pt x="147694" y="40849"/>
                </a:lnTo>
                <a:lnTo>
                  <a:pt x="144704" y="42097"/>
                </a:lnTo>
                <a:lnTo>
                  <a:pt x="141800" y="43201"/>
                </a:lnTo>
                <a:lnTo>
                  <a:pt x="140465" y="43723"/>
                </a:lnTo>
                <a:lnTo>
                  <a:pt x="138054" y="44594"/>
                </a:lnTo>
                <a:lnTo>
                  <a:pt x="134570" y="45813"/>
                </a:lnTo>
                <a:lnTo>
                  <a:pt x="131086" y="47033"/>
                </a:lnTo>
                <a:lnTo>
                  <a:pt x="127689" y="48223"/>
                </a:lnTo>
                <a:lnTo>
                  <a:pt x="124378" y="49384"/>
                </a:lnTo>
                <a:lnTo>
                  <a:pt x="124378" y="52259"/>
                </a:lnTo>
                <a:lnTo>
                  <a:pt x="125424" y="52026"/>
                </a:lnTo>
                <a:lnTo>
                  <a:pt x="127383" y="51693"/>
                </a:lnTo>
                <a:lnTo>
                  <a:pt x="129692" y="51475"/>
                </a:lnTo>
                <a:lnTo>
                  <a:pt x="132538" y="51475"/>
                </a:lnTo>
                <a:lnTo>
                  <a:pt x="134497" y="52709"/>
                </a:lnTo>
                <a:lnTo>
                  <a:pt x="135572" y="55176"/>
                </a:lnTo>
                <a:lnTo>
                  <a:pt x="136646" y="57644"/>
                </a:lnTo>
                <a:lnTo>
                  <a:pt x="137183" y="61752"/>
                </a:lnTo>
                <a:lnTo>
                  <a:pt x="137183" y="111428"/>
                </a:lnTo>
                <a:lnTo>
                  <a:pt x="136312" y="114462"/>
                </a:lnTo>
                <a:lnTo>
                  <a:pt x="134570" y="115884"/>
                </a:lnTo>
                <a:lnTo>
                  <a:pt x="132828" y="117307"/>
                </a:lnTo>
                <a:lnTo>
                  <a:pt x="129286" y="118251"/>
                </a:lnTo>
                <a:lnTo>
                  <a:pt x="123943" y="118715"/>
                </a:lnTo>
                <a:lnTo>
                  <a:pt x="123943" y="121589"/>
                </a:lnTo>
                <a:lnTo>
                  <a:pt x="166888" y="121589"/>
                </a:lnTo>
                <a:lnTo>
                  <a:pt x="166888" y="118715"/>
                </a:lnTo>
                <a:lnTo>
                  <a:pt x="161487" y="118831"/>
                </a:lnTo>
                <a:lnTo>
                  <a:pt x="157625" y="117917"/>
                </a:lnTo>
                <a:lnTo>
                  <a:pt x="155302" y="115971"/>
                </a:lnTo>
                <a:lnTo>
                  <a:pt x="152979" y="114026"/>
                </a:lnTo>
                <a:lnTo>
                  <a:pt x="151818" y="110557"/>
                </a:lnTo>
                <a:lnTo>
                  <a:pt x="151818" y="62798"/>
                </a:lnTo>
                <a:close/>
              </a:path>
              <a:path w="1022043" h="124289">
                <a:moveTo>
                  <a:pt x="22348" y="78808"/>
                </a:moveTo>
                <a:lnTo>
                  <a:pt x="21080" y="64452"/>
                </a:lnTo>
                <a:lnTo>
                  <a:pt x="21373" y="55863"/>
                </a:lnTo>
                <a:lnTo>
                  <a:pt x="23526" y="41722"/>
                </a:lnTo>
                <a:lnTo>
                  <a:pt x="27769" y="30287"/>
                </a:lnTo>
                <a:lnTo>
                  <a:pt x="34103" y="21556"/>
                </a:lnTo>
                <a:lnTo>
                  <a:pt x="40237" y="16309"/>
                </a:lnTo>
                <a:lnTo>
                  <a:pt x="51644" y="10479"/>
                </a:lnTo>
                <a:lnTo>
                  <a:pt x="64286" y="8535"/>
                </a:lnTo>
                <a:lnTo>
                  <a:pt x="68970" y="8761"/>
                </a:lnTo>
                <a:lnTo>
                  <a:pt x="81517" y="12172"/>
                </a:lnTo>
                <a:lnTo>
                  <a:pt x="91725" y="19684"/>
                </a:lnTo>
                <a:lnTo>
                  <a:pt x="95616" y="23922"/>
                </a:lnTo>
                <a:lnTo>
                  <a:pt x="99391" y="30368"/>
                </a:lnTo>
                <a:lnTo>
                  <a:pt x="103049" y="39019"/>
                </a:lnTo>
                <a:lnTo>
                  <a:pt x="107143" y="39019"/>
                </a:lnTo>
                <a:lnTo>
                  <a:pt x="105749" y="1480"/>
                </a:lnTo>
                <a:lnTo>
                  <a:pt x="101830" y="1480"/>
                </a:lnTo>
                <a:lnTo>
                  <a:pt x="101075" y="3338"/>
                </a:lnTo>
                <a:lnTo>
                  <a:pt x="100160" y="4761"/>
                </a:lnTo>
                <a:lnTo>
                  <a:pt x="98011" y="6735"/>
                </a:lnTo>
                <a:lnTo>
                  <a:pt x="96197" y="7229"/>
                </a:lnTo>
                <a:lnTo>
                  <a:pt x="92654" y="7229"/>
                </a:lnTo>
                <a:lnTo>
                  <a:pt x="88822" y="6270"/>
                </a:lnTo>
                <a:lnTo>
                  <a:pt x="82143" y="4354"/>
                </a:lnTo>
                <a:lnTo>
                  <a:pt x="75465" y="2438"/>
                </a:lnTo>
                <a:lnTo>
                  <a:pt x="68670" y="1480"/>
                </a:lnTo>
                <a:lnTo>
                  <a:pt x="61760" y="1480"/>
                </a:lnTo>
                <a:lnTo>
                  <a:pt x="48764" y="2589"/>
                </a:lnTo>
                <a:lnTo>
                  <a:pt x="36303" y="6223"/>
                </a:lnTo>
                <a:lnTo>
                  <a:pt x="25304" y="12385"/>
                </a:lnTo>
                <a:lnTo>
                  <a:pt x="15766" y="21077"/>
                </a:lnTo>
                <a:lnTo>
                  <a:pt x="11056" y="27044"/>
                </a:lnTo>
                <a:lnTo>
                  <a:pt x="4913" y="38168"/>
                </a:lnTo>
                <a:lnTo>
                  <a:pt x="1228" y="50405"/>
                </a:lnTo>
                <a:lnTo>
                  <a:pt x="0" y="63756"/>
                </a:lnTo>
                <a:lnTo>
                  <a:pt x="1014" y="75992"/>
                </a:lnTo>
                <a:lnTo>
                  <a:pt x="4639" y="88481"/>
                </a:lnTo>
                <a:lnTo>
                  <a:pt x="10892" y="99441"/>
                </a:lnTo>
                <a:lnTo>
                  <a:pt x="19773" y="108873"/>
                </a:lnTo>
                <a:lnTo>
                  <a:pt x="26618" y="113943"/>
                </a:lnTo>
                <a:lnTo>
                  <a:pt x="37814" y="119594"/>
                </a:lnTo>
                <a:lnTo>
                  <a:pt x="50225" y="122985"/>
                </a:lnTo>
                <a:lnTo>
                  <a:pt x="63850" y="124115"/>
                </a:lnTo>
                <a:lnTo>
                  <a:pt x="68258" y="123991"/>
                </a:lnTo>
                <a:lnTo>
                  <a:pt x="80630" y="122374"/>
                </a:lnTo>
                <a:lnTo>
                  <a:pt x="93424" y="118889"/>
                </a:lnTo>
                <a:lnTo>
                  <a:pt x="103674" y="115405"/>
                </a:lnTo>
                <a:lnTo>
                  <a:pt x="108798" y="112618"/>
                </a:lnTo>
                <a:lnTo>
                  <a:pt x="108798" y="69620"/>
                </a:lnTo>
                <a:lnTo>
                  <a:pt x="110018" y="65788"/>
                </a:lnTo>
                <a:lnTo>
                  <a:pt x="112457" y="63930"/>
                </a:lnTo>
                <a:lnTo>
                  <a:pt x="113909" y="62768"/>
                </a:lnTo>
                <a:lnTo>
                  <a:pt x="116841" y="62043"/>
                </a:lnTo>
                <a:lnTo>
                  <a:pt x="121255" y="61752"/>
                </a:lnTo>
                <a:lnTo>
                  <a:pt x="121255" y="58443"/>
                </a:lnTo>
                <a:lnTo>
                  <a:pt x="75784" y="58443"/>
                </a:lnTo>
                <a:lnTo>
                  <a:pt x="75784" y="61752"/>
                </a:lnTo>
                <a:lnTo>
                  <a:pt x="82346" y="62159"/>
                </a:lnTo>
                <a:lnTo>
                  <a:pt x="86600" y="63204"/>
                </a:lnTo>
                <a:lnTo>
                  <a:pt x="88546" y="64888"/>
                </a:lnTo>
                <a:lnTo>
                  <a:pt x="90491" y="66572"/>
                </a:lnTo>
                <a:lnTo>
                  <a:pt x="91464" y="70840"/>
                </a:lnTo>
                <a:lnTo>
                  <a:pt x="91464" y="108147"/>
                </a:lnTo>
                <a:lnTo>
                  <a:pt x="90941" y="109642"/>
                </a:lnTo>
                <a:lnTo>
                  <a:pt x="88850" y="111675"/>
                </a:lnTo>
                <a:lnTo>
                  <a:pt x="86208" y="112879"/>
                </a:lnTo>
                <a:lnTo>
                  <a:pt x="81969" y="114273"/>
                </a:lnTo>
                <a:lnTo>
                  <a:pt x="79355" y="115144"/>
                </a:lnTo>
                <a:lnTo>
                  <a:pt x="76597" y="115783"/>
                </a:lnTo>
                <a:lnTo>
                  <a:pt x="73694" y="116189"/>
                </a:lnTo>
                <a:lnTo>
                  <a:pt x="70790" y="116596"/>
                </a:lnTo>
                <a:lnTo>
                  <a:pt x="68264" y="116799"/>
                </a:lnTo>
                <a:lnTo>
                  <a:pt x="66115" y="116799"/>
                </a:lnTo>
                <a:lnTo>
                  <a:pt x="56167" y="115770"/>
                </a:lnTo>
                <a:lnTo>
                  <a:pt x="44307" y="111192"/>
                </a:lnTo>
                <a:lnTo>
                  <a:pt x="34059" y="102950"/>
                </a:lnTo>
                <a:lnTo>
                  <a:pt x="32495" y="101186"/>
                </a:lnTo>
                <a:lnTo>
                  <a:pt x="26153" y="91052"/>
                </a:lnTo>
                <a:lnTo>
                  <a:pt x="22348" y="78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814890" y="2404571"/>
            <a:ext cx="2029078" cy="163989"/>
          </a:xfrm>
          <a:custGeom>
            <a:avLst/>
            <a:gdLst/>
            <a:ahLst/>
            <a:cxnLst/>
            <a:rect l="l" t="t" r="r" b="b"/>
            <a:pathLst>
              <a:path w="2231986" h="185854">
                <a:moveTo>
                  <a:pt x="341351" y="140940"/>
                </a:moveTo>
                <a:lnTo>
                  <a:pt x="343248" y="142566"/>
                </a:lnTo>
                <a:lnTo>
                  <a:pt x="345145" y="144192"/>
                </a:lnTo>
                <a:lnTo>
                  <a:pt x="347583" y="145005"/>
                </a:lnTo>
                <a:lnTo>
                  <a:pt x="356324" y="145005"/>
                </a:lnTo>
                <a:lnTo>
                  <a:pt x="362557" y="141245"/>
                </a:lnTo>
                <a:lnTo>
                  <a:pt x="369264" y="133725"/>
                </a:lnTo>
                <a:lnTo>
                  <a:pt x="372652" y="130000"/>
                </a:lnTo>
                <a:lnTo>
                  <a:pt x="375904" y="125562"/>
                </a:lnTo>
                <a:lnTo>
                  <a:pt x="379020" y="120414"/>
                </a:lnTo>
                <a:lnTo>
                  <a:pt x="376175" y="118483"/>
                </a:lnTo>
                <a:lnTo>
                  <a:pt x="373668" y="121532"/>
                </a:lnTo>
                <a:lnTo>
                  <a:pt x="371805" y="123801"/>
                </a:lnTo>
                <a:lnTo>
                  <a:pt x="370585" y="125291"/>
                </a:lnTo>
                <a:lnTo>
                  <a:pt x="368620" y="127730"/>
                </a:lnTo>
                <a:lnTo>
                  <a:pt x="367266" y="129322"/>
                </a:lnTo>
                <a:lnTo>
                  <a:pt x="366520" y="130067"/>
                </a:lnTo>
                <a:lnTo>
                  <a:pt x="364894" y="131693"/>
                </a:lnTo>
                <a:lnTo>
                  <a:pt x="362455" y="133674"/>
                </a:lnTo>
                <a:lnTo>
                  <a:pt x="360321" y="134843"/>
                </a:lnTo>
                <a:lnTo>
                  <a:pt x="358288" y="134843"/>
                </a:lnTo>
                <a:lnTo>
                  <a:pt x="356764" y="133234"/>
                </a:lnTo>
                <a:lnTo>
                  <a:pt x="356561" y="131591"/>
                </a:lnTo>
                <a:lnTo>
                  <a:pt x="356696" y="129898"/>
                </a:lnTo>
                <a:lnTo>
                  <a:pt x="357238" y="127594"/>
                </a:lnTo>
                <a:lnTo>
                  <a:pt x="357882" y="124987"/>
                </a:lnTo>
                <a:lnTo>
                  <a:pt x="377089" y="52941"/>
                </a:lnTo>
                <a:lnTo>
                  <a:pt x="361744" y="52941"/>
                </a:lnTo>
                <a:lnTo>
                  <a:pt x="356149" y="68255"/>
                </a:lnTo>
                <a:lnTo>
                  <a:pt x="352394" y="77837"/>
                </a:lnTo>
                <a:lnTo>
                  <a:pt x="346803" y="89956"/>
                </a:lnTo>
                <a:lnTo>
                  <a:pt x="340808" y="100700"/>
                </a:lnTo>
                <a:lnTo>
                  <a:pt x="332733" y="112761"/>
                </a:lnTo>
                <a:lnTo>
                  <a:pt x="324802" y="122852"/>
                </a:lnTo>
                <a:lnTo>
                  <a:pt x="318806" y="129965"/>
                </a:lnTo>
                <a:lnTo>
                  <a:pt x="313810" y="133522"/>
                </a:lnTo>
                <a:lnTo>
                  <a:pt x="308389" y="133522"/>
                </a:lnTo>
                <a:lnTo>
                  <a:pt x="306357" y="132201"/>
                </a:lnTo>
                <a:lnTo>
                  <a:pt x="305036" y="130101"/>
                </a:lnTo>
                <a:lnTo>
                  <a:pt x="305036" y="128136"/>
                </a:lnTo>
                <a:lnTo>
                  <a:pt x="305340" y="126511"/>
                </a:lnTo>
                <a:lnTo>
                  <a:pt x="305883" y="124241"/>
                </a:lnTo>
                <a:lnTo>
                  <a:pt x="306357" y="122548"/>
                </a:lnTo>
                <a:lnTo>
                  <a:pt x="324345" y="53449"/>
                </a:lnTo>
                <a:lnTo>
                  <a:pt x="323430" y="50604"/>
                </a:lnTo>
                <a:lnTo>
                  <a:pt x="307272" y="53653"/>
                </a:lnTo>
                <a:lnTo>
                  <a:pt x="292332" y="56599"/>
                </a:lnTo>
                <a:lnTo>
                  <a:pt x="292332" y="59444"/>
                </a:lnTo>
                <a:lnTo>
                  <a:pt x="297075" y="59444"/>
                </a:lnTo>
                <a:lnTo>
                  <a:pt x="300310" y="59766"/>
                </a:lnTo>
                <a:lnTo>
                  <a:pt x="302038" y="60410"/>
                </a:lnTo>
                <a:lnTo>
                  <a:pt x="303765" y="61053"/>
                </a:lnTo>
                <a:lnTo>
                  <a:pt x="304629" y="62832"/>
                </a:lnTo>
                <a:lnTo>
                  <a:pt x="304629" y="65745"/>
                </a:lnTo>
                <a:lnTo>
                  <a:pt x="304477" y="67523"/>
                </a:lnTo>
                <a:lnTo>
                  <a:pt x="304121" y="69403"/>
                </a:lnTo>
                <a:lnTo>
                  <a:pt x="289893" y="126409"/>
                </a:lnTo>
                <a:lnTo>
                  <a:pt x="289555" y="127967"/>
                </a:lnTo>
                <a:lnTo>
                  <a:pt x="289317" y="129186"/>
                </a:lnTo>
                <a:lnTo>
                  <a:pt x="289046" y="130948"/>
                </a:lnTo>
                <a:lnTo>
                  <a:pt x="288979" y="138399"/>
                </a:lnTo>
                <a:lnTo>
                  <a:pt x="290740" y="141787"/>
                </a:lnTo>
                <a:lnTo>
                  <a:pt x="294263" y="143683"/>
                </a:lnTo>
                <a:lnTo>
                  <a:pt x="296093" y="144632"/>
                </a:lnTo>
                <a:lnTo>
                  <a:pt x="298125" y="145106"/>
                </a:lnTo>
                <a:lnTo>
                  <a:pt x="300361" y="145106"/>
                </a:lnTo>
                <a:lnTo>
                  <a:pt x="304957" y="144550"/>
                </a:lnTo>
                <a:lnTo>
                  <a:pt x="315565" y="139309"/>
                </a:lnTo>
                <a:lnTo>
                  <a:pt x="326682" y="128543"/>
                </a:lnTo>
                <a:lnTo>
                  <a:pt x="333220" y="119856"/>
                </a:lnTo>
                <a:lnTo>
                  <a:pt x="340362" y="109136"/>
                </a:lnTo>
                <a:lnTo>
                  <a:pt x="348735" y="95619"/>
                </a:lnTo>
                <a:lnTo>
                  <a:pt x="349447" y="95619"/>
                </a:lnTo>
                <a:lnTo>
                  <a:pt x="347211" y="104257"/>
                </a:lnTo>
                <a:lnTo>
                  <a:pt x="345314" y="111370"/>
                </a:lnTo>
                <a:lnTo>
                  <a:pt x="343756" y="117297"/>
                </a:lnTo>
                <a:lnTo>
                  <a:pt x="342536" y="122040"/>
                </a:lnTo>
                <a:lnTo>
                  <a:pt x="341791" y="124682"/>
                </a:lnTo>
                <a:lnTo>
                  <a:pt x="341249" y="127053"/>
                </a:lnTo>
                <a:lnTo>
                  <a:pt x="340910" y="129153"/>
                </a:lnTo>
                <a:lnTo>
                  <a:pt x="340571" y="131253"/>
                </a:lnTo>
                <a:lnTo>
                  <a:pt x="340402" y="133183"/>
                </a:lnTo>
                <a:lnTo>
                  <a:pt x="340402" y="138399"/>
                </a:lnTo>
                <a:lnTo>
                  <a:pt x="341351" y="140940"/>
                </a:lnTo>
                <a:close/>
              </a:path>
              <a:path w="2231986" h="185854">
                <a:moveTo>
                  <a:pt x="406267" y="132811"/>
                </a:moveTo>
                <a:lnTo>
                  <a:pt x="408706" y="125122"/>
                </a:lnTo>
                <a:lnTo>
                  <a:pt x="410535" y="119702"/>
                </a:lnTo>
                <a:lnTo>
                  <a:pt x="413448" y="111099"/>
                </a:lnTo>
                <a:lnTo>
                  <a:pt x="416090" y="104189"/>
                </a:lnTo>
                <a:lnTo>
                  <a:pt x="418462" y="98973"/>
                </a:lnTo>
                <a:lnTo>
                  <a:pt x="425252" y="85631"/>
                </a:lnTo>
                <a:lnTo>
                  <a:pt x="431826" y="74992"/>
                </a:lnTo>
                <a:lnTo>
                  <a:pt x="436805" y="67608"/>
                </a:lnTo>
                <a:lnTo>
                  <a:pt x="440616" y="63915"/>
                </a:lnTo>
                <a:lnTo>
                  <a:pt x="443801" y="63915"/>
                </a:lnTo>
                <a:lnTo>
                  <a:pt x="445596" y="65237"/>
                </a:lnTo>
                <a:lnTo>
                  <a:pt x="446816" y="67472"/>
                </a:lnTo>
                <a:lnTo>
                  <a:pt x="448272" y="69504"/>
                </a:lnTo>
                <a:lnTo>
                  <a:pt x="450441" y="71130"/>
                </a:lnTo>
                <a:lnTo>
                  <a:pt x="452033" y="71537"/>
                </a:lnTo>
                <a:lnTo>
                  <a:pt x="457182" y="71537"/>
                </a:lnTo>
                <a:lnTo>
                  <a:pt x="459570" y="70537"/>
                </a:lnTo>
                <a:lnTo>
                  <a:pt x="461297" y="68539"/>
                </a:lnTo>
                <a:lnTo>
                  <a:pt x="463025" y="66541"/>
                </a:lnTo>
                <a:lnTo>
                  <a:pt x="463889" y="64017"/>
                </a:lnTo>
                <a:lnTo>
                  <a:pt x="463889" y="58259"/>
                </a:lnTo>
                <a:lnTo>
                  <a:pt x="463025" y="55854"/>
                </a:lnTo>
                <a:lnTo>
                  <a:pt x="461297" y="53754"/>
                </a:lnTo>
                <a:lnTo>
                  <a:pt x="459570" y="51654"/>
                </a:lnTo>
                <a:lnTo>
                  <a:pt x="457114" y="50604"/>
                </a:lnTo>
                <a:lnTo>
                  <a:pt x="448035" y="50604"/>
                </a:lnTo>
                <a:lnTo>
                  <a:pt x="441819" y="54550"/>
                </a:lnTo>
                <a:lnTo>
                  <a:pt x="435281" y="62442"/>
                </a:lnTo>
                <a:lnTo>
                  <a:pt x="431686" y="66975"/>
                </a:lnTo>
                <a:lnTo>
                  <a:pt x="424511" y="77381"/>
                </a:lnTo>
                <a:lnTo>
                  <a:pt x="418157" y="88608"/>
                </a:lnTo>
                <a:lnTo>
                  <a:pt x="415921" y="92977"/>
                </a:lnTo>
                <a:lnTo>
                  <a:pt x="426084" y="53653"/>
                </a:lnTo>
                <a:lnTo>
                  <a:pt x="426219" y="52806"/>
                </a:lnTo>
                <a:lnTo>
                  <a:pt x="426169" y="51231"/>
                </a:lnTo>
                <a:lnTo>
                  <a:pt x="424661" y="50299"/>
                </a:lnTo>
                <a:lnTo>
                  <a:pt x="424322" y="50299"/>
                </a:lnTo>
                <a:lnTo>
                  <a:pt x="421020" y="50909"/>
                </a:lnTo>
                <a:lnTo>
                  <a:pt x="414752" y="52128"/>
                </a:lnTo>
                <a:lnTo>
                  <a:pt x="408485" y="53348"/>
                </a:lnTo>
                <a:lnTo>
                  <a:pt x="402710" y="54499"/>
                </a:lnTo>
                <a:lnTo>
                  <a:pt x="397425" y="55583"/>
                </a:lnTo>
                <a:lnTo>
                  <a:pt x="393360" y="56396"/>
                </a:lnTo>
                <a:lnTo>
                  <a:pt x="393360" y="59749"/>
                </a:lnTo>
                <a:lnTo>
                  <a:pt x="395054" y="59546"/>
                </a:lnTo>
                <a:lnTo>
                  <a:pt x="396511" y="59377"/>
                </a:lnTo>
                <a:lnTo>
                  <a:pt x="398950" y="59106"/>
                </a:lnTo>
                <a:lnTo>
                  <a:pt x="403285" y="59038"/>
                </a:lnTo>
                <a:lnTo>
                  <a:pt x="405047" y="59580"/>
                </a:lnTo>
                <a:lnTo>
                  <a:pt x="407080" y="61748"/>
                </a:lnTo>
                <a:lnTo>
                  <a:pt x="407588" y="63306"/>
                </a:lnTo>
                <a:lnTo>
                  <a:pt x="407588" y="67099"/>
                </a:lnTo>
                <a:lnTo>
                  <a:pt x="407300" y="69369"/>
                </a:lnTo>
                <a:lnTo>
                  <a:pt x="406724" y="72146"/>
                </a:lnTo>
                <a:lnTo>
                  <a:pt x="406148" y="74924"/>
                </a:lnTo>
                <a:lnTo>
                  <a:pt x="405386" y="78074"/>
                </a:lnTo>
                <a:lnTo>
                  <a:pt x="404437" y="81597"/>
                </a:lnTo>
                <a:lnTo>
                  <a:pt x="387567" y="142769"/>
                </a:lnTo>
                <a:lnTo>
                  <a:pt x="403218" y="142769"/>
                </a:lnTo>
                <a:lnTo>
                  <a:pt x="406267" y="132811"/>
                </a:lnTo>
                <a:close/>
              </a:path>
              <a:path w="2231986" h="185854">
                <a:moveTo>
                  <a:pt x="500875" y="62201"/>
                </a:moveTo>
                <a:lnTo>
                  <a:pt x="489817" y="72146"/>
                </a:lnTo>
                <a:lnTo>
                  <a:pt x="482196" y="81060"/>
                </a:lnTo>
                <a:lnTo>
                  <a:pt x="475138" y="92456"/>
                </a:lnTo>
                <a:lnTo>
                  <a:pt x="470903" y="104050"/>
                </a:lnTo>
                <a:lnTo>
                  <a:pt x="469491" y="115841"/>
                </a:lnTo>
                <a:lnTo>
                  <a:pt x="469491" y="125325"/>
                </a:lnTo>
                <a:lnTo>
                  <a:pt x="472201" y="132607"/>
                </a:lnTo>
                <a:lnTo>
                  <a:pt x="477621" y="137688"/>
                </a:lnTo>
                <a:lnTo>
                  <a:pt x="483041" y="142769"/>
                </a:lnTo>
                <a:lnTo>
                  <a:pt x="489342" y="145309"/>
                </a:lnTo>
                <a:lnTo>
                  <a:pt x="496524" y="145309"/>
                </a:lnTo>
                <a:lnTo>
                  <a:pt x="503012" y="144816"/>
                </a:lnTo>
                <a:lnTo>
                  <a:pt x="514977" y="141310"/>
                </a:lnTo>
                <a:lnTo>
                  <a:pt x="526910" y="134437"/>
                </a:lnTo>
                <a:lnTo>
                  <a:pt x="532601" y="130372"/>
                </a:lnTo>
                <a:lnTo>
                  <a:pt x="536971" y="126409"/>
                </a:lnTo>
                <a:lnTo>
                  <a:pt x="540020" y="122548"/>
                </a:lnTo>
                <a:lnTo>
                  <a:pt x="537378" y="120210"/>
                </a:lnTo>
                <a:lnTo>
                  <a:pt x="531212" y="125291"/>
                </a:lnTo>
                <a:lnTo>
                  <a:pt x="526504" y="128814"/>
                </a:lnTo>
                <a:lnTo>
                  <a:pt x="523252" y="130778"/>
                </a:lnTo>
                <a:lnTo>
                  <a:pt x="517561" y="134166"/>
                </a:lnTo>
                <a:lnTo>
                  <a:pt x="512174" y="135859"/>
                </a:lnTo>
                <a:lnTo>
                  <a:pt x="501741" y="135859"/>
                </a:lnTo>
                <a:lnTo>
                  <a:pt x="497117" y="134199"/>
                </a:lnTo>
                <a:lnTo>
                  <a:pt x="493221" y="130880"/>
                </a:lnTo>
                <a:lnTo>
                  <a:pt x="489325" y="127561"/>
                </a:lnTo>
                <a:lnTo>
                  <a:pt x="487377" y="122920"/>
                </a:lnTo>
                <a:lnTo>
                  <a:pt x="487377" y="114452"/>
                </a:lnTo>
                <a:lnTo>
                  <a:pt x="487547" y="112369"/>
                </a:lnTo>
                <a:lnTo>
                  <a:pt x="487885" y="110710"/>
                </a:lnTo>
                <a:lnTo>
                  <a:pt x="488225" y="109050"/>
                </a:lnTo>
                <a:lnTo>
                  <a:pt x="488834" y="106831"/>
                </a:lnTo>
                <a:lnTo>
                  <a:pt x="489715" y="104053"/>
                </a:lnTo>
                <a:lnTo>
                  <a:pt x="495507" y="103342"/>
                </a:lnTo>
                <a:lnTo>
                  <a:pt x="504474" y="96297"/>
                </a:lnTo>
                <a:lnTo>
                  <a:pt x="491138" y="99481"/>
                </a:lnTo>
                <a:lnTo>
                  <a:pt x="492425" y="96026"/>
                </a:lnTo>
                <a:lnTo>
                  <a:pt x="493644" y="92943"/>
                </a:lnTo>
                <a:lnTo>
                  <a:pt x="494796" y="90234"/>
                </a:lnTo>
                <a:lnTo>
                  <a:pt x="496896" y="85153"/>
                </a:lnTo>
                <a:lnTo>
                  <a:pt x="499742" y="79835"/>
                </a:lnTo>
                <a:lnTo>
                  <a:pt x="503333" y="74280"/>
                </a:lnTo>
                <a:lnTo>
                  <a:pt x="506720" y="69538"/>
                </a:lnTo>
                <a:lnTo>
                  <a:pt x="510531" y="65288"/>
                </a:lnTo>
                <a:lnTo>
                  <a:pt x="514766" y="61528"/>
                </a:lnTo>
                <a:lnTo>
                  <a:pt x="519000" y="57768"/>
                </a:lnTo>
                <a:lnTo>
                  <a:pt x="523319" y="55888"/>
                </a:lnTo>
                <a:lnTo>
                  <a:pt x="530095" y="55888"/>
                </a:lnTo>
                <a:lnTo>
                  <a:pt x="531890" y="56650"/>
                </a:lnTo>
                <a:lnTo>
                  <a:pt x="533109" y="58174"/>
                </a:lnTo>
                <a:lnTo>
                  <a:pt x="534329" y="59698"/>
                </a:lnTo>
                <a:lnTo>
                  <a:pt x="534939" y="61748"/>
                </a:lnTo>
                <a:lnTo>
                  <a:pt x="534939" y="64322"/>
                </a:lnTo>
                <a:lnTo>
                  <a:pt x="536659" y="87085"/>
                </a:lnTo>
                <a:lnTo>
                  <a:pt x="545658" y="77052"/>
                </a:lnTo>
                <a:lnTo>
                  <a:pt x="548658" y="65541"/>
                </a:lnTo>
                <a:lnTo>
                  <a:pt x="548658" y="60732"/>
                </a:lnTo>
                <a:lnTo>
                  <a:pt x="547100" y="57107"/>
                </a:lnTo>
                <a:lnTo>
                  <a:pt x="543984" y="54669"/>
                </a:lnTo>
                <a:lnTo>
                  <a:pt x="540867" y="52230"/>
                </a:lnTo>
                <a:lnTo>
                  <a:pt x="536667" y="51010"/>
                </a:lnTo>
                <a:lnTo>
                  <a:pt x="531382" y="51010"/>
                </a:lnTo>
                <a:lnTo>
                  <a:pt x="523580" y="51718"/>
                </a:lnTo>
                <a:lnTo>
                  <a:pt x="512130" y="55392"/>
                </a:lnTo>
                <a:lnTo>
                  <a:pt x="500875" y="62201"/>
                </a:lnTo>
                <a:close/>
              </a:path>
              <a:path w="2231986" h="185854">
                <a:moveTo>
                  <a:pt x="534939" y="71435"/>
                </a:moveTo>
                <a:lnTo>
                  <a:pt x="530874" y="78599"/>
                </a:lnTo>
                <a:lnTo>
                  <a:pt x="522744" y="85814"/>
                </a:lnTo>
                <a:lnTo>
                  <a:pt x="515848" y="90943"/>
                </a:lnTo>
                <a:lnTo>
                  <a:pt x="504474" y="96297"/>
                </a:lnTo>
                <a:lnTo>
                  <a:pt x="495507" y="103342"/>
                </a:lnTo>
                <a:lnTo>
                  <a:pt x="507987" y="100866"/>
                </a:lnTo>
                <a:lnTo>
                  <a:pt x="519957" y="96620"/>
                </a:lnTo>
                <a:lnTo>
                  <a:pt x="531534" y="90590"/>
                </a:lnTo>
                <a:lnTo>
                  <a:pt x="536659" y="87085"/>
                </a:lnTo>
                <a:lnTo>
                  <a:pt x="534939" y="64322"/>
                </a:lnTo>
                <a:lnTo>
                  <a:pt x="534939" y="71435"/>
                </a:lnTo>
                <a:close/>
              </a:path>
              <a:path w="2231986" h="185854">
                <a:moveTo>
                  <a:pt x="700414" y="19002"/>
                </a:moveTo>
                <a:lnTo>
                  <a:pt x="705292" y="4064"/>
                </a:lnTo>
                <a:lnTo>
                  <a:pt x="652040" y="4064"/>
                </a:lnTo>
                <a:lnTo>
                  <a:pt x="630292" y="49588"/>
                </a:lnTo>
                <a:lnTo>
                  <a:pt x="630292" y="52738"/>
                </a:lnTo>
                <a:lnTo>
                  <a:pt x="638209" y="54368"/>
                </a:lnTo>
                <a:lnTo>
                  <a:pt x="651321" y="58067"/>
                </a:lnTo>
                <a:lnTo>
                  <a:pt x="660475" y="62290"/>
                </a:lnTo>
                <a:lnTo>
                  <a:pt x="667252" y="67816"/>
                </a:lnTo>
                <a:lnTo>
                  <a:pt x="673755" y="78617"/>
                </a:lnTo>
                <a:lnTo>
                  <a:pt x="675922" y="92470"/>
                </a:lnTo>
                <a:lnTo>
                  <a:pt x="675358" y="100490"/>
                </a:lnTo>
                <a:lnTo>
                  <a:pt x="671746" y="112823"/>
                </a:lnTo>
                <a:lnTo>
                  <a:pt x="664794" y="123310"/>
                </a:lnTo>
                <a:lnTo>
                  <a:pt x="652165" y="133018"/>
                </a:lnTo>
                <a:lnTo>
                  <a:pt x="640251" y="135656"/>
                </a:lnTo>
                <a:lnTo>
                  <a:pt x="636457" y="135656"/>
                </a:lnTo>
                <a:lnTo>
                  <a:pt x="631918" y="133674"/>
                </a:lnTo>
                <a:lnTo>
                  <a:pt x="626633" y="129711"/>
                </a:lnTo>
                <a:lnTo>
                  <a:pt x="621348" y="125749"/>
                </a:lnTo>
                <a:lnTo>
                  <a:pt x="617352" y="123767"/>
                </a:lnTo>
                <a:lnTo>
                  <a:pt x="612541" y="123767"/>
                </a:lnTo>
                <a:lnTo>
                  <a:pt x="610593" y="124512"/>
                </a:lnTo>
                <a:lnTo>
                  <a:pt x="608797" y="126003"/>
                </a:lnTo>
                <a:lnTo>
                  <a:pt x="607002" y="127493"/>
                </a:lnTo>
                <a:lnTo>
                  <a:pt x="606105" y="129593"/>
                </a:lnTo>
                <a:lnTo>
                  <a:pt x="606105" y="137248"/>
                </a:lnTo>
                <a:lnTo>
                  <a:pt x="609289" y="140771"/>
                </a:lnTo>
                <a:lnTo>
                  <a:pt x="615657" y="142871"/>
                </a:lnTo>
                <a:lnTo>
                  <a:pt x="619316" y="144022"/>
                </a:lnTo>
                <a:lnTo>
                  <a:pt x="623280" y="144598"/>
                </a:lnTo>
                <a:lnTo>
                  <a:pt x="627548" y="144598"/>
                </a:lnTo>
                <a:lnTo>
                  <a:pt x="638783" y="143743"/>
                </a:lnTo>
                <a:lnTo>
                  <a:pt x="651242" y="140444"/>
                </a:lnTo>
                <a:lnTo>
                  <a:pt x="662538" y="134666"/>
                </a:lnTo>
                <a:lnTo>
                  <a:pt x="672670" y="126409"/>
                </a:lnTo>
                <a:lnTo>
                  <a:pt x="677817" y="120709"/>
                </a:lnTo>
                <a:lnTo>
                  <a:pt x="685120" y="109606"/>
                </a:lnTo>
                <a:lnTo>
                  <a:pt x="689503" y="97822"/>
                </a:lnTo>
                <a:lnTo>
                  <a:pt x="690963" y="85357"/>
                </a:lnTo>
                <a:lnTo>
                  <a:pt x="690082" y="74745"/>
                </a:lnTo>
                <a:lnTo>
                  <a:pt x="686103" y="62520"/>
                </a:lnTo>
                <a:lnTo>
                  <a:pt x="678920" y="52687"/>
                </a:lnTo>
                <a:lnTo>
                  <a:pt x="669971" y="45848"/>
                </a:lnTo>
                <a:lnTo>
                  <a:pt x="658416" y="40630"/>
                </a:lnTo>
                <a:lnTo>
                  <a:pt x="644520" y="37292"/>
                </a:lnTo>
                <a:lnTo>
                  <a:pt x="652751" y="19002"/>
                </a:lnTo>
                <a:lnTo>
                  <a:pt x="700414" y="19002"/>
                </a:lnTo>
                <a:close/>
              </a:path>
              <a:path w="2231986" h="185854">
                <a:moveTo>
                  <a:pt x="727458" y="133624"/>
                </a:moveTo>
                <a:lnTo>
                  <a:pt x="727458" y="136808"/>
                </a:lnTo>
                <a:lnTo>
                  <a:pt x="728575" y="139535"/>
                </a:lnTo>
                <a:lnTo>
                  <a:pt x="730811" y="141804"/>
                </a:lnTo>
                <a:lnTo>
                  <a:pt x="733047" y="144073"/>
                </a:lnTo>
                <a:lnTo>
                  <a:pt x="735791" y="145208"/>
                </a:lnTo>
                <a:lnTo>
                  <a:pt x="742295" y="145208"/>
                </a:lnTo>
                <a:lnTo>
                  <a:pt x="745039" y="144073"/>
                </a:lnTo>
                <a:lnTo>
                  <a:pt x="747275" y="141804"/>
                </a:lnTo>
                <a:lnTo>
                  <a:pt x="749511" y="139535"/>
                </a:lnTo>
                <a:lnTo>
                  <a:pt x="750628" y="136808"/>
                </a:lnTo>
                <a:lnTo>
                  <a:pt x="750628" y="130440"/>
                </a:lnTo>
                <a:lnTo>
                  <a:pt x="749494" y="127730"/>
                </a:lnTo>
                <a:lnTo>
                  <a:pt x="747224" y="125494"/>
                </a:lnTo>
                <a:lnTo>
                  <a:pt x="744954" y="123259"/>
                </a:lnTo>
                <a:lnTo>
                  <a:pt x="742228" y="122141"/>
                </a:lnTo>
                <a:lnTo>
                  <a:pt x="735859" y="122141"/>
                </a:lnTo>
                <a:lnTo>
                  <a:pt x="733132" y="123259"/>
                </a:lnTo>
                <a:lnTo>
                  <a:pt x="730862" y="125494"/>
                </a:lnTo>
                <a:lnTo>
                  <a:pt x="728592" y="127730"/>
                </a:lnTo>
                <a:lnTo>
                  <a:pt x="727458" y="130440"/>
                </a:lnTo>
                <a:lnTo>
                  <a:pt x="727458" y="133624"/>
                </a:lnTo>
                <a:close/>
              </a:path>
              <a:path w="2231986" h="185854">
                <a:moveTo>
                  <a:pt x="810510" y="135629"/>
                </a:moveTo>
                <a:lnTo>
                  <a:pt x="798856" y="138704"/>
                </a:lnTo>
                <a:lnTo>
                  <a:pt x="790048" y="138704"/>
                </a:lnTo>
                <a:lnTo>
                  <a:pt x="784018" y="134708"/>
                </a:lnTo>
                <a:lnTo>
                  <a:pt x="780766" y="126714"/>
                </a:lnTo>
                <a:lnTo>
                  <a:pt x="779004" y="122514"/>
                </a:lnTo>
                <a:lnTo>
                  <a:pt x="778124" y="117196"/>
                </a:lnTo>
                <a:lnTo>
                  <a:pt x="775558" y="135456"/>
                </a:lnTo>
                <a:lnTo>
                  <a:pt x="786355" y="142008"/>
                </a:lnTo>
                <a:lnTo>
                  <a:pt x="799669" y="144192"/>
                </a:lnTo>
                <a:lnTo>
                  <a:pt x="810510" y="135629"/>
                </a:lnTo>
                <a:close/>
              </a:path>
              <a:path w="2231986" h="185854">
                <a:moveTo>
                  <a:pt x="803774" y="21961"/>
                </a:moveTo>
                <a:lnTo>
                  <a:pt x="794167" y="30163"/>
                </a:lnTo>
                <a:lnTo>
                  <a:pt x="785441" y="39630"/>
                </a:lnTo>
                <a:lnTo>
                  <a:pt x="777091" y="51015"/>
                </a:lnTo>
                <a:lnTo>
                  <a:pt x="770607" y="62612"/>
                </a:lnTo>
                <a:lnTo>
                  <a:pt x="765975" y="74437"/>
                </a:lnTo>
                <a:lnTo>
                  <a:pt x="763196" y="86490"/>
                </a:lnTo>
                <a:lnTo>
                  <a:pt x="762270" y="98770"/>
                </a:lnTo>
                <a:lnTo>
                  <a:pt x="763028" y="109775"/>
                </a:lnTo>
                <a:lnTo>
                  <a:pt x="766388" y="122237"/>
                </a:lnTo>
                <a:lnTo>
                  <a:pt x="772433" y="132201"/>
                </a:lnTo>
                <a:lnTo>
                  <a:pt x="775558" y="135456"/>
                </a:lnTo>
                <a:lnTo>
                  <a:pt x="778124" y="117196"/>
                </a:lnTo>
                <a:lnTo>
                  <a:pt x="778124" y="110760"/>
                </a:lnTo>
                <a:lnTo>
                  <a:pt x="778214" y="106738"/>
                </a:lnTo>
                <a:lnTo>
                  <a:pt x="779669" y="94180"/>
                </a:lnTo>
                <a:lnTo>
                  <a:pt x="782900" y="81698"/>
                </a:lnTo>
                <a:lnTo>
                  <a:pt x="788592" y="69480"/>
                </a:lnTo>
                <a:lnTo>
                  <a:pt x="797715" y="60353"/>
                </a:lnTo>
                <a:lnTo>
                  <a:pt x="809323" y="57310"/>
                </a:lnTo>
                <a:lnTo>
                  <a:pt x="817115" y="57310"/>
                </a:lnTo>
                <a:lnTo>
                  <a:pt x="823094" y="59766"/>
                </a:lnTo>
                <a:lnTo>
                  <a:pt x="827261" y="64678"/>
                </a:lnTo>
                <a:lnTo>
                  <a:pt x="831427" y="69589"/>
                </a:lnTo>
                <a:lnTo>
                  <a:pt x="833510" y="76008"/>
                </a:lnTo>
                <a:lnTo>
                  <a:pt x="833510" y="83934"/>
                </a:lnTo>
                <a:lnTo>
                  <a:pt x="832554" y="94996"/>
                </a:lnTo>
                <a:lnTo>
                  <a:pt x="829388" y="107261"/>
                </a:lnTo>
                <a:lnTo>
                  <a:pt x="824008" y="119906"/>
                </a:lnTo>
                <a:lnTo>
                  <a:pt x="820152" y="126404"/>
                </a:lnTo>
                <a:lnTo>
                  <a:pt x="810510" y="135629"/>
                </a:lnTo>
                <a:lnTo>
                  <a:pt x="799669" y="144192"/>
                </a:lnTo>
                <a:lnTo>
                  <a:pt x="806080" y="143811"/>
                </a:lnTo>
                <a:lnTo>
                  <a:pt x="818447" y="140557"/>
                </a:lnTo>
                <a:lnTo>
                  <a:pt x="829420" y="133977"/>
                </a:lnTo>
                <a:lnTo>
                  <a:pt x="838998" y="124072"/>
                </a:lnTo>
                <a:lnTo>
                  <a:pt x="846328" y="112300"/>
                </a:lnTo>
                <a:lnTo>
                  <a:pt x="850587" y="100342"/>
                </a:lnTo>
                <a:lnTo>
                  <a:pt x="852007" y="87897"/>
                </a:lnTo>
                <a:lnTo>
                  <a:pt x="851737" y="82430"/>
                </a:lnTo>
                <a:lnTo>
                  <a:pt x="848336" y="69695"/>
                </a:lnTo>
                <a:lnTo>
                  <a:pt x="841031" y="59851"/>
                </a:lnTo>
                <a:lnTo>
                  <a:pt x="829422" y="52309"/>
                </a:lnTo>
                <a:lnTo>
                  <a:pt x="817250" y="49893"/>
                </a:lnTo>
                <a:lnTo>
                  <a:pt x="813456" y="49893"/>
                </a:lnTo>
                <a:lnTo>
                  <a:pt x="810526" y="50147"/>
                </a:lnTo>
                <a:lnTo>
                  <a:pt x="808459" y="50655"/>
                </a:lnTo>
                <a:lnTo>
                  <a:pt x="806393" y="51163"/>
                </a:lnTo>
                <a:lnTo>
                  <a:pt x="802955" y="52331"/>
                </a:lnTo>
                <a:lnTo>
                  <a:pt x="798144" y="54160"/>
                </a:lnTo>
                <a:lnTo>
                  <a:pt x="797433" y="53653"/>
                </a:lnTo>
                <a:lnTo>
                  <a:pt x="799262" y="49859"/>
                </a:lnTo>
                <a:lnTo>
                  <a:pt x="803023" y="44490"/>
                </a:lnTo>
                <a:lnTo>
                  <a:pt x="808714" y="37547"/>
                </a:lnTo>
                <a:lnTo>
                  <a:pt x="814405" y="30603"/>
                </a:lnTo>
                <a:lnTo>
                  <a:pt x="820401" y="24726"/>
                </a:lnTo>
                <a:lnTo>
                  <a:pt x="826702" y="19916"/>
                </a:lnTo>
                <a:lnTo>
                  <a:pt x="832325" y="15648"/>
                </a:lnTo>
                <a:lnTo>
                  <a:pt x="838151" y="12177"/>
                </a:lnTo>
                <a:lnTo>
                  <a:pt x="844181" y="9501"/>
                </a:lnTo>
                <a:lnTo>
                  <a:pt x="850211" y="6825"/>
                </a:lnTo>
                <a:lnTo>
                  <a:pt x="856952" y="4776"/>
                </a:lnTo>
                <a:lnTo>
                  <a:pt x="864405" y="3353"/>
                </a:lnTo>
                <a:lnTo>
                  <a:pt x="864202" y="0"/>
                </a:lnTo>
                <a:lnTo>
                  <a:pt x="851017" y="1803"/>
                </a:lnTo>
                <a:lnTo>
                  <a:pt x="837885" y="4945"/>
                </a:lnTo>
                <a:lnTo>
                  <a:pt x="825633" y="9352"/>
                </a:lnTo>
                <a:lnTo>
                  <a:pt x="814263" y="15024"/>
                </a:lnTo>
                <a:lnTo>
                  <a:pt x="803774" y="21961"/>
                </a:lnTo>
                <a:close/>
              </a:path>
              <a:path w="2231986" h="185854">
                <a:moveTo>
                  <a:pt x="896021" y="62595"/>
                </a:moveTo>
                <a:lnTo>
                  <a:pt x="896021" y="65779"/>
                </a:lnTo>
                <a:lnTo>
                  <a:pt x="897139" y="68506"/>
                </a:lnTo>
                <a:lnTo>
                  <a:pt x="899375" y="70774"/>
                </a:lnTo>
                <a:lnTo>
                  <a:pt x="901611" y="73044"/>
                </a:lnTo>
                <a:lnTo>
                  <a:pt x="904355" y="74179"/>
                </a:lnTo>
                <a:lnTo>
                  <a:pt x="910859" y="74179"/>
                </a:lnTo>
                <a:lnTo>
                  <a:pt x="913603" y="73044"/>
                </a:lnTo>
                <a:lnTo>
                  <a:pt x="915838" y="70774"/>
                </a:lnTo>
                <a:lnTo>
                  <a:pt x="918074" y="68506"/>
                </a:lnTo>
                <a:lnTo>
                  <a:pt x="919192" y="65779"/>
                </a:lnTo>
                <a:lnTo>
                  <a:pt x="919192" y="59411"/>
                </a:lnTo>
                <a:lnTo>
                  <a:pt x="918058" y="56684"/>
                </a:lnTo>
                <a:lnTo>
                  <a:pt x="915788" y="54415"/>
                </a:lnTo>
                <a:lnTo>
                  <a:pt x="913518" y="52145"/>
                </a:lnTo>
                <a:lnTo>
                  <a:pt x="910791" y="51011"/>
                </a:lnTo>
                <a:lnTo>
                  <a:pt x="904423" y="51011"/>
                </a:lnTo>
                <a:lnTo>
                  <a:pt x="901696" y="52145"/>
                </a:lnTo>
                <a:lnTo>
                  <a:pt x="899426" y="54415"/>
                </a:lnTo>
                <a:lnTo>
                  <a:pt x="897156" y="56684"/>
                </a:lnTo>
                <a:lnTo>
                  <a:pt x="896021" y="59411"/>
                </a:lnTo>
                <a:lnTo>
                  <a:pt x="896021" y="62595"/>
                </a:lnTo>
                <a:close/>
              </a:path>
              <a:path w="2231986" h="185854">
                <a:moveTo>
                  <a:pt x="875289" y="133624"/>
                </a:moveTo>
                <a:lnTo>
                  <a:pt x="875289" y="136808"/>
                </a:lnTo>
                <a:lnTo>
                  <a:pt x="876407" y="139535"/>
                </a:lnTo>
                <a:lnTo>
                  <a:pt x="878643" y="141804"/>
                </a:lnTo>
                <a:lnTo>
                  <a:pt x="880879" y="144073"/>
                </a:lnTo>
                <a:lnTo>
                  <a:pt x="883623" y="145208"/>
                </a:lnTo>
                <a:lnTo>
                  <a:pt x="890127" y="145208"/>
                </a:lnTo>
                <a:lnTo>
                  <a:pt x="892871" y="144073"/>
                </a:lnTo>
                <a:lnTo>
                  <a:pt x="895107" y="141804"/>
                </a:lnTo>
                <a:lnTo>
                  <a:pt x="897343" y="139535"/>
                </a:lnTo>
                <a:lnTo>
                  <a:pt x="898460" y="136808"/>
                </a:lnTo>
                <a:lnTo>
                  <a:pt x="898460" y="130440"/>
                </a:lnTo>
                <a:lnTo>
                  <a:pt x="897325" y="127730"/>
                </a:lnTo>
                <a:lnTo>
                  <a:pt x="895056" y="125494"/>
                </a:lnTo>
                <a:lnTo>
                  <a:pt x="892786" y="123259"/>
                </a:lnTo>
                <a:lnTo>
                  <a:pt x="890059" y="122141"/>
                </a:lnTo>
                <a:lnTo>
                  <a:pt x="883691" y="122141"/>
                </a:lnTo>
                <a:lnTo>
                  <a:pt x="880964" y="123259"/>
                </a:lnTo>
                <a:lnTo>
                  <a:pt x="878694" y="125494"/>
                </a:lnTo>
                <a:lnTo>
                  <a:pt x="876424" y="127730"/>
                </a:lnTo>
                <a:lnTo>
                  <a:pt x="875289" y="130440"/>
                </a:lnTo>
                <a:lnTo>
                  <a:pt x="875289" y="133624"/>
                </a:lnTo>
                <a:close/>
              </a:path>
              <a:path w="2231986" h="185854">
                <a:moveTo>
                  <a:pt x="1029385" y="142769"/>
                </a:moveTo>
                <a:lnTo>
                  <a:pt x="1029385" y="139416"/>
                </a:lnTo>
                <a:lnTo>
                  <a:pt x="1023761" y="139077"/>
                </a:lnTo>
                <a:lnTo>
                  <a:pt x="1019968" y="138501"/>
                </a:lnTo>
                <a:lnTo>
                  <a:pt x="1018003" y="137688"/>
                </a:lnTo>
                <a:lnTo>
                  <a:pt x="1014954" y="136401"/>
                </a:lnTo>
                <a:lnTo>
                  <a:pt x="1013429" y="133928"/>
                </a:lnTo>
                <a:lnTo>
                  <a:pt x="1013429" y="130270"/>
                </a:lnTo>
                <a:lnTo>
                  <a:pt x="1013514" y="128255"/>
                </a:lnTo>
                <a:lnTo>
                  <a:pt x="1013853" y="126697"/>
                </a:lnTo>
                <a:lnTo>
                  <a:pt x="1014446" y="124512"/>
                </a:lnTo>
                <a:lnTo>
                  <a:pt x="1015462" y="120922"/>
                </a:lnTo>
                <a:lnTo>
                  <a:pt x="1028165" y="74687"/>
                </a:lnTo>
                <a:lnTo>
                  <a:pt x="1047712" y="74687"/>
                </a:lnTo>
                <a:lnTo>
                  <a:pt x="1052793" y="75127"/>
                </a:lnTo>
                <a:lnTo>
                  <a:pt x="1055300" y="76008"/>
                </a:lnTo>
                <a:lnTo>
                  <a:pt x="1059297" y="77363"/>
                </a:lnTo>
                <a:lnTo>
                  <a:pt x="1061296" y="80411"/>
                </a:lnTo>
                <a:lnTo>
                  <a:pt x="1061296" y="85153"/>
                </a:lnTo>
                <a:lnTo>
                  <a:pt x="1061194" y="87660"/>
                </a:lnTo>
                <a:lnTo>
                  <a:pt x="1060788" y="90370"/>
                </a:lnTo>
                <a:lnTo>
                  <a:pt x="1060313" y="93046"/>
                </a:lnTo>
                <a:lnTo>
                  <a:pt x="1059568" y="97042"/>
                </a:lnTo>
                <a:lnTo>
                  <a:pt x="1063125" y="98058"/>
                </a:lnTo>
                <a:lnTo>
                  <a:pt x="1078776" y="49385"/>
                </a:lnTo>
                <a:lnTo>
                  <a:pt x="1075219" y="48369"/>
                </a:lnTo>
                <a:lnTo>
                  <a:pt x="1070476" y="57446"/>
                </a:lnTo>
                <a:lnTo>
                  <a:pt x="1066225" y="62798"/>
                </a:lnTo>
                <a:lnTo>
                  <a:pt x="1062464" y="64424"/>
                </a:lnTo>
                <a:lnTo>
                  <a:pt x="1058978" y="65415"/>
                </a:lnTo>
                <a:lnTo>
                  <a:pt x="1047751" y="66793"/>
                </a:lnTo>
                <a:lnTo>
                  <a:pt x="1030096" y="67675"/>
                </a:lnTo>
                <a:lnTo>
                  <a:pt x="1043816" y="19205"/>
                </a:lnTo>
                <a:lnTo>
                  <a:pt x="1044494" y="16766"/>
                </a:lnTo>
                <a:lnTo>
                  <a:pt x="1045916" y="15242"/>
                </a:lnTo>
                <a:lnTo>
                  <a:pt x="1048084" y="14632"/>
                </a:lnTo>
                <a:lnTo>
                  <a:pt x="1050252" y="14023"/>
                </a:lnTo>
                <a:lnTo>
                  <a:pt x="1054622" y="13718"/>
                </a:lnTo>
                <a:lnTo>
                  <a:pt x="1061194" y="13718"/>
                </a:lnTo>
                <a:lnTo>
                  <a:pt x="1068667" y="13810"/>
                </a:lnTo>
                <a:lnTo>
                  <a:pt x="1082897" y="14798"/>
                </a:lnTo>
                <a:lnTo>
                  <a:pt x="1091682" y="16868"/>
                </a:lnTo>
                <a:lnTo>
                  <a:pt x="1096560" y="18968"/>
                </a:lnTo>
                <a:lnTo>
                  <a:pt x="1098999" y="23168"/>
                </a:lnTo>
                <a:lnTo>
                  <a:pt x="1098898" y="33228"/>
                </a:lnTo>
                <a:lnTo>
                  <a:pt x="1098898" y="34379"/>
                </a:lnTo>
                <a:lnTo>
                  <a:pt x="1098796" y="36073"/>
                </a:lnTo>
                <a:lnTo>
                  <a:pt x="1098593" y="38309"/>
                </a:lnTo>
                <a:lnTo>
                  <a:pt x="1102861" y="38715"/>
                </a:lnTo>
                <a:lnTo>
                  <a:pt x="1109365" y="7011"/>
                </a:lnTo>
                <a:lnTo>
                  <a:pt x="1005807" y="7011"/>
                </a:lnTo>
                <a:lnTo>
                  <a:pt x="1005807" y="10364"/>
                </a:lnTo>
                <a:lnTo>
                  <a:pt x="1011702" y="10500"/>
                </a:lnTo>
                <a:lnTo>
                  <a:pt x="1015869" y="11177"/>
                </a:lnTo>
                <a:lnTo>
                  <a:pt x="1018308" y="12397"/>
                </a:lnTo>
                <a:lnTo>
                  <a:pt x="1020747" y="13616"/>
                </a:lnTo>
                <a:lnTo>
                  <a:pt x="1021966" y="16021"/>
                </a:lnTo>
                <a:lnTo>
                  <a:pt x="1021966" y="21102"/>
                </a:lnTo>
                <a:lnTo>
                  <a:pt x="1021628" y="23303"/>
                </a:lnTo>
                <a:lnTo>
                  <a:pt x="1020950" y="26216"/>
                </a:lnTo>
                <a:lnTo>
                  <a:pt x="1020611" y="27842"/>
                </a:lnTo>
                <a:lnTo>
                  <a:pt x="1019527" y="32008"/>
                </a:lnTo>
                <a:lnTo>
                  <a:pt x="994019" y="124072"/>
                </a:lnTo>
                <a:lnTo>
                  <a:pt x="992189" y="130508"/>
                </a:lnTo>
                <a:lnTo>
                  <a:pt x="989852" y="134742"/>
                </a:lnTo>
                <a:lnTo>
                  <a:pt x="987007" y="136774"/>
                </a:lnTo>
                <a:lnTo>
                  <a:pt x="985177" y="138129"/>
                </a:lnTo>
                <a:lnTo>
                  <a:pt x="981824" y="139009"/>
                </a:lnTo>
                <a:lnTo>
                  <a:pt x="976946" y="139416"/>
                </a:lnTo>
                <a:lnTo>
                  <a:pt x="976946" y="142769"/>
                </a:lnTo>
                <a:lnTo>
                  <a:pt x="1029385" y="142769"/>
                </a:lnTo>
                <a:close/>
              </a:path>
              <a:path w="2231986" h="185854">
                <a:moveTo>
                  <a:pt x="1155004" y="17376"/>
                </a:moveTo>
                <a:lnTo>
                  <a:pt x="1155004" y="14259"/>
                </a:lnTo>
                <a:lnTo>
                  <a:pt x="1154005" y="11618"/>
                </a:lnTo>
                <a:lnTo>
                  <a:pt x="1152006" y="9450"/>
                </a:lnTo>
                <a:lnTo>
                  <a:pt x="1150007" y="7282"/>
                </a:lnTo>
                <a:lnTo>
                  <a:pt x="1147619" y="6198"/>
                </a:lnTo>
                <a:lnTo>
                  <a:pt x="1142064" y="6198"/>
                </a:lnTo>
                <a:lnTo>
                  <a:pt x="1139692" y="7282"/>
                </a:lnTo>
                <a:lnTo>
                  <a:pt x="1137728" y="9450"/>
                </a:lnTo>
                <a:lnTo>
                  <a:pt x="1135763" y="11618"/>
                </a:lnTo>
                <a:lnTo>
                  <a:pt x="1134780" y="14259"/>
                </a:lnTo>
                <a:lnTo>
                  <a:pt x="1134780" y="20424"/>
                </a:lnTo>
                <a:lnTo>
                  <a:pt x="1135763" y="23032"/>
                </a:lnTo>
                <a:lnTo>
                  <a:pt x="1137728" y="25200"/>
                </a:lnTo>
                <a:lnTo>
                  <a:pt x="1139692" y="27368"/>
                </a:lnTo>
                <a:lnTo>
                  <a:pt x="1142064" y="28452"/>
                </a:lnTo>
                <a:lnTo>
                  <a:pt x="1147619" y="28452"/>
                </a:lnTo>
                <a:lnTo>
                  <a:pt x="1150007" y="27385"/>
                </a:lnTo>
                <a:lnTo>
                  <a:pt x="1152006" y="25251"/>
                </a:lnTo>
                <a:lnTo>
                  <a:pt x="1154005" y="23117"/>
                </a:lnTo>
                <a:lnTo>
                  <a:pt x="1155004" y="20492"/>
                </a:lnTo>
                <a:lnTo>
                  <a:pt x="1155004" y="17376"/>
                </a:lnTo>
                <a:close/>
              </a:path>
              <a:path w="2231986" h="185854">
                <a:moveTo>
                  <a:pt x="1179328" y="132811"/>
                </a:moveTo>
                <a:lnTo>
                  <a:pt x="1181767" y="125122"/>
                </a:lnTo>
                <a:lnTo>
                  <a:pt x="1183596" y="119702"/>
                </a:lnTo>
                <a:lnTo>
                  <a:pt x="1186510" y="111099"/>
                </a:lnTo>
                <a:lnTo>
                  <a:pt x="1189153" y="104189"/>
                </a:lnTo>
                <a:lnTo>
                  <a:pt x="1191523" y="98973"/>
                </a:lnTo>
                <a:lnTo>
                  <a:pt x="1198314" y="85631"/>
                </a:lnTo>
                <a:lnTo>
                  <a:pt x="1204888" y="74992"/>
                </a:lnTo>
                <a:lnTo>
                  <a:pt x="1209867" y="67608"/>
                </a:lnTo>
                <a:lnTo>
                  <a:pt x="1213678" y="63916"/>
                </a:lnTo>
                <a:lnTo>
                  <a:pt x="1216862" y="63916"/>
                </a:lnTo>
                <a:lnTo>
                  <a:pt x="1218658" y="65237"/>
                </a:lnTo>
                <a:lnTo>
                  <a:pt x="1219877" y="67472"/>
                </a:lnTo>
                <a:lnTo>
                  <a:pt x="1221334" y="69505"/>
                </a:lnTo>
                <a:lnTo>
                  <a:pt x="1223502" y="71130"/>
                </a:lnTo>
                <a:lnTo>
                  <a:pt x="1225094" y="71537"/>
                </a:lnTo>
                <a:lnTo>
                  <a:pt x="1230243" y="71537"/>
                </a:lnTo>
                <a:lnTo>
                  <a:pt x="1232631" y="70538"/>
                </a:lnTo>
                <a:lnTo>
                  <a:pt x="1234359" y="68539"/>
                </a:lnTo>
                <a:lnTo>
                  <a:pt x="1236087" y="66541"/>
                </a:lnTo>
                <a:lnTo>
                  <a:pt x="1236951" y="64017"/>
                </a:lnTo>
                <a:lnTo>
                  <a:pt x="1236951" y="58259"/>
                </a:lnTo>
                <a:lnTo>
                  <a:pt x="1236087" y="55854"/>
                </a:lnTo>
                <a:lnTo>
                  <a:pt x="1234359" y="53754"/>
                </a:lnTo>
                <a:lnTo>
                  <a:pt x="1232631" y="51654"/>
                </a:lnTo>
                <a:lnTo>
                  <a:pt x="1230175" y="50604"/>
                </a:lnTo>
                <a:lnTo>
                  <a:pt x="1221097" y="50604"/>
                </a:lnTo>
                <a:lnTo>
                  <a:pt x="1214881" y="54550"/>
                </a:lnTo>
                <a:lnTo>
                  <a:pt x="1208343" y="62442"/>
                </a:lnTo>
                <a:lnTo>
                  <a:pt x="1204748" y="66975"/>
                </a:lnTo>
                <a:lnTo>
                  <a:pt x="1197572" y="77381"/>
                </a:lnTo>
                <a:lnTo>
                  <a:pt x="1191218" y="88608"/>
                </a:lnTo>
                <a:lnTo>
                  <a:pt x="1188983" y="92978"/>
                </a:lnTo>
                <a:lnTo>
                  <a:pt x="1199145" y="53653"/>
                </a:lnTo>
                <a:lnTo>
                  <a:pt x="1199281" y="52806"/>
                </a:lnTo>
                <a:lnTo>
                  <a:pt x="1199230" y="51231"/>
                </a:lnTo>
                <a:lnTo>
                  <a:pt x="1197723" y="50299"/>
                </a:lnTo>
                <a:lnTo>
                  <a:pt x="1197384" y="50299"/>
                </a:lnTo>
                <a:lnTo>
                  <a:pt x="1194081" y="50909"/>
                </a:lnTo>
                <a:lnTo>
                  <a:pt x="1187814" y="52128"/>
                </a:lnTo>
                <a:lnTo>
                  <a:pt x="1181547" y="53348"/>
                </a:lnTo>
                <a:lnTo>
                  <a:pt x="1175771" y="54500"/>
                </a:lnTo>
                <a:lnTo>
                  <a:pt x="1170487" y="55583"/>
                </a:lnTo>
                <a:lnTo>
                  <a:pt x="1166422" y="56396"/>
                </a:lnTo>
                <a:lnTo>
                  <a:pt x="1166422" y="59750"/>
                </a:lnTo>
                <a:lnTo>
                  <a:pt x="1168116" y="59546"/>
                </a:lnTo>
                <a:lnTo>
                  <a:pt x="1169572" y="59377"/>
                </a:lnTo>
                <a:lnTo>
                  <a:pt x="1172011" y="59106"/>
                </a:lnTo>
                <a:lnTo>
                  <a:pt x="1176347" y="59038"/>
                </a:lnTo>
                <a:lnTo>
                  <a:pt x="1178109" y="59580"/>
                </a:lnTo>
                <a:lnTo>
                  <a:pt x="1180141" y="61748"/>
                </a:lnTo>
                <a:lnTo>
                  <a:pt x="1180650" y="63306"/>
                </a:lnTo>
                <a:lnTo>
                  <a:pt x="1180650" y="67100"/>
                </a:lnTo>
                <a:lnTo>
                  <a:pt x="1180362" y="69369"/>
                </a:lnTo>
                <a:lnTo>
                  <a:pt x="1179785" y="72147"/>
                </a:lnTo>
                <a:lnTo>
                  <a:pt x="1179209" y="74924"/>
                </a:lnTo>
                <a:lnTo>
                  <a:pt x="1178447" y="78074"/>
                </a:lnTo>
                <a:lnTo>
                  <a:pt x="1177499" y="81597"/>
                </a:lnTo>
                <a:lnTo>
                  <a:pt x="1160629" y="142769"/>
                </a:lnTo>
                <a:lnTo>
                  <a:pt x="1176280" y="142769"/>
                </a:lnTo>
                <a:lnTo>
                  <a:pt x="1179328" y="132811"/>
                </a:lnTo>
                <a:close/>
              </a:path>
              <a:path w="2231986" h="185854">
                <a:moveTo>
                  <a:pt x="1501641" y="7011"/>
                </a:moveTo>
                <a:lnTo>
                  <a:pt x="1451539" y="7011"/>
                </a:lnTo>
                <a:lnTo>
                  <a:pt x="1451539" y="10365"/>
                </a:lnTo>
                <a:lnTo>
                  <a:pt x="1457298" y="11042"/>
                </a:lnTo>
                <a:lnTo>
                  <a:pt x="1460939" y="12668"/>
                </a:lnTo>
                <a:lnTo>
                  <a:pt x="1463989" y="17816"/>
                </a:lnTo>
                <a:lnTo>
                  <a:pt x="1465801" y="25505"/>
                </a:lnTo>
                <a:lnTo>
                  <a:pt x="1467901" y="38309"/>
                </a:lnTo>
                <a:lnTo>
                  <a:pt x="1485483" y="146631"/>
                </a:lnTo>
                <a:lnTo>
                  <a:pt x="1489548" y="146631"/>
                </a:lnTo>
                <a:lnTo>
                  <a:pt x="1567191" y="18494"/>
                </a:lnTo>
                <a:lnTo>
                  <a:pt x="1569020" y="15445"/>
                </a:lnTo>
                <a:lnTo>
                  <a:pt x="1570663" y="13481"/>
                </a:lnTo>
                <a:lnTo>
                  <a:pt x="1573576" y="11719"/>
                </a:lnTo>
                <a:lnTo>
                  <a:pt x="1575796" y="10974"/>
                </a:lnTo>
                <a:lnTo>
                  <a:pt x="1578776" y="10365"/>
                </a:lnTo>
                <a:lnTo>
                  <a:pt x="1578776" y="7011"/>
                </a:lnTo>
                <a:lnTo>
                  <a:pt x="1540158" y="7011"/>
                </a:lnTo>
                <a:lnTo>
                  <a:pt x="1540158" y="10365"/>
                </a:lnTo>
                <a:lnTo>
                  <a:pt x="1544901" y="10974"/>
                </a:lnTo>
                <a:lnTo>
                  <a:pt x="1548254" y="11719"/>
                </a:lnTo>
                <a:lnTo>
                  <a:pt x="1550219" y="12600"/>
                </a:lnTo>
                <a:lnTo>
                  <a:pt x="1552184" y="13481"/>
                </a:lnTo>
                <a:lnTo>
                  <a:pt x="1553166" y="15174"/>
                </a:lnTo>
                <a:lnTo>
                  <a:pt x="1553166" y="20187"/>
                </a:lnTo>
                <a:lnTo>
                  <a:pt x="1551573" y="24658"/>
                </a:lnTo>
                <a:lnTo>
                  <a:pt x="1548390" y="31094"/>
                </a:lnTo>
                <a:lnTo>
                  <a:pt x="1546493" y="34888"/>
                </a:lnTo>
                <a:lnTo>
                  <a:pt x="1544494" y="38579"/>
                </a:lnTo>
                <a:lnTo>
                  <a:pt x="1542394" y="42170"/>
                </a:lnTo>
                <a:lnTo>
                  <a:pt x="1500422" y="114622"/>
                </a:lnTo>
                <a:lnTo>
                  <a:pt x="1499202" y="114622"/>
                </a:lnTo>
                <a:lnTo>
                  <a:pt x="1485787" y="24083"/>
                </a:lnTo>
                <a:lnTo>
                  <a:pt x="1485584" y="22406"/>
                </a:lnTo>
                <a:lnTo>
                  <a:pt x="1485483" y="20729"/>
                </a:lnTo>
                <a:lnTo>
                  <a:pt x="1485483" y="16732"/>
                </a:lnTo>
                <a:lnTo>
                  <a:pt x="1490665" y="12295"/>
                </a:lnTo>
                <a:lnTo>
                  <a:pt x="1496628" y="10635"/>
                </a:lnTo>
                <a:lnTo>
                  <a:pt x="1501641" y="10365"/>
                </a:lnTo>
                <a:lnTo>
                  <a:pt x="1501641" y="7011"/>
                </a:lnTo>
                <a:close/>
              </a:path>
              <a:path w="2231986" h="185854">
                <a:moveTo>
                  <a:pt x="1579902" y="124512"/>
                </a:moveTo>
                <a:lnTo>
                  <a:pt x="1578175" y="145106"/>
                </a:lnTo>
                <a:lnTo>
                  <a:pt x="1583663" y="145106"/>
                </a:lnTo>
                <a:lnTo>
                  <a:pt x="1581071" y="128458"/>
                </a:lnTo>
                <a:lnTo>
                  <a:pt x="1579902" y="124512"/>
                </a:lnTo>
                <a:close/>
              </a:path>
              <a:path w="2231986" h="185854">
                <a:moveTo>
                  <a:pt x="1621214" y="129813"/>
                </a:moveTo>
                <a:lnTo>
                  <a:pt x="1620756" y="133319"/>
                </a:lnTo>
                <a:lnTo>
                  <a:pt x="1620756" y="138400"/>
                </a:lnTo>
                <a:lnTo>
                  <a:pt x="1621451" y="140601"/>
                </a:lnTo>
                <a:lnTo>
                  <a:pt x="1622839" y="142363"/>
                </a:lnTo>
                <a:lnTo>
                  <a:pt x="1624229" y="144124"/>
                </a:lnTo>
                <a:lnTo>
                  <a:pt x="1626176" y="145005"/>
                </a:lnTo>
                <a:lnTo>
                  <a:pt x="1632545" y="145005"/>
                </a:lnTo>
                <a:lnTo>
                  <a:pt x="1636610" y="143396"/>
                </a:lnTo>
                <a:lnTo>
                  <a:pt x="1640878" y="140178"/>
                </a:lnTo>
                <a:lnTo>
                  <a:pt x="1645147" y="136960"/>
                </a:lnTo>
                <a:lnTo>
                  <a:pt x="1650804" y="130846"/>
                </a:lnTo>
                <a:lnTo>
                  <a:pt x="1657850" y="121836"/>
                </a:lnTo>
                <a:lnTo>
                  <a:pt x="1655411" y="119702"/>
                </a:lnTo>
                <a:lnTo>
                  <a:pt x="1649110" y="126206"/>
                </a:lnTo>
                <a:lnTo>
                  <a:pt x="1646671" y="128594"/>
                </a:lnTo>
                <a:lnTo>
                  <a:pt x="1644842" y="130270"/>
                </a:lnTo>
                <a:lnTo>
                  <a:pt x="1643114" y="131693"/>
                </a:lnTo>
                <a:lnTo>
                  <a:pt x="1641234" y="133116"/>
                </a:lnTo>
                <a:lnTo>
                  <a:pt x="1639151" y="134132"/>
                </a:lnTo>
                <a:lnTo>
                  <a:pt x="1637169" y="133912"/>
                </a:lnTo>
                <a:lnTo>
                  <a:pt x="1635899" y="132337"/>
                </a:lnTo>
                <a:lnTo>
                  <a:pt x="1635899" y="129898"/>
                </a:lnTo>
                <a:lnTo>
                  <a:pt x="1637152" y="123936"/>
                </a:lnTo>
                <a:lnTo>
                  <a:pt x="1639659" y="113504"/>
                </a:lnTo>
                <a:lnTo>
                  <a:pt x="1641082" y="107746"/>
                </a:lnTo>
                <a:lnTo>
                  <a:pt x="1642809" y="100904"/>
                </a:lnTo>
                <a:lnTo>
                  <a:pt x="1644842" y="92978"/>
                </a:lnTo>
                <a:lnTo>
                  <a:pt x="1654192" y="56599"/>
                </a:lnTo>
                <a:lnTo>
                  <a:pt x="1654463" y="55651"/>
                </a:lnTo>
                <a:lnTo>
                  <a:pt x="1654937" y="53907"/>
                </a:lnTo>
                <a:lnTo>
                  <a:pt x="1655411" y="52331"/>
                </a:lnTo>
                <a:lnTo>
                  <a:pt x="1654395" y="50706"/>
                </a:lnTo>
                <a:lnTo>
                  <a:pt x="1642911" y="52027"/>
                </a:lnTo>
                <a:lnTo>
                  <a:pt x="1641488" y="52585"/>
                </a:lnTo>
                <a:lnTo>
                  <a:pt x="1640777" y="54364"/>
                </a:lnTo>
                <a:lnTo>
                  <a:pt x="1638541" y="62087"/>
                </a:lnTo>
                <a:lnTo>
                  <a:pt x="1638033" y="60664"/>
                </a:lnTo>
                <a:lnTo>
                  <a:pt x="1635933" y="56261"/>
                </a:lnTo>
                <a:lnTo>
                  <a:pt x="1631461" y="51993"/>
                </a:lnTo>
                <a:lnTo>
                  <a:pt x="1627329" y="50604"/>
                </a:lnTo>
                <a:lnTo>
                  <a:pt x="1621976" y="50604"/>
                </a:lnTo>
                <a:lnTo>
                  <a:pt x="1613719" y="51535"/>
                </a:lnTo>
                <a:lnTo>
                  <a:pt x="1602649" y="55798"/>
                </a:lnTo>
                <a:lnTo>
                  <a:pt x="1591783" y="63516"/>
                </a:lnTo>
                <a:lnTo>
                  <a:pt x="1581122" y="74687"/>
                </a:lnTo>
                <a:lnTo>
                  <a:pt x="1573838" y="84491"/>
                </a:lnTo>
                <a:lnTo>
                  <a:pt x="1567270" y="96310"/>
                </a:lnTo>
                <a:lnTo>
                  <a:pt x="1563329" y="107878"/>
                </a:lnTo>
                <a:lnTo>
                  <a:pt x="1562016" y="119194"/>
                </a:lnTo>
                <a:lnTo>
                  <a:pt x="1562016" y="127459"/>
                </a:lnTo>
                <a:lnTo>
                  <a:pt x="1564252" y="133844"/>
                </a:lnTo>
                <a:lnTo>
                  <a:pt x="1568723" y="138349"/>
                </a:lnTo>
                <a:lnTo>
                  <a:pt x="1573195" y="142854"/>
                </a:lnTo>
                <a:lnTo>
                  <a:pt x="1578175" y="145106"/>
                </a:lnTo>
                <a:lnTo>
                  <a:pt x="1579902" y="124512"/>
                </a:lnTo>
                <a:lnTo>
                  <a:pt x="1579946" y="117164"/>
                </a:lnTo>
                <a:lnTo>
                  <a:pt x="1581638" y="106189"/>
                </a:lnTo>
                <a:lnTo>
                  <a:pt x="1585791" y="93995"/>
                </a:lnTo>
                <a:lnTo>
                  <a:pt x="1592402" y="80581"/>
                </a:lnTo>
                <a:lnTo>
                  <a:pt x="1593704" y="78319"/>
                </a:lnTo>
                <a:lnTo>
                  <a:pt x="1603061" y="65462"/>
                </a:lnTo>
                <a:lnTo>
                  <a:pt x="1612891" y="57748"/>
                </a:lnTo>
                <a:lnTo>
                  <a:pt x="1623195" y="55177"/>
                </a:lnTo>
                <a:lnTo>
                  <a:pt x="1626379" y="55177"/>
                </a:lnTo>
                <a:lnTo>
                  <a:pt x="1629090" y="56328"/>
                </a:lnTo>
                <a:lnTo>
                  <a:pt x="1631326" y="58632"/>
                </a:lnTo>
                <a:lnTo>
                  <a:pt x="1633561" y="60935"/>
                </a:lnTo>
                <a:lnTo>
                  <a:pt x="1634679" y="64526"/>
                </a:lnTo>
                <a:lnTo>
                  <a:pt x="1634679" y="69403"/>
                </a:lnTo>
                <a:lnTo>
                  <a:pt x="1634535" y="73258"/>
                </a:lnTo>
                <a:lnTo>
                  <a:pt x="1632562" y="84710"/>
                </a:lnTo>
                <a:lnTo>
                  <a:pt x="1628273" y="96940"/>
                </a:lnTo>
                <a:lnTo>
                  <a:pt x="1621670" y="109947"/>
                </a:lnTo>
                <a:lnTo>
                  <a:pt x="1611846" y="123907"/>
                </a:lnTo>
                <a:lnTo>
                  <a:pt x="1602093" y="131957"/>
                </a:lnTo>
                <a:lnTo>
                  <a:pt x="1592098" y="134640"/>
                </a:lnTo>
                <a:lnTo>
                  <a:pt x="1588642" y="134640"/>
                </a:lnTo>
                <a:lnTo>
                  <a:pt x="1585746" y="133404"/>
                </a:lnTo>
                <a:lnTo>
                  <a:pt x="1583408" y="130931"/>
                </a:lnTo>
                <a:lnTo>
                  <a:pt x="1581071" y="128458"/>
                </a:lnTo>
                <a:lnTo>
                  <a:pt x="1583663" y="145106"/>
                </a:lnTo>
                <a:lnTo>
                  <a:pt x="1586915" y="145106"/>
                </a:lnTo>
                <a:lnTo>
                  <a:pt x="1590302" y="144496"/>
                </a:lnTo>
                <a:lnTo>
                  <a:pt x="1593825" y="143277"/>
                </a:lnTo>
                <a:lnTo>
                  <a:pt x="1598365" y="141448"/>
                </a:lnTo>
                <a:lnTo>
                  <a:pt x="1603107" y="138332"/>
                </a:lnTo>
                <a:lnTo>
                  <a:pt x="1608053" y="133929"/>
                </a:lnTo>
                <a:lnTo>
                  <a:pt x="1612254" y="130270"/>
                </a:lnTo>
                <a:lnTo>
                  <a:pt x="1615794" y="126494"/>
                </a:lnTo>
                <a:lnTo>
                  <a:pt x="1618673" y="122599"/>
                </a:lnTo>
                <a:lnTo>
                  <a:pt x="1621552" y="118703"/>
                </a:lnTo>
                <a:lnTo>
                  <a:pt x="1623602" y="115739"/>
                </a:lnTo>
                <a:lnTo>
                  <a:pt x="1624821" y="113707"/>
                </a:lnTo>
                <a:lnTo>
                  <a:pt x="1623940" y="116823"/>
                </a:lnTo>
                <a:lnTo>
                  <a:pt x="1623043" y="120668"/>
                </a:lnTo>
                <a:lnTo>
                  <a:pt x="1622128" y="125240"/>
                </a:lnTo>
                <a:lnTo>
                  <a:pt x="1621214" y="129813"/>
                </a:lnTo>
                <a:close/>
              </a:path>
              <a:path w="2231986" h="185854">
                <a:moveTo>
                  <a:pt x="1691093" y="135859"/>
                </a:moveTo>
                <a:lnTo>
                  <a:pt x="1688654" y="135859"/>
                </a:lnTo>
                <a:lnTo>
                  <a:pt x="1686011" y="134488"/>
                </a:lnTo>
                <a:lnTo>
                  <a:pt x="1685300" y="132472"/>
                </a:lnTo>
                <a:lnTo>
                  <a:pt x="1685300" y="130575"/>
                </a:lnTo>
                <a:lnTo>
                  <a:pt x="1685639" y="128746"/>
                </a:lnTo>
                <a:lnTo>
                  <a:pt x="1686079" y="126985"/>
                </a:lnTo>
                <a:lnTo>
                  <a:pt x="1686824" y="124072"/>
                </a:lnTo>
                <a:lnTo>
                  <a:pt x="1718837" y="1931"/>
                </a:lnTo>
                <a:lnTo>
                  <a:pt x="1717414" y="914"/>
                </a:lnTo>
                <a:lnTo>
                  <a:pt x="1711994" y="2269"/>
                </a:lnTo>
                <a:lnTo>
                  <a:pt x="1707387" y="3285"/>
                </a:lnTo>
                <a:lnTo>
                  <a:pt x="1703593" y="3963"/>
                </a:lnTo>
                <a:lnTo>
                  <a:pt x="1702373" y="4166"/>
                </a:lnTo>
                <a:lnTo>
                  <a:pt x="1699782" y="4539"/>
                </a:lnTo>
                <a:lnTo>
                  <a:pt x="1695818" y="5080"/>
                </a:lnTo>
                <a:lnTo>
                  <a:pt x="1691855" y="5622"/>
                </a:lnTo>
                <a:lnTo>
                  <a:pt x="1688349" y="6097"/>
                </a:lnTo>
                <a:lnTo>
                  <a:pt x="1685300" y="6503"/>
                </a:lnTo>
                <a:lnTo>
                  <a:pt x="1685300" y="9857"/>
                </a:lnTo>
                <a:lnTo>
                  <a:pt x="1690856" y="9789"/>
                </a:lnTo>
                <a:lnTo>
                  <a:pt x="1694565" y="10009"/>
                </a:lnTo>
                <a:lnTo>
                  <a:pt x="1698291" y="11025"/>
                </a:lnTo>
                <a:lnTo>
                  <a:pt x="1699223" y="12431"/>
                </a:lnTo>
                <a:lnTo>
                  <a:pt x="1699189" y="15987"/>
                </a:lnTo>
                <a:lnTo>
                  <a:pt x="1699053" y="17749"/>
                </a:lnTo>
                <a:lnTo>
                  <a:pt x="1698613" y="19510"/>
                </a:lnTo>
                <a:lnTo>
                  <a:pt x="1671580" y="121125"/>
                </a:lnTo>
                <a:lnTo>
                  <a:pt x="1671038" y="123361"/>
                </a:lnTo>
                <a:lnTo>
                  <a:pt x="1670598" y="125325"/>
                </a:lnTo>
                <a:lnTo>
                  <a:pt x="1670259" y="127019"/>
                </a:lnTo>
                <a:lnTo>
                  <a:pt x="1669717" y="129864"/>
                </a:lnTo>
                <a:lnTo>
                  <a:pt x="1669446" y="132133"/>
                </a:lnTo>
                <a:lnTo>
                  <a:pt x="1669446" y="138230"/>
                </a:lnTo>
                <a:lnTo>
                  <a:pt x="1670902" y="141347"/>
                </a:lnTo>
                <a:lnTo>
                  <a:pt x="1673816" y="143176"/>
                </a:lnTo>
                <a:lnTo>
                  <a:pt x="1675713" y="144395"/>
                </a:lnTo>
                <a:lnTo>
                  <a:pt x="1677880" y="145005"/>
                </a:lnTo>
                <a:lnTo>
                  <a:pt x="1686011" y="145005"/>
                </a:lnTo>
                <a:lnTo>
                  <a:pt x="1691669" y="142194"/>
                </a:lnTo>
                <a:lnTo>
                  <a:pt x="1697292" y="136571"/>
                </a:lnTo>
                <a:lnTo>
                  <a:pt x="1700543" y="133251"/>
                </a:lnTo>
                <a:lnTo>
                  <a:pt x="1705083" y="127290"/>
                </a:lnTo>
                <a:lnTo>
                  <a:pt x="1710910" y="118687"/>
                </a:lnTo>
                <a:lnTo>
                  <a:pt x="1708166" y="116756"/>
                </a:lnTo>
                <a:lnTo>
                  <a:pt x="1705456" y="120820"/>
                </a:lnTo>
                <a:lnTo>
                  <a:pt x="1702136" y="125020"/>
                </a:lnTo>
                <a:lnTo>
                  <a:pt x="1698206" y="129356"/>
                </a:lnTo>
                <a:lnTo>
                  <a:pt x="1694276" y="133692"/>
                </a:lnTo>
                <a:lnTo>
                  <a:pt x="1691093" y="135859"/>
                </a:lnTo>
                <a:close/>
              </a:path>
              <a:path w="2231986" h="185854">
                <a:moveTo>
                  <a:pt x="1777036" y="140940"/>
                </a:moveTo>
                <a:lnTo>
                  <a:pt x="1778933" y="142566"/>
                </a:lnTo>
                <a:lnTo>
                  <a:pt x="1780831" y="144192"/>
                </a:lnTo>
                <a:lnTo>
                  <a:pt x="1783270" y="145005"/>
                </a:lnTo>
                <a:lnTo>
                  <a:pt x="1792009" y="145005"/>
                </a:lnTo>
                <a:lnTo>
                  <a:pt x="1798243" y="141245"/>
                </a:lnTo>
                <a:lnTo>
                  <a:pt x="1804950" y="133725"/>
                </a:lnTo>
                <a:lnTo>
                  <a:pt x="1808337" y="130000"/>
                </a:lnTo>
                <a:lnTo>
                  <a:pt x="1811590" y="125562"/>
                </a:lnTo>
                <a:lnTo>
                  <a:pt x="1814706" y="120414"/>
                </a:lnTo>
                <a:lnTo>
                  <a:pt x="1811861" y="118483"/>
                </a:lnTo>
                <a:lnTo>
                  <a:pt x="1809354" y="121532"/>
                </a:lnTo>
                <a:lnTo>
                  <a:pt x="1807490" y="123801"/>
                </a:lnTo>
                <a:lnTo>
                  <a:pt x="1806271" y="125291"/>
                </a:lnTo>
                <a:lnTo>
                  <a:pt x="1804306" y="127730"/>
                </a:lnTo>
                <a:lnTo>
                  <a:pt x="1802951" y="129322"/>
                </a:lnTo>
                <a:lnTo>
                  <a:pt x="1802206" y="130067"/>
                </a:lnTo>
                <a:lnTo>
                  <a:pt x="1800580" y="131693"/>
                </a:lnTo>
                <a:lnTo>
                  <a:pt x="1798141" y="133675"/>
                </a:lnTo>
                <a:lnTo>
                  <a:pt x="1796007" y="134843"/>
                </a:lnTo>
                <a:lnTo>
                  <a:pt x="1793974" y="134843"/>
                </a:lnTo>
                <a:lnTo>
                  <a:pt x="1792449" y="133234"/>
                </a:lnTo>
                <a:lnTo>
                  <a:pt x="1792247" y="131591"/>
                </a:lnTo>
                <a:lnTo>
                  <a:pt x="1792382" y="129898"/>
                </a:lnTo>
                <a:lnTo>
                  <a:pt x="1792924" y="127595"/>
                </a:lnTo>
                <a:lnTo>
                  <a:pt x="1793568" y="124987"/>
                </a:lnTo>
                <a:lnTo>
                  <a:pt x="1812775" y="52942"/>
                </a:lnTo>
                <a:lnTo>
                  <a:pt x="1797430" y="52942"/>
                </a:lnTo>
                <a:lnTo>
                  <a:pt x="1791835" y="68255"/>
                </a:lnTo>
                <a:lnTo>
                  <a:pt x="1788080" y="77837"/>
                </a:lnTo>
                <a:lnTo>
                  <a:pt x="1782488" y="89956"/>
                </a:lnTo>
                <a:lnTo>
                  <a:pt x="1776494" y="100701"/>
                </a:lnTo>
                <a:lnTo>
                  <a:pt x="1768419" y="112761"/>
                </a:lnTo>
                <a:lnTo>
                  <a:pt x="1760488" y="122853"/>
                </a:lnTo>
                <a:lnTo>
                  <a:pt x="1754492" y="129966"/>
                </a:lnTo>
                <a:lnTo>
                  <a:pt x="1749495" y="133522"/>
                </a:lnTo>
                <a:lnTo>
                  <a:pt x="1744075" y="133522"/>
                </a:lnTo>
                <a:lnTo>
                  <a:pt x="1742043" y="132202"/>
                </a:lnTo>
                <a:lnTo>
                  <a:pt x="1740722" y="130101"/>
                </a:lnTo>
                <a:lnTo>
                  <a:pt x="1740722" y="128137"/>
                </a:lnTo>
                <a:lnTo>
                  <a:pt x="1741026" y="126511"/>
                </a:lnTo>
                <a:lnTo>
                  <a:pt x="1741569" y="124242"/>
                </a:lnTo>
                <a:lnTo>
                  <a:pt x="1742043" y="122548"/>
                </a:lnTo>
                <a:lnTo>
                  <a:pt x="1760031" y="53449"/>
                </a:lnTo>
                <a:lnTo>
                  <a:pt x="1759116" y="50604"/>
                </a:lnTo>
                <a:lnTo>
                  <a:pt x="1742958" y="53653"/>
                </a:lnTo>
                <a:lnTo>
                  <a:pt x="1728018" y="56599"/>
                </a:lnTo>
                <a:lnTo>
                  <a:pt x="1728018" y="59445"/>
                </a:lnTo>
                <a:lnTo>
                  <a:pt x="1732761" y="59445"/>
                </a:lnTo>
                <a:lnTo>
                  <a:pt x="1735996" y="59766"/>
                </a:lnTo>
                <a:lnTo>
                  <a:pt x="1737724" y="60410"/>
                </a:lnTo>
                <a:lnTo>
                  <a:pt x="1739451" y="61054"/>
                </a:lnTo>
                <a:lnTo>
                  <a:pt x="1740315" y="62832"/>
                </a:lnTo>
                <a:lnTo>
                  <a:pt x="1740315" y="65745"/>
                </a:lnTo>
                <a:lnTo>
                  <a:pt x="1740163" y="67523"/>
                </a:lnTo>
                <a:lnTo>
                  <a:pt x="1739807" y="69403"/>
                </a:lnTo>
                <a:lnTo>
                  <a:pt x="1725579" y="126409"/>
                </a:lnTo>
                <a:lnTo>
                  <a:pt x="1725241" y="127967"/>
                </a:lnTo>
                <a:lnTo>
                  <a:pt x="1725003" y="129187"/>
                </a:lnTo>
                <a:lnTo>
                  <a:pt x="1724733" y="130948"/>
                </a:lnTo>
                <a:lnTo>
                  <a:pt x="1724665" y="138400"/>
                </a:lnTo>
                <a:lnTo>
                  <a:pt x="1726426" y="141787"/>
                </a:lnTo>
                <a:lnTo>
                  <a:pt x="1729949" y="143684"/>
                </a:lnTo>
                <a:lnTo>
                  <a:pt x="1731779" y="144632"/>
                </a:lnTo>
                <a:lnTo>
                  <a:pt x="1733811" y="145107"/>
                </a:lnTo>
                <a:lnTo>
                  <a:pt x="1736047" y="145107"/>
                </a:lnTo>
                <a:lnTo>
                  <a:pt x="1740643" y="144550"/>
                </a:lnTo>
                <a:lnTo>
                  <a:pt x="1751251" y="139309"/>
                </a:lnTo>
                <a:lnTo>
                  <a:pt x="1762369" y="128543"/>
                </a:lnTo>
                <a:lnTo>
                  <a:pt x="1768906" y="119857"/>
                </a:lnTo>
                <a:lnTo>
                  <a:pt x="1776048" y="109137"/>
                </a:lnTo>
                <a:lnTo>
                  <a:pt x="1784421" y="95620"/>
                </a:lnTo>
                <a:lnTo>
                  <a:pt x="1785133" y="95620"/>
                </a:lnTo>
                <a:lnTo>
                  <a:pt x="1782897" y="104257"/>
                </a:lnTo>
                <a:lnTo>
                  <a:pt x="1781000" y="111370"/>
                </a:lnTo>
                <a:lnTo>
                  <a:pt x="1779441" y="117298"/>
                </a:lnTo>
                <a:lnTo>
                  <a:pt x="1778222" y="122040"/>
                </a:lnTo>
                <a:lnTo>
                  <a:pt x="1777477" y="124682"/>
                </a:lnTo>
                <a:lnTo>
                  <a:pt x="1776934" y="127053"/>
                </a:lnTo>
                <a:lnTo>
                  <a:pt x="1776596" y="129153"/>
                </a:lnTo>
                <a:lnTo>
                  <a:pt x="1776257" y="131253"/>
                </a:lnTo>
                <a:lnTo>
                  <a:pt x="1776088" y="133183"/>
                </a:lnTo>
                <a:lnTo>
                  <a:pt x="1776088" y="138400"/>
                </a:lnTo>
                <a:lnTo>
                  <a:pt x="1777036" y="140940"/>
                </a:lnTo>
                <a:close/>
              </a:path>
              <a:path w="2231986" h="185854">
                <a:moveTo>
                  <a:pt x="1839006" y="124513"/>
                </a:moveTo>
                <a:lnTo>
                  <a:pt x="1837278" y="145107"/>
                </a:lnTo>
                <a:lnTo>
                  <a:pt x="1842766" y="145107"/>
                </a:lnTo>
                <a:lnTo>
                  <a:pt x="1840174" y="128459"/>
                </a:lnTo>
                <a:lnTo>
                  <a:pt x="1839006" y="124513"/>
                </a:lnTo>
                <a:close/>
              </a:path>
              <a:path w="2231986" h="185854">
                <a:moveTo>
                  <a:pt x="1880317" y="129813"/>
                </a:moveTo>
                <a:lnTo>
                  <a:pt x="1879859" y="133319"/>
                </a:lnTo>
                <a:lnTo>
                  <a:pt x="1879859" y="138400"/>
                </a:lnTo>
                <a:lnTo>
                  <a:pt x="1880554" y="140601"/>
                </a:lnTo>
                <a:lnTo>
                  <a:pt x="1881943" y="142363"/>
                </a:lnTo>
                <a:lnTo>
                  <a:pt x="1883331" y="144124"/>
                </a:lnTo>
                <a:lnTo>
                  <a:pt x="1885280" y="145005"/>
                </a:lnTo>
                <a:lnTo>
                  <a:pt x="1891648" y="145005"/>
                </a:lnTo>
                <a:lnTo>
                  <a:pt x="1895713" y="143396"/>
                </a:lnTo>
                <a:lnTo>
                  <a:pt x="1899981" y="140178"/>
                </a:lnTo>
                <a:lnTo>
                  <a:pt x="1904250" y="136960"/>
                </a:lnTo>
                <a:lnTo>
                  <a:pt x="1909907" y="130846"/>
                </a:lnTo>
                <a:lnTo>
                  <a:pt x="1916953" y="121836"/>
                </a:lnTo>
                <a:lnTo>
                  <a:pt x="1914514" y="119703"/>
                </a:lnTo>
                <a:lnTo>
                  <a:pt x="1908214" y="126206"/>
                </a:lnTo>
                <a:lnTo>
                  <a:pt x="1905775" y="128594"/>
                </a:lnTo>
                <a:lnTo>
                  <a:pt x="1903945" y="130270"/>
                </a:lnTo>
                <a:lnTo>
                  <a:pt x="1902217" y="131693"/>
                </a:lnTo>
                <a:lnTo>
                  <a:pt x="1900337" y="133116"/>
                </a:lnTo>
                <a:lnTo>
                  <a:pt x="1898254" y="134132"/>
                </a:lnTo>
                <a:lnTo>
                  <a:pt x="1896272" y="133912"/>
                </a:lnTo>
                <a:lnTo>
                  <a:pt x="1895002" y="132337"/>
                </a:lnTo>
                <a:lnTo>
                  <a:pt x="1895002" y="129898"/>
                </a:lnTo>
                <a:lnTo>
                  <a:pt x="1896255" y="123936"/>
                </a:lnTo>
                <a:lnTo>
                  <a:pt x="1898762" y="113504"/>
                </a:lnTo>
                <a:lnTo>
                  <a:pt x="1900185" y="107746"/>
                </a:lnTo>
                <a:lnTo>
                  <a:pt x="1901912" y="100904"/>
                </a:lnTo>
                <a:lnTo>
                  <a:pt x="1903945" y="92978"/>
                </a:lnTo>
                <a:lnTo>
                  <a:pt x="1913295" y="56599"/>
                </a:lnTo>
                <a:lnTo>
                  <a:pt x="1913566" y="55651"/>
                </a:lnTo>
                <a:lnTo>
                  <a:pt x="1914040" y="53907"/>
                </a:lnTo>
                <a:lnTo>
                  <a:pt x="1914514" y="52332"/>
                </a:lnTo>
                <a:lnTo>
                  <a:pt x="1913498" y="50706"/>
                </a:lnTo>
                <a:lnTo>
                  <a:pt x="1902014" y="52027"/>
                </a:lnTo>
                <a:lnTo>
                  <a:pt x="1900591" y="52586"/>
                </a:lnTo>
                <a:lnTo>
                  <a:pt x="1899880" y="54364"/>
                </a:lnTo>
                <a:lnTo>
                  <a:pt x="1897644" y="62087"/>
                </a:lnTo>
                <a:lnTo>
                  <a:pt x="1897136" y="60664"/>
                </a:lnTo>
                <a:lnTo>
                  <a:pt x="1895036" y="56261"/>
                </a:lnTo>
                <a:lnTo>
                  <a:pt x="1890564" y="51993"/>
                </a:lnTo>
                <a:lnTo>
                  <a:pt x="1886432" y="50604"/>
                </a:lnTo>
                <a:lnTo>
                  <a:pt x="1881078" y="50604"/>
                </a:lnTo>
                <a:lnTo>
                  <a:pt x="1872822" y="51535"/>
                </a:lnTo>
                <a:lnTo>
                  <a:pt x="1861752" y="55798"/>
                </a:lnTo>
                <a:lnTo>
                  <a:pt x="1850887" y="63515"/>
                </a:lnTo>
                <a:lnTo>
                  <a:pt x="1840225" y="74687"/>
                </a:lnTo>
                <a:lnTo>
                  <a:pt x="1832941" y="84491"/>
                </a:lnTo>
                <a:lnTo>
                  <a:pt x="1826373" y="96310"/>
                </a:lnTo>
                <a:lnTo>
                  <a:pt x="1822433" y="107878"/>
                </a:lnTo>
                <a:lnTo>
                  <a:pt x="1821119" y="119194"/>
                </a:lnTo>
                <a:lnTo>
                  <a:pt x="1821119" y="127459"/>
                </a:lnTo>
                <a:lnTo>
                  <a:pt x="1823355" y="133844"/>
                </a:lnTo>
                <a:lnTo>
                  <a:pt x="1827826" y="138349"/>
                </a:lnTo>
                <a:lnTo>
                  <a:pt x="1832298" y="142854"/>
                </a:lnTo>
                <a:lnTo>
                  <a:pt x="1837278" y="145107"/>
                </a:lnTo>
                <a:lnTo>
                  <a:pt x="1839006" y="124513"/>
                </a:lnTo>
                <a:lnTo>
                  <a:pt x="1839049" y="117164"/>
                </a:lnTo>
                <a:lnTo>
                  <a:pt x="1840742" y="106189"/>
                </a:lnTo>
                <a:lnTo>
                  <a:pt x="1844894" y="93995"/>
                </a:lnTo>
                <a:lnTo>
                  <a:pt x="1851505" y="80581"/>
                </a:lnTo>
                <a:lnTo>
                  <a:pt x="1862165" y="65462"/>
                </a:lnTo>
                <a:lnTo>
                  <a:pt x="1871995" y="57748"/>
                </a:lnTo>
                <a:lnTo>
                  <a:pt x="1882299" y="55177"/>
                </a:lnTo>
                <a:lnTo>
                  <a:pt x="1885483" y="55177"/>
                </a:lnTo>
                <a:lnTo>
                  <a:pt x="1888193" y="56329"/>
                </a:lnTo>
                <a:lnTo>
                  <a:pt x="1890429" y="58632"/>
                </a:lnTo>
                <a:lnTo>
                  <a:pt x="1892664" y="60935"/>
                </a:lnTo>
                <a:lnTo>
                  <a:pt x="1893782" y="64526"/>
                </a:lnTo>
                <a:lnTo>
                  <a:pt x="1893782" y="69403"/>
                </a:lnTo>
                <a:lnTo>
                  <a:pt x="1893638" y="73258"/>
                </a:lnTo>
                <a:lnTo>
                  <a:pt x="1891665" y="84710"/>
                </a:lnTo>
                <a:lnTo>
                  <a:pt x="1887377" y="96940"/>
                </a:lnTo>
                <a:lnTo>
                  <a:pt x="1880774" y="109947"/>
                </a:lnTo>
                <a:lnTo>
                  <a:pt x="1870949" y="123907"/>
                </a:lnTo>
                <a:lnTo>
                  <a:pt x="1861196" y="131957"/>
                </a:lnTo>
                <a:lnTo>
                  <a:pt x="1851201" y="134640"/>
                </a:lnTo>
                <a:lnTo>
                  <a:pt x="1847745" y="134640"/>
                </a:lnTo>
                <a:lnTo>
                  <a:pt x="1844849" y="133404"/>
                </a:lnTo>
                <a:lnTo>
                  <a:pt x="1842511" y="130931"/>
                </a:lnTo>
                <a:lnTo>
                  <a:pt x="1840174" y="128459"/>
                </a:lnTo>
                <a:lnTo>
                  <a:pt x="1842766" y="145107"/>
                </a:lnTo>
                <a:lnTo>
                  <a:pt x="1846018" y="145107"/>
                </a:lnTo>
                <a:lnTo>
                  <a:pt x="1849405" y="144497"/>
                </a:lnTo>
                <a:lnTo>
                  <a:pt x="1852928" y="143277"/>
                </a:lnTo>
                <a:lnTo>
                  <a:pt x="1857468" y="141448"/>
                </a:lnTo>
                <a:lnTo>
                  <a:pt x="1862210" y="138332"/>
                </a:lnTo>
                <a:lnTo>
                  <a:pt x="1867156" y="133929"/>
                </a:lnTo>
                <a:lnTo>
                  <a:pt x="1871356" y="130270"/>
                </a:lnTo>
                <a:lnTo>
                  <a:pt x="1874897" y="126494"/>
                </a:lnTo>
                <a:lnTo>
                  <a:pt x="1877776" y="122599"/>
                </a:lnTo>
                <a:lnTo>
                  <a:pt x="1880655" y="118703"/>
                </a:lnTo>
                <a:lnTo>
                  <a:pt x="1882705" y="115739"/>
                </a:lnTo>
                <a:lnTo>
                  <a:pt x="1883925" y="113707"/>
                </a:lnTo>
                <a:lnTo>
                  <a:pt x="1883044" y="116823"/>
                </a:lnTo>
                <a:lnTo>
                  <a:pt x="1882146" y="120668"/>
                </a:lnTo>
                <a:lnTo>
                  <a:pt x="1881231" y="125240"/>
                </a:lnTo>
                <a:lnTo>
                  <a:pt x="1880317" y="129813"/>
                </a:lnTo>
                <a:close/>
              </a:path>
              <a:path w="2231986" h="185854">
                <a:moveTo>
                  <a:pt x="1967066" y="119499"/>
                </a:moveTo>
                <a:lnTo>
                  <a:pt x="1964423" y="117975"/>
                </a:lnTo>
                <a:lnTo>
                  <a:pt x="1960087" y="123598"/>
                </a:lnTo>
                <a:lnTo>
                  <a:pt x="1957005" y="127358"/>
                </a:lnTo>
                <a:lnTo>
                  <a:pt x="1955175" y="129254"/>
                </a:lnTo>
                <a:lnTo>
                  <a:pt x="1951991" y="132777"/>
                </a:lnTo>
                <a:lnTo>
                  <a:pt x="1949518" y="134539"/>
                </a:lnTo>
                <a:lnTo>
                  <a:pt x="1947757" y="134539"/>
                </a:lnTo>
                <a:lnTo>
                  <a:pt x="1945555" y="133980"/>
                </a:lnTo>
                <a:lnTo>
                  <a:pt x="1944471" y="131744"/>
                </a:lnTo>
                <a:lnTo>
                  <a:pt x="1944708" y="129356"/>
                </a:lnTo>
                <a:lnTo>
                  <a:pt x="1963001" y="60969"/>
                </a:lnTo>
                <a:lnTo>
                  <a:pt x="1980277" y="60969"/>
                </a:lnTo>
                <a:lnTo>
                  <a:pt x="1981497" y="54161"/>
                </a:lnTo>
                <a:lnTo>
                  <a:pt x="1964932" y="54161"/>
                </a:lnTo>
                <a:lnTo>
                  <a:pt x="1970724" y="32009"/>
                </a:lnTo>
                <a:lnTo>
                  <a:pt x="1970792" y="31602"/>
                </a:lnTo>
                <a:lnTo>
                  <a:pt x="1970622" y="30044"/>
                </a:lnTo>
                <a:lnTo>
                  <a:pt x="1968997" y="29164"/>
                </a:lnTo>
                <a:lnTo>
                  <a:pt x="1967269" y="30078"/>
                </a:lnTo>
                <a:lnTo>
                  <a:pt x="1965643" y="32009"/>
                </a:lnTo>
                <a:lnTo>
                  <a:pt x="1959139" y="39732"/>
                </a:lnTo>
                <a:lnTo>
                  <a:pt x="1954007" y="44948"/>
                </a:lnTo>
                <a:lnTo>
                  <a:pt x="1950247" y="47657"/>
                </a:lnTo>
                <a:lnTo>
                  <a:pt x="1946486" y="50367"/>
                </a:lnTo>
                <a:lnTo>
                  <a:pt x="1941185" y="53178"/>
                </a:lnTo>
                <a:lnTo>
                  <a:pt x="1934342" y="56091"/>
                </a:lnTo>
                <a:lnTo>
                  <a:pt x="1932309" y="57514"/>
                </a:lnTo>
                <a:lnTo>
                  <a:pt x="1931903" y="59140"/>
                </a:lnTo>
                <a:lnTo>
                  <a:pt x="1931903" y="60969"/>
                </a:lnTo>
                <a:lnTo>
                  <a:pt x="1947350" y="60969"/>
                </a:lnTo>
                <a:lnTo>
                  <a:pt x="1928244" y="131998"/>
                </a:lnTo>
                <a:lnTo>
                  <a:pt x="1927838" y="134183"/>
                </a:lnTo>
                <a:lnTo>
                  <a:pt x="1927736" y="136063"/>
                </a:lnTo>
                <a:lnTo>
                  <a:pt x="1927736" y="138366"/>
                </a:lnTo>
                <a:lnTo>
                  <a:pt x="1928515" y="140432"/>
                </a:lnTo>
                <a:lnTo>
                  <a:pt x="1930073" y="142261"/>
                </a:lnTo>
                <a:lnTo>
                  <a:pt x="1931631" y="144090"/>
                </a:lnTo>
                <a:lnTo>
                  <a:pt x="1934139" y="145005"/>
                </a:lnTo>
                <a:lnTo>
                  <a:pt x="1941591" y="145005"/>
                </a:lnTo>
                <a:lnTo>
                  <a:pt x="1945809" y="143294"/>
                </a:lnTo>
                <a:lnTo>
                  <a:pt x="1950247" y="139873"/>
                </a:lnTo>
                <a:lnTo>
                  <a:pt x="1954684" y="136452"/>
                </a:lnTo>
                <a:lnTo>
                  <a:pt x="1959816" y="130372"/>
                </a:lnTo>
                <a:lnTo>
                  <a:pt x="1965643" y="121633"/>
                </a:lnTo>
                <a:lnTo>
                  <a:pt x="1967066" y="119499"/>
                </a:lnTo>
                <a:close/>
              </a:path>
              <a:path w="2231986" h="185854">
                <a:moveTo>
                  <a:pt x="2030008" y="17376"/>
                </a:moveTo>
                <a:lnTo>
                  <a:pt x="2030008" y="14260"/>
                </a:lnTo>
                <a:lnTo>
                  <a:pt x="2029009" y="11618"/>
                </a:lnTo>
                <a:lnTo>
                  <a:pt x="2027010" y="9450"/>
                </a:lnTo>
                <a:lnTo>
                  <a:pt x="2025011" y="7282"/>
                </a:lnTo>
                <a:lnTo>
                  <a:pt x="2022623" y="6198"/>
                </a:lnTo>
                <a:lnTo>
                  <a:pt x="2017068" y="6198"/>
                </a:lnTo>
                <a:lnTo>
                  <a:pt x="2014696" y="7282"/>
                </a:lnTo>
                <a:lnTo>
                  <a:pt x="2012731" y="9450"/>
                </a:lnTo>
                <a:lnTo>
                  <a:pt x="2010767" y="11618"/>
                </a:lnTo>
                <a:lnTo>
                  <a:pt x="2009784" y="14260"/>
                </a:lnTo>
                <a:lnTo>
                  <a:pt x="2009784" y="20425"/>
                </a:lnTo>
                <a:lnTo>
                  <a:pt x="2010767" y="23032"/>
                </a:lnTo>
                <a:lnTo>
                  <a:pt x="2012731" y="25200"/>
                </a:lnTo>
                <a:lnTo>
                  <a:pt x="2014696" y="27368"/>
                </a:lnTo>
                <a:lnTo>
                  <a:pt x="2017068" y="28452"/>
                </a:lnTo>
                <a:lnTo>
                  <a:pt x="2022623" y="28452"/>
                </a:lnTo>
                <a:lnTo>
                  <a:pt x="2025011" y="27385"/>
                </a:lnTo>
                <a:lnTo>
                  <a:pt x="2027010" y="25251"/>
                </a:lnTo>
                <a:lnTo>
                  <a:pt x="2029009" y="23117"/>
                </a:lnTo>
                <a:lnTo>
                  <a:pt x="2030008" y="20492"/>
                </a:lnTo>
                <a:lnTo>
                  <a:pt x="2030008" y="17376"/>
                </a:lnTo>
                <a:close/>
              </a:path>
              <a:path w="2231986" h="185854">
                <a:moveTo>
                  <a:pt x="2108601" y="123463"/>
                </a:moveTo>
                <a:lnTo>
                  <a:pt x="2114763" y="116059"/>
                </a:lnTo>
                <a:lnTo>
                  <a:pt x="2121898" y="104558"/>
                </a:lnTo>
                <a:lnTo>
                  <a:pt x="2126178" y="92935"/>
                </a:lnTo>
                <a:lnTo>
                  <a:pt x="2127605" y="81190"/>
                </a:lnTo>
                <a:lnTo>
                  <a:pt x="2127605" y="72926"/>
                </a:lnTo>
                <a:lnTo>
                  <a:pt x="2125268" y="65762"/>
                </a:lnTo>
                <a:lnTo>
                  <a:pt x="2120593" y="59699"/>
                </a:lnTo>
                <a:lnTo>
                  <a:pt x="2110903" y="52817"/>
                </a:lnTo>
                <a:lnTo>
                  <a:pt x="2096507" y="50604"/>
                </a:lnTo>
                <a:lnTo>
                  <a:pt x="2088361" y="51307"/>
                </a:lnTo>
                <a:lnTo>
                  <a:pt x="2076687" y="54932"/>
                </a:lnTo>
                <a:lnTo>
                  <a:pt x="2065480" y="61641"/>
                </a:lnTo>
                <a:lnTo>
                  <a:pt x="2054739" y="71435"/>
                </a:lnTo>
                <a:lnTo>
                  <a:pt x="2048480" y="78902"/>
                </a:lnTo>
                <a:lnTo>
                  <a:pt x="2041456" y="90319"/>
                </a:lnTo>
                <a:lnTo>
                  <a:pt x="2037241" y="102022"/>
                </a:lnTo>
                <a:lnTo>
                  <a:pt x="2035836" y="114012"/>
                </a:lnTo>
                <a:lnTo>
                  <a:pt x="2035836" y="123835"/>
                </a:lnTo>
                <a:lnTo>
                  <a:pt x="2038647" y="131456"/>
                </a:lnTo>
                <a:lnTo>
                  <a:pt x="2044271" y="136875"/>
                </a:lnTo>
                <a:lnTo>
                  <a:pt x="2049895" y="142295"/>
                </a:lnTo>
                <a:lnTo>
                  <a:pt x="2057381" y="145005"/>
                </a:lnTo>
                <a:lnTo>
                  <a:pt x="2057635" y="134894"/>
                </a:lnTo>
                <a:lnTo>
                  <a:pt x="2054823" y="131202"/>
                </a:lnTo>
                <a:lnTo>
                  <a:pt x="2053418" y="126545"/>
                </a:lnTo>
                <a:lnTo>
                  <a:pt x="2053418" y="120922"/>
                </a:lnTo>
                <a:lnTo>
                  <a:pt x="2053694" y="114731"/>
                </a:lnTo>
                <a:lnTo>
                  <a:pt x="2055799" y="102650"/>
                </a:lnTo>
                <a:lnTo>
                  <a:pt x="2059975" y="90454"/>
                </a:lnTo>
                <a:lnTo>
                  <a:pt x="2066223" y="78142"/>
                </a:lnTo>
                <a:lnTo>
                  <a:pt x="2075115" y="65656"/>
                </a:lnTo>
                <a:lnTo>
                  <a:pt x="2085028" y="57568"/>
                </a:lnTo>
                <a:lnTo>
                  <a:pt x="2095389" y="54872"/>
                </a:lnTo>
                <a:lnTo>
                  <a:pt x="2101690" y="54872"/>
                </a:lnTo>
                <a:lnTo>
                  <a:pt x="2106027" y="57819"/>
                </a:lnTo>
                <a:lnTo>
                  <a:pt x="2108398" y="63713"/>
                </a:lnTo>
                <a:lnTo>
                  <a:pt x="2109617" y="66829"/>
                </a:lnTo>
                <a:lnTo>
                  <a:pt x="2110227" y="70927"/>
                </a:lnTo>
                <a:lnTo>
                  <a:pt x="2110176" y="78486"/>
                </a:lnTo>
                <a:lnTo>
                  <a:pt x="2108666" y="90136"/>
                </a:lnTo>
                <a:lnTo>
                  <a:pt x="2105058" y="102452"/>
                </a:lnTo>
                <a:lnTo>
                  <a:pt x="2099353" y="115435"/>
                </a:lnTo>
                <a:lnTo>
                  <a:pt x="2090171" y="129590"/>
                </a:lnTo>
                <a:lnTo>
                  <a:pt x="2080484" y="137722"/>
                </a:lnTo>
                <a:lnTo>
                  <a:pt x="2069983" y="140432"/>
                </a:lnTo>
                <a:lnTo>
                  <a:pt x="2064562" y="140432"/>
                </a:lnTo>
                <a:lnTo>
                  <a:pt x="2066731" y="145005"/>
                </a:lnTo>
                <a:lnTo>
                  <a:pt x="2075130" y="144220"/>
                </a:lnTo>
                <a:lnTo>
                  <a:pt x="2086671" y="140435"/>
                </a:lnTo>
                <a:lnTo>
                  <a:pt x="2097828" y="133516"/>
                </a:lnTo>
                <a:lnTo>
                  <a:pt x="2108601" y="123463"/>
                </a:lnTo>
                <a:close/>
              </a:path>
              <a:path w="2231986" h="185854">
                <a:moveTo>
                  <a:pt x="2060447" y="138586"/>
                </a:moveTo>
                <a:lnTo>
                  <a:pt x="2057635" y="134894"/>
                </a:lnTo>
                <a:lnTo>
                  <a:pt x="2057381" y="145005"/>
                </a:lnTo>
                <a:lnTo>
                  <a:pt x="2066731" y="145005"/>
                </a:lnTo>
                <a:lnTo>
                  <a:pt x="2064562" y="140432"/>
                </a:lnTo>
                <a:lnTo>
                  <a:pt x="2060447" y="138586"/>
                </a:lnTo>
                <a:close/>
              </a:path>
              <a:path w="2231986" h="185854">
                <a:moveTo>
                  <a:pt x="2206681" y="78040"/>
                </a:moveTo>
                <a:lnTo>
                  <a:pt x="2193876" y="127425"/>
                </a:lnTo>
                <a:lnTo>
                  <a:pt x="2193385" y="129491"/>
                </a:lnTo>
                <a:lnTo>
                  <a:pt x="2193047" y="132066"/>
                </a:lnTo>
                <a:lnTo>
                  <a:pt x="2192961" y="134437"/>
                </a:lnTo>
                <a:lnTo>
                  <a:pt x="2192961" y="138434"/>
                </a:lnTo>
                <a:lnTo>
                  <a:pt x="2194029" y="141194"/>
                </a:lnTo>
                <a:lnTo>
                  <a:pt x="2196163" y="142718"/>
                </a:lnTo>
                <a:lnTo>
                  <a:pt x="2198297" y="144243"/>
                </a:lnTo>
                <a:lnTo>
                  <a:pt x="2200516" y="145005"/>
                </a:lnTo>
                <a:lnTo>
                  <a:pt x="2207901" y="145005"/>
                </a:lnTo>
                <a:lnTo>
                  <a:pt x="2213219" y="142329"/>
                </a:lnTo>
                <a:lnTo>
                  <a:pt x="2218775" y="136977"/>
                </a:lnTo>
                <a:lnTo>
                  <a:pt x="2222027" y="133929"/>
                </a:lnTo>
                <a:lnTo>
                  <a:pt x="2226431" y="128645"/>
                </a:lnTo>
                <a:lnTo>
                  <a:pt x="2231986" y="121125"/>
                </a:lnTo>
                <a:lnTo>
                  <a:pt x="2229039" y="118483"/>
                </a:lnTo>
                <a:lnTo>
                  <a:pt x="2223822" y="125258"/>
                </a:lnTo>
                <a:lnTo>
                  <a:pt x="2220062" y="129678"/>
                </a:lnTo>
                <a:lnTo>
                  <a:pt x="2217758" y="131744"/>
                </a:lnTo>
                <a:lnTo>
                  <a:pt x="2215455" y="133810"/>
                </a:lnTo>
                <a:lnTo>
                  <a:pt x="2213423" y="134843"/>
                </a:lnTo>
                <a:lnTo>
                  <a:pt x="2211661" y="134843"/>
                </a:lnTo>
                <a:lnTo>
                  <a:pt x="2209797" y="134437"/>
                </a:lnTo>
                <a:lnTo>
                  <a:pt x="2208850" y="132811"/>
                </a:lnTo>
                <a:lnTo>
                  <a:pt x="2208612" y="130880"/>
                </a:lnTo>
                <a:lnTo>
                  <a:pt x="2208781" y="129237"/>
                </a:lnTo>
                <a:lnTo>
                  <a:pt x="2209459" y="126325"/>
                </a:lnTo>
                <a:lnTo>
                  <a:pt x="2210035" y="124072"/>
                </a:lnTo>
                <a:lnTo>
                  <a:pt x="2223348" y="75398"/>
                </a:lnTo>
                <a:lnTo>
                  <a:pt x="2223890" y="73366"/>
                </a:lnTo>
                <a:lnTo>
                  <a:pt x="2224330" y="71469"/>
                </a:lnTo>
                <a:lnTo>
                  <a:pt x="2224669" y="69708"/>
                </a:lnTo>
                <a:lnTo>
                  <a:pt x="2225008" y="67947"/>
                </a:lnTo>
                <a:lnTo>
                  <a:pt x="2225178" y="66253"/>
                </a:lnTo>
                <a:lnTo>
                  <a:pt x="2225178" y="58801"/>
                </a:lnTo>
                <a:lnTo>
                  <a:pt x="2223111" y="54771"/>
                </a:lnTo>
                <a:lnTo>
                  <a:pt x="2218978" y="52535"/>
                </a:lnTo>
                <a:lnTo>
                  <a:pt x="2216810" y="51383"/>
                </a:lnTo>
                <a:lnTo>
                  <a:pt x="2214236" y="50807"/>
                </a:lnTo>
                <a:lnTo>
                  <a:pt x="2211254" y="50807"/>
                </a:lnTo>
                <a:lnTo>
                  <a:pt x="2207030" y="51327"/>
                </a:lnTo>
                <a:lnTo>
                  <a:pt x="2196547" y="56484"/>
                </a:lnTo>
                <a:lnTo>
                  <a:pt x="2185035" y="67168"/>
                </a:lnTo>
                <a:lnTo>
                  <a:pt x="2180142" y="72994"/>
                </a:lnTo>
                <a:lnTo>
                  <a:pt x="2172756" y="82924"/>
                </a:lnTo>
                <a:lnTo>
                  <a:pt x="2164302" y="95417"/>
                </a:lnTo>
                <a:lnTo>
                  <a:pt x="2177819" y="51722"/>
                </a:lnTo>
                <a:lnTo>
                  <a:pt x="2177006" y="50807"/>
                </a:lnTo>
                <a:lnTo>
                  <a:pt x="2158815" y="54771"/>
                </a:lnTo>
                <a:lnTo>
                  <a:pt x="2156647" y="55244"/>
                </a:lnTo>
                <a:lnTo>
                  <a:pt x="2154631" y="55651"/>
                </a:lnTo>
                <a:lnTo>
                  <a:pt x="2152768" y="55990"/>
                </a:lnTo>
                <a:lnTo>
                  <a:pt x="2150905" y="56329"/>
                </a:lnTo>
                <a:lnTo>
                  <a:pt x="2147772" y="56837"/>
                </a:lnTo>
                <a:lnTo>
                  <a:pt x="2143368" y="57514"/>
                </a:lnTo>
                <a:lnTo>
                  <a:pt x="2143368" y="60969"/>
                </a:lnTo>
                <a:lnTo>
                  <a:pt x="2145180" y="60715"/>
                </a:lnTo>
                <a:lnTo>
                  <a:pt x="2146739" y="60512"/>
                </a:lnTo>
                <a:lnTo>
                  <a:pt x="2151600" y="60461"/>
                </a:lnTo>
                <a:lnTo>
                  <a:pt x="2153784" y="61020"/>
                </a:lnTo>
                <a:lnTo>
                  <a:pt x="2156020" y="63255"/>
                </a:lnTo>
                <a:lnTo>
                  <a:pt x="2156579" y="64797"/>
                </a:lnTo>
                <a:lnTo>
                  <a:pt x="2156579" y="66761"/>
                </a:lnTo>
                <a:lnTo>
                  <a:pt x="2156460" y="69251"/>
                </a:lnTo>
                <a:lnTo>
                  <a:pt x="2155986" y="71486"/>
                </a:lnTo>
                <a:lnTo>
                  <a:pt x="2155123" y="74687"/>
                </a:lnTo>
                <a:lnTo>
                  <a:pt x="2153632" y="79971"/>
                </a:lnTo>
                <a:lnTo>
                  <a:pt x="2136051" y="142769"/>
                </a:lnTo>
                <a:lnTo>
                  <a:pt x="2151803" y="142769"/>
                </a:lnTo>
                <a:lnTo>
                  <a:pt x="2154409" y="134279"/>
                </a:lnTo>
                <a:lnTo>
                  <a:pt x="2158578" y="121151"/>
                </a:lnTo>
                <a:lnTo>
                  <a:pt x="2161610" y="112335"/>
                </a:lnTo>
                <a:lnTo>
                  <a:pt x="2163676" y="106746"/>
                </a:lnTo>
                <a:lnTo>
                  <a:pt x="2166505" y="101005"/>
                </a:lnTo>
                <a:lnTo>
                  <a:pt x="2170095" y="95112"/>
                </a:lnTo>
                <a:lnTo>
                  <a:pt x="2174771" y="87524"/>
                </a:lnTo>
                <a:lnTo>
                  <a:pt x="2179378" y="80987"/>
                </a:lnTo>
                <a:lnTo>
                  <a:pt x="2183916" y="75500"/>
                </a:lnTo>
                <a:lnTo>
                  <a:pt x="2191640" y="66287"/>
                </a:lnTo>
                <a:lnTo>
                  <a:pt x="2198043" y="61681"/>
                </a:lnTo>
                <a:lnTo>
                  <a:pt x="2205090" y="61681"/>
                </a:lnTo>
                <a:lnTo>
                  <a:pt x="2207240" y="63459"/>
                </a:lnTo>
                <a:lnTo>
                  <a:pt x="2208409" y="66050"/>
                </a:lnTo>
                <a:lnTo>
                  <a:pt x="2208409" y="67676"/>
                </a:lnTo>
                <a:lnTo>
                  <a:pt x="2208291" y="69657"/>
                </a:lnTo>
                <a:lnTo>
                  <a:pt x="2207815" y="73112"/>
                </a:lnTo>
                <a:lnTo>
                  <a:pt x="2207358" y="75331"/>
                </a:lnTo>
                <a:lnTo>
                  <a:pt x="2206681" y="78040"/>
                </a:lnTo>
                <a:close/>
              </a:path>
              <a:path w="2231986" h="185854">
                <a:moveTo>
                  <a:pt x="1993829" y="59242"/>
                </a:moveTo>
                <a:lnTo>
                  <a:pt x="1997369" y="59530"/>
                </a:lnTo>
                <a:lnTo>
                  <a:pt x="1999164" y="60105"/>
                </a:lnTo>
                <a:lnTo>
                  <a:pt x="2000960" y="60681"/>
                </a:lnTo>
                <a:lnTo>
                  <a:pt x="2001857" y="62188"/>
                </a:lnTo>
                <a:lnTo>
                  <a:pt x="2001857" y="65305"/>
                </a:lnTo>
                <a:lnTo>
                  <a:pt x="2001518" y="67337"/>
                </a:lnTo>
                <a:lnTo>
                  <a:pt x="2001146" y="68895"/>
                </a:lnTo>
                <a:lnTo>
                  <a:pt x="1986918" y="121125"/>
                </a:lnTo>
                <a:lnTo>
                  <a:pt x="1986173" y="123971"/>
                </a:lnTo>
                <a:lnTo>
                  <a:pt x="1985665" y="126121"/>
                </a:lnTo>
                <a:lnTo>
                  <a:pt x="1985123" y="129034"/>
                </a:lnTo>
                <a:lnTo>
                  <a:pt x="1984987" y="130745"/>
                </a:lnTo>
                <a:lnTo>
                  <a:pt x="1984987" y="136029"/>
                </a:lnTo>
                <a:lnTo>
                  <a:pt x="1985953" y="138908"/>
                </a:lnTo>
                <a:lnTo>
                  <a:pt x="1987884" y="141347"/>
                </a:lnTo>
                <a:lnTo>
                  <a:pt x="1989815" y="143785"/>
                </a:lnTo>
                <a:lnTo>
                  <a:pt x="1992236" y="145005"/>
                </a:lnTo>
                <a:lnTo>
                  <a:pt x="2000096" y="145005"/>
                </a:lnTo>
                <a:lnTo>
                  <a:pt x="2005177" y="142566"/>
                </a:lnTo>
                <a:lnTo>
                  <a:pt x="2010394" y="137688"/>
                </a:lnTo>
                <a:lnTo>
                  <a:pt x="2013714" y="134572"/>
                </a:lnTo>
                <a:lnTo>
                  <a:pt x="2017914" y="129458"/>
                </a:lnTo>
                <a:lnTo>
                  <a:pt x="2022996" y="122345"/>
                </a:lnTo>
                <a:lnTo>
                  <a:pt x="2024012" y="120922"/>
                </a:lnTo>
                <a:lnTo>
                  <a:pt x="2021370" y="118687"/>
                </a:lnTo>
                <a:lnTo>
                  <a:pt x="2018118" y="123090"/>
                </a:lnTo>
                <a:lnTo>
                  <a:pt x="2015374" y="126477"/>
                </a:lnTo>
                <a:lnTo>
                  <a:pt x="2013138" y="128848"/>
                </a:lnTo>
                <a:lnTo>
                  <a:pt x="2009344" y="132845"/>
                </a:lnTo>
                <a:lnTo>
                  <a:pt x="2006295" y="134843"/>
                </a:lnTo>
                <a:lnTo>
                  <a:pt x="2003992" y="134843"/>
                </a:lnTo>
                <a:lnTo>
                  <a:pt x="2001451" y="133624"/>
                </a:lnTo>
                <a:lnTo>
                  <a:pt x="2000841" y="131998"/>
                </a:lnTo>
                <a:lnTo>
                  <a:pt x="2000841" y="130237"/>
                </a:lnTo>
                <a:lnTo>
                  <a:pt x="2001316" y="127933"/>
                </a:lnTo>
                <a:lnTo>
                  <a:pt x="2002264" y="124072"/>
                </a:lnTo>
                <a:lnTo>
                  <a:pt x="2022793" y="51519"/>
                </a:lnTo>
                <a:lnTo>
                  <a:pt x="2022335" y="50655"/>
                </a:lnTo>
                <a:lnTo>
                  <a:pt x="2021962" y="50418"/>
                </a:lnTo>
                <a:lnTo>
                  <a:pt x="2020320" y="50638"/>
                </a:lnTo>
                <a:lnTo>
                  <a:pt x="2017407" y="51316"/>
                </a:lnTo>
                <a:lnTo>
                  <a:pt x="2014493" y="51993"/>
                </a:lnTo>
                <a:lnTo>
                  <a:pt x="2011410" y="52603"/>
                </a:lnTo>
                <a:lnTo>
                  <a:pt x="2008158" y="53145"/>
                </a:lnTo>
                <a:lnTo>
                  <a:pt x="2005651" y="53551"/>
                </a:lnTo>
                <a:lnTo>
                  <a:pt x="2003161" y="53940"/>
                </a:lnTo>
                <a:lnTo>
                  <a:pt x="2000688" y="54313"/>
                </a:lnTo>
                <a:lnTo>
                  <a:pt x="1998216" y="54686"/>
                </a:lnTo>
                <a:lnTo>
                  <a:pt x="1994168" y="55211"/>
                </a:lnTo>
                <a:lnTo>
                  <a:pt x="1988544" y="55888"/>
                </a:lnTo>
                <a:lnTo>
                  <a:pt x="1988544" y="59242"/>
                </a:lnTo>
                <a:lnTo>
                  <a:pt x="1993829" y="59242"/>
                </a:lnTo>
                <a:close/>
              </a:path>
              <a:path w="2231986" h="185854">
                <a:moveTo>
                  <a:pt x="1250818" y="60766"/>
                </a:moveTo>
                <a:lnTo>
                  <a:pt x="1254341" y="60935"/>
                </a:lnTo>
                <a:lnTo>
                  <a:pt x="1256171" y="61477"/>
                </a:lnTo>
                <a:lnTo>
                  <a:pt x="1258000" y="62019"/>
                </a:lnTo>
                <a:lnTo>
                  <a:pt x="1258914" y="63611"/>
                </a:lnTo>
                <a:lnTo>
                  <a:pt x="1258914" y="66253"/>
                </a:lnTo>
                <a:lnTo>
                  <a:pt x="1258711" y="68387"/>
                </a:lnTo>
                <a:lnTo>
                  <a:pt x="1258203" y="70521"/>
                </a:lnTo>
                <a:lnTo>
                  <a:pt x="1238386" y="142769"/>
                </a:lnTo>
                <a:lnTo>
                  <a:pt x="1254037" y="142769"/>
                </a:lnTo>
                <a:lnTo>
                  <a:pt x="1254916" y="139973"/>
                </a:lnTo>
                <a:lnTo>
                  <a:pt x="1259244" y="126524"/>
                </a:lnTo>
                <a:lnTo>
                  <a:pt x="1262675" y="116451"/>
                </a:lnTo>
                <a:lnTo>
                  <a:pt x="1268441" y="102373"/>
                </a:lnTo>
                <a:lnTo>
                  <a:pt x="1273955" y="92368"/>
                </a:lnTo>
                <a:lnTo>
                  <a:pt x="1277953" y="86203"/>
                </a:lnTo>
                <a:lnTo>
                  <a:pt x="1283085" y="79564"/>
                </a:lnTo>
                <a:lnTo>
                  <a:pt x="1289352" y="72452"/>
                </a:lnTo>
                <a:lnTo>
                  <a:pt x="1295619" y="65338"/>
                </a:lnTo>
                <a:lnTo>
                  <a:pt x="1300887" y="61782"/>
                </a:lnTo>
                <a:lnTo>
                  <a:pt x="1306781" y="61782"/>
                </a:lnTo>
                <a:lnTo>
                  <a:pt x="1308661" y="63153"/>
                </a:lnTo>
                <a:lnTo>
                  <a:pt x="1309728" y="65338"/>
                </a:lnTo>
                <a:lnTo>
                  <a:pt x="1309728" y="66964"/>
                </a:lnTo>
                <a:lnTo>
                  <a:pt x="1309576" y="68743"/>
                </a:lnTo>
                <a:lnTo>
                  <a:pt x="1309220" y="70521"/>
                </a:lnTo>
                <a:lnTo>
                  <a:pt x="1289911" y="142769"/>
                </a:lnTo>
                <a:lnTo>
                  <a:pt x="1305663" y="142769"/>
                </a:lnTo>
                <a:lnTo>
                  <a:pt x="1308522" y="132237"/>
                </a:lnTo>
                <a:lnTo>
                  <a:pt x="1312245" y="119029"/>
                </a:lnTo>
                <a:lnTo>
                  <a:pt x="1314759" y="110913"/>
                </a:lnTo>
                <a:lnTo>
                  <a:pt x="1316418" y="106069"/>
                </a:lnTo>
                <a:lnTo>
                  <a:pt x="1319281" y="100057"/>
                </a:lnTo>
                <a:lnTo>
                  <a:pt x="1323346" y="92876"/>
                </a:lnTo>
                <a:lnTo>
                  <a:pt x="1330854" y="82099"/>
                </a:lnTo>
                <a:lnTo>
                  <a:pt x="1339098" y="72045"/>
                </a:lnTo>
                <a:lnTo>
                  <a:pt x="1345128" y="65203"/>
                </a:lnTo>
                <a:lnTo>
                  <a:pt x="1350413" y="61782"/>
                </a:lnTo>
                <a:lnTo>
                  <a:pt x="1356239" y="61782"/>
                </a:lnTo>
                <a:lnTo>
                  <a:pt x="1358153" y="63103"/>
                </a:lnTo>
                <a:lnTo>
                  <a:pt x="1359424" y="65237"/>
                </a:lnTo>
                <a:lnTo>
                  <a:pt x="1359424" y="66863"/>
                </a:lnTo>
                <a:lnTo>
                  <a:pt x="1359271" y="68488"/>
                </a:lnTo>
                <a:lnTo>
                  <a:pt x="1358814" y="70521"/>
                </a:lnTo>
                <a:lnTo>
                  <a:pt x="1344180" y="127425"/>
                </a:lnTo>
                <a:lnTo>
                  <a:pt x="1343587" y="130135"/>
                </a:lnTo>
                <a:lnTo>
                  <a:pt x="1343248" y="132438"/>
                </a:lnTo>
                <a:lnTo>
                  <a:pt x="1343164" y="134538"/>
                </a:lnTo>
                <a:lnTo>
                  <a:pt x="1343164" y="138671"/>
                </a:lnTo>
                <a:lnTo>
                  <a:pt x="1344315" y="141617"/>
                </a:lnTo>
                <a:lnTo>
                  <a:pt x="1346619" y="143379"/>
                </a:lnTo>
                <a:lnTo>
                  <a:pt x="1348109" y="144463"/>
                </a:lnTo>
                <a:lnTo>
                  <a:pt x="1349938" y="145005"/>
                </a:lnTo>
                <a:lnTo>
                  <a:pt x="1356917" y="145005"/>
                </a:lnTo>
                <a:lnTo>
                  <a:pt x="1361795" y="142956"/>
                </a:lnTo>
                <a:lnTo>
                  <a:pt x="1366741" y="138857"/>
                </a:lnTo>
                <a:lnTo>
                  <a:pt x="1371687" y="134759"/>
                </a:lnTo>
                <a:lnTo>
                  <a:pt x="1376599" y="129254"/>
                </a:lnTo>
                <a:lnTo>
                  <a:pt x="1381477" y="122345"/>
                </a:lnTo>
                <a:lnTo>
                  <a:pt x="1382493" y="120922"/>
                </a:lnTo>
                <a:lnTo>
                  <a:pt x="1379342" y="118483"/>
                </a:lnTo>
                <a:lnTo>
                  <a:pt x="1375345" y="123360"/>
                </a:lnTo>
                <a:lnTo>
                  <a:pt x="1372923" y="126307"/>
                </a:lnTo>
                <a:lnTo>
                  <a:pt x="1371230" y="128340"/>
                </a:lnTo>
                <a:lnTo>
                  <a:pt x="1368773" y="130880"/>
                </a:lnTo>
                <a:lnTo>
                  <a:pt x="1366182" y="133319"/>
                </a:lnTo>
                <a:lnTo>
                  <a:pt x="1364353" y="134538"/>
                </a:lnTo>
                <a:lnTo>
                  <a:pt x="1362066" y="134843"/>
                </a:lnTo>
                <a:lnTo>
                  <a:pt x="1359898" y="134386"/>
                </a:lnTo>
                <a:lnTo>
                  <a:pt x="1358949" y="132557"/>
                </a:lnTo>
                <a:lnTo>
                  <a:pt x="1359119" y="130778"/>
                </a:lnTo>
                <a:lnTo>
                  <a:pt x="1374058" y="75398"/>
                </a:lnTo>
                <a:lnTo>
                  <a:pt x="1375345" y="69640"/>
                </a:lnTo>
                <a:lnTo>
                  <a:pt x="1375989" y="66016"/>
                </a:lnTo>
                <a:lnTo>
                  <a:pt x="1375989" y="59716"/>
                </a:lnTo>
                <a:lnTo>
                  <a:pt x="1374668" y="56227"/>
                </a:lnTo>
                <a:lnTo>
                  <a:pt x="1372025" y="54059"/>
                </a:lnTo>
                <a:lnTo>
                  <a:pt x="1369383" y="51891"/>
                </a:lnTo>
                <a:lnTo>
                  <a:pt x="1366470" y="50807"/>
                </a:lnTo>
                <a:lnTo>
                  <a:pt x="1363285" y="50807"/>
                </a:lnTo>
                <a:lnTo>
                  <a:pt x="1359267" y="51300"/>
                </a:lnTo>
                <a:lnTo>
                  <a:pt x="1348858" y="56440"/>
                </a:lnTo>
                <a:lnTo>
                  <a:pt x="1337269" y="67167"/>
                </a:lnTo>
                <a:lnTo>
                  <a:pt x="1333481" y="71617"/>
                </a:lnTo>
                <a:lnTo>
                  <a:pt x="1326145" y="81310"/>
                </a:lnTo>
                <a:lnTo>
                  <a:pt x="1317858" y="93486"/>
                </a:lnTo>
                <a:lnTo>
                  <a:pt x="1320772" y="84408"/>
                </a:lnTo>
                <a:lnTo>
                  <a:pt x="1322787" y="77820"/>
                </a:lnTo>
                <a:lnTo>
                  <a:pt x="1323905" y="73722"/>
                </a:lnTo>
                <a:lnTo>
                  <a:pt x="1325023" y="69623"/>
                </a:lnTo>
                <a:lnTo>
                  <a:pt x="1325582" y="66422"/>
                </a:lnTo>
                <a:lnTo>
                  <a:pt x="1325582" y="58971"/>
                </a:lnTo>
                <a:lnTo>
                  <a:pt x="1323956" y="55278"/>
                </a:lnTo>
                <a:lnTo>
                  <a:pt x="1320704" y="53043"/>
                </a:lnTo>
                <a:lnTo>
                  <a:pt x="1318604" y="51553"/>
                </a:lnTo>
                <a:lnTo>
                  <a:pt x="1316199" y="50807"/>
                </a:lnTo>
                <a:lnTo>
                  <a:pt x="1313489" y="50807"/>
                </a:lnTo>
                <a:lnTo>
                  <a:pt x="1311118" y="50988"/>
                </a:lnTo>
                <a:lnTo>
                  <a:pt x="1300751" y="55379"/>
                </a:lnTo>
                <a:lnTo>
                  <a:pt x="1289098" y="65643"/>
                </a:lnTo>
                <a:lnTo>
                  <a:pt x="1283452" y="72230"/>
                </a:lnTo>
                <a:lnTo>
                  <a:pt x="1275764" y="82139"/>
                </a:lnTo>
                <a:lnTo>
                  <a:pt x="1267756" y="93486"/>
                </a:lnTo>
                <a:lnTo>
                  <a:pt x="1279647" y="51519"/>
                </a:lnTo>
                <a:lnTo>
                  <a:pt x="1278834" y="50807"/>
                </a:lnTo>
                <a:lnTo>
                  <a:pt x="1268112" y="53138"/>
                </a:lnTo>
                <a:lnTo>
                  <a:pt x="1255074" y="55811"/>
                </a:lnTo>
                <a:lnTo>
                  <a:pt x="1245601" y="57514"/>
                </a:lnTo>
                <a:lnTo>
                  <a:pt x="1245601" y="60969"/>
                </a:lnTo>
                <a:lnTo>
                  <a:pt x="1250818" y="60766"/>
                </a:lnTo>
                <a:close/>
              </a:path>
              <a:path w="2231986" h="185854">
                <a:moveTo>
                  <a:pt x="1118825" y="59242"/>
                </a:moveTo>
                <a:lnTo>
                  <a:pt x="1122365" y="59529"/>
                </a:lnTo>
                <a:lnTo>
                  <a:pt x="1124160" y="60105"/>
                </a:lnTo>
                <a:lnTo>
                  <a:pt x="1125956" y="60681"/>
                </a:lnTo>
                <a:lnTo>
                  <a:pt x="1126853" y="62188"/>
                </a:lnTo>
                <a:lnTo>
                  <a:pt x="1126853" y="65304"/>
                </a:lnTo>
                <a:lnTo>
                  <a:pt x="1126515" y="67337"/>
                </a:lnTo>
                <a:lnTo>
                  <a:pt x="1126142" y="68895"/>
                </a:lnTo>
                <a:lnTo>
                  <a:pt x="1111914" y="121125"/>
                </a:lnTo>
                <a:lnTo>
                  <a:pt x="1111169" y="123970"/>
                </a:lnTo>
                <a:lnTo>
                  <a:pt x="1110661" y="126121"/>
                </a:lnTo>
                <a:lnTo>
                  <a:pt x="1110119" y="129034"/>
                </a:lnTo>
                <a:lnTo>
                  <a:pt x="1109983" y="130745"/>
                </a:lnTo>
                <a:lnTo>
                  <a:pt x="1109983" y="136029"/>
                </a:lnTo>
                <a:lnTo>
                  <a:pt x="1110949" y="138908"/>
                </a:lnTo>
                <a:lnTo>
                  <a:pt x="1112880" y="141347"/>
                </a:lnTo>
                <a:lnTo>
                  <a:pt x="1114810" y="143785"/>
                </a:lnTo>
                <a:lnTo>
                  <a:pt x="1117232" y="145005"/>
                </a:lnTo>
                <a:lnTo>
                  <a:pt x="1125092" y="145005"/>
                </a:lnTo>
                <a:lnTo>
                  <a:pt x="1130173" y="142566"/>
                </a:lnTo>
                <a:lnTo>
                  <a:pt x="1135390" y="137688"/>
                </a:lnTo>
                <a:lnTo>
                  <a:pt x="1138710" y="134572"/>
                </a:lnTo>
                <a:lnTo>
                  <a:pt x="1142910" y="129457"/>
                </a:lnTo>
                <a:lnTo>
                  <a:pt x="1147992" y="122345"/>
                </a:lnTo>
                <a:lnTo>
                  <a:pt x="1149008" y="120922"/>
                </a:lnTo>
                <a:lnTo>
                  <a:pt x="1146366" y="118687"/>
                </a:lnTo>
                <a:lnTo>
                  <a:pt x="1143114" y="123090"/>
                </a:lnTo>
                <a:lnTo>
                  <a:pt x="1140370" y="126477"/>
                </a:lnTo>
                <a:lnTo>
                  <a:pt x="1138134" y="128848"/>
                </a:lnTo>
                <a:lnTo>
                  <a:pt x="1134340" y="132845"/>
                </a:lnTo>
                <a:lnTo>
                  <a:pt x="1131291" y="134843"/>
                </a:lnTo>
                <a:lnTo>
                  <a:pt x="1128988" y="134843"/>
                </a:lnTo>
                <a:lnTo>
                  <a:pt x="1126447" y="133624"/>
                </a:lnTo>
                <a:lnTo>
                  <a:pt x="1125837" y="131998"/>
                </a:lnTo>
                <a:lnTo>
                  <a:pt x="1125837" y="130237"/>
                </a:lnTo>
                <a:lnTo>
                  <a:pt x="1126312" y="127933"/>
                </a:lnTo>
                <a:lnTo>
                  <a:pt x="1127260" y="124072"/>
                </a:lnTo>
                <a:lnTo>
                  <a:pt x="1147788" y="51519"/>
                </a:lnTo>
                <a:lnTo>
                  <a:pt x="1147331" y="50655"/>
                </a:lnTo>
                <a:lnTo>
                  <a:pt x="1146959" y="50418"/>
                </a:lnTo>
                <a:lnTo>
                  <a:pt x="1145316" y="50638"/>
                </a:lnTo>
                <a:lnTo>
                  <a:pt x="1142403" y="51316"/>
                </a:lnTo>
                <a:lnTo>
                  <a:pt x="1139489" y="51993"/>
                </a:lnTo>
                <a:lnTo>
                  <a:pt x="1136406" y="52603"/>
                </a:lnTo>
                <a:lnTo>
                  <a:pt x="1133154" y="53144"/>
                </a:lnTo>
                <a:lnTo>
                  <a:pt x="1130648" y="53551"/>
                </a:lnTo>
                <a:lnTo>
                  <a:pt x="1128157" y="53940"/>
                </a:lnTo>
                <a:lnTo>
                  <a:pt x="1125685" y="54313"/>
                </a:lnTo>
                <a:lnTo>
                  <a:pt x="1123212" y="54686"/>
                </a:lnTo>
                <a:lnTo>
                  <a:pt x="1119164" y="55211"/>
                </a:lnTo>
                <a:lnTo>
                  <a:pt x="1113540" y="55888"/>
                </a:lnTo>
                <a:lnTo>
                  <a:pt x="1113540" y="59242"/>
                </a:lnTo>
                <a:lnTo>
                  <a:pt x="1118825" y="59242"/>
                </a:lnTo>
                <a:close/>
              </a:path>
              <a:path w="2231986" h="185854">
                <a:moveTo>
                  <a:pt x="141879" y="59241"/>
                </a:moveTo>
                <a:lnTo>
                  <a:pt x="145419" y="59529"/>
                </a:lnTo>
                <a:lnTo>
                  <a:pt x="147214" y="60105"/>
                </a:lnTo>
                <a:lnTo>
                  <a:pt x="149010" y="60681"/>
                </a:lnTo>
                <a:lnTo>
                  <a:pt x="149907" y="62188"/>
                </a:lnTo>
                <a:lnTo>
                  <a:pt x="149907" y="65304"/>
                </a:lnTo>
                <a:lnTo>
                  <a:pt x="149568" y="67337"/>
                </a:lnTo>
                <a:lnTo>
                  <a:pt x="149196" y="68895"/>
                </a:lnTo>
                <a:lnTo>
                  <a:pt x="134968" y="121125"/>
                </a:lnTo>
                <a:lnTo>
                  <a:pt x="134223" y="123970"/>
                </a:lnTo>
                <a:lnTo>
                  <a:pt x="133715" y="126121"/>
                </a:lnTo>
                <a:lnTo>
                  <a:pt x="133173" y="129034"/>
                </a:lnTo>
                <a:lnTo>
                  <a:pt x="133037" y="130744"/>
                </a:lnTo>
                <a:lnTo>
                  <a:pt x="133037" y="136028"/>
                </a:lnTo>
                <a:lnTo>
                  <a:pt x="134003" y="138907"/>
                </a:lnTo>
                <a:lnTo>
                  <a:pt x="135934" y="141346"/>
                </a:lnTo>
                <a:lnTo>
                  <a:pt x="137865" y="143785"/>
                </a:lnTo>
                <a:lnTo>
                  <a:pt x="140287" y="145005"/>
                </a:lnTo>
                <a:lnTo>
                  <a:pt x="148146" y="145005"/>
                </a:lnTo>
                <a:lnTo>
                  <a:pt x="153227" y="142566"/>
                </a:lnTo>
                <a:lnTo>
                  <a:pt x="158444" y="137688"/>
                </a:lnTo>
                <a:lnTo>
                  <a:pt x="161764" y="134572"/>
                </a:lnTo>
                <a:lnTo>
                  <a:pt x="165965" y="129457"/>
                </a:lnTo>
                <a:lnTo>
                  <a:pt x="171046" y="122344"/>
                </a:lnTo>
                <a:lnTo>
                  <a:pt x="172062" y="120921"/>
                </a:lnTo>
                <a:lnTo>
                  <a:pt x="169420" y="118686"/>
                </a:lnTo>
                <a:lnTo>
                  <a:pt x="166168" y="123089"/>
                </a:lnTo>
                <a:lnTo>
                  <a:pt x="163424" y="126477"/>
                </a:lnTo>
                <a:lnTo>
                  <a:pt x="161188" y="128848"/>
                </a:lnTo>
                <a:lnTo>
                  <a:pt x="157394" y="132844"/>
                </a:lnTo>
                <a:lnTo>
                  <a:pt x="154345" y="134843"/>
                </a:lnTo>
                <a:lnTo>
                  <a:pt x="152042" y="134843"/>
                </a:lnTo>
                <a:lnTo>
                  <a:pt x="149501" y="133624"/>
                </a:lnTo>
                <a:lnTo>
                  <a:pt x="148891" y="131998"/>
                </a:lnTo>
                <a:lnTo>
                  <a:pt x="148891" y="130236"/>
                </a:lnTo>
                <a:lnTo>
                  <a:pt x="149365" y="127933"/>
                </a:lnTo>
                <a:lnTo>
                  <a:pt x="150314" y="124072"/>
                </a:lnTo>
                <a:lnTo>
                  <a:pt x="170843" y="51519"/>
                </a:lnTo>
                <a:lnTo>
                  <a:pt x="170385" y="50655"/>
                </a:lnTo>
                <a:lnTo>
                  <a:pt x="170013" y="50418"/>
                </a:lnTo>
                <a:lnTo>
                  <a:pt x="168370" y="50638"/>
                </a:lnTo>
                <a:lnTo>
                  <a:pt x="165457" y="51315"/>
                </a:lnTo>
                <a:lnTo>
                  <a:pt x="162543" y="51993"/>
                </a:lnTo>
                <a:lnTo>
                  <a:pt x="159460" y="52603"/>
                </a:lnTo>
                <a:lnTo>
                  <a:pt x="156208" y="53144"/>
                </a:lnTo>
                <a:lnTo>
                  <a:pt x="153702" y="53551"/>
                </a:lnTo>
                <a:lnTo>
                  <a:pt x="151212" y="53940"/>
                </a:lnTo>
                <a:lnTo>
                  <a:pt x="148739" y="54313"/>
                </a:lnTo>
                <a:lnTo>
                  <a:pt x="146266" y="54685"/>
                </a:lnTo>
                <a:lnTo>
                  <a:pt x="142218" y="55211"/>
                </a:lnTo>
                <a:lnTo>
                  <a:pt x="136594" y="55888"/>
                </a:lnTo>
                <a:lnTo>
                  <a:pt x="136594" y="59241"/>
                </a:lnTo>
                <a:lnTo>
                  <a:pt x="141879" y="59241"/>
                </a:lnTo>
                <a:close/>
              </a:path>
              <a:path w="2231986" h="185854">
                <a:moveTo>
                  <a:pt x="52439" y="142769"/>
                </a:moveTo>
                <a:lnTo>
                  <a:pt x="52439" y="139416"/>
                </a:lnTo>
                <a:lnTo>
                  <a:pt x="46816" y="139077"/>
                </a:lnTo>
                <a:lnTo>
                  <a:pt x="43022" y="138501"/>
                </a:lnTo>
                <a:lnTo>
                  <a:pt x="41057" y="137688"/>
                </a:lnTo>
                <a:lnTo>
                  <a:pt x="38008" y="136401"/>
                </a:lnTo>
                <a:lnTo>
                  <a:pt x="36483" y="133928"/>
                </a:lnTo>
                <a:lnTo>
                  <a:pt x="36483" y="130270"/>
                </a:lnTo>
                <a:lnTo>
                  <a:pt x="36568" y="128255"/>
                </a:lnTo>
                <a:lnTo>
                  <a:pt x="36907" y="126697"/>
                </a:lnTo>
                <a:lnTo>
                  <a:pt x="37500" y="124512"/>
                </a:lnTo>
                <a:lnTo>
                  <a:pt x="38516" y="120921"/>
                </a:lnTo>
                <a:lnTo>
                  <a:pt x="51219" y="74687"/>
                </a:lnTo>
                <a:lnTo>
                  <a:pt x="70766" y="74687"/>
                </a:lnTo>
                <a:lnTo>
                  <a:pt x="75847" y="75127"/>
                </a:lnTo>
                <a:lnTo>
                  <a:pt x="78354" y="76008"/>
                </a:lnTo>
                <a:lnTo>
                  <a:pt x="82351" y="77363"/>
                </a:lnTo>
                <a:lnTo>
                  <a:pt x="84350" y="80411"/>
                </a:lnTo>
                <a:lnTo>
                  <a:pt x="84350" y="85153"/>
                </a:lnTo>
                <a:lnTo>
                  <a:pt x="84248" y="87660"/>
                </a:lnTo>
                <a:lnTo>
                  <a:pt x="83842" y="90369"/>
                </a:lnTo>
                <a:lnTo>
                  <a:pt x="83367" y="93045"/>
                </a:lnTo>
                <a:lnTo>
                  <a:pt x="82622" y="97042"/>
                </a:lnTo>
                <a:lnTo>
                  <a:pt x="86179" y="98058"/>
                </a:lnTo>
                <a:lnTo>
                  <a:pt x="101830" y="49385"/>
                </a:lnTo>
                <a:lnTo>
                  <a:pt x="98273" y="48368"/>
                </a:lnTo>
                <a:lnTo>
                  <a:pt x="93530" y="57446"/>
                </a:lnTo>
                <a:lnTo>
                  <a:pt x="89279" y="62798"/>
                </a:lnTo>
                <a:lnTo>
                  <a:pt x="85518" y="64423"/>
                </a:lnTo>
                <a:lnTo>
                  <a:pt x="82033" y="65414"/>
                </a:lnTo>
                <a:lnTo>
                  <a:pt x="70805" y="66793"/>
                </a:lnTo>
                <a:lnTo>
                  <a:pt x="53151" y="67675"/>
                </a:lnTo>
                <a:lnTo>
                  <a:pt x="66870" y="19205"/>
                </a:lnTo>
                <a:lnTo>
                  <a:pt x="67548" y="16766"/>
                </a:lnTo>
                <a:lnTo>
                  <a:pt x="68970" y="15242"/>
                </a:lnTo>
                <a:lnTo>
                  <a:pt x="71138" y="14632"/>
                </a:lnTo>
                <a:lnTo>
                  <a:pt x="73306" y="14022"/>
                </a:lnTo>
                <a:lnTo>
                  <a:pt x="77677" y="13717"/>
                </a:lnTo>
                <a:lnTo>
                  <a:pt x="84248" y="13717"/>
                </a:lnTo>
                <a:lnTo>
                  <a:pt x="91721" y="13810"/>
                </a:lnTo>
                <a:lnTo>
                  <a:pt x="105951" y="14798"/>
                </a:lnTo>
                <a:lnTo>
                  <a:pt x="114736" y="16868"/>
                </a:lnTo>
                <a:lnTo>
                  <a:pt x="119614" y="18968"/>
                </a:lnTo>
                <a:lnTo>
                  <a:pt x="122054" y="23168"/>
                </a:lnTo>
                <a:lnTo>
                  <a:pt x="121952" y="33228"/>
                </a:lnTo>
                <a:lnTo>
                  <a:pt x="121952" y="34379"/>
                </a:lnTo>
                <a:lnTo>
                  <a:pt x="121850" y="36073"/>
                </a:lnTo>
                <a:lnTo>
                  <a:pt x="121647" y="38309"/>
                </a:lnTo>
                <a:lnTo>
                  <a:pt x="125915" y="38715"/>
                </a:lnTo>
                <a:lnTo>
                  <a:pt x="132419" y="7011"/>
                </a:lnTo>
                <a:lnTo>
                  <a:pt x="28861" y="7011"/>
                </a:lnTo>
                <a:lnTo>
                  <a:pt x="28861" y="10364"/>
                </a:lnTo>
                <a:lnTo>
                  <a:pt x="34756" y="10500"/>
                </a:lnTo>
                <a:lnTo>
                  <a:pt x="38923" y="11177"/>
                </a:lnTo>
                <a:lnTo>
                  <a:pt x="41362" y="12397"/>
                </a:lnTo>
                <a:lnTo>
                  <a:pt x="43801" y="13616"/>
                </a:lnTo>
                <a:lnTo>
                  <a:pt x="45020" y="16021"/>
                </a:lnTo>
                <a:lnTo>
                  <a:pt x="45020" y="21102"/>
                </a:lnTo>
                <a:lnTo>
                  <a:pt x="44681" y="23303"/>
                </a:lnTo>
                <a:lnTo>
                  <a:pt x="44004" y="26216"/>
                </a:lnTo>
                <a:lnTo>
                  <a:pt x="43665" y="27842"/>
                </a:lnTo>
                <a:lnTo>
                  <a:pt x="42581" y="32008"/>
                </a:lnTo>
                <a:lnTo>
                  <a:pt x="17073" y="124072"/>
                </a:lnTo>
                <a:lnTo>
                  <a:pt x="15244" y="130507"/>
                </a:lnTo>
                <a:lnTo>
                  <a:pt x="12906" y="134741"/>
                </a:lnTo>
                <a:lnTo>
                  <a:pt x="10060" y="136774"/>
                </a:lnTo>
                <a:lnTo>
                  <a:pt x="8231" y="138128"/>
                </a:lnTo>
                <a:lnTo>
                  <a:pt x="4877" y="139009"/>
                </a:lnTo>
                <a:lnTo>
                  <a:pt x="0" y="139416"/>
                </a:lnTo>
                <a:lnTo>
                  <a:pt x="0" y="142769"/>
                </a:lnTo>
                <a:lnTo>
                  <a:pt x="52439" y="142769"/>
                </a:lnTo>
                <a:close/>
              </a:path>
              <a:path w="2231986" h="185854">
                <a:moveTo>
                  <a:pt x="178058" y="17376"/>
                </a:moveTo>
                <a:lnTo>
                  <a:pt x="178058" y="14259"/>
                </a:lnTo>
                <a:lnTo>
                  <a:pt x="177059" y="11618"/>
                </a:lnTo>
                <a:lnTo>
                  <a:pt x="175060" y="9450"/>
                </a:lnTo>
                <a:lnTo>
                  <a:pt x="173062" y="7282"/>
                </a:lnTo>
                <a:lnTo>
                  <a:pt x="170673" y="6198"/>
                </a:lnTo>
                <a:lnTo>
                  <a:pt x="165117" y="6198"/>
                </a:lnTo>
                <a:lnTo>
                  <a:pt x="162747" y="7282"/>
                </a:lnTo>
                <a:lnTo>
                  <a:pt x="160781" y="9450"/>
                </a:lnTo>
                <a:lnTo>
                  <a:pt x="158817" y="11618"/>
                </a:lnTo>
                <a:lnTo>
                  <a:pt x="157834" y="14259"/>
                </a:lnTo>
                <a:lnTo>
                  <a:pt x="157834" y="20424"/>
                </a:lnTo>
                <a:lnTo>
                  <a:pt x="158817" y="23032"/>
                </a:lnTo>
                <a:lnTo>
                  <a:pt x="160781" y="25200"/>
                </a:lnTo>
                <a:lnTo>
                  <a:pt x="162747" y="27368"/>
                </a:lnTo>
                <a:lnTo>
                  <a:pt x="165117" y="28452"/>
                </a:lnTo>
                <a:lnTo>
                  <a:pt x="170673" y="28452"/>
                </a:lnTo>
                <a:lnTo>
                  <a:pt x="173062" y="27385"/>
                </a:lnTo>
                <a:lnTo>
                  <a:pt x="175060" y="25251"/>
                </a:lnTo>
                <a:lnTo>
                  <a:pt x="177059" y="23117"/>
                </a:lnTo>
                <a:lnTo>
                  <a:pt x="178058" y="20492"/>
                </a:lnTo>
                <a:lnTo>
                  <a:pt x="178058" y="17376"/>
                </a:lnTo>
                <a:close/>
              </a:path>
              <a:path w="2231986" h="185854">
                <a:moveTo>
                  <a:pt x="254771" y="101818"/>
                </a:moveTo>
                <a:lnTo>
                  <a:pt x="257660" y="99438"/>
                </a:lnTo>
                <a:lnTo>
                  <a:pt x="265059" y="89028"/>
                </a:lnTo>
                <a:lnTo>
                  <a:pt x="267525" y="75906"/>
                </a:lnTo>
                <a:lnTo>
                  <a:pt x="267525" y="73670"/>
                </a:lnTo>
                <a:lnTo>
                  <a:pt x="267423" y="71943"/>
                </a:lnTo>
                <a:lnTo>
                  <a:pt x="267017" y="69504"/>
                </a:lnTo>
                <a:lnTo>
                  <a:pt x="266306" y="66659"/>
                </a:lnTo>
                <a:lnTo>
                  <a:pt x="276671" y="66659"/>
                </a:lnTo>
                <a:lnTo>
                  <a:pt x="276671" y="58530"/>
                </a:lnTo>
                <a:lnTo>
                  <a:pt x="262952" y="58530"/>
                </a:lnTo>
                <a:lnTo>
                  <a:pt x="262206" y="57243"/>
                </a:lnTo>
                <a:lnTo>
                  <a:pt x="259700" y="55634"/>
                </a:lnTo>
                <a:lnTo>
                  <a:pt x="255431" y="53703"/>
                </a:lnTo>
                <a:lnTo>
                  <a:pt x="251163" y="51772"/>
                </a:lnTo>
                <a:lnTo>
                  <a:pt x="245947" y="50807"/>
                </a:lnTo>
                <a:lnTo>
                  <a:pt x="239781" y="50807"/>
                </a:lnTo>
                <a:lnTo>
                  <a:pt x="233259" y="51175"/>
                </a:lnTo>
                <a:lnTo>
                  <a:pt x="226078" y="59411"/>
                </a:lnTo>
                <a:lnTo>
                  <a:pt x="232193" y="55380"/>
                </a:lnTo>
                <a:lnTo>
                  <a:pt x="243711" y="55380"/>
                </a:lnTo>
                <a:lnTo>
                  <a:pt x="246658" y="56650"/>
                </a:lnTo>
                <a:lnTo>
                  <a:pt x="248623" y="59191"/>
                </a:lnTo>
                <a:lnTo>
                  <a:pt x="250587" y="61731"/>
                </a:lnTo>
                <a:lnTo>
                  <a:pt x="251570" y="65237"/>
                </a:lnTo>
                <a:lnTo>
                  <a:pt x="251554" y="71007"/>
                </a:lnTo>
                <a:lnTo>
                  <a:pt x="249608" y="83729"/>
                </a:lnTo>
                <a:lnTo>
                  <a:pt x="244405" y="95366"/>
                </a:lnTo>
                <a:lnTo>
                  <a:pt x="239628" y="103122"/>
                </a:lnTo>
                <a:lnTo>
                  <a:pt x="234192" y="107000"/>
                </a:lnTo>
                <a:lnTo>
                  <a:pt x="228094" y="107000"/>
                </a:lnTo>
                <a:lnTo>
                  <a:pt x="225316" y="111217"/>
                </a:lnTo>
                <a:lnTo>
                  <a:pt x="227281" y="111268"/>
                </a:lnTo>
                <a:lnTo>
                  <a:pt x="230969" y="111117"/>
                </a:lnTo>
                <a:lnTo>
                  <a:pt x="243248" y="108272"/>
                </a:lnTo>
                <a:lnTo>
                  <a:pt x="254771" y="101818"/>
                </a:lnTo>
                <a:close/>
              </a:path>
              <a:path w="2231986" h="185854">
                <a:moveTo>
                  <a:pt x="210106" y="112250"/>
                </a:moveTo>
                <a:lnTo>
                  <a:pt x="206583" y="114926"/>
                </a:lnTo>
                <a:lnTo>
                  <a:pt x="204415" y="116959"/>
                </a:lnTo>
                <a:lnTo>
                  <a:pt x="200553" y="120549"/>
                </a:lnTo>
                <a:lnTo>
                  <a:pt x="198622" y="123733"/>
                </a:lnTo>
                <a:lnTo>
                  <a:pt x="198622" y="128475"/>
                </a:lnTo>
                <a:lnTo>
                  <a:pt x="199164" y="130050"/>
                </a:lnTo>
                <a:lnTo>
                  <a:pt x="200248" y="131235"/>
                </a:lnTo>
                <a:lnTo>
                  <a:pt x="202721" y="133556"/>
                </a:lnTo>
                <a:lnTo>
                  <a:pt x="204415" y="134640"/>
                </a:lnTo>
                <a:lnTo>
                  <a:pt x="195946" y="139179"/>
                </a:lnTo>
                <a:lnTo>
                  <a:pt x="191305" y="154184"/>
                </a:lnTo>
                <a:lnTo>
                  <a:pt x="193846" y="148849"/>
                </a:lnTo>
                <a:lnTo>
                  <a:pt x="198927" y="144141"/>
                </a:lnTo>
                <a:lnTo>
                  <a:pt x="204008" y="139432"/>
                </a:lnTo>
                <a:lnTo>
                  <a:pt x="207430" y="137079"/>
                </a:lnTo>
                <a:lnTo>
                  <a:pt x="210207" y="137079"/>
                </a:lnTo>
                <a:lnTo>
                  <a:pt x="214018" y="138349"/>
                </a:lnTo>
                <a:lnTo>
                  <a:pt x="214273" y="121091"/>
                </a:lnTo>
                <a:lnTo>
                  <a:pt x="214273" y="117230"/>
                </a:lnTo>
                <a:lnTo>
                  <a:pt x="215187" y="115468"/>
                </a:lnTo>
                <a:lnTo>
                  <a:pt x="217017" y="113504"/>
                </a:lnTo>
                <a:lnTo>
                  <a:pt x="218778" y="111539"/>
                </a:lnTo>
                <a:lnTo>
                  <a:pt x="221183" y="110557"/>
                </a:lnTo>
                <a:lnTo>
                  <a:pt x="223555" y="111014"/>
                </a:lnTo>
                <a:lnTo>
                  <a:pt x="225316" y="111217"/>
                </a:lnTo>
                <a:lnTo>
                  <a:pt x="228094" y="107000"/>
                </a:lnTo>
                <a:lnTo>
                  <a:pt x="222471" y="107000"/>
                </a:lnTo>
                <a:lnTo>
                  <a:pt x="218575" y="104934"/>
                </a:lnTo>
                <a:lnTo>
                  <a:pt x="216407" y="100802"/>
                </a:lnTo>
                <a:lnTo>
                  <a:pt x="215120" y="98295"/>
                </a:lnTo>
                <a:lnTo>
                  <a:pt x="214476" y="94942"/>
                </a:lnTo>
                <a:lnTo>
                  <a:pt x="214476" y="83290"/>
                </a:lnTo>
                <a:lnTo>
                  <a:pt x="216797" y="75533"/>
                </a:lnTo>
                <a:lnTo>
                  <a:pt x="221437" y="67472"/>
                </a:lnTo>
                <a:lnTo>
                  <a:pt x="226078" y="59411"/>
                </a:lnTo>
                <a:lnTo>
                  <a:pt x="233259" y="51175"/>
                </a:lnTo>
                <a:lnTo>
                  <a:pt x="220750" y="54406"/>
                </a:lnTo>
                <a:lnTo>
                  <a:pt x="210106" y="60969"/>
                </a:lnTo>
                <a:lnTo>
                  <a:pt x="207854" y="63027"/>
                </a:lnTo>
                <a:lnTo>
                  <a:pt x="200549" y="73698"/>
                </a:lnTo>
                <a:lnTo>
                  <a:pt x="198114" y="86474"/>
                </a:lnTo>
                <a:lnTo>
                  <a:pt x="198114" y="92842"/>
                </a:lnTo>
                <a:lnTo>
                  <a:pt x="200011" y="98024"/>
                </a:lnTo>
                <a:lnTo>
                  <a:pt x="203805" y="102021"/>
                </a:lnTo>
                <a:lnTo>
                  <a:pt x="206921" y="105002"/>
                </a:lnTo>
                <a:lnTo>
                  <a:pt x="210648" y="107305"/>
                </a:lnTo>
                <a:lnTo>
                  <a:pt x="214984" y="108931"/>
                </a:lnTo>
                <a:lnTo>
                  <a:pt x="210106" y="112250"/>
                </a:lnTo>
                <a:close/>
              </a:path>
              <a:path w="2231986" h="185854">
                <a:moveTo>
                  <a:pt x="180024" y="162787"/>
                </a:moveTo>
                <a:lnTo>
                  <a:pt x="180024" y="169223"/>
                </a:lnTo>
                <a:lnTo>
                  <a:pt x="183073" y="174676"/>
                </a:lnTo>
                <a:lnTo>
                  <a:pt x="189171" y="179147"/>
                </a:lnTo>
                <a:lnTo>
                  <a:pt x="189377" y="179297"/>
                </a:lnTo>
                <a:lnTo>
                  <a:pt x="200082" y="184215"/>
                </a:lnTo>
                <a:lnTo>
                  <a:pt x="213968" y="185854"/>
                </a:lnTo>
                <a:lnTo>
                  <a:pt x="225464" y="185165"/>
                </a:lnTo>
                <a:lnTo>
                  <a:pt x="238087" y="182124"/>
                </a:lnTo>
                <a:lnTo>
                  <a:pt x="247708" y="176658"/>
                </a:lnTo>
                <a:lnTo>
                  <a:pt x="255161" y="170527"/>
                </a:lnTo>
                <a:lnTo>
                  <a:pt x="258887" y="163397"/>
                </a:lnTo>
                <a:lnTo>
                  <a:pt x="258887" y="155267"/>
                </a:lnTo>
                <a:lnTo>
                  <a:pt x="257648" y="148032"/>
                </a:lnTo>
                <a:lnTo>
                  <a:pt x="250388" y="138161"/>
                </a:lnTo>
                <a:lnTo>
                  <a:pt x="236630" y="130575"/>
                </a:lnTo>
                <a:lnTo>
                  <a:pt x="221725" y="125020"/>
                </a:lnTo>
                <a:lnTo>
                  <a:pt x="214273" y="121091"/>
                </a:lnTo>
                <a:lnTo>
                  <a:pt x="214018" y="138349"/>
                </a:lnTo>
                <a:lnTo>
                  <a:pt x="220624" y="140889"/>
                </a:lnTo>
                <a:lnTo>
                  <a:pt x="227230" y="143430"/>
                </a:lnTo>
                <a:lnTo>
                  <a:pt x="231921" y="145377"/>
                </a:lnTo>
                <a:lnTo>
                  <a:pt x="234700" y="146732"/>
                </a:lnTo>
                <a:lnTo>
                  <a:pt x="238019" y="148425"/>
                </a:lnTo>
                <a:lnTo>
                  <a:pt x="240425" y="150018"/>
                </a:lnTo>
                <a:lnTo>
                  <a:pt x="241915" y="151508"/>
                </a:lnTo>
                <a:lnTo>
                  <a:pt x="244693" y="154285"/>
                </a:lnTo>
                <a:lnTo>
                  <a:pt x="246082" y="157706"/>
                </a:lnTo>
                <a:lnTo>
                  <a:pt x="246082" y="167123"/>
                </a:lnTo>
                <a:lnTo>
                  <a:pt x="243423" y="171729"/>
                </a:lnTo>
                <a:lnTo>
                  <a:pt x="238104" y="175591"/>
                </a:lnTo>
                <a:lnTo>
                  <a:pt x="232785" y="179452"/>
                </a:lnTo>
                <a:lnTo>
                  <a:pt x="226095" y="181383"/>
                </a:lnTo>
                <a:lnTo>
                  <a:pt x="212071" y="181383"/>
                </a:lnTo>
                <a:lnTo>
                  <a:pt x="207057" y="180502"/>
                </a:lnTo>
                <a:lnTo>
                  <a:pt x="202992" y="178741"/>
                </a:lnTo>
                <a:lnTo>
                  <a:pt x="195200" y="175353"/>
                </a:lnTo>
                <a:lnTo>
                  <a:pt x="191305" y="169155"/>
                </a:lnTo>
                <a:lnTo>
                  <a:pt x="191305" y="154184"/>
                </a:lnTo>
                <a:lnTo>
                  <a:pt x="195946" y="139179"/>
                </a:lnTo>
                <a:lnTo>
                  <a:pt x="189764" y="143734"/>
                </a:lnTo>
                <a:lnTo>
                  <a:pt x="185868" y="148307"/>
                </a:lnTo>
                <a:lnTo>
                  <a:pt x="181972" y="152880"/>
                </a:lnTo>
                <a:lnTo>
                  <a:pt x="180024" y="157706"/>
                </a:lnTo>
                <a:lnTo>
                  <a:pt x="180024" y="162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080166" y="3379656"/>
            <a:ext cx="5885" cy="5456"/>
          </a:xfrm>
          <a:custGeom>
            <a:avLst/>
            <a:gdLst/>
            <a:ahLst/>
            <a:cxnLst/>
            <a:rect l="l" t="t" r="r" b="b"/>
            <a:pathLst>
              <a:path w="6474" h="6183">
                <a:moveTo>
                  <a:pt x="6474" y="6183"/>
                </a:moveTo>
                <a:lnTo>
                  <a:pt x="439" y="0"/>
                </a:lnTo>
                <a:lnTo>
                  <a:pt x="0" y="1741"/>
                </a:lnTo>
                <a:lnTo>
                  <a:pt x="6474" y="6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629489" y="3342689"/>
            <a:ext cx="98591" cy="108591"/>
          </a:xfrm>
          <a:custGeom>
            <a:avLst/>
            <a:gdLst/>
            <a:ahLst/>
            <a:cxnLst/>
            <a:rect l="l" t="t" r="r" b="b"/>
            <a:pathLst>
              <a:path w="108450" h="123070">
                <a:moveTo>
                  <a:pt x="20857" y="57410"/>
                </a:moveTo>
                <a:lnTo>
                  <a:pt x="22651" y="43565"/>
                </a:lnTo>
                <a:lnTo>
                  <a:pt x="26573" y="31716"/>
                </a:lnTo>
                <a:lnTo>
                  <a:pt x="32622" y="21861"/>
                </a:lnTo>
                <a:lnTo>
                  <a:pt x="39081" y="15313"/>
                </a:lnTo>
                <a:lnTo>
                  <a:pt x="50207" y="9119"/>
                </a:lnTo>
                <a:lnTo>
                  <a:pt x="63240" y="7055"/>
                </a:lnTo>
                <a:lnTo>
                  <a:pt x="71050" y="7723"/>
                </a:lnTo>
                <a:lnTo>
                  <a:pt x="83062" y="12178"/>
                </a:lnTo>
                <a:lnTo>
                  <a:pt x="92770" y="20816"/>
                </a:lnTo>
                <a:lnTo>
                  <a:pt x="96603" y="25694"/>
                </a:lnTo>
                <a:lnTo>
                  <a:pt x="99710" y="32110"/>
                </a:lnTo>
                <a:lnTo>
                  <a:pt x="102091" y="40065"/>
                </a:lnTo>
                <a:lnTo>
                  <a:pt x="106185" y="40065"/>
                </a:lnTo>
                <a:lnTo>
                  <a:pt x="104530" y="0"/>
                </a:lnTo>
                <a:lnTo>
                  <a:pt x="100784" y="0"/>
                </a:lnTo>
                <a:lnTo>
                  <a:pt x="100204" y="1974"/>
                </a:lnTo>
                <a:lnTo>
                  <a:pt x="99158" y="3425"/>
                </a:lnTo>
                <a:lnTo>
                  <a:pt x="97648" y="4354"/>
                </a:lnTo>
                <a:lnTo>
                  <a:pt x="96139" y="5283"/>
                </a:lnTo>
                <a:lnTo>
                  <a:pt x="94542" y="5748"/>
                </a:lnTo>
                <a:lnTo>
                  <a:pt x="92044" y="5748"/>
                </a:lnTo>
                <a:lnTo>
                  <a:pt x="88241" y="4790"/>
                </a:lnTo>
                <a:lnTo>
                  <a:pt x="81446" y="2874"/>
                </a:lnTo>
                <a:lnTo>
                  <a:pt x="74652" y="958"/>
                </a:lnTo>
                <a:lnTo>
                  <a:pt x="68032" y="0"/>
                </a:lnTo>
                <a:lnTo>
                  <a:pt x="61585" y="0"/>
                </a:lnTo>
                <a:lnTo>
                  <a:pt x="49913" y="890"/>
                </a:lnTo>
                <a:lnTo>
                  <a:pt x="37346" y="4263"/>
                </a:lnTo>
                <a:lnTo>
                  <a:pt x="26196" y="10150"/>
                </a:lnTo>
                <a:lnTo>
                  <a:pt x="16463" y="18551"/>
                </a:lnTo>
                <a:lnTo>
                  <a:pt x="10948" y="25361"/>
                </a:lnTo>
                <a:lnTo>
                  <a:pt x="4866" y="36430"/>
                </a:lnTo>
                <a:lnTo>
                  <a:pt x="1216" y="48735"/>
                </a:lnTo>
                <a:lnTo>
                  <a:pt x="0" y="62275"/>
                </a:lnTo>
                <a:lnTo>
                  <a:pt x="383" y="70050"/>
                </a:lnTo>
                <a:lnTo>
                  <a:pt x="2990" y="82932"/>
                </a:lnTo>
                <a:lnTo>
                  <a:pt x="8060" y="94479"/>
                </a:lnTo>
                <a:lnTo>
                  <a:pt x="15592" y="104692"/>
                </a:lnTo>
                <a:lnTo>
                  <a:pt x="23824" y="112052"/>
                </a:lnTo>
                <a:lnTo>
                  <a:pt x="34716" y="118173"/>
                </a:lnTo>
                <a:lnTo>
                  <a:pt x="47188" y="121846"/>
                </a:lnTo>
                <a:lnTo>
                  <a:pt x="61237" y="123070"/>
                </a:lnTo>
                <a:lnTo>
                  <a:pt x="69840" y="122470"/>
                </a:lnTo>
                <a:lnTo>
                  <a:pt x="82139" y="119326"/>
                </a:lnTo>
                <a:lnTo>
                  <a:pt x="93729" y="113489"/>
                </a:lnTo>
                <a:lnTo>
                  <a:pt x="99594" y="109715"/>
                </a:lnTo>
                <a:lnTo>
                  <a:pt x="104501" y="105331"/>
                </a:lnTo>
                <a:lnTo>
                  <a:pt x="108450" y="100337"/>
                </a:lnTo>
                <a:lnTo>
                  <a:pt x="105140" y="97027"/>
                </a:lnTo>
                <a:lnTo>
                  <a:pt x="99797" y="102079"/>
                </a:lnTo>
                <a:lnTo>
                  <a:pt x="94890" y="105854"/>
                </a:lnTo>
                <a:lnTo>
                  <a:pt x="90418" y="108350"/>
                </a:lnTo>
                <a:lnTo>
                  <a:pt x="89559" y="108827"/>
                </a:lnTo>
                <a:lnTo>
                  <a:pt x="77733" y="113434"/>
                </a:lnTo>
                <a:lnTo>
                  <a:pt x="64896" y="114970"/>
                </a:lnTo>
                <a:lnTo>
                  <a:pt x="55088" y="113944"/>
                </a:lnTo>
                <a:lnTo>
                  <a:pt x="43268" y="109242"/>
                </a:lnTo>
                <a:lnTo>
                  <a:pt x="33231" y="100729"/>
                </a:lnTo>
                <a:lnTo>
                  <a:pt x="25746" y="88993"/>
                </a:lnTo>
                <a:lnTo>
                  <a:pt x="21985" y="76773"/>
                </a:lnTo>
                <a:lnTo>
                  <a:pt x="20731" y="62623"/>
                </a:lnTo>
                <a:lnTo>
                  <a:pt x="20857" y="57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739510" y="3375813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7"/>
                </a:lnTo>
                <a:lnTo>
                  <a:pt x="42842" y="67966"/>
                </a:lnTo>
                <a:lnTo>
                  <a:pt x="39329" y="70114"/>
                </a:lnTo>
                <a:lnTo>
                  <a:pt x="35816" y="72263"/>
                </a:lnTo>
                <a:lnTo>
                  <a:pt x="32143" y="73337"/>
                </a:lnTo>
                <a:lnTo>
                  <a:pt x="33536" y="79173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5"/>
                </a:lnTo>
                <a:lnTo>
                  <a:pt x="59727" y="83615"/>
                </a:lnTo>
                <a:lnTo>
                  <a:pt x="63037" y="82511"/>
                </a:lnTo>
                <a:lnTo>
                  <a:pt x="66289" y="80305"/>
                </a:lnTo>
                <a:lnTo>
                  <a:pt x="68438" y="78853"/>
                </a:lnTo>
                <a:lnTo>
                  <a:pt x="70441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0"/>
                </a:lnTo>
                <a:lnTo>
                  <a:pt x="10845" y="6663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5"/>
                </a:lnTo>
                <a:lnTo>
                  <a:pt x="5400" y="25128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5"/>
                </a:lnTo>
                <a:lnTo>
                  <a:pt x="36789" y="4355"/>
                </a:lnTo>
                <a:lnTo>
                  <a:pt x="40883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6"/>
                </a:lnTo>
                <a:lnTo>
                  <a:pt x="44599" y="29962"/>
                </a:lnTo>
                <a:lnTo>
                  <a:pt x="32674" y="34595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755190" y="3436167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811313" y="3376043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4"/>
                </a:lnTo>
                <a:lnTo>
                  <a:pt x="2439" y="83004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6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9"/>
                </a:lnTo>
                <a:lnTo>
                  <a:pt x="16783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8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9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866286" y="3341383"/>
            <a:ext cx="77526" cy="107285"/>
          </a:xfrm>
          <a:custGeom>
            <a:avLst/>
            <a:gdLst/>
            <a:ahLst/>
            <a:cxnLst/>
            <a:rect l="l" t="t" r="r" b="b"/>
            <a:pathLst>
              <a:path w="85279" h="121590">
                <a:moveTo>
                  <a:pt x="85279" y="121590"/>
                </a:moveTo>
                <a:lnTo>
                  <a:pt x="85279" y="119151"/>
                </a:lnTo>
                <a:lnTo>
                  <a:pt x="80866" y="118570"/>
                </a:lnTo>
                <a:lnTo>
                  <a:pt x="77947" y="117351"/>
                </a:lnTo>
                <a:lnTo>
                  <a:pt x="76525" y="115493"/>
                </a:lnTo>
                <a:lnTo>
                  <a:pt x="75102" y="113635"/>
                </a:lnTo>
                <a:lnTo>
                  <a:pt x="74390" y="109628"/>
                </a:lnTo>
                <a:lnTo>
                  <a:pt x="74390" y="61143"/>
                </a:lnTo>
                <a:lnTo>
                  <a:pt x="73461" y="55656"/>
                </a:lnTo>
                <a:lnTo>
                  <a:pt x="71603" y="51475"/>
                </a:lnTo>
                <a:lnTo>
                  <a:pt x="68177" y="43578"/>
                </a:lnTo>
                <a:lnTo>
                  <a:pt x="61760" y="39630"/>
                </a:lnTo>
                <a:lnTo>
                  <a:pt x="46428" y="39630"/>
                </a:lnTo>
                <a:lnTo>
                  <a:pt x="40912" y="41372"/>
                </a:lnTo>
                <a:lnTo>
                  <a:pt x="35801" y="44856"/>
                </a:lnTo>
                <a:lnTo>
                  <a:pt x="32956" y="46830"/>
                </a:lnTo>
                <a:lnTo>
                  <a:pt x="29704" y="49907"/>
                </a:lnTo>
                <a:lnTo>
                  <a:pt x="26045" y="54088"/>
                </a:lnTo>
                <a:lnTo>
                  <a:pt x="26045" y="609"/>
                </a:lnTo>
                <a:lnTo>
                  <a:pt x="25871" y="0"/>
                </a:lnTo>
                <a:lnTo>
                  <a:pt x="17508" y="2613"/>
                </a:lnTo>
                <a:lnTo>
                  <a:pt x="16057" y="3077"/>
                </a:lnTo>
                <a:lnTo>
                  <a:pt x="13458" y="3847"/>
                </a:lnTo>
                <a:lnTo>
                  <a:pt x="9712" y="4921"/>
                </a:lnTo>
                <a:lnTo>
                  <a:pt x="5966" y="5995"/>
                </a:lnTo>
                <a:lnTo>
                  <a:pt x="2816" y="6910"/>
                </a:lnTo>
                <a:lnTo>
                  <a:pt x="261" y="7664"/>
                </a:lnTo>
                <a:lnTo>
                  <a:pt x="261" y="10800"/>
                </a:lnTo>
                <a:lnTo>
                  <a:pt x="2308" y="10495"/>
                </a:lnTo>
                <a:lnTo>
                  <a:pt x="4181" y="10365"/>
                </a:lnTo>
                <a:lnTo>
                  <a:pt x="7433" y="10365"/>
                </a:lnTo>
                <a:lnTo>
                  <a:pt x="9480" y="11134"/>
                </a:lnTo>
                <a:lnTo>
                  <a:pt x="10322" y="12672"/>
                </a:lnTo>
                <a:lnTo>
                  <a:pt x="11164" y="14211"/>
                </a:lnTo>
                <a:lnTo>
                  <a:pt x="11585" y="16607"/>
                </a:lnTo>
                <a:lnTo>
                  <a:pt x="11585" y="109861"/>
                </a:lnTo>
                <a:lnTo>
                  <a:pt x="10845" y="113910"/>
                </a:lnTo>
                <a:lnTo>
                  <a:pt x="9364" y="115623"/>
                </a:lnTo>
                <a:lnTo>
                  <a:pt x="7883" y="117337"/>
                </a:lnTo>
                <a:lnTo>
                  <a:pt x="4761" y="118512"/>
                </a:lnTo>
                <a:lnTo>
                  <a:pt x="0" y="119151"/>
                </a:lnTo>
                <a:lnTo>
                  <a:pt x="0" y="121590"/>
                </a:lnTo>
                <a:lnTo>
                  <a:pt x="38414" y="121590"/>
                </a:lnTo>
                <a:lnTo>
                  <a:pt x="38414" y="119151"/>
                </a:lnTo>
                <a:lnTo>
                  <a:pt x="33478" y="118454"/>
                </a:lnTo>
                <a:lnTo>
                  <a:pt x="30255" y="117293"/>
                </a:lnTo>
                <a:lnTo>
                  <a:pt x="28745" y="115667"/>
                </a:lnTo>
                <a:lnTo>
                  <a:pt x="27236" y="114041"/>
                </a:lnTo>
                <a:lnTo>
                  <a:pt x="26481" y="109977"/>
                </a:lnTo>
                <a:lnTo>
                  <a:pt x="26481" y="59546"/>
                </a:lnTo>
                <a:lnTo>
                  <a:pt x="28600" y="57427"/>
                </a:lnTo>
                <a:lnTo>
                  <a:pt x="32840" y="54175"/>
                </a:lnTo>
                <a:lnTo>
                  <a:pt x="37079" y="50924"/>
                </a:lnTo>
                <a:lnTo>
                  <a:pt x="41463" y="49297"/>
                </a:lnTo>
                <a:lnTo>
                  <a:pt x="51220" y="49297"/>
                </a:lnTo>
                <a:lnTo>
                  <a:pt x="54776" y="51039"/>
                </a:lnTo>
                <a:lnTo>
                  <a:pt x="56664" y="54523"/>
                </a:lnTo>
                <a:lnTo>
                  <a:pt x="58551" y="58008"/>
                </a:lnTo>
                <a:lnTo>
                  <a:pt x="59495" y="62565"/>
                </a:lnTo>
                <a:lnTo>
                  <a:pt x="59495" y="109861"/>
                </a:lnTo>
                <a:lnTo>
                  <a:pt x="58769" y="113896"/>
                </a:lnTo>
                <a:lnTo>
                  <a:pt x="55865" y="117264"/>
                </a:lnTo>
                <a:lnTo>
                  <a:pt x="52613" y="118454"/>
                </a:lnTo>
                <a:lnTo>
                  <a:pt x="47561" y="119151"/>
                </a:lnTo>
                <a:lnTo>
                  <a:pt x="47561" y="121590"/>
                </a:lnTo>
                <a:lnTo>
                  <a:pt x="85279" y="1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89791" y="3341767"/>
            <a:ext cx="72627" cy="106901"/>
          </a:xfrm>
          <a:custGeom>
            <a:avLst/>
            <a:gdLst/>
            <a:ahLst/>
            <a:cxnLst/>
            <a:rect l="l" t="t" r="r" b="b"/>
            <a:pathLst>
              <a:path w="79890" h="121154">
                <a:moveTo>
                  <a:pt x="27874" y="113679"/>
                </a:moveTo>
                <a:lnTo>
                  <a:pt x="27003" y="110906"/>
                </a:lnTo>
                <a:lnTo>
                  <a:pt x="27003" y="46859"/>
                </a:lnTo>
                <a:lnTo>
                  <a:pt x="60714" y="46859"/>
                </a:lnTo>
                <a:lnTo>
                  <a:pt x="60714" y="57269"/>
                </a:lnTo>
                <a:lnTo>
                  <a:pt x="55811" y="67561"/>
                </a:lnTo>
                <a:lnTo>
                  <a:pt x="53999" y="80740"/>
                </a:lnTo>
                <a:lnTo>
                  <a:pt x="54605" y="88903"/>
                </a:lnTo>
                <a:lnTo>
                  <a:pt x="58372" y="101170"/>
                </a:lnTo>
                <a:lnTo>
                  <a:pt x="60714" y="104548"/>
                </a:lnTo>
                <a:lnTo>
                  <a:pt x="60714" y="111022"/>
                </a:lnTo>
                <a:lnTo>
                  <a:pt x="59611" y="114360"/>
                </a:lnTo>
                <a:lnTo>
                  <a:pt x="57404" y="116102"/>
                </a:lnTo>
                <a:lnTo>
                  <a:pt x="56010" y="117206"/>
                </a:lnTo>
                <a:lnTo>
                  <a:pt x="53107" y="118077"/>
                </a:lnTo>
                <a:lnTo>
                  <a:pt x="48693" y="118715"/>
                </a:lnTo>
                <a:lnTo>
                  <a:pt x="48693" y="121154"/>
                </a:lnTo>
                <a:lnTo>
                  <a:pt x="79890" y="121154"/>
                </a:lnTo>
                <a:lnTo>
                  <a:pt x="69844" y="115534"/>
                </a:lnTo>
                <a:lnTo>
                  <a:pt x="70288" y="76559"/>
                </a:lnTo>
                <a:lnTo>
                  <a:pt x="71565" y="89413"/>
                </a:lnTo>
                <a:lnTo>
                  <a:pt x="75398" y="101505"/>
                </a:lnTo>
                <a:lnTo>
                  <a:pt x="75523" y="101766"/>
                </a:lnTo>
                <a:lnTo>
                  <a:pt x="75523" y="54575"/>
                </a:lnTo>
                <a:lnTo>
                  <a:pt x="72996" y="58475"/>
                </a:lnTo>
                <a:lnTo>
                  <a:pt x="70403" y="72242"/>
                </a:lnTo>
                <a:lnTo>
                  <a:pt x="65584" y="111573"/>
                </a:lnTo>
                <a:lnTo>
                  <a:pt x="61250" y="56145"/>
                </a:lnTo>
                <a:lnTo>
                  <a:pt x="62631" y="4500"/>
                </a:lnTo>
                <a:lnTo>
                  <a:pt x="61005" y="4529"/>
                </a:lnTo>
                <a:lnTo>
                  <a:pt x="58580" y="3774"/>
                </a:lnTo>
                <a:lnTo>
                  <a:pt x="54660" y="2264"/>
                </a:lnTo>
                <a:lnTo>
                  <a:pt x="50740" y="754"/>
                </a:lnTo>
                <a:lnTo>
                  <a:pt x="46893" y="0"/>
                </a:lnTo>
                <a:lnTo>
                  <a:pt x="43118" y="0"/>
                </a:lnTo>
                <a:lnTo>
                  <a:pt x="39547" y="4964"/>
                </a:lnTo>
                <a:lnTo>
                  <a:pt x="42741" y="4964"/>
                </a:lnTo>
                <a:lnTo>
                  <a:pt x="45659" y="7069"/>
                </a:lnTo>
                <a:lnTo>
                  <a:pt x="48301" y="11279"/>
                </a:lnTo>
                <a:lnTo>
                  <a:pt x="50944" y="15489"/>
                </a:lnTo>
                <a:lnTo>
                  <a:pt x="54007" y="17594"/>
                </a:lnTo>
                <a:lnTo>
                  <a:pt x="57491" y="17594"/>
                </a:lnTo>
                <a:lnTo>
                  <a:pt x="59016" y="17507"/>
                </a:lnTo>
                <a:lnTo>
                  <a:pt x="60714" y="16548"/>
                </a:lnTo>
                <a:lnTo>
                  <a:pt x="60714" y="41546"/>
                </a:lnTo>
                <a:lnTo>
                  <a:pt x="27265" y="41546"/>
                </a:lnTo>
                <a:lnTo>
                  <a:pt x="27267" y="39865"/>
                </a:lnTo>
                <a:lnTo>
                  <a:pt x="27690" y="24311"/>
                </a:lnTo>
                <a:lnTo>
                  <a:pt x="28832" y="15068"/>
                </a:lnTo>
                <a:lnTo>
                  <a:pt x="30400" y="8332"/>
                </a:lnTo>
                <a:lnTo>
                  <a:pt x="27700" y="4442"/>
                </a:lnTo>
                <a:lnTo>
                  <a:pt x="24738" y="6416"/>
                </a:lnTo>
                <a:lnTo>
                  <a:pt x="22241" y="8797"/>
                </a:lnTo>
                <a:lnTo>
                  <a:pt x="20209" y="11584"/>
                </a:lnTo>
                <a:lnTo>
                  <a:pt x="17189" y="15822"/>
                </a:lnTo>
                <a:lnTo>
                  <a:pt x="15127" y="20642"/>
                </a:lnTo>
                <a:lnTo>
                  <a:pt x="14024" y="26042"/>
                </a:lnTo>
                <a:lnTo>
                  <a:pt x="13327" y="29410"/>
                </a:lnTo>
                <a:lnTo>
                  <a:pt x="12834" y="34578"/>
                </a:lnTo>
                <a:lnTo>
                  <a:pt x="12543" y="41546"/>
                </a:lnTo>
                <a:lnTo>
                  <a:pt x="0" y="41546"/>
                </a:lnTo>
                <a:lnTo>
                  <a:pt x="0" y="46859"/>
                </a:lnTo>
                <a:lnTo>
                  <a:pt x="12369" y="46859"/>
                </a:lnTo>
                <a:lnTo>
                  <a:pt x="12369" y="109280"/>
                </a:lnTo>
                <a:lnTo>
                  <a:pt x="11701" y="113475"/>
                </a:lnTo>
                <a:lnTo>
                  <a:pt x="10365" y="115014"/>
                </a:lnTo>
                <a:lnTo>
                  <a:pt x="9030" y="116552"/>
                </a:lnTo>
                <a:lnTo>
                  <a:pt x="5574" y="117786"/>
                </a:lnTo>
                <a:lnTo>
                  <a:pt x="0" y="118715"/>
                </a:lnTo>
                <a:lnTo>
                  <a:pt x="0" y="121154"/>
                </a:lnTo>
                <a:lnTo>
                  <a:pt x="39808" y="121154"/>
                </a:lnTo>
                <a:lnTo>
                  <a:pt x="39808" y="118715"/>
                </a:lnTo>
                <a:lnTo>
                  <a:pt x="34756" y="118309"/>
                </a:lnTo>
                <a:lnTo>
                  <a:pt x="31359" y="117220"/>
                </a:lnTo>
                <a:lnTo>
                  <a:pt x="29616" y="115449"/>
                </a:lnTo>
                <a:lnTo>
                  <a:pt x="27874" y="113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014974" y="3341767"/>
            <a:ext cx="14016" cy="7352"/>
          </a:xfrm>
          <a:custGeom>
            <a:avLst/>
            <a:gdLst/>
            <a:ahLst/>
            <a:cxnLst/>
            <a:rect l="l" t="t" r="r" b="b"/>
            <a:pathLst>
              <a:path w="15418" h="8332">
                <a:moveTo>
                  <a:pt x="0" y="4442"/>
                </a:moveTo>
                <a:lnTo>
                  <a:pt x="2700" y="8332"/>
                </a:lnTo>
                <a:lnTo>
                  <a:pt x="6271" y="4964"/>
                </a:lnTo>
                <a:lnTo>
                  <a:pt x="11846" y="4964"/>
                </a:lnTo>
                <a:lnTo>
                  <a:pt x="15418" y="0"/>
                </a:lnTo>
                <a:lnTo>
                  <a:pt x="9727" y="0"/>
                </a:lnTo>
                <a:lnTo>
                  <a:pt x="4587" y="1480"/>
                </a:lnTo>
                <a:lnTo>
                  <a:pt x="0" y="4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053286" y="3431562"/>
            <a:ext cx="21864" cy="19489"/>
          </a:xfrm>
          <a:custGeom>
            <a:avLst/>
            <a:gdLst/>
            <a:ahLst/>
            <a:cxnLst/>
            <a:rect l="l" t="t" r="r" b="b"/>
            <a:pathLst>
              <a:path w="24050" h="22088">
                <a:moveTo>
                  <a:pt x="11154" y="20008"/>
                </a:moveTo>
                <a:lnTo>
                  <a:pt x="24050" y="22088"/>
                </a:lnTo>
                <a:lnTo>
                  <a:pt x="17264" y="16949"/>
                </a:lnTo>
                <a:lnTo>
                  <a:pt x="12130" y="12652"/>
                </a:lnTo>
                <a:lnTo>
                  <a:pt x="7456" y="3710"/>
                </a:lnTo>
                <a:lnTo>
                  <a:pt x="5678" y="0"/>
                </a:lnTo>
                <a:lnTo>
                  <a:pt x="5678" y="9545"/>
                </a:lnTo>
                <a:lnTo>
                  <a:pt x="0" y="13768"/>
                </a:lnTo>
                <a:lnTo>
                  <a:pt x="10045" y="19388"/>
                </a:lnTo>
                <a:lnTo>
                  <a:pt x="6389" y="12536"/>
                </a:lnTo>
                <a:lnTo>
                  <a:pt x="5678" y="5016"/>
                </a:lnTo>
                <a:lnTo>
                  <a:pt x="6389" y="12536"/>
                </a:lnTo>
                <a:lnTo>
                  <a:pt x="9235" y="15439"/>
                </a:lnTo>
                <a:lnTo>
                  <a:pt x="12385" y="16426"/>
                </a:lnTo>
                <a:lnTo>
                  <a:pt x="17264" y="19388"/>
                </a:lnTo>
                <a:lnTo>
                  <a:pt x="11154" y="20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053286" y="3409320"/>
            <a:ext cx="5162" cy="34389"/>
          </a:xfrm>
          <a:custGeom>
            <a:avLst/>
            <a:gdLst/>
            <a:ahLst/>
            <a:cxnLst/>
            <a:rect l="l" t="t" r="r" b="b"/>
            <a:pathLst>
              <a:path w="5678" h="38974">
                <a:moveTo>
                  <a:pt x="443" y="0"/>
                </a:moveTo>
                <a:lnTo>
                  <a:pt x="0" y="38974"/>
                </a:lnTo>
                <a:lnTo>
                  <a:pt x="5678" y="34752"/>
                </a:lnTo>
                <a:lnTo>
                  <a:pt x="5678" y="25206"/>
                </a:lnTo>
                <a:lnTo>
                  <a:pt x="5553" y="24945"/>
                </a:lnTo>
                <a:lnTo>
                  <a:pt x="1721" y="12853"/>
                </a:lnTo>
                <a:lnTo>
                  <a:pt x="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045474" y="3342536"/>
            <a:ext cx="10362" cy="97678"/>
          </a:xfrm>
          <a:custGeom>
            <a:avLst/>
            <a:gdLst/>
            <a:ahLst/>
            <a:cxnLst/>
            <a:rect l="l" t="t" r="r" b="b"/>
            <a:pathLst>
              <a:path w="11398" h="110702">
                <a:moveTo>
                  <a:pt x="3767" y="50560"/>
                </a:moveTo>
                <a:lnTo>
                  <a:pt x="11398" y="0"/>
                </a:lnTo>
                <a:lnTo>
                  <a:pt x="2774" y="3309"/>
                </a:lnTo>
                <a:lnTo>
                  <a:pt x="1380" y="3628"/>
                </a:lnTo>
                <a:lnTo>
                  <a:pt x="0" y="55273"/>
                </a:lnTo>
                <a:lnTo>
                  <a:pt x="4334" y="110702"/>
                </a:lnTo>
                <a:lnTo>
                  <a:pt x="9153" y="71370"/>
                </a:lnTo>
                <a:lnTo>
                  <a:pt x="3767" y="50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059096" y="3442623"/>
            <a:ext cx="9885" cy="6592"/>
          </a:xfrm>
          <a:custGeom>
            <a:avLst/>
            <a:gdLst/>
            <a:ahLst/>
            <a:cxnLst/>
            <a:rect l="l" t="t" r="r" b="b"/>
            <a:pathLst>
              <a:path w="10874" h="7471">
                <a:moveTo>
                  <a:pt x="3656" y="6851"/>
                </a:moveTo>
                <a:lnTo>
                  <a:pt x="4764" y="7471"/>
                </a:lnTo>
                <a:lnTo>
                  <a:pt x="10874" y="6851"/>
                </a:lnTo>
                <a:lnTo>
                  <a:pt x="5995" y="3890"/>
                </a:lnTo>
                <a:lnTo>
                  <a:pt x="2845" y="2903"/>
                </a:lnTo>
                <a:lnTo>
                  <a:pt x="0" y="0"/>
                </a:lnTo>
                <a:lnTo>
                  <a:pt x="3656" y="6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80566" y="3377273"/>
            <a:ext cx="6148" cy="3471"/>
          </a:xfrm>
          <a:custGeom>
            <a:avLst/>
            <a:gdLst/>
            <a:ahLst/>
            <a:cxnLst/>
            <a:rect l="l" t="t" r="r" b="b"/>
            <a:pathLst>
              <a:path w="6763" h="3934">
                <a:moveTo>
                  <a:pt x="6763" y="1149"/>
                </a:moveTo>
                <a:lnTo>
                  <a:pt x="0" y="0"/>
                </a:lnTo>
                <a:lnTo>
                  <a:pt x="0" y="162"/>
                </a:lnTo>
                <a:lnTo>
                  <a:pt x="2729" y="3106"/>
                </a:lnTo>
                <a:lnTo>
                  <a:pt x="4558" y="3934"/>
                </a:lnTo>
                <a:lnTo>
                  <a:pt x="6763" y="1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048900" y="3342050"/>
            <a:ext cx="60966" cy="109001"/>
          </a:xfrm>
          <a:custGeom>
            <a:avLst/>
            <a:gdLst/>
            <a:ahLst/>
            <a:cxnLst/>
            <a:rect l="l" t="t" r="r" b="b"/>
            <a:pathLst>
              <a:path w="67063" h="123535">
                <a:moveTo>
                  <a:pt x="57274" y="110731"/>
                </a:moveTo>
                <a:lnTo>
                  <a:pt x="61365" y="105208"/>
                </a:lnTo>
                <a:lnTo>
                  <a:pt x="63442" y="100544"/>
                </a:lnTo>
                <a:lnTo>
                  <a:pt x="56925" y="50459"/>
                </a:lnTo>
                <a:lnTo>
                  <a:pt x="52816" y="46870"/>
                </a:lnTo>
                <a:lnTo>
                  <a:pt x="59499" y="44783"/>
                </a:lnTo>
                <a:lnTo>
                  <a:pt x="62345" y="43331"/>
                </a:lnTo>
                <a:lnTo>
                  <a:pt x="64392" y="42852"/>
                </a:lnTo>
                <a:lnTo>
                  <a:pt x="67063" y="42620"/>
                </a:lnTo>
                <a:lnTo>
                  <a:pt x="67063" y="39920"/>
                </a:lnTo>
                <a:lnTo>
                  <a:pt x="34833" y="39920"/>
                </a:lnTo>
                <a:lnTo>
                  <a:pt x="41596" y="41069"/>
                </a:lnTo>
                <a:lnTo>
                  <a:pt x="39391" y="43854"/>
                </a:lnTo>
                <a:lnTo>
                  <a:pt x="37562" y="43027"/>
                </a:lnTo>
                <a:lnTo>
                  <a:pt x="34833" y="40082"/>
                </a:lnTo>
                <a:lnTo>
                  <a:pt x="28353" y="39136"/>
                </a:lnTo>
                <a:lnTo>
                  <a:pt x="22487" y="39502"/>
                </a:lnTo>
                <a:lnTo>
                  <a:pt x="10504" y="43165"/>
                </a:lnTo>
                <a:lnTo>
                  <a:pt x="10504" y="10219"/>
                </a:lnTo>
                <a:lnTo>
                  <a:pt x="10766" y="2380"/>
                </a:lnTo>
                <a:lnTo>
                  <a:pt x="10679" y="812"/>
                </a:lnTo>
                <a:lnTo>
                  <a:pt x="9125" y="0"/>
                </a:lnTo>
                <a:lnTo>
                  <a:pt x="7630" y="551"/>
                </a:lnTo>
                <a:lnTo>
                  <a:pt x="0" y="51112"/>
                </a:lnTo>
                <a:lnTo>
                  <a:pt x="5385" y="71922"/>
                </a:lnTo>
                <a:lnTo>
                  <a:pt x="7977" y="58156"/>
                </a:lnTo>
                <a:lnTo>
                  <a:pt x="10504" y="54256"/>
                </a:lnTo>
                <a:lnTo>
                  <a:pt x="10168" y="43268"/>
                </a:lnTo>
                <a:lnTo>
                  <a:pt x="10504" y="54256"/>
                </a:lnTo>
                <a:lnTo>
                  <a:pt x="13981" y="48891"/>
                </a:lnTo>
                <a:lnTo>
                  <a:pt x="17349" y="45871"/>
                </a:lnTo>
                <a:lnTo>
                  <a:pt x="21327" y="44362"/>
                </a:lnTo>
                <a:lnTo>
                  <a:pt x="34393" y="44362"/>
                </a:lnTo>
                <a:lnTo>
                  <a:pt x="34833" y="42620"/>
                </a:lnTo>
                <a:lnTo>
                  <a:pt x="40868" y="48804"/>
                </a:lnTo>
                <a:lnTo>
                  <a:pt x="41250" y="46350"/>
                </a:lnTo>
                <a:lnTo>
                  <a:pt x="43137" y="50487"/>
                </a:lnTo>
                <a:lnTo>
                  <a:pt x="45983" y="57514"/>
                </a:lnTo>
                <a:lnTo>
                  <a:pt x="46963" y="61166"/>
                </a:lnTo>
                <a:lnTo>
                  <a:pt x="50776" y="73294"/>
                </a:lnTo>
                <a:lnTo>
                  <a:pt x="52047" y="86082"/>
                </a:lnTo>
                <a:lnTo>
                  <a:pt x="52047" y="95779"/>
                </a:lnTo>
                <a:lnTo>
                  <a:pt x="50290" y="103618"/>
                </a:lnTo>
                <a:lnTo>
                  <a:pt x="46777" y="109599"/>
                </a:lnTo>
                <a:lnTo>
                  <a:pt x="43264" y="115579"/>
                </a:lnTo>
                <a:lnTo>
                  <a:pt x="38255" y="118570"/>
                </a:lnTo>
                <a:lnTo>
                  <a:pt x="23446" y="118570"/>
                </a:lnTo>
                <a:lnTo>
                  <a:pt x="16957" y="114099"/>
                </a:lnTo>
                <a:lnTo>
                  <a:pt x="22090" y="118396"/>
                </a:lnTo>
                <a:lnTo>
                  <a:pt x="28876" y="123535"/>
                </a:lnTo>
                <a:lnTo>
                  <a:pt x="35089" y="123098"/>
                </a:lnTo>
                <a:lnTo>
                  <a:pt x="47253" y="119043"/>
                </a:lnTo>
                <a:lnTo>
                  <a:pt x="57274" y="110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086052" y="3382948"/>
            <a:ext cx="5541" cy="13072"/>
          </a:xfrm>
          <a:custGeom>
            <a:avLst/>
            <a:gdLst/>
            <a:ahLst/>
            <a:cxnLst/>
            <a:rect l="l" t="t" r="r" b="b"/>
            <a:pathLst>
              <a:path w="6095" h="14815">
                <a:moveTo>
                  <a:pt x="4471" y="11337"/>
                </a:moveTo>
                <a:lnTo>
                  <a:pt x="6095" y="14815"/>
                </a:lnTo>
                <a:lnTo>
                  <a:pt x="5114" y="11163"/>
                </a:lnTo>
                <a:lnTo>
                  <a:pt x="2269" y="4136"/>
                </a:lnTo>
                <a:lnTo>
                  <a:pt x="381" y="0"/>
                </a:lnTo>
                <a:lnTo>
                  <a:pt x="0" y="2453"/>
                </a:lnTo>
                <a:lnTo>
                  <a:pt x="4471" y="11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096914" y="3377273"/>
            <a:ext cx="106197" cy="72855"/>
          </a:xfrm>
          <a:custGeom>
            <a:avLst/>
            <a:gdLst/>
            <a:ahLst/>
            <a:cxnLst/>
            <a:rect l="l" t="t" r="r" b="b"/>
            <a:pathLst>
              <a:path w="116817" h="82569">
                <a:moveTo>
                  <a:pt x="44560" y="33097"/>
                </a:moveTo>
                <a:lnTo>
                  <a:pt x="64247" y="81786"/>
                </a:lnTo>
                <a:lnTo>
                  <a:pt x="64769" y="82308"/>
                </a:lnTo>
                <a:lnTo>
                  <a:pt x="66860" y="81176"/>
                </a:lnTo>
                <a:lnTo>
                  <a:pt x="76790" y="56694"/>
                </a:lnTo>
                <a:lnTo>
                  <a:pt x="76790" y="81611"/>
                </a:lnTo>
                <a:lnTo>
                  <a:pt x="79055" y="81611"/>
                </a:lnTo>
                <a:lnTo>
                  <a:pt x="79752" y="80319"/>
                </a:lnTo>
                <a:lnTo>
                  <a:pt x="81407" y="79085"/>
                </a:lnTo>
                <a:lnTo>
                  <a:pt x="82917" y="79085"/>
                </a:lnTo>
                <a:lnTo>
                  <a:pt x="85530" y="79666"/>
                </a:lnTo>
                <a:lnTo>
                  <a:pt x="89944" y="80827"/>
                </a:lnTo>
                <a:lnTo>
                  <a:pt x="94357" y="81989"/>
                </a:lnTo>
                <a:lnTo>
                  <a:pt x="98306" y="82569"/>
                </a:lnTo>
                <a:lnTo>
                  <a:pt x="110095" y="82569"/>
                </a:lnTo>
                <a:lnTo>
                  <a:pt x="116817" y="80392"/>
                </a:lnTo>
                <a:lnTo>
                  <a:pt x="113245" y="74861"/>
                </a:lnTo>
                <a:lnTo>
                  <a:pt x="110719" y="77271"/>
                </a:lnTo>
                <a:lnTo>
                  <a:pt x="107278" y="78476"/>
                </a:lnTo>
                <a:lnTo>
                  <a:pt x="95083" y="78476"/>
                </a:lnTo>
                <a:lnTo>
                  <a:pt x="89131" y="75224"/>
                </a:lnTo>
                <a:lnTo>
                  <a:pt x="85066" y="68721"/>
                </a:lnTo>
                <a:lnTo>
                  <a:pt x="82801" y="65178"/>
                </a:lnTo>
                <a:lnTo>
                  <a:pt x="81000" y="60098"/>
                </a:lnTo>
                <a:lnTo>
                  <a:pt x="79665" y="53478"/>
                </a:lnTo>
                <a:lnTo>
                  <a:pt x="76790" y="53478"/>
                </a:lnTo>
                <a:lnTo>
                  <a:pt x="79730" y="32425"/>
                </a:lnTo>
                <a:lnTo>
                  <a:pt x="68950" y="58704"/>
                </a:lnTo>
                <a:lnTo>
                  <a:pt x="53097" y="17332"/>
                </a:lnTo>
                <a:lnTo>
                  <a:pt x="52458" y="15590"/>
                </a:lnTo>
                <a:lnTo>
                  <a:pt x="51950" y="14066"/>
                </a:lnTo>
                <a:lnTo>
                  <a:pt x="51195" y="11453"/>
                </a:lnTo>
                <a:lnTo>
                  <a:pt x="51006" y="8971"/>
                </a:lnTo>
                <a:lnTo>
                  <a:pt x="51006" y="6706"/>
                </a:lnTo>
                <a:lnTo>
                  <a:pt x="51848" y="5196"/>
                </a:lnTo>
                <a:lnTo>
                  <a:pt x="53532" y="4442"/>
                </a:lnTo>
                <a:lnTo>
                  <a:pt x="55216" y="3687"/>
                </a:lnTo>
                <a:lnTo>
                  <a:pt x="57800" y="3106"/>
                </a:lnTo>
                <a:lnTo>
                  <a:pt x="61285" y="2700"/>
                </a:lnTo>
                <a:lnTo>
                  <a:pt x="61285" y="0"/>
                </a:lnTo>
                <a:lnTo>
                  <a:pt x="24960" y="0"/>
                </a:lnTo>
                <a:lnTo>
                  <a:pt x="24960" y="2700"/>
                </a:lnTo>
                <a:lnTo>
                  <a:pt x="27632" y="2932"/>
                </a:lnTo>
                <a:lnTo>
                  <a:pt x="29708" y="3556"/>
                </a:lnTo>
                <a:lnTo>
                  <a:pt x="32670" y="5588"/>
                </a:lnTo>
                <a:lnTo>
                  <a:pt x="33991" y="7403"/>
                </a:lnTo>
                <a:lnTo>
                  <a:pt x="35152" y="10016"/>
                </a:lnTo>
                <a:lnTo>
                  <a:pt x="36314" y="12513"/>
                </a:lnTo>
                <a:lnTo>
                  <a:pt x="37519" y="15344"/>
                </a:lnTo>
                <a:lnTo>
                  <a:pt x="38767" y="18508"/>
                </a:lnTo>
                <a:lnTo>
                  <a:pt x="40016" y="21673"/>
                </a:lnTo>
                <a:lnTo>
                  <a:pt x="40640" y="23836"/>
                </a:lnTo>
                <a:lnTo>
                  <a:pt x="40466" y="26042"/>
                </a:lnTo>
                <a:lnTo>
                  <a:pt x="24786" y="59662"/>
                </a:lnTo>
                <a:lnTo>
                  <a:pt x="15090" y="35509"/>
                </a:lnTo>
                <a:lnTo>
                  <a:pt x="14928" y="33068"/>
                </a:lnTo>
                <a:lnTo>
                  <a:pt x="11280" y="20638"/>
                </a:lnTo>
                <a:lnTo>
                  <a:pt x="9542" y="21165"/>
                </a:lnTo>
                <a:lnTo>
                  <a:pt x="7335" y="15082"/>
                </a:lnTo>
                <a:lnTo>
                  <a:pt x="7161" y="14603"/>
                </a:lnTo>
                <a:lnTo>
                  <a:pt x="5971" y="10480"/>
                </a:lnTo>
                <a:lnTo>
                  <a:pt x="5971" y="6416"/>
                </a:lnTo>
                <a:lnTo>
                  <a:pt x="6682" y="4863"/>
                </a:lnTo>
                <a:lnTo>
                  <a:pt x="0" y="6950"/>
                </a:lnTo>
                <a:lnTo>
                  <a:pt x="4108" y="10539"/>
                </a:lnTo>
                <a:lnTo>
                  <a:pt x="10625" y="60624"/>
                </a:lnTo>
                <a:lnTo>
                  <a:pt x="10936" y="24939"/>
                </a:lnTo>
                <a:lnTo>
                  <a:pt x="12707" y="29526"/>
                </a:lnTo>
                <a:lnTo>
                  <a:pt x="14856" y="34926"/>
                </a:lnTo>
                <a:lnTo>
                  <a:pt x="15432" y="40675"/>
                </a:lnTo>
                <a:lnTo>
                  <a:pt x="19211" y="81786"/>
                </a:lnTo>
                <a:lnTo>
                  <a:pt x="19734" y="82308"/>
                </a:lnTo>
                <a:lnTo>
                  <a:pt x="21650" y="81611"/>
                </a:lnTo>
                <a:lnTo>
                  <a:pt x="44560" y="33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175013" y="3380962"/>
            <a:ext cx="1847" cy="11438"/>
          </a:xfrm>
          <a:custGeom>
            <a:avLst/>
            <a:gdLst/>
            <a:ahLst/>
            <a:cxnLst/>
            <a:rect l="l" t="t" r="r" b="b"/>
            <a:pathLst>
              <a:path w="2032" h="12963">
                <a:moveTo>
                  <a:pt x="29" y="0"/>
                </a:moveTo>
                <a:lnTo>
                  <a:pt x="0" y="12963"/>
                </a:lnTo>
                <a:lnTo>
                  <a:pt x="813" y="10321"/>
                </a:lnTo>
                <a:lnTo>
                  <a:pt x="2032" y="2206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166724" y="3395717"/>
            <a:ext cx="6968" cy="28743"/>
          </a:xfrm>
          <a:custGeom>
            <a:avLst/>
            <a:gdLst/>
            <a:ahLst/>
            <a:cxnLst/>
            <a:rect l="l" t="t" r="r" b="b"/>
            <a:pathLst>
              <a:path w="7665" h="32575">
                <a:moveTo>
                  <a:pt x="4878" y="13761"/>
                </a:moveTo>
                <a:lnTo>
                  <a:pt x="1304" y="32575"/>
                </a:lnTo>
                <a:lnTo>
                  <a:pt x="7641" y="16953"/>
                </a:lnTo>
                <a:lnTo>
                  <a:pt x="7665" y="0"/>
                </a:lnTo>
                <a:lnTo>
                  <a:pt x="2939" y="11522"/>
                </a:lnTo>
                <a:lnTo>
                  <a:pt x="0" y="32574"/>
                </a:lnTo>
                <a:lnTo>
                  <a:pt x="1304" y="32575"/>
                </a:lnTo>
                <a:lnTo>
                  <a:pt x="4878" y="13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178903" y="3379656"/>
            <a:ext cx="8543" cy="18500"/>
          </a:xfrm>
          <a:custGeom>
            <a:avLst/>
            <a:gdLst/>
            <a:ahLst/>
            <a:cxnLst/>
            <a:rect l="l" t="t" r="r" b="b"/>
            <a:pathLst>
              <a:path w="9397" h="20967">
                <a:moveTo>
                  <a:pt x="6406" y="0"/>
                </a:moveTo>
                <a:lnTo>
                  <a:pt x="3212" y="1248"/>
                </a:lnTo>
                <a:lnTo>
                  <a:pt x="889" y="3744"/>
                </a:lnTo>
                <a:lnTo>
                  <a:pt x="0" y="20967"/>
                </a:lnTo>
                <a:lnTo>
                  <a:pt x="4548" y="9754"/>
                </a:lnTo>
                <a:lnTo>
                  <a:pt x="6232" y="5631"/>
                </a:lnTo>
                <a:lnTo>
                  <a:pt x="7538" y="3019"/>
                </a:lnTo>
                <a:lnTo>
                  <a:pt x="9397" y="812"/>
                </a:lnTo>
                <a:lnTo>
                  <a:pt x="6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176491" y="3385163"/>
            <a:ext cx="1108" cy="10272"/>
          </a:xfrm>
          <a:custGeom>
            <a:avLst/>
            <a:gdLst/>
            <a:ahLst/>
            <a:cxnLst/>
            <a:rect l="l" t="t" r="r" b="b"/>
            <a:pathLst>
              <a:path w="1219" h="11642">
                <a:moveTo>
                  <a:pt x="58" y="2932"/>
                </a:moveTo>
                <a:lnTo>
                  <a:pt x="1219" y="0"/>
                </a:lnTo>
                <a:lnTo>
                  <a:pt x="406" y="929"/>
                </a:lnTo>
                <a:lnTo>
                  <a:pt x="0" y="2917"/>
                </a:lnTo>
                <a:lnTo>
                  <a:pt x="58" y="11642"/>
                </a:lnTo>
                <a:lnTo>
                  <a:pt x="58" y="2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178893" y="3376044"/>
            <a:ext cx="30435" cy="22901"/>
          </a:xfrm>
          <a:custGeom>
            <a:avLst/>
            <a:gdLst/>
            <a:ahLst/>
            <a:cxnLst/>
            <a:rect l="l" t="t" r="r" b="b"/>
            <a:pathLst>
              <a:path w="33478" h="25955">
                <a:moveTo>
                  <a:pt x="21065" y="1742"/>
                </a:moveTo>
                <a:lnTo>
                  <a:pt x="17378" y="580"/>
                </a:lnTo>
                <a:lnTo>
                  <a:pt x="13995" y="0"/>
                </a:lnTo>
                <a:lnTo>
                  <a:pt x="3890" y="0"/>
                </a:lnTo>
                <a:lnTo>
                  <a:pt x="0" y="1393"/>
                </a:lnTo>
                <a:lnTo>
                  <a:pt x="12049" y="1393"/>
                </a:lnTo>
                <a:lnTo>
                  <a:pt x="10481" y="4093"/>
                </a:lnTo>
                <a:lnTo>
                  <a:pt x="11582" y="4093"/>
                </a:lnTo>
                <a:lnTo>
                  <a:pt x="12049" y="3919"/>
                </a:lnTo>
                <a:lnTo>
                  <a:pt x="17276" y="4093"/>
                </a:lnTo>
                <a:lnTo>
                  <a:pt x="22473" y="6996"/>
                </a:lnTo>
                <a:lnTo>
                  <a:pt x="26074" y="12803"/>
                </a:lnTo>
                <a:lnTo>
                  <a:pt x="28048" y="15939"/>
                </a:lnTo>
                <a:lnTo>
                  <a:pt x="29616" y="20323"/>
                </a:lnTo>
                <a:lnTo>
                  <a:pt x="30778" y="25955"/>
                </a:lnTo>
                <a:lnTo>
                  <a:pt x="33478" y="25955"/>
                </a:lnTo>
                <a:lnTo>
                  <a:pt x="32868" y="1654"/>
                </a:lnTo>
                <a:lnTo>
                  <a:pt x="30778" y="1654"/>
                </a:lnTo>
                <a:lnTo>
                  <a:pt x="30023" y="2758"/>
                </a:lnTo>
                <a:lnTo>
                  <a:pt x="28339" y="3483"/>
                </a:lnTo>
                <a:lnTo>
                  <a:pt x="26829" y="3483"/>
                </a:lnTo>
                <a:lnTo>
                  <a:pt x="24753" y="2903"/>
                </a:lnTo>
                <a:lnTo>
                  <a:pt x="21065" y="1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166566" y="3377888"/>
            <a:ext cx="48226" cy="70319"/>
          </a:xfrm>
          <a:custGeom>
            <a:avLst/>
            <a:gdLst/>
            <a:ahLst/>
            <a:cxnLst/>
            <a:rect l="l" t="t" r="r" b="b"/>
            <a:pathLst>
              <a:path w="53049" h="79695">
                <a:moveTo>
                  <a:pt x="13570" y="22971"/>
                </a:moveTo>
                <a:lnTo>
                  <a:pt x="8536" y="18581"/>
                </a:lnTo>
                <a:lnTo>
                  <a:pt x="9320" y="3483"/>
                </a:lnTo>
                <a:lnTo>
                  <a:pt x="11324" y="5690"/>
                </a:lnTo>
                <a:lnTo>
                  <a:pt x="11324" y="7839"/>
                </a:lnTo>
                <a:lnTo>
                  <a:pt x="11324" y="5690"/>
                </a:lnTo>
                <a:lnTo>
                  <a:pt x="10104" y="13805"/>
                </a:lnTo>
                <a:lnTo>
                  <a:pt x="9291" y="16447"/>
                </a:lnTo>
                <a:lnTo>
                  <a:pt x="9320" y="3483"/>
                </a:lnTo>
                <a:lnTo>
                  <a:pt x="8536" y="18581"/>
                </a:lnTo>
                <a:lnTo>
                  <a:pt x="10975" y="19887"/>
                </a:lnTo>
                <a:lnTo>
                  <a:pt x="10917" y="11163"/>
                </a:lnTo>
                <a:lnTo>
                  <a:pt x="11324" y="9174"/>
                </a:lnTo>
                <a:lnTo>
                  <a:pt x="12137" y="8245"/>
                </a:lnTo>
                <a:lnTo>
                  <a:pt x="11614" y="0"/>
                </a:lnTo>
                <a:lnTo>
                  <a:pt x="8351" y="2936"/>
                </a:lnTo>
                <a:lnTo>
                  <a:pt x="6968" y="4180"/>
                </a:lnTo>
                <a:lnTo>
                  <a:pt x="2322" y="8361"/>
                </a:lnTo>
                <a:lnTo>
                  <a:pt x="0" y="13703"/>
                </a:lnTo>
                <a:lnTo>
                  <a:pt x="0" y="25491"/>
                </a:lnTo>
                <a:lnTo>
                  <a:pt x="1684" y="30078"/>
                </a:lnTo>
                <a:lnTo>
                  <a:pt x="3113" y="31729"/>
                </a:lnTo>
                <a:lnTo>
                  <a:pt x="7839" y="20206"/>
                </a:lnTo>
                <a:lnTo>
                  <a:pt x="7815" y="37160"/>
                </a:lnTo>
                <a:lnTo>
                  <a:pt x="8420" y="37859"/>
                </a:lnTo>
                <a:lnTo>
                  <a:pt x="13676" y="41720"/>
                </a:lnTo>
                <a:lnTo>
                  <a:pt x="20819" y="45552"/>
                </a:lnTo>
                <a:lnTo>
                  <a:pt x="30575" y="51127"/>
                </a:lnTo>
                <a:lnTo>
                  <a:pt x="34233" y="53275"/>
                </a:lnTo>
                <a:lnTo>
                  <a:pt x="36789" y="55482"/>
                </a:lnTo>
                <a:lnTo>
                  <a:pt x="38240" y="57746"/>
                </a:lnTo>
                <a:lnTo>
                  <a:pt x="39692" y="60011"/>
                </a:lnTo>
                <a:lnTo>
                  <a:pt x="40418" y="62362"/>
                </a:lnTo>
                <a:lnTo>
                  <a:pt x="40418" y="68634"/>
                </a:lnTo>
                <a:lnTo>
                  <a:pt x="39155" y="71754"/>
                </a:lnTo>
                <a:lnTo>
                  <a:pt x="36629" y="74164"/>
                </a:lnTo>
                <a:lnTo>
                  <a:pt x="40200" y="79695"/>
                </a:lnTo>
                <a:lnTo>
                  <a:pt x="45340" y="75340"/>
                </a:lnTo>
                <a:lnTo>
                  <a:pt x="50479" y="70985"/>
                </a:lnTo>
                <a:lnTo>
                  <a:pt x="53049" y="65382"/>
                </a:lnTo>
                <a:lnTo>
                  <a:pt x="53049" y="58530"/>
                </a:lnTo>
                <a:lnTo>
                  <a:pt x="52620" y="54527"/>
                </a:lnTo>
                <a:lnTo>
                  <a:pt x="46892" y="44175"/>
                </a:lnTo>
                <a:lnTo>
                  <a:pt x="34495" y="35013"/>
                </a:lnTo>
                <a:lnTo>
                  <a:pt x="22996" y="28830"/>
                </a:lnTo>
                <a:lnTo>
                  <a:pt x="14982" y="24649"/>
                </a:lnTo>
                <a:lnTo>
                  <a:pt x="13570" y="22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106574" y="3399279"/>
            <a:ext cx="7805" cy="50158"/>
          </a:xfrm>
          <a:custGeom>
            <a:avLst/>
            <a:gdLst/>
            <a:ahLst/>
            <a:cxnLst/>
            <a:rect l="l" t="t" r="r" b="b"/>
            <a:pathLst>
              <a:path w="8586" h="56846">
                <a:moveTo>
                  <a:pt x="3086" y="28752"/>
                </a:moveTo>
                <a:lnTo>
                  <a:pt x="8586" y="56846"/>
                </a:lnTo>
                <a:lnTo>
                  <a:pt x="4807" y="15735"/>
                </a:lnTo>
                <a:lnTo>
                  <a:pt x="4230" y="9987"/>
                </a:lnTo>
                <a:lnTo>
                  <a:pt x="2082" y="4586"/>
                </a:lnTo>
                <a:lnTo>
                  <a:pt x="311" y="0"/>
                </a:lnTo>
                <a:lnTo>
                  <a:pt x="0" y="35684"/>
                </a:lnTo>
                <a:lnTo>
                  <a:pt x="8586" y="56846"/>
                </a:lnTo>
                <a:lnTo>
                  <a:pt x="3086" y="28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393498" y="3409321"/>
            <a:ext cx="9215" cy="26923"/>
          </a:xfrm>
          <a:custGeom>
            <a:avLst/>
            <a:gdLst/>
            <a:ahLst/>
            <a:cxnLst/>
            <a:rect l="l" t="t" r="r" b="b"/>
            <a:pathLst>
              <a:path w="10137" h="30513">
                <a:moveTo>
                  <a:pt x="1277" y="12853"/>
                </a:moveTo>
                <a:lnTo>
                  <a:pt x="0" y="0"/>
                </a:lnTo>
                <a:lnTo>
                  <a:pt x="1310" y="25084"/>
                </a:lnTo>
                <a:lnTo>
                  <a:pt x="3343" y="30513"/>
                </a:lnTo>
                <a:lnTo>
                  <a:pt x="5864" y="26521"/>
                </a:lnTo>
                <a:lnTo>
                  <a:pt x="6827" y="24997"/>
                </a:lnTo>
                <a:lnTo>
                  <a:pt x="10137" y="18029"/>
                </a:lnTo>
                <a:lnTo>
                  <a:pt x="7698" y="16548"/>
                </a:lnTo>
                <a:lnTo>
                  <a:pt x="5109" y="24945"/>
                </a:lnTo>
                <a:lnTo>
                  <a:pt x="4099" y="21759"/>
                </a:lnTo>
                <a:lnTo>
                  <a:pt x="1277" y="128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397225" y="3423922"/>
            <a:ext cx="3271" cy="7408"/>
          </a:xfrm>
          <a:custGeom>
            <a:avLst/>
            <a:gdLst/>
            <a:ahLst/>
            <a:cxnLst/>
            <a:rect l="l" t="t" r="r" b="b"/>
            <a:pathLst>
              <a:path w="3598" h="8396">
                <a:moveTo>
                  <a:pt x="230" y="4935"/>
                </a:moveTo>
                <a:lnTo>
                  <a:pt x="0" y="5210"/>
                </a:lnTo>
                <a:lnTo>
                  <a:pt x="1009" y="8396"/>
                </a:lnTo>
                <a:lnTo>
                  <a:pt x="3598" y="0"/>
                </a:lnTo>
                <a:lnTo>
                  <a:pt x="230" y="4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378688" y="3387148"/>
            <a:ext cx="24545" cy="62066"/>
          </a:xfrm>
          <a:custGeom>
            <a:avLst/>
            <a:gdLst/>
            <a:ahLst/>
            <a:cxnLst/>
            <a:rect l="l" t="t" r="r" b="b"/>
            <a:pathLst>
              <a:path w="27000" h="70342">
                <a:moveTo>
                  <a:pt x="4373" y="49738"/>
                </a:moveTo>
                <a:lnTo>
                  <a:pt x="9256" y="56781"/>
                </a:lnTo>
                <a:lnTo>
                  <a:pt x="7088" y="5182"/>
                </a:lnTo>
                <a:lnTo>
                  <a:pt x="7785" y="7853"/>
                </a:lnTo>
                <a:lnTo>
                  <a:pt x="8903" y="9885"/>
                </a:lnTo>
                <a:lnTo>
                  <a:pt x="9256" y="56781"/>
                </a:lnTo>
                <a:lnTo>
                  <a:pt x="11585" y="60141"/>
                </a:lnTo>
                <a:lnTo>
                  <a:pt x="13346" y="61779"/>
                </a:lnTo>
                <a:lnTo>
                  <a:pt x="15845" y="64102"/>
                </a:lnTo>
                <a:lnTo>
                  <a:pt x="27000" y="70342"/>
                </a:lnTo>
                <a:lnTo>
                  <a:pt x="15974" y="59705"/>
                </a:lnTo>
                <a:lnTo>
                  <a:pt x="14928" y="52476"/>
                </a:lnTo>
                <a:lnTo>
                  <a:pt x="10224" y="56425"/>
                </a:lnTo>
                <a:lnTo>
                  <a:pt x="10442" y="11279"/>
                </a:lnTo>
                <a:lnTo>
                  <a:pt x="11019" y="0"/>
                </a:lnTo>
                <a:lnTo>
                  <a:pt x="7251" y="4712"/>
                </a:lnTo>
                <a:lnTo>
                  <a:pt x="7067" y="5097"/>
                </a:lnTo>
                <a:lnTo>
                  <a:pt x="1812" y="16129"/>
                </a:lnTo>
                <a:lnTo>
                  <a:pt x="0" y="29308"/>
                </a:lnTo>
                <a:lnTo>
                  <a:pt x="606" y="37471"/>
                </a:lnTo>
                <a:lnTo>
                  <a:pt x="4373" y="49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392260" y="3376581"/>
            <a:ext cx="58491" cy="74469"/>
          </a:xfrm>
          <a:custGeom>
            <a:avLst/>
            <a:gdLst/>
            <a:ahLst/>
            <a:cxnLst/>
            <a:rect l="l" t="t" r="r" b="b"/>
            <a:pathLst>
              <a:path w="64340" h="84398">
                <a:moveTo>
                  <a:pt x="7055" y="22863"/>
                </a:moveTo>
                <a:lnTo>
                  <a:pt x="8391" y="21208"/>
                </a:lnTo>
                <a:lnTo>
                  <a:pt x="9059" y="19422"/>
                </a:lnTo>
                <a:lnTo>
                  <a:pt x="9059" y="13035"/>
                </a:lnTo>
                <a:lnTo>
                  <a:pt x="8506" y="12170"/>
                </a:lnTo>
                <a:lnTo>
                  <a:pt x="10071" y="9754"/>
                </a:lnTo>
                <a:lnTo>
                  <a:pt x="13439" y="6735"/>
                </a:lnTo>
                <a:lnTo>
                  <a:pt x="17417" y="5225"/>
                </a:lnTo>
                <a:lnTo>
                  <a:pt x="30483" y="5225"/>
                </a:lnTo>
                <a:lnTo>
                  <a:pt x="36958" y="9667"/>
                </a:lnTo>
                <a:lnTo>
                  <a:pt x="41430" y="18551"/>
                </a:lnTo>
                <a:lnTo>
                  <a:pt x="43054" y="22030"/>
                </a:lnTo>
                <a:lnTo>
                  <a:pt x="46867" y="34158"/>
                </a:lnTo>
                <a:lnTo>
                  <a:pt x="48137" y="46946"/>
                </a:lnTo>
                <a:lnTo>
                  <a:pt x="48137" y="56643"/>
                </a:lnTo>
                <a:lnTo>
                  <a:pt x="46381" y="64482"/>
                </a:lnTo>
                <a:lnTo>
                  <a:pt x="42867" y="70462"/>
                </a:lnTo>
                <a:lnTo>
                  <a:pt x="39354" y="76443"/>
                </a:lnTo>
                <a:lnTo>
                  <a:pt x="34345" y="79434"/>
                </a:lnTo>
                <a:lnTo>
                  <a:pt x="19537" y="79434"/>
                </a:lnTo>
                <a:lnTo>
                  <a:pt x="13047" y="74963"/>
                </a:lnTo>
                <a:lnTo>
                  <a:pt x="8372" y="66020"/>
                </a:lnTo>
                <a:lnTo>
                  <a:pt x="7225" y="63625"/>
                </a:lnTo>
                <a:lnTo>
                  <a:pt x="4703" y="67617"/>
                </a:lnTo>
                <a:lnTo>
                  <a:pt x="2671" y="62188"/>
                </a:lnTo>
                <a:lnTo>
                  <a:pt x="1360" y="37103"/>
                </a:lnTo>
                <a:lnTo>
                  <a:pt x="1475" y="32786"/>
                </a:lnTo>
                <a:lnTo>
                  <a:pt x="2877" y="25345"/>
                </a:lnTo>
                <a:lnTo>
                  <a:pt x="871" y="25345"/>
                </a:lnTo>
                <a:lnTo>
                  <a:pt x="0" y="64452"/>
                </a:lnTo>
                <a:lnTo>
                  <a:pt x="1045" y="71682"/>
                </a:lnTo>
                <a:lnTo>
                  <a:pt x="12071" y="82318"/>
                </a:lnTo>
                <a:lnTo>
                  <a:pt x="24966" y="84398"/>
                </a:lnTo>
                <a:lnTo>
                  <a:pt x="31179" y="83962"/>
                </a:lnTo>
                <a:lnTo>
                  <a:pt x="43343" y="79907"/>
                </a:lnTo>
                <a:lnTo>
                  <a:pt x="53364" y="71594"/>
                </a:lnTo>
                <a:lnTo>
                  <a:pt x="57456" y="66071"/>
                </a:lnTo>
                <a:lnTo>
                  <a:pt x="62619" y="54475"/>
                </a:lnTo>
                <a:lnTo>
                  <a:pt x="64340" y="41459"/>
                </a:lnTo>
                <a:lnTo>
                  <a:pt x="63835" y="33852"/>
                </a:lnTo>
                <a:lnTo>
                  <a:pt x="60188" y="21421"/>
                </a:lnTo>
                <a:lnTo>
                  <a:pt x="53016" y="11322"/>
                </a:lnTo>
                <a:lnTo>
                  <a:pt x="48907" y="7733"/>
                </a:lnTo>
                <a:lnTo>
                  <a:pt x="37687" y="1933"/>
                </a:lnTo>
                <a:lnTo>
                  <a:pt x="24444" y="0"/>
                </a:lnTo>
                <a:lnTo>
                  <a:pt x="18577" y="365"/>
                </a:lnTo>
                <a:lnTo>
                  <a:pt x="6431" y="8927"/>
                </a:lnTo>
                <a:lnTo>
                  <a:pt x="4068" y="19019"/>
                </a:lnTo>
                <a:lnTo>
                  <a:pt x="3658" y="25345"/>
                </a:lnTo>
                <a:lnTo>
                  <a:pt x="7055" y="22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339678" y="3376197"/>
            <a:ext cx="55409" cy="73931"/>
          </a:xfrm>
          <a:custGeom>
            <a:avLst/>
            <a:gdLst/>
            <a:ahLst/>
            <a:cxnLst/>
            <a:rect l="l" t="t" r="r" b="b"/>
            <a:pathLst>
              <a:path w="60950" h="83789">
                <a:moveTo>
                  <a:pt x="13850" y="45523"/>
                </a:moveTo>
                <a:lnTo>
                  <a:pt x="13850" y="27174"/>
                </a:lnTo>
                <a:lnTo>
                  <a:pt x="16129" y="19495"/>
                </a:lnTo>
                <a:lnTo>
                  <a:pt x="20688" y="13718"/>
                </a:lnTo>
                <a:lnTo>
                  <a:pt x="25247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8" y="5661"/>
                </a:lnTo>
                <a:lnTo>
                  <a:pt x="45035" y="6881"/>
                </a:lnTo>
                <a:lnTo>
                  <a:pt x="46893" y="8158"/>
                </a:lnTo>
                <a:lnTo>
                  <a:pt x="48200" y="10335"/>
                </a:lnTo>
                <a:lnTo>
                  <a:pt x="48955" y="13413"/>
                </a:lnTo>
                <a:lnTo>
                  <a:pt x="49979" y="17509"/>
                </a:lnTo>
                <a:lnTo>
                  <a:pt x="50162" y="17124"/>
                </a:lnTo>
                <a:lnTo>
                  <a:pt x="53930" y="12411"/>
                </a:lnTo>
                <a:lnTo>
                  <a:pt x="54893" y="25084"/>
                </a:lnTo>
                <a:lnTo>
                  <a:pt x="56678" y="25781"/>
                </a:lnTo>
                <a:lnTo>
                  <a:pt x="60950" y="6996"/>
                </a:lnTo>
                <a:lnTo>
                  <a:pt x="59016" y="5618"/>
                </a:lnTo>
                <a:lnTo>
                  <a:pt x="53760" y="1872"/>
                </a:lnTo>
                <a:lnTo>
                  <a:pt x="47503" y="0"/>
                </a:lnTo>
                <a:lnTo>
                  <a:pt x="40244" y="0"/>
                </a:lnTo>
                <a:lnTo>
                  <a:pt x="33623" y="502"/>
                </a:lnTo>
                <a:lnTo>
                  <a:pt x="21547" y="4646"/>
                </a:lnTo>
                <a:lnTo>
                  <a:pt x="11411" y="12978"/>
                </a:lnTo>
                <a:lnTo>
                  <a:pt x="6743" y="19249"/>
                </a:lnTo>
                <a:lnTo>
                  <a:pt x="1685" y="30871"/>
                </a:lnTo>
                <a:lnTo>
                  <a:pt x="0" y="43985"/>
                </a:lnTo>
                <a:lnTo>
                  <a:pt x="332" y="50295"/>
                </a:lnTo>
                <a:lnTo>
                  <a:pt x="3628" y="62979"/>
                </a:lnTo>
                <a:lnTo>
                  <a:pt x="10453" y="73075"/>
                </a:lnTo>
                <a:lnTo>
                  <a:pt x="22111" y="81294"/>
                </a:lnTo>
                <a:lnTo>
                  <a:pt x="34495" y="83789"/>
                </a:lnTo>
                <a:lnTo>
                  <a:pt x="36162" y="83746"/>
                </a:lnTo>
                <a:lnTo>
                  <a:pt x="48254" y="80506"/>
                </a:lnTo>
                <a:lnTo>
                  <a:pt x="56258" y="74190"/>
                </a:lnTo>
                <a:lnTo>
                  <a:pt x="54496" y="72553"/>
                </a:lnTo>
                <a:lnTo>
                  <a:pt x="52167" y="69193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5" y="60359"/>
                </a:lnTo>
                <a:lnTo>
                  <a:pt x="16361" y="53391"/>
                </a:lnTo>
                <a:lnTo>
                  <a:pt x="13850" y="45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385133" y="3391722"/>
            <a:ext cx="1970" cy="45529"/>
          </a:xfrm>
          <a:custGeom>
            <a:avLst/>
            <a:gdLst/>
            <a:ahLst/>
            <a:cxnLst/>
            <a:rect l="l" t="t" r="r" b="b"/>
            <a:pathLst>
              <a:path w="2167" h="51599">
                <a:moveTo>
                  <a:pt x="696" y="2670"/>
                </a:moveTo>
                <a:lnTo>
                  <a:pt x="0" y="0"/>
                </a:lnTo>
                <a:lnTo>
                  <a:pt x="2167" y="51599"/>
                </a:lnTo>
                <a:lnTo>
                  <a:pt x="1814" y="4703"/>
                </a:lnTo>
                <a:lnTo>
                  <a:pt x="696" y="2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446690" y="3376275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7">
                <a:moveTo>
                  <a:pt x="83798" y="82047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4"/>
                </a:lnTo>
                <a:lnTo>
                  <a:pt x="73664" y="74876"/>
                </a:lnTo>
                <a:lnTo>
                  <a:pt x="72822" y="71856"/>
                </a:lnTo>
                <a:lnTo>
                  <a:pt x="72822" y="27000"/>
                </a:lnTo>
                <a:lnTo>
                  <a:pt x="70469" y="12603"/>
                </a:lnTo>
                <a:lnTo>
                  <a:pt x="63415" y="3397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8"/>
                </a:lnTo>
                <a:lnTo>
                  <a:pt x="35482" y="6125"/>
                </a:lnTo>
                <a:lnTo>
                  <a:pt x="31301" y="9552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6"/>
                </a:lnTo>
                <a:lnTo>
                  <a:pt x="2046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2" y="14197"/>
                </a:lnTo>
                <a:lnTo>
                  <a:pt x="11149" y="15706"/>
                </a:lnTo>
                <a:lnTo>
                  <a:pt x="11498" y="18320"/>
                </a:lnTo>
                <a:lnTo>
                  <a:pt x="11498" y="71537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4" y="82047"/>
                </a:lnTo>
                <a:lnTo>
                  <a:pt x="38414" y="79608"/>
                </a:lnTo>
                <a:lnTo>
                  <a:pt x="34407" y="79492"/>
                </a:lnTo>
                <a:lnTo>
                  <a:pt x="31475" y="78722"/>
                </a:lnTo>
                <a:lnTo>
                  <a:pt x="29616" y="77300"/>
                </a:lnTo>
                <a:lnTo>
                  <a:pt x="27758" y="75877"/>
                </a:lnTo>
                <a:lnTo>
                  <a:pt x="26829" y="73076"/>
                </a:lnTo>
                <a:lnTo>
                  <a:pt x="26829" y="20120"/>
                </a:lnTo>
                <a:lnTo>
                  <a:pt x="29965" y="17042"/>
                </a:lnTo>
                <a:lnTo>
                  <a:pt x="32520" y="14836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3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7"/>
                </a:lnTo>
                <a:lnTo>
                  <a:pt x="83798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533403" y="3376043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2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6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3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7" y="10336"/>
                </a:lnTo>
                <a:lnTo>
                  <a:pt x="14460" y="7838"/>
                </a:lnTo>
                <a:lnTo>
                  <a:pt x="16782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0"/>
                </a:lnTo>
                <a:lnTo>
                  <a:pt x="2322" y="10452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619561" y="3341384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4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699"/>
                </a:lnTo>
                <a:lnTo>
                  <a:pt x="871" y="4499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6"/>
                </a:lnTo>
                <a:lnTo>
                  <a:pt x="4355" y="17317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7"/>
                </a:lnTo>
                <a:lnTo>
                  <a:pt x="15461" y="15546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609426" y="3376351"/>
            <a:ext cx="38485" cy="72317"/>
          </a:xfrm>
          <a:custGeom>
            <a:avLst/>
            <a:gdLst/>
            <a:ahLst/>
            <a:cxnLst/>
            <a:rect l="l" t="t" r="r" b="b"/>
            <a:pathLst>
              <a:path w="42334" h="81959">
                <a:moveTo>
                  <a:pt x="14692" y="5225"/>
                </a:moveTo>
                <a:lnTo>
                  <a:pt x="4529" y="8535"/>
                </a:lnTo>
                <a:lnTo>
                  <a:pt x="784" y="9754"/>
                </a:lnTo>
                <a:lnTo>
                  <a:pt x="784" y="12454"/>
                </a:lnTo>
                <a:lnTo>
                  <a:pt x="3687" y="11641"/>
                </a:lnTo>
                <a:lnTo>
                  <a:pt x="5444" y="11177"/>
                </a:lnTo>
                <a:lnTo>
                  <a:pt x="6053" y="11061"/>
                </a:lnTo>
                <a:lnTo>
                  <a:pt x="7926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09"/>
                </a:lnTo>
                <a:lnTo>
                  <a:pt x="14198" y="18522"/>
                </a:lnTo>
                <a:lnTo>
                  <a:pt x="14198" y="70636"/>
                </a:lnTo>
                <a:lnTo>
                  <a:pt x="13385" y="74803"/>
                </a:lnTo>
                <a:lnTo>
                  <a:pt x="11759" y="76341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0"/>
                </a:lnTo>
                <a:lnTo>
                  <a:pt x="0" y="81959"/>
                </a:lnTo>
                <a:lnTo>
                  <a:pt x="42334" y="81959"/>
                </a:lnTo>
                <a:lnTo>
                  <a:pt x="42334" y="79520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7" y="2728"/>
                </a:lnTo>
                <a:lnTo>
                  <a:pt x="14692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671921" y="3376582"/>
            <a:ext cx="103689" cy="73547"/>
          </a:xfrm>
          <a:custGeom>
            <a:avLst/>
            <a:gdLst/>
            <a:ahLst/>
            <a:cxnLst/>
            <a:rect l="l" t="t" r="r" b="b"/>
            <a:pathLst>
              <a:path w="114058" h="83353">
                <a:moveTo>
                  <a:pt x="0" y="45378"/>
                </a:moveTo>
                <a:lnTo>
                  <a:pt x="83" y="48211"/>
                </a:lnTo>
                <a:lnTo>
                  <a:pt x="2755" y="60795"/>
                </a:lnTo>
                <a:lnTo>
                  <a:pt x="9190" y="71900"/>
                </a:lnTo>
                <a:lnTo>
                  <a:pt x="20325" y="80741"/>
                </a:lnTo>
                <a:lnTo>
                  <a:pt x="33188" y="83353"/>
                </a:lnTo>
                <a:lnTo>
                  <a:pt x="38763" y="83353"/>
                </a:lnTo>
                <a:lnTo>
                  <a:pt x="43670" y="82046"/>
                </a:lnTo>
                <a:lnTo>
                  <a:pt x="47909" y="79434"/>
                </a:lnTo>
                <a:lnTo>
                  <a:pt x="50290" y="77924"/>
                </a:lnTo>
                <a:lnTo>
                  <a:pt x="53107" y="75398"/>
                </a:lnTo>
                <a:lnTo>
                  <a:pt x="55742" y="72527"/>
                </a:lnTo>
                <a:lnTo>
                  <a:pt x="54868" y="71420"/>
                </a:lnTo>
                <a:lnTo>
                  <a:pt x="54965" y="67269"/>
                </a:lnTo>
                <a:lnTo>
                  <a:pt x="56359" y="64743"/>
                </a:lnTo>
                <a:lnTo>
                  <a:pt x="56359" y="62362"/>
                </a:lnTo>
                <a:lnTo>
                  <a:pt x="56693" y="73731"/>
                </a:lnTo>
                <a:lnTo>
                  <a:pt x="56969" y="83353"/>
                </a:lnTo>
                <a:lnTo>
                  <a:pt x="65428" y="80174"/>
                </a:lnTo>
                <a:lnTo>
                  <a:pt x="60718" y="47361"/>
                </a:lnTo>
                <a:lnTo>
                  <a:pt x="58744" y="32575"/>
                </a:lnTo>
                <a:lnTo>
                  <a:pt x="114058" y="32575"/>
                </a:lnTo>
                <a:lnTo>
                  <a:pt x="114056" y="32102"/>
                </a:lnTo>
                <a:lnTo>
                  <a:pt x="111679" y="18576"/>
                </a:lnTo>
                <a:lnTo>
                  <a:pt x="104825" y="8492"/>
                </a:lnTo>
                <a:lnTo>
                  <a:pt x="98669" y="2830"/>
                </a:lnTo>
                <a:lnTo>
                  <a:pt x="91497" y="0"/>
                </a:lnTo>
                <a:lnTo>
                  <a:pt x="84935" y="6358"/>
                </a:lnTo>
                <a:lnTo>
                  <a:pt x="89697" y="8913"/>
                </a:lnTo>
                <a:lnTo>
                  <a:pt x="92542" y="14023"/>
                </a:lnTo>
                <a:lnTo>
                  <a:pt x="94110" y="16868"/>
                </a:lnTo>
                <a:lnTo>
                  <a:pt x="95214" y="21193"/>
                </a:lnTo>
                <a:lnTo>
                  <a:pt x="95852" y="27000"/>
                </a:lnTo>
                <a:lnTo>
                  <a:pt x="59092" y="27000"/>
                </a:lnTo>
                <a:lnTo>
                  <a:pt x="56359" y="17448"/>
                </a:lnTo>
                <a:lnTo>
                  <a:pt x="56359" y="24997"/>
                </a:lnTo>
                <a:lnTo>
                  <a:pt x="56359" y="17448"/>
                </a:lnTo>
                <a:lnTo>
                  <a:pt x="55174" y="14321"/>
                </a:lnTo>
                <a:lnTo>
                  <a:pt x="52490" y="18132"/>
                </a:lnTo>
                <a:lnTo>
                  <a:pt x="47577" y="29779"/>
                </a:lnTo>
                <a:lnTo>
                  <a:pt x="45939" y="42940"/>
                </a:lnTo>
                <a:lnTo>
                  <a:pt x="46137" y="47658"/>
                </a:lnTo>
                <a:lnTo>
                  <a:pt x="48886" y="60217"/>
                </a:lnTo>
                <a:lnTo>
                  <a:pt x="53434" y="68736"/>
                </a:lnTo>
                <a:lnTo>
                  <a:pt x="52178" y="69940"/>
                </a:lnTo>
                <a:lnTo>
                  <a:pt x="49390" y="72611"/>
                </a:lnTo>
                <a:lnTo>
                  <a:pt x="45732" y="73946"/>
                </a:lnTo>
                <a:lnTo>
                  <a:pt x="32607" y="73946"/>
                </a:lnTo>
                <a:lnTo>
                  <a:pt x="26147" y="70288"/>
                </a:lnTo>
                <a:lnTo>
                  <a:pt x="21820" y="62972"/>
                </a:lnTo>
                <a:lnTo>
                  <a:pt x="16900" y="51029"/>
                </a:lnTo>
                <a:lnTo>
                  <a:pt x="15331" y="37975"/>
                </a:lnTo>
                <a:lnTo>
                  <a:pt x="15331" y="28510"/>
                </a:lnTo>
                <a:lnTo>
                  <a:pt x="17363" y="20540"/>
                </a:lnTo>
                <a:lnTo>
                  <a:pt x="21428" y="14066"/>
                </a:lnTo>
                <a:lnTo>
                  <a:pt x="21168" y="3931"/>
                </a:lnTo>
                <a:lnTo>
                  <a:pt x="11019" y="12934"/>
                </a:lnTo>
                <a:lnTo>
                  <a:pt x="6055" y="20300"/>
                </a:lnTo>
                <a:lnTo>
                  <a:pt x="1513" y="32103"/>
                </a:lnTo>
                <a:lnTo>
                  <a:pt x="0" y="45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21801" y="3433708"/>
            <a:ext cx="1910" cy="16421"/>
          </a:xfrm>
          <a:custGeom>
            <a:avLst/>
            <a:gdLst/>
            <a:ahLst/>
            <a:cxnLst/>
            <a:rect l="l" t="t" r="r" b="b"/>
            <a:pathLst>
              <a:path w="2101" h="18610">
                <a:moveTo>
                  <a:pt x="2101" y="18610"/>
                </a:moveTo>
                <a:lnTo>
                  <a:pt x="1825" y="8987"/>
                </a:lnTo>
                <a:lnTo>
                  <a:pt x="1491" y="7112"/>
                </a:lnTo>
                <a:lnTo>
                  <a:pt x="1491" y="0"/>
                </a:lnTo>
                <a:lnTo>
                  <a:pt x="97" y="2525"/>
                </a:lnTo>
                <a:lnTo>
                  <a:pt x="0" y="6677"/>
                </a:lnTo>
                <a:lnTo>
                  <a:pt x="874" y="7784"/>
                </a:lnTo>
                <a:lnTo>
                  <a:pt x="1491" y="8564"/>
                </a:lnTo>
                <a:lnTo>
                  <a:pt x="1491" y="17826"/>
                </a:lnTo>
                <a:lnTo>
                  <a:pt x="2101" y="18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23157" y="3391978"/>
            <a:ext cx="13063" cy="8427"/>
          </a:xfrm>
          <a:custGeom>
            <a:avLst/>
            <a:gdLst/>
            <a:ahLst/>
            <a:cxnLst/>
            <a:rect l="l" t="t" r="r" b="b"/>
            <a:pathLst>
              <a:path w="14369" h="9551">
                <a:moveTo>
                  <a:pt x="3546" y="4790"/>
                </a:moveTo>
                <a:lnTo>
                  <a:pt x="0" y="0"/>
                </a:lnTo>
                <a:lnTo>
                  <a:pt x="2733" y="9551"/>
                </a:lnTo>
                <a:lnTo>
                  <a:pt x="14369" y="9551"/>
                </a:lnTo>
                <a:lnTo>
                  <a:pt x="4882" y="842"/>
                </a:lnTo>
                <a:lnTo>
                  <a:pt x="0" y="0"/>
                </a:lnTo>
                <a:lnTo>
                  <a:pt x="3546" y="4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91165" y="3376043"/>
            <a:ext cx="63935" cy="24362"/>
          </a:xfrm>
          <a:custGeom>
            <a:avLst/>
            <a:gdLst/>
            <a:ahLst/>
            <a:cxnLst/>
            <a:rect l="l" t="t" r="r" b="b"/>
            <a:pathLst>
              <a:path w="70329" h="27610">
                <a:moveTo>
                  <a:pt x="11892" y="338"/>
                </a:moveTo>
                <a:lnTo>
                  <a:pt x="0" y="4541"/>
                </a:lnTo>
                <a:lnTo>
                  <a:pt x="260" y="14676"/>
                </a:lnTo>
                <a:lnTo>
                  <a:pt x="4325" y="8201"/>
                </a:lnTo>
                <a:lnTo>
                  <a:pt x="10016" y="4964"/>
                </a:lnTo>
                <a:lnTo>
                  <a:pt x="21166" y="4964"/>
                </a:lnTo>
                <a:lnTo>
                  <a:pt x="25101" y="6517"/>
                </a:lnTo>
                <a:lnTo>
                  <a:pt x="29137" y="9624"/>
                </a:lnTo>
                <a:lnTo>
                  <a:pt x="33173" y="12731"/>
                </a:lnTo>
                <a:lnTo>
                  <a:pt x="34006" y="14931"/>
                </a:lnTo>
                <a:lnTo>
                  <a:pt x="35191" y="18058"/>
                </a:lnTo>
                <a:lnTo>
                  <a:pt x="40073" y="18900"/>
                </a:lnTo>
                <a:lnTo>
                  <a:pt x="49560" y="27610"/>
                </a:lnTo>
                <a:lnTo>
                  <a:pt x="49609" y="7466"/>
                </a:lnTo>
                <a:lnTo>
                  <a:pt x="50468" y="6968"/>
                </a:lnTo>
                <a:lnTo>
                  <a:pt x="63767" y="6968"/>
                </a:lnTo>
                <a:lnTo>
                  <a:pt x="70329" y="609"/>
                </a:lnTo>
                <a:lnTo>
                  <a:pt x="62141" y="609"/>
                </a:lnTo>
                <a:lnTo>
                  <a:pt x="57321" y="892"/>
                </a:lnTo>
                <a:lnTo>
                  <a:pt x="49619" y="3357"/>
                </a:lnTo>
                <a:lnTo>
                  <a:pt x="45416" y="9900"/>
                </a:lnTo>
                <a:lnTo>
                  <a:pt x="41931" y="15764"/>
                </a:lnTo>
                <a:lnTo>
                  <a:pt x="45094" y="4806"/>
                </a:lnTo>
                <a:lnTo>
                  <a:pt x="35137" y="13326"/>
                </a:lnTo>
                <a:lnTo>
                  <a:pt x="35191" y="7838"/>
                </a:lnTo>
                <a:lnTo>
                  <a:pt x="33042" y="5690"/>
                </a:lnTo>
                <a:lnTo>
                  <a:pt x="30806" y="4006"/>
                </a:lnTo>
                <a:lnTo>
                  <a:pt x="28483" y="2787"/>
                </a:lnTo>
                <a:lnTo>
                  <a:pt x="24941" y="929"/>
                </a:lnTo>
                <a:lnTo>
                  <a:pt x="21050" y="0"/>
                </a:lnTo>
                <a:lnTo>
                  <a:pt x="16811" y="0"/>
                </a:lnTo>
                <a:lnTo>
                  <a:pt x="11892" y="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38656" y="3436731"/>
            <a:ext cx="18217" cy="13781"/>
          </a:xfrm>
          <a:custGeom>
            <a:avLst/>
            <a:gdLst/>
            <a:ahLst/>
            <a:cxnLst/>
            <a:rect l="l" t="t" r="r" b="b"/>
            <a:pathLst>
              <a:path w="20039" h="15619">
                <a:moveTo>
                  <a:pt x="9519" y="5806"/>
                </a:moveTo>
                <a:lnTo>
                  <a:pt x="9868" y="5690"/>
                </a:lnTo>
                <a:lnTo>
                  <a:pt x="9868" y="2816"/>
                </a:lnTo>
                <a:lnTo>
                  <a:pt x="7951" y="3034"/>
                </a:lnTo>
                <a:lnTo>
                  <a:pt x="6510" y="3066"/>
                </a:lnTo>
                <a:lnTo>
                  <a:pt x="0" y="0"/>
                </a:lnTo>
                <a:lnTo>
                  <a:pt x="2028" y="3077"/>
                </a:lnTo>
                <a:lnTo>
                  <a:pt x="6035" y="3077"/>
                </a:lnTo>
                <a:lnTo>
                  <a:pt x="5309" y="7258"/>
                </a:lnTo>
                <a:lnTo>
                  <a:pt x="6765" y="15619"/>
                </a:lnTo>
                <a:lnTo>
                  <a:pt x="7178" y="15617"/>
                </a:lnTo>
                <a:lnTo>
                  <a:pt x="20039" y="13199"/>
                </a:lnTo>
                <a:lnTo>
                  <a:pt x="9868" y="5690"/>
                </a:lnTo>
                <a:lnTo>
                  <a:pt x="9519" y="58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31402" y="3434067"/>
            <a:ext cx="13404" cy="16446"/>
          </a:xfrm>
          <a:custGeom>
            <a:avLst/>
            <a:gdLst/>
            <a:ahLst/>
            <a:cxnLst/>
            <a:rect l="l" t="t" r="r" b="b"/>
            <a:pathLst>
              <a:path w="14744" h="18639">
                <a:moveTo>
                  <a:pt x="14744" y="18639"/>
                </a:moveTo>
                <a:lnTo>
                  <a:pt x="13288" y="10277"/>
                </a:lnTo>
                <a:lnTo>
                  <a:pt x="7539" y="5342"/>
                </a:lnTo>
                <a:lnTo>
                  <a:pt x="6610" y="3832"/>
                </a:lnTo>
                <a:lnTo>
                  <a:pt x="7539" y="5342"/>
                </a:lnTo>
                <a:lnTo>
                  <a:pt x="13288" y="10277"/>
                </a:lnTo>
                <a:lnTo>
                  <a:pt x="14014" y="6096"/>
                </a:lnTo>
                <a:lnTo>
                  <a:pt x="10007" y="6096"/>
                </a:lnTo>
                <a:lnTo>
                  <a:pt x="7979" y="3019"/>
                </a:lnTo>
                <a:lnTo>
                  <a:pt x="5272" y="0"/>
                </a:lnTo>
                <a:lnTo>
                  <a:pt x="5680" y="2322"/>
                </a:lnTo>
                <a:lnTo>
                  <a:pt x="5216" y="13064"/>
                </a:lnTo>
                <a:lnTo>
                  <a:pt x="0" y="15024"/>
                </a:lnTo>
                <a:lnTo>
                  <a:pt x="1490" y="16124"/>
                </a:lnTo>
                <a:lnTo>
                  <a:pt x="14744" y="18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25325" y="3405324"/>
            <a:ext cx="11241" cy="41999"/>
          </a:xfrm>
          <a:custGeom>
            <a:avLst/>
            <a:gdLst/>
            <a:ahLst/>
            <a:cxnLst/>
            <a:rect l="l" t="t" r="r" b="b"/>
            <a:pathLst>
              <a:path w="12365" h="47599">
                <a:moveTo>
                  <a:pt x="12365" y="34897"/>
                </a:moveTo>
                <a:lnTo>
                  <a:pt x="11957" y="32574"/>
                </a:lnTo>
                <a:lnTo>
                  <a:pt x="9146" y="29439"/>
                </a:lnTo>
                <a:lnTo>
                  <a:pt x="6462" y="25848"/>
                </a:lnTo>
                <a:lnTo>
                  <a:pt x="11970" y="0"/>
                </a:lnTo>
                <a:lnTo>
                  <a:pt x="0" y="0"/>
                </a:lnTo>
                <a:lnTo>
                  <a:pt x="1974" y="14786"/>
                </a:lnTo>
                <a:lnTo>
                  <a:pt x="6684" y="47599"/>
                </a:lnTo>
                <a:lnTo>
                  <a:pt x="11900" y="45639"/>
                </a:lnTo>
                <a:lnTo>
                  <a:pt x="12365" y="34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47626" y="3423231"/>
            <a:ext cx="31151" cy="25146"/>
          </a:xfrm>
          <a:custGeom>
            <a:avLst/>
            <a:gdLst/>
            <a:ahLst/>
            <a:cxnLst/>
            <a:rect l="l" t="t" r="r" b="b"/>
            <a:pathLst>
              <a:path w="34266" h="28499">
                <a:moveTo>
                  <a:pt x="0" y="18377"/>
                </a:moveTo>
                <a:lnTo>
                  <a:pt x="0" y="20990"/>
                </a:lnTo>
                <a:lnTo>
                  <a:pt x="10171" y="28499"/>
                </a:lnTo>
                <a:lnTo>
                  <a:pt x="20895" y="21513"/>
                </a:lnTo>
                <a:lnTo>
                  <a:pt x="27428" y="15242"/>
                </a:lnTo>
                <a:lnTo>
                  <a:pt x="31886" y="8420"/>
                </a:lnTo>
                <a:lnTo>
                  <a:pt x="34266" y="1045"/>
                </a:lnTo>
                <a:lnTo>
                  <a:pt x="31217" y="0"/>
                </a:lnTo>
                <a:lnTo>
                  <a:pt x="27675" y="5864"/>
                </a:lnTo>
                <a:lnTo>
                  <a:pt x="23813" y="10393"/>
                </a:lnTo>
                <a:lnTo>
                  <a:pt x="19632" y="13587"/>
                </a:lnTo>
                <a:lnTo>
                  <a:pt x="15451" y="16781"/>
                </a:lnTo>
                <a:lnTo>
                  <a:pt x="10311" y="18377"/>
                </a:lnTo>
                <a:lnTo>
                  <a:pt x="0" y="18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31200" y="3405324"/>
            <a:ext cx="5007" cy="28742"/>
          </a:xfrm>
          <a:custGeom>
            <a:avLst/>
            <a:gdLst/>
            <a:ahLst/>
            <a:cxnLst/>
            <a:rect l="l" t="t" r="r" b="b"/>
            <a:pathLst>
              <a:path w="5508" h="32574">
                <a:moveTo>
                  <a:pt x="2684" y="29439"/>
                </a:moveTo>
                <a:lnTo>
                  <a:pt x="5494" y="32574"/>
                </a:lnTo>
                <a:lnTo>
                  <a:pt x="5508" y="0"/>
                </a:lnTo>
                <a:lnTo>
                  <a:pt x="0" y="25848"/>
                </a:lnTo>
                <a:lnTo>
                  <a:pt x="2684" y="29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23156" y="3431607"/>
            <a:ext cx="304" cy="10031"/>
          </a:xfrm>
          <a:custGeom>
            <a:avLst/>
            <a:gdLst/>
            <a:ahLst/>
            <a:cxnLst/>
            <a:rect l="l" t="t" r="r" b="b"/>
            <a:pathLst>
              <a:path w="334" h="11368">
                <a:moveTo>
                  <a:pt x="0" y="2380"/>
                </a:moveTo>
                <a:lnTo>
                  <a:pt x="0" y="9493"/>
                </a:lnTo>
                <a:lnTo>
                  <a:pt x="334" y="11368"/>
                </a:lnTo>
                <a:lnTo>
                  <a:pt x="0" y="0"/>
                </a:lnTo>
                <a:lnTo>
                  <a:pt x="0" y="2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12150" y="3341229"/>
            <a:ext cx="24548" cy="48724"/>
          </a:xfrm>
          <a:custGeom>
            <a:avLst/>
            <a:gdLst/>
            <a:ahLst/>
            <a:cxnLst/>
            <a:rect l="l" t="t" r="r" b="b"/>
            <a:pathLst>
              <a:path w="27003" h="55220">
                <a:moveTo>
                  <a:pt x="1800" y="10538"/>
                </a:moveTo>
                <a:lnTo>
                  <a:pt x="3484" y="10364"/>
                </a:lnTo>
                <a:lnTo>
                  <a:pt x="5313" y="10277"/>
                </a:lnTo>
                <a:lnTo>
                  <a:pt x="8275" y="10277"/>
                </a:lnTo>
                <a:lnTo>
                  <a:pt x="10148" y="10945"/>
                </a:lnTo>
                <a:lnTo>
                  <a:pt x="11716" y="13616"/>
                </a:lnTo>
                <a:lnTo>
                  <a:pt x="12107" y="16055"/>
                </a:lnTo>
                <a:lnTo>
                  <a:pt x="12054" y="52781"/>
                </a:lnTo>
                <a:lnTo>
                  <a:pt x="22010" y="44262"/>
                </a:lnTo>
                <a:lnTo>
                  <a:pt x="18848" y="55220"/>
                </a:lnTo>
                <a:lnTo>
                  <a:pt x="22333" y="49356"/>
                </a:lnTo>
                <a:lnTo>
                  <a:pt x="26536" y="42813"/>
                </a:lnTo>
                <a:lnTo>
                  <a:pt x="26655" y="19553"/>
                </a:lnTo>
                <a:lnTo>
                  <a:pt x="26771" y="12629"/>
                </a:lnTo>
                <a:lnTo>
                  <a:pt x="26829" y="9319"/>
                </a:lnTo>
                <a:lnTo>
                  <a:pt x="27003" y="174"/>
                </a:lnTo>
                <a:lnTo>
                  <a:pt x="26480" y="0"/>
                </a:lnTo>
                <a:lnTo>
                  <a:pt x="24332" y="813"/>
                </a:lnTo>
                <a:lnTo>
                  <a:pt x="22793" y="1364"/>
                </a:lnTo>
                <a:lnTo>
                  <a:pt x="21864" y="1654"/>
                </a:lnTo>
                <a:lnTo>
                  <a:pt x="19889" y="2351"/>
                </a:lnTo>
                <a:lnTo>
                  <a:pt x="17595" y="3077"/>
                </a:lnTo>
                <a:lnTo>
                  <a:pt x="14982" y="3832"/>
                </a:lnTo>
                <a:lnTo>
                  <a:pt x="12369" y="4587"/>
                </a:lnTo>
                <a:lnTo>
                  <a:pt x="9756" y="5313"/>
                </a:lnTo>
                <a:lnTo>
                  <a:pt x="7142" y="6010"/>
                </a:lnTo>
                <a:lnTo>
                  <a:pt x="0" y="7839"/>
                </a:lnTo>
                <a:lnTo>
                  <a:pt x="0" y="10713"/>
                </a:lnTo>
                <a:lnTo>
                  <a:pt x="1800" y="10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864281" y="3380285"/>
            <a:ext cx="69388" cy="70227"/>
          </a:xfrm>
          <a:custGeom>
            <a:avLst/>
            <a:gdLst/>
            <a:ahLst/>
            <a:cxnLst/>
            <a:rect l="l" t="t" r="r" b="b"/>
            <a:pathLst>
              <a:path w="76327" h="79591">
                <a:moveTo>
                  <a:pt x="10365" y="8519"/>
                </a:moveTo>
                <a:lnTo>
                  <a:pt x="6550" y="13935"/>
                </a:lnTo>
                <a:lnTo>
                  <a:pt x="1637" y="25582"/>
                </a:lnTo>
                <a:lnTo>
                  <a:pt x="0" y="38742"/>
                </a:lnTo>
                <a:lnTo>
                  <a:pt x="198" y="43461"/>
                </a:lnTo>
                <a:lnTo>
                  <a:pt x="2946" y="56020"/>
                </a:lnTo>
                <a:lnTo>
                  <a:pt x="8928" y="67223"/>
                </a:lnTo>
                <a:lnTo>
                  <a:pt x="10754" y="69533"/>
                </a:lnTo>
                <a:lnTo>
                  <a:pt x="20979" y="77077"/>
                </a:lnTo>
                <a:lnTo>
                  <a:pt x="34233" y="79591"/>
                </a:lnTo>
                <a:lnTo>
                  <a:pt x="34647" y="79589"/>
                </a:lnTo>
                <a:lnTo>
                  <a:pt x="47507" y="77171"/>
                </a:lnTo>
                <a:lnTo>
                  <a:pt x="58232" y="70185"/>
                </a:lnTo>
                <a:lnTo>
                  <a:pt x="63629" y="65005"/>
                </a:lnTo>
                <a:lnTo>
                  <a:pt x="61150" y="59065"/>
                </a:lnTo>
                <a:lnTo>
                  <a:pt x="65012" y="54536"/>
                </a:lnTo>
                <a:lnTo>
                  <a:pt x="69222" y="57091"/>
                </a:lnTo>
                <a:lnTo>
                  <a:pt x="66027" y="68706"/>
                </a:lnTo>
                <a:lnTo>
                  <a:pt x="76327" y="76543"/>
                </a:lnTo>
                <a:lnTo>
                  <a:pt x="71603" y="49717"/>
                </a:lnTo>
                <a:lnTo>
                  <a:pt x="68554" y="48671"/>
                </a:lnTo>
                <a:lnTo>
                  <a:pt x="68119" y="28377"/>
                </a:lnTo>
                <a:lnTo>
                  <a:pt x="57516" y="27906"/>
                </a:lnTo>
                <a:lnTo>
                  <a:pt x="57462" y="28377"/>
                </a:lnTo>
                <a:lnTo>
                  <a:pt x="56002" y="41181"/>
                </a:lnTo>
                <a:lnTo>
                  <a:pt x="56085" y="44013"/>
                </a:lnTo>
                <a:lnTo>
                  <a:pt x="58757" y="56598"/>
                </a:lnTo>
                <a:lnTo>
                  <a:pt x="60483" y="59575"/>
                </a:lnTo>
                <a:lnTo>
                  <a:pt x="56969" y="62259"/>
                </a:lnTo>
                <a:lnTo>
                  <a:pt x="52787" y="65452"/>
                </a:lnTo>
                <a:lnTo>
                  <a:pt x="47648" y="67049"/>
                </a:lnTo>
                <a:lnTo>
                  <a:pt x="34001" y="67049"/>
                </a:lnTo>
                <a:lnTo>
                  <a:pt x="27468" y="63972"/>
                </a:lnTo>
                <a:lnTo>
                  <a:pt x="21951" y="57817"/>
                </a:lnTo>
                <a:lnTo>
                  <a:pt x="19267" y="54226"/>
                </a:lnTo>
                <a:lnTo>
                  <a:pt x="14779" y="43164"/>
                </a:lnTo>
                <a:lnTo>
                  <a:pt x="12804" y="28377"/>
                </a:lnTo>
                <a:lnTo>
                  <a:pt x="13153" y="22803"/>
                </a:lnTo>
                <a:lnTo>
                  <a:pt x="13966" y="18041"/>
                </a:lnTo>
                <a:lnTo>
                  <a:pt x="15302" y="14093"/>
                </a:lnTo>
                <a:lnTo>
                  <a:pt x="20322" y="0"/>
                </a:lnTo>
                <a:lnTo>
                  <a:pt x="10365" y="8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919872" y="3428406"/>
            <a:ext cx="7337" cy="12502"/>
          </a:xfrm>
          <a:custGeom>
            <a:avLst/>
            <a:gdLst/>
            <a:ahLst/>
            <a:cxnLst/>
            <a:rect l="l" t="t" r="r" b="b"/>
            <a:pathLst>
              <a:path w="8071" h="14169">
                <a:moveTo>
                  <a:pt x="0" y="4529"/>
                </a:moveTo>
                <a:lnTo>
                  <a:pt x="2478" y="10468"/>
                </a:lnTo>
                <a:lnTo>
                  <a:pt x="3614" y="9377"/>
                </a:lnTo>
                <a:lnTo>
                  <a:pt x="4042" y="13166"/>
                </a:lnTo>
                <a:lnTo>
                  <a:pt x="4876" y="14169"/>
                </a:lnTo>
                <a:lnTo>
                  <a:pt x="8071" y="2555"/>
                </a:lnTo>
                <a:lnTo>
                  <a:pt x="3861" y="0"/>
                </a:lnTo>
                <a:lnTo>
                  <a:pt x="0" y="4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875923" y="3341230"/>
            <a:ext cx="114975" cy="108899"/>
          </a:xfrm>
          <a:custGeom>
            <a:avLst/>
            <a:gdLst/>
            <a:ahLst/>
            <a:cxnLst/>
            <a:rect l="l" t="t" r="r" b="b"/>
            <a:pathLst>
              <a:path w="126473" h="123419">
                <a:moveTo>
                  <a:pt x="97539" y="52186"/>
                </a:moveTo>
                <a:lnTo>
                  <a:pt x="99557" y="57514"/>
                </a:lnTo>
                <a:lnTo>
                  <a:pt x="99557" y="104809"/>
                </a:lnTo>
                <a:lnTo>
                  <a:pt x="98163" y="107334"/>
                </a:lnTo>
                <a:lnTo>
                  <a:pt x="95376" y="110005"/>
                </a:lnTo>
                <a:lnTo>
                  <a:pt x="92588" y="112677"/>
                </a:lnTo>
                <a:lnTo>
                  <a:pt x="88929" y="114012"/>
                </a:lnTo>
                <a:lnTo>
                  <a:pt x="75805" y="114012"/>
                </a:lnTo>
                <a:lnTo>
                  <a:pt x="69344" y="110354"/>
                </a:lnTo>
                <a:lnTo>
                  <a:pt x="65018" y="103038"/>
                </a:lnTo>
                <a:lnTo>
                  <a:pt x="60098" y="91094"/>
                </a:lnTo>
                <a:lnTo>
                  <a:pt x="58528" y="78040"/>
                </a:lnTo>
                <a:lnTo>
                  <a:pt x="58528" y="68575"/>
                </a:lnTo>
                <a:lnTo>
                  <a:pt x="60561" y="60606"/>
                </a:lnTo>
                <a:lnTo>
                  <a:pt x="64365" y="43997"/>
                </a:lnTo>
                <a:lnTo>
                  <a:pt x="54216" y="52999"/>
                </a:lnTo>
                <a:lnTo>
                  <a:pt x="51669" y="56779"/>
                </a:lnTo>
                <a:lnTo>
                  <a:pt x="49252" y="60366"/>
                </a:lnTo>
                <a:lnTo>
                  <a:pt x="46080" y="48557"/>
                </a:lnTo>
                <a:lnTo>
                  <a:pt x="39924" y="42896"/>
                </a:lnTo>
                <a:lnTo>
                  <a:pt x="32752" y="40065"/>
                </a:lnTo>
                <a:lnTo>
                  <a:pt x="24564" y="40065"/>
                </a:lnTo>
                <a:lnTo>
                  <a:pt x="19745" y="40347"/>
                </a:lnTo>
                <a:lnTo>
                  <a:pt x="7517" y="44262"/>
                </a:lnTo>
                <a:lnTo>
                  <a:pt x="2497" y="58356"/>
                </a:lnTo>
                <a:lnTo>
                  <a:pt x="4355" y="55220"/>
                </a:lnTo>
                <a:lnTo>
                  <a:pt x="7839" y="49356"/>
                </a:lnTo>
                <a:lnTo>
                  <a:pt x="12892" y="46423"/>
                </a:lnTo>
                <a:lnTo>
                  <a:pt x="26190" y="46423"/>
                </a:lnTo>
                <a:lnTo>
                  <a:pt x="30952" y="48978"/>
                </a:lnTo>
                <a:lnTo>
                  <a:pt x="33798" y="54088"/>
                </a:lnTo>
                <a:lnTo>
                  <a:pt x="35366" y="56933"/>
                </a:lnTo>
                <a:lnTo>
                  <a:pt x="36469" y="61259"/>
                </a:lnTo>
                <a:lnTo>
                  <a:pt x="37108" y="67066"/>
                </a:lnTo>
                <a:lnTo>
                  <a:pt x="348" y="67066"/>
                </a:lnTo>
                <a:lnTo>
                  <a:pt x="0" y="72640"/>
                </a:lnTo>
                <a:lnTo>
                  <a:pt x="44657" y="72640"/>
                </a:lnTo>
                <a:lnTo>
                  <a:pt x="44711" y="72169"/>
                </a:lnTo>
                <a:lnTo>
                  <a:pt x="55314" y="72640"/>
                </a:lnTo>
                <a:lnTo>
                  <a:pt x="52935" y="58641"/>
                </a:lnTo>
                <a:lnTo>
                  <a:pt x="55312" y="72168"/>
                </a:lnTo>
                <a:lnTo>
                  <a:pt x="55314" y="72640"/>
                </a:lnTo>
                <a:lnTo>
                  <a:pt x="55749" y="92934"/>
                </a:lnTo>
                <a:lnTo>
                  <a:pt x="58798" y="93979"/>
                </a:lnTo>
                <a:lnTo>
                  <a:pt x="63522" y="120806"/>
                </a:lnTo>
                <a:lnTo>
                  <a:pt x="76386" y="123419"/>
                </a:lnTo>
                <a:lnTo>
                  <a:pt x="81961" y="123419"/>
                </a:lnTo>
                <a:lnTo>
                  <a:pt x="86868" y="122112"/>
                </a:lnTo>
                <a:lnTo>
                  <a:pt x="91107" y="119499"/>
                </a:lnTo>
                <a:lnTo>
                  <a:pt x="93488" y="117990"/>
                </a:lnTo>
                <a:lnTo>
                  <a:pt x="96305" y="115464"/>
                </a:lnTo>
                <a:lnTo>
                  <a:pt x="99557" y="111921"/>
                </a:lnTo>
                <a:lnTo>
                  <a:pt x="99557" y="122635"/>
                </a:lnTo>
                <a:lnTo>
                  <a:pt x="100166" y="123419"/>
                </a:lnTo>
                <a:lnTo>
                  <a:pt x="113842" y="118280"/>
                </a:lnTo>
                <a:lnTo>
                  <a:pt x="121915" y="115493"/>
                </a:lnTo>
                <a:lnTo>
                  <a:pt x="126125" y="114041"/>
                </a:lnTo>
                <a:lnTo>
                  <a:pt x="126473" y="113925"/>
                </a:lnTo>
                <a:lnTo>
                  <a:pt x="126473" y="111051"/>
                </a:lnTo>
                <a:lnTo>
                  <a:pt x="124557" y="111268"/>
                </a:lnTo>
                <a:lnTo>
                  <a:pt x="118633" y="111312"/>
                </a:lnTo>
                <a:lnTo>
                  <a:pt x="116166" y="110557"/>
                </a:lnTo>
                <a:lnTo>
                  <a:pt x="115236" y="109047"/>
                </a:lnTo>
                <a:lnTo>
                  <a:pt x="114307" y="107538"/>
                </a:lnTo>
                <a:lnTo>
                  <a:pt x="113842" y="104896"/>
                </a:lnTo>
                <a:lnTo>
                  <a:pt x="113842" y="101121"/>
                </a:lnTo>
                <a:lnTo>
                  <a:pt x="114017" y="29962"/>
                </a:lnTo>
                <a:lnTo>
                  <a:pt x="114104" y="19553"/>
                </a:lnTo>
                <a:lnTo>
                  <a:pt x="114220" y="12629"/>
                </a:lnTo>
                <a:lnTo>
                  <a:pt x="114452" y="174"/>
                </a:lnTo>
                <a:lnTo>
                  <a:pt x="113929" y="0"/>
                </a:lnTo>
                <a:lnTo>
                  <a:pt x="111781" y="813"/>
                </a:lnTo>
                <a:lnTo>
                  <a:pt x="110242" y="1364"/>
                </a:lnTo>
                <a:lnTo>
                  <a:pt x="109313" y="1654"/>
                </a:lnTo>
                <a:lnTo>
                  <a:pt x="107338" y="2351"/>
                </a:lnTo>
                <a:lnTo>
                  <a:pt x="105044" y="3077"/>
                </a:lnTo>
                <a:lnTo>
                  <a:pt x="102431" y="3832"/>
                </a:lnTo>
                <a:lnTo>
                  <a:pt x="99818" y="4587"/>
                </a:lnTo>
                <a:lnTo>
                  <a:pt x="97205" y="5313"/>
                </a:lnTo>
                <a:lnTo>
                  <a:pt x="94591" y="6010"/>
                </a:lnTo>
                <a:lnTo>
                  <a:pt x="87449" y="7839"/>
                </a:lnTo>
                <a:lnTo>
                  <a:pt x="87449" y="10713"/>
                </a:lnTo>
                <a:lnTo>
                  <a:pt x="89249" y="10538"/>
                </a:lnTo>
                <a:lnTo>
                  <a:pt x="90933" y="10364"/>
                </a:lnTo>
                <a:lnTo>
                  <a:pt x="92762" y="10277"/>
                </a:lnTo>
                <a:lnTo>
                  <a:pt x="95724" y="10277"/>
                </a:lnTo>
                <a:lnTo>
                  <a:pt x="97597" y="10945"/>
                </a:lnTo>
                <a:lnTo>
                  <a:pt x="99165" y="13616"/>
                </a:lnTo>
                <a:lnTo>
                  <a:pt x="99557" y="16055"/>
                </a:lnTo>
                <a:lnTo>
                  <a:pt x="99557" y="47294"/>
                </a:lnTo>
                <a:lnTo>
                  <a:pt x="97408" y="45146"/>
                </a:lnTo>
                <a:lnTo>
                  <a:pt x="95172" y="43462"/>
                </a:lnTo>
                <a:lnTo>
                  <a:pt x="92849" y="42243"/>
                </a:lnTo>
                <a:lnTo>
                  <a:pt x="89307" y="40384"/>
                </a:lnTo>
                <a:lnTo>
                  <a:pt x="85416" y="39455"/>
                </a:lnTo>
                <a:lnTo>
                  <a:pt x="81177" y="39455"/>
                </a:lnTo>
                <a:lnTo>
                  <a:pt x="76258" y="39794"/>
                </a:lnTo>
                <a:lnTo>
                  <a:pt x="81699" y="44420"/>
                </a:lnTo>
                <a:lnTo>
                  <a:pt x="85532" y="44420"/>
                </a:lnTo>
                <a:lnTo>
                  <a:pt x="89467" y="45973"/>
                </a:lnTo>
                <a:lnTo>
                  <a:pt x="93503" y="49080"/>
                </a:lnTo>
                <a:lnTo>
                  <a:pt x="97539" y="5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930977" y="3376342"/>
            <a:ext cx="19216" cy="18363"/>
          </a:xfrm>
          <a:custGeom>
            <a:avLst/>
            <a:gdLst/>
            <a:ahLst/>
            <a:cxnLst/>
            <a:rect l="l" t="t" r="r" b="b"/>
            <a:pathLst>
              <a:path w="21138" h="20811">
                <a:moveTo>
                  <a:pt x="0" y="20811"/>
                </a:moveTo>
                <a:lnTo>
                  <a:pt x="4065" y="14337"/>
                </a:lnTo>
                <a:lnTo>
                  <a:pt x="8130" y="7863"/>
                </a:lnTo>
                <a:lnTo>
                  <a:pt x="13821" y="4626"/>
                </a:lnTo>
                <a:lnTo>
                  <a:pt x="21138" y="4626"/>
                </a:lnTo>
                <a:lnTo>
                  <a:pt x="15697" y="0"/>
                </a:lnTo>
                <a:lnTo>
                  <a:pt x="3804" y="4202"/>
                </a:lnTo>
                <a:lnTo>
                  <a:pt x="0" y="2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112783" y="3380896"/>
            <a:ext cx="795" cy="58806"/>
          </a:xfrm>
          <a:custGeom>
            <a:avLst/>
            <a:gdLst/>
            <a:ahLst/>
            <a:cxnLst/>
            <a:rect l="l" t="t" r="r" b="b"/>
            <a:pathLst>
              <a:path w="874" h="66647">
                <a:moveTo>
                  <a:pt x="537" y="16971"/>
                </a:moveTo>
                <a:lnTo>
                  <a:pt x="874" y="0"/>
                </a:lnTo>
                <a:lnTo>
                  <a:pt x="0" y="12863"/>
                </a:lnTo>
                <a:lnTo>
                  <a:pt x="537" y="66647"/>
                </a:lnTo>
                <a:lnTo>
                  <a:pt x="537" y="16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106809" y="3381808"/>
            <a:ext cx="6084" cy="66656"/>
          </a:xfrm>
          <a:custGeom>
            <a:avLst/>
            <a:gdLst/>
            <a:ahLst/>
            <a:cxnLst/>
            <a:rect l="l" t="t" r="r" b="b"/>
            <a:pathLst>
              <a:path w="6692" h="75543">
                <a:moveTo>
                  <a:pt x="1132" y="5661"/>
                </a:moveTo>
                <a:lnTo>
                  <a:pt x="1742" y="9842"/>
                </a:lnTo>
                <a:lnTo>
                  <a:pt x="2464" y="5661"/>
                </a:lnTo>
                <a:lnTo>
                  <a:pt x="4423" y="6895"/>
                </a:lnTo>
                <a:lnTo>
                  <a:pt x="4496" y="70070"/>
                </a:lnTo>
                <a:lnTo>
                  <a:pt x="4921" y="72988"/>
                </a:lnTo>
                <a:lnTo>
                  <a:pt x="3476" y="70904"/>
                </a:lnTo>
                <a:lnTo>
                  <a:pt x="2754" y="71493"/>
                </a:lnTo>
                <a:lnTo>
                  <a:pt x="6692" y="75543"/>
                </a:lnTo>
                <a:lnTo>
                  <a:pt x="6238" y="68648"/>
                </a:lnTo>
                <a:lnTo>
                  <a:pt x="5498" y="9362"/>
                </a:lnTo>
                <a:lnTo>
                  <a:pt x="4496" y="0"/>
                </a:lnTo>
                <a:lnTo>
                  <a:pt x="1012" y="1219"/>
                </a:lnTo>
                <a:lnTo>
                  <a:pt x="0" y="3397"/>
                </a:lnTo>
                <a:lnTo>
                  <a:pt x="1132" y="56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113366" y="3436782"/>
            <a:ext cx="26910" cy="12808"/>
          </a:xfrm>
          <a:custGeom>
            <a:avLst/>
            <a:gdLst/>
            <a:ahLst/>
            <a:cxnLst/>
            <a:rect l="l" t="t" r="r" b="b"/>
            <a:pathLst>
              <a:path w="29601" h="14516">
                <a:moveTo>
                  <a:pt x="12792" y="13471"/>
                </a:moveTo>
                <a:lnTo>
                  <a:pt x="29601" y="13471"/>
                </a:lnTo>
                <a:lnTo>
                  <a:pt x="12967" y="13412"/>
                </a:lnTo>
                <a:lnTo>
                  <a:pt x="14390" y="4673"/>
                </a:lnTo>
                <a:lnTo>
                  <a:pt x="12009" y="4673"/>
                </a:lnTo>
                <a:lnTo>
                  <a:pt x="10441" y="3541"/>
                </a:lnTo>
                <a:lnTo>
                  <a:pt x="9686" y="1277"/>
                </a:lnTo>
                <a:lnTo>
                  <a:pt x="9221" y="0"/>
                </a:lnTo>
                <a:lnTo>
                  <a:pt x="0" y="13471"/>
                </a:lnTo>
                <a:lnTo>
                  <a:pt x="2340" y="14516"/>
                </a:lnTo>
                <a:lnTo>
                  <a:pt x="9657" y="14516"/>
                </a:lnTo>
                <a:lnTo>
                  <a:pt x="12792" y="13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113272" y="3376197"/>
            <a:ext cx="41812" cy="72471"/>
          </a:xfrm>
          <a:custGeom>
            <a:avLst/>
            <a:gdLst/>
            <a:ahLst/>
            <a:cxnLst/>
            <a:rect l="l" t="t" r="r" b="b"/>
            <a:pathLst>
              <a:path w="45993" h="82134">
                <a:moveTo>
                  <a:pt x="28673" y="1538"/>
                </a:moveTo>
                <a:lnTo>
                  <a:pt x="25217" y="4442"/>
                </a:lnTo>
                <a:lnTo>
                  <a:pt x="21762" y="7345"/>
                </a:lnTo>
                <a:lnTo>
                  <a:pt x="18176" y="11381"/>
                </a:lnTo>
                <a:lnTo>
                  <a:pt x="14460" y="16548"/>
                </a:lnTo>
                <a:lnTo>
                  <a:pt x="14460" y="2264"/>
                </a:lnTo>
                <a:lnTo>
                  <a:pt x="13589" y="0"/>
                </a:lnTo>
                <a:lnTo>
                  <a:pt x="10511" y="1394"/>
                </a:lnTo>
                <a:lnTo>
                  <a:pt x="7520" y="2642"/>
                </a:lnTo>
                <a:lnTo>
                  <a:pt x="8018" y="14545"/>
                </a:lnTo>
                <a:lnTo>
                  <a:pt x="9092" y="20381"/>
                </a:lnTo>
                <a:lnTo>
                  <a:pt x="9092" y="66340"/>
                </a:lnTo>
                <a:lnTo>
                  <a:pt x="337" y="5325"/>
                </a:lnTo>
                <a:lnTo>
                  <a:pt x="0" y="22297"/>
                </a:lnTo>
                <a:lnTo>
                  <a:pt x="0" y="71972"/>
                </a:lnTo>
                <a:lnTo>
                  <a:pt x="102" y="82134"/>
                </a:lnTo>
                <a:lnTo>
                  <a:pt x="0" y="28045"/>
                </a:lnTo>
                <a:lnTo>
                  <a:pt x="102" y="82134"/>
                </a:lnTo>
                <a:lnTo>
                  <a:pt x="9324" y="68663"/>
                </a:lnTo>
                <a:lnTo>
                  <a:pt x="9092" y="62972"/>
                </a:lnTo>
                <a:lnTo>
                  <a:pt x="9092" y="28045"/>
                </a:lnTo>
                <a:lnTo>
                  <a:pt x="9092" y="62972"/>
                </a:lnTo>
                <a:lnTo>
                  <a:pt x="9324" y="68663"/>
                </a:lnTo>
                <a:lnTo>
                  <a:pt x="9789" y="69940"/>
                </a:lnTo>
                <a:lnTo>
                  <a:pt x="10544" y="72205"/>
                </a:lnTo>
                <a:lnTo>
                  <a:pt x="12112" y="73337"/>
                </a:lnTo>
                <a:lnTo>
                  <a:pt x="14493" y="73337"/>
                </a:lnTo>
                <a:lnTo>
                  <a:pt x="16322" y="79869"/>
                </a:lnTo>
                <a:lnTo>
                  <a:pt x="18118" y="76516"/>
                </a:lnTo>
                <a:lnTo>
                  <a:pt x="18471" y="78418"/>
                </a:lnTo>
                <a:lnTo>
                  <a:pt x="29704" y="82134"/>
                </a:lnTo>
                <a:lnTo>
                  <a:pt x="29704" y="79260"/>
                </a:lnTo>
                <a:lnTo>
                  <a:pt x="24303" y="79376"/>
                </a:lnTo>
                <a:lnTo>
                  <a:pt x="20441" y="78461"/>
                </a:lnTo>
                <a:lnTo>
                  <a:pt x="19381" y="77574"/>
                </a:lnTo>
                <a:lnTo>
                  <a:pt x="20474" y="76559"/>
                </a:lnTo>
                <a:lnTo>
                  <a:pt x="22333" y="74295"/>
                </a:lnTo>
                <a:lnTo>
                  <a:pt x="22333" y="69766"/>
                </a:lnTo>
                <a:lnTo>
                  <a:pt x="20184" y="71334"/>
                </a:lnTo>
                <a:lnTo>
                  <a:pt x="18674" y="72321"/>
                </a:lnTo>
                <a:lnTo>
                  <a:pt x="16932" y="73134"/>
                </a:lnTo>
                <a:lnTo>
                  <a:pt x="15795" y="74571"/>
                </a:lnTo>
                <a:lnTo>
                  <a:pt x="15358" y="73265"/>
                </a:lnTo>
                <a:lnTo>
                  <a:pt x="14634" y="71101"/>
                </a:lnTo>
                <a:lnTo>
                  <a:pt x="14634" y="23342"/>
                </a:lnTo>
                <a:lnTo>
                  <a:pt x="16115" y="19960"/>
                </a:lnTo>
                <a:lnTo>
                  <a:pt x="19076" y="16679"/>
                </a:lnTo>
                <a:lnTo>
                  <a:pt x="22038" y="13398"/>
                </a:lnTo>
                <a:lnTo>
                  <a:pt x="24535" y="11758"/>
                </a:lnTo>
                <a:lnTo>
                  <a:pt x="27845" y="11758"/>
                </a:lnTo>
                <a:lnTo>
                  <a:pt x="29602" y="12774"/>
                </a:lnTo>
                <a:lnTo>
                  <a:pt x="31838" y="14806"/>
                </a:lnTo>
                <a:lnTo>
                  <a:pt x="34074" y="16839"/>
                </a:lnTo>
                <a:lnTo>
                  <a:pt x="36295" y="17855"/>
                </a:lnTo>
                <a:lnTo>
                  <a:pt x="40650" y="17855"/>
                </a:lnTo>
                <a:lnTo>
                  <a:pt x="42436" y="17042"/>
                </a:lnTo>
                <a:lnTo>
                  <a:pt x="43859" y="15416"/>
                </a:lnTo>
                <a:lnTo>
                  <a:pt x="45282" y="13790"/>
                </a:lnTo>
                <a:lnTo>
                  <a:pt x="45993" y="11787"/>
                </a:lnTo>
                <a:lnTo>
                  <a:pt x="45993" y="6735"/>
                </a:lnTo>
                <a:lnTo>
                  <a:pt x="45064" y="4514"/>
                </a:lnTo>
                <a:lnTo>
                  <a:pt x="43205" y="2743"/>
                </a:lnTo>
                <a:lnTo>
                  <a:pt x="41347" y="972"/>
                </a:lnTo>
                <a:lnTo>
                  <a:pt x="38937" y="87"/>
                </a:lnTo>
                <a:lnTo>
                  <a:pt x="32259" y="87"/>
                </a:lnTo>
                <a:lnTo>
                  <a:pt x="28673" y="1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113579" y="3378529"/>
            <a:ext cx="7958" cy="56204"/>
          </a:xfrm>
          <a:custGeom>
            <a:avLst/>
            <a:gdLst/>
            <a:ahLst/>
            <a:cxnLst/>
            <a:rect l="l" t="t" r="r" b="b"/>
            <a:pathLst>
              <a:path w="8754" h="63698">
                <a:moveTo>
                  <a:pt x="5531" y="7896"/>
                </a:moveTo>
                <a:lnTo>
                  <a:pt x="7680" y="11903"/>
                </a:lnTo>
                <a:lnTo>
                  <a:pt x="7182" y="0"/>
                </a:lnTo>
                <a:lnTo>
                  <a:pt x="4279" y="1103"/>
                </a:lnTo>
                <a:lnTo>
                  <a:pt x="2943" y="1625"/>
                </a:lnTo>
                <a:lnTo>
                  <a:pt x="533" y="2496"/>
                </a:lnTo>
                <a:lnTo>
                  <a:pt x="0" y="2683"/>
                </a:lnTo>
                <a:lnTo>
                  <a:pt x="8754" y="63698"/>
                </a:lnTo>
                <a:lnTo>
                  <a:pt x="8754" y="17739"/>
                </a:lnTo>
                <a:lnTo>
                  <a:pt x="7680" y="11903"/>
                </a:lnTo>
                <a:lnTo>
                  <a:pt x="5531" y="78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125155" y="3440907"/>
            <a:ext cx="15121" cy="7762"/>
          </a:xfrm>
          <a:custGeom>
            <a:avLst/>
            <a:gdLst/>
            <a:ahLst/>
            <a:cxnLst/>
            <a:rect l="l" t="t" r="r" b="b"/>
            <a:pathLst>
              <a:path w="16633" h="8797">
                <a:moveTo>
                  <a:pt x="3252" y="6532"/>
                </a:moveTo>
                <a:lnTo>
                  <a:pt x="1422" y="0"/>
                </a:lnTo>
                <a:lnTo>
                  <a:pt x="0" y="8738"/>
                </a:lnTo>
                <a:lnTo>
                  <a:pt x="16633" y="8797"/>
                </a:lnTo>
                <a:lnTo>
                  <a:pt x="5400" y="5080"/>
                </a:lnTo>
                <a:lnTo>
                  <a:pt x="5048" y="3179"/>
                </a:lnTo>
                <a:lnTo>
                  <a:pt x="3252" y="6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067848" y="3386803"/>
            <a:ext cx="43435" cy="63019"/>
          </a:xfrm>
          <a:custGeom>
            <a:avLst/>
            <a:gdLst/>
            <a:ahLst/>
            <a:cxnLst/>
            <a:rect l="l" t="t" r="r" b="b"/>
            <a:pathLst>
              <a:path w="47779" h="71421">
                <a:moveTo>
                  <a:pt x="32143" y="60882"/>
                </a:moveTo>
                <a:lnTo>
                  <a:pt x="25522" y="60882"/>
                </a:lnTo>
                <a:lnTo>
                  <a:pt x="22996" y="60069"/>
                </a:lnTo>
                <a:lnTo>
                  <a:pt x="23229" y="71421"/>
                </a:lnTo>
                <a:lnTo>
                  <a:pt x="28252" y="69853"/>
                </a:lnTo>
                <a:lnTo>
                  <a:pt x="33537" y="66717"/>
                </a:lnTo>
                <a:lnTo>
                  <a:pt x="36672" y="64859"/>
                </a:lnTo>
                <a:lnTo>
                  <a:pt x="40447" y="62014"/>
                </a:lnTo>
                <a:lnTo>
                  <a:pt x="44861" y="58181"/>
                </a:lnTo>
                <a:lnTo>
                  <a:pt x="45035" y="61724"/>
                </a:lnTo>
                <a:lnTo>
                  <a:pt x="46008" y="64772"/>
                </a:lnTo>
                <a:lnTo>
                  <a:pt x="46333" y="65242"/>
                </a:lnTo>
                <a:lnTo>
                  <a:pt x="47779" y="67327"/>
                </a:lnTo>
                <a:lnTo>
                  <a:pt x="47354" y="64409"/>
                </a:lnTo>
                <a:lnTo>
                  <a:pt x="47281" y="1233"/>
                </a:lnTo>
                <a:lnTo>
                  <a:pt x="45321" y="0"/>
                </a:lnTo>
                <a:lnTo>
                  <a:pt x="44599" y="4180"/>
                </a:lnTo>
                <a:lnTo>
                  <a:pt x="44599" y="17506"/>
                </a:lnTo>
                <a:lnTo>
                  <a:pt x="32674" y="22139"/>
                </a:lnTo>
                <a:lnTo>
                  <a:pt x="20551" y="27415"/>
                </a:lnTo>
                <a:lnTo>
                  <a:pt x="12630" y="31703"/>
                </a:lnTo>
                <a:lnTo>
                  <a:pt x="4210" y="37336"/>
                </a:lnTo>
                <a:lnTo>
                  <a:pt x="0" y="44362"/>
                </a:lnTo>
                <a:lnTo>
                  <a:pt x="0" y="58181"/>
                </a:lnTo>
                <a:lnTo>
                  <a:pt x="1829" y="62638"/>
                </a:lnTo>
                <a:lnTo>
                  <a:pt x="5487" y="66151"/>
                </a:lnTo>
                <a:lnTo>
                  <a:pt x="9146" y="69664"/>
                </a:lnTo>
                <a:lnTo>
                  <a:pt x="13472" y="71421"/>
                </a:lnTo>
                <a:lnTo>
                  <a:pt x="18467" y="71421"/>
                </a:lnTo>
                <a:lnTo>
                  <a:pt x="17247" y="55946"/>
                </a:lnTo>
                <a:lnTo>
                  <a:pt x="15505" y="52056"/>
                </a:lnTo>
                <a:lnTo>
                  <a:pt x="15505" y="40210"/>
                </a:lnTo>
                <a:lnTo>
                  <a:pt x="19686" y="34345"/>
                </a:lnTo>
                <a:lnTo>
                  <a:pt x="28049" y="29178"/>
                </a:lnTo>
                <a:lnTo>
                  <a:pt x="32404" y="26507"/>
                </a:lnTo>
                <a:lnTo>
                  <a:pt x="37921" y="24068"/>
                </a:lnTo>
                <a:lnTo>
                  <a:pt x="44599" y="21861"/>
                </a:lnTo>
                <a:lnTo>
                  <a:pt x="44599" y="52782"/>
                </a:lnTo>
                <a:lnTo>
                  <a:pt x="42843" y="55511"/>
                </a:lnTo>
                <a:lnTo>
                  <a:pt x="39329" y="57659"/>
                </a:lnTo>
                <a:lnTo>
                  <a:pt x="35816" y="59808"/>
                </a:lnTo>
                <a:lnTo>
                  <a:pt x="32143" y="60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083528" y="3436167"/>
            <a:ext cx="5437" cy="13654"/>
          </a:xfrm>
          <a:custGeom>
            <a:avLst/>
            <a:gdLst/>
            <a:ahLst/>
            <a:cxnLst/>
            <a:rect l="l" t="t" r="r" b="b"/>
            <a:pathLst>
              <a:path w="5981" h="15474">
                <a:moveTo>
                  <a:pt x="3484" y="2496"/>
                </a:move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5749" y="4122"/>
                </a:lnTo>
                <a:lnTo>
                  <a:pt x="3484" y="2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070856" y="3375813"/>
            <a:ext cx="42722" cy="72855"/>
          </a:xfrm>
          <a:custGeom>
            <a:avLst/>
            <a:gdLst/>
            <a:ahLst/>
            <a:cxnLst/>
            <a:rect l="l" t="t" r="r" b="b"/>
            <a:pathLst>
              <a:path w="46994" h="82569">
                <a:moveTo>
                  <a:pt x="15679" y="23023"/>
                </a:moveTo>
                <a:lnTo>
                  <a:pt x="15679" y="19771"/>
                </a:lnTo>
                <a:lnTo>
                  <a:pt x="15534" y="18247"/>
                </a:lnTo>
                <a:lnTo>
                  <a:pt x="15243" y="16592"/>
                </a:lnTo>
                <a:lnTo>
                  <a:pt x="14953" y="14937"/>
                </a:lnTo>
                <a:lnTo>
                  <a:pt x="14808" y="13064"/>
                </a:lnTo>
                <a:lnTo>
                  <a:pt x="14808" y="10335"/>
                </a:lnTo>
                <a:lnTo>
                  <a:pt x="16144" y="8187"/>
                </a:lnTo>
                <a:lnTo>
                  <a:pt x="18815" y="6619"/>
                </a:lnTo>
                <a:lnTo>
                  <a:pt x="21486" y="5109"/>
                </a:lnTo>
                <a:lnTo>
                  <a:pt x="24303" y="4355"/>
                </a:lnTo>
                <a:lnTo>
                  <a:pt x="33478" y="4355"/>
                </a:lnTo>
                <a:lnTo>
                  <a:pt x="37572" y="6300"/>
                </a:lnTo>
                <a:lnTo>
                  <a:pt x="38761" y="8643"/>
                </a:lnTo>
                <a:lnTo>
                  <a:pt x="37162" y="9203"/>
                </a:lnTo>
                <a:lnTo>
                  <a:pt x="33852" y="10364"/>
                </a:lnTo>
                <a:lnTo>
                  <a:pt x="33852" y="13239"/>
                </a:lnTo>
                <a:lnTo>
                  <a:pt x="34897" y="13006"/>
                </a:lnTo>
                <a:lnTo>
                  <a:pt x="36857" y="12672"/>
                </a:lnTo>
                <a:lnTo>
                  <a:pt x="39165" y="12455"/>
                </a:lnTo>
                <a:lnTo>
                  <a:pt x="40679" y="12455"/>
                </a:lnTo>
                <a:lnTo>
                  <a:pt x="39547" y="10191"/>
                </a:lnTo>
                <a:lnTo>
                  <a:pt x="40559" y="8013"/>
                </a:lnTo>
                <a:lnTo>
                  <a:pt x="44043" y="6793"/>
                </a:lnTo>
                <a:lnTo>
                  <a:pt x="45045" y="16156"/>
                </a:lnTo>
                <a:lnTo>
                  <a:pt x="45786" y="75442"/>
                </a:lnTo>
                <a:lnTo>
                  <a:pt x="46240" y="82337"/>
                </a:lnTo>
                <a:lnTo>
                  <a:pt x="42301" y="78287"/>
                </a:lnTo>
                <a:lnTo>
                  <a:pt x="38759" y="79231"/>
                </a:lnTo>
                <a:lnTo>
                  <a:pt x="33416" y="79695"/>
                </a:lnTo>
                <a:lnTo>
                  <a:pt x="33416" y="82569"/>
                </a:lnTo>
                <a:lnTo>
                  <a:pt x="46759" y="82569"/>
                </a:lnTo>
                <a:lnTo>
                  <a:pt x="46656" y="72408"/>
                </a:lnTo>
                <a:lnTo>
                  <a:pt x="46119" y="18624"/>
                </a:lnTo>
                <a:lnTo>
                  <a:pt x="46994" y="5761"/>
                </a:lnTo>
                <a:lnTo>
                  <a:pt x="43792" y="2743"/>
                </a:lnTo>
                <a:lnTo>
                  <a:pt x="29616" y="0"/>
                </a:lnTo>
                <a:lnTo>
                  <a:pt x="19918" y="0"/>
                </a:lnTo>
                <a:lnTo>
                  <a:pt x="12558" y="2221"/>
                </a:lnTo>
                <a:lnTo>
                  <a:pt x="7534" y="6662"/>
                </a:lnTo>
                <a:lnTo>
                  <a:pt x="2511" y="11105"/>
                </a:lnTo>
                <a:lnTo>
                  <a:pt x="0" y="15358"/>
                </a:lnTo>
                <a:lnTo>
                  <a:pt x="0" y="21513"/>
                </a:lnTo>
                <a:lnTo>
                  <a:pt x="696" y="23415"/>
                </a:lnTo>
                <a:lnTo>
                  <a:pt x="2090" y="25128"/>
                </a:lnTo>
                <a:lnTo>
                  <a:pt x="3484" y="26841"/>
                </a:lnTo>
                <a:lnTo>
                  <a:pt x="5487" y="27697"/>
                </a:lnTo>
                <a:lnTo>
                  <a:pt x="9785" y="27697"/>
                </a:lnTo>
                <a:lnTo>
                  <a:pt x="12456" y="26565"/>
                </a:lnTo>
                <a:lnTo>
                  <a:pt x="14605" y="25287"/>
                </a:lnTo>
                <a:lnTo>
                  <a:pt x="15679" y="23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187108" y="3376831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173197" y="3376582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9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5"/>
                </a:lnTo>
                <a:lnTo>
                  <a:pt x="68119" y="32575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3"/>
                </a:lnTo>
                <a:lnTo>
                  <a:pt x="1637" y="29779"/>
                </a:lnTo>
                <a:lnTo>
                  <a:pt x="0" y="42940"/>
                </a:lnTo>
                <a:lnTo>
                  <a:pt x="198" y="47658"/>
                </a:lnTo>
                <a:lnTo>
                  <a:pt x="2946" y="60217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127235" y="3440727"/>
            <a:ext cx="1430" cy="1267"/>
          </a:xfrm>
          <a:custGeom>
            <a:avLst/>
            <a:gdLst/>
            <a:ahLst/>
            <a:cxnLst/>
            <a:rect l="l" t="t" r="r" b="b"/>
            <a:pathLst>
              <a:path w="1573" h="1436">
                <a:moveTo>
                  <a:pt x="437" y="1436"/>
                </a:moveTo>
                <a:lnTo>
                  <a:pt x="1573" y="0"/>
                </a:lnTo>
                <a:lnTo>
                  <a:pt x="0" y="130"/>
                </a:lnTo>
                <a:lnTo>
                  <a:pt x="437" y="1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917813" y="3384075"/>
            <a:ext cx="5080" cy="10419"/>
          </a:xfrm>
          <a:custGeom>
            <a:avLst/>
            <a:gdLst/>
            <a:ahLst/>
            <a:cxnLst/>
            <a:rect l="l" t="t" r="r" b="b"/>
            <a:pathLst>
              <a:path w="5588" h="11808">
                <a:moveTo>
                  <a:pt x="0" y="0"/>
                </a:moveTo>
                <a:lnTo>
                  <a:pt x="3172" y="11808"/>
                </a:lnTo>
                <a:lnTo>
                  <a:pt x="5588" y="82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924045" y="3392973"/>
            <a:ext cx="2163" cy="12351"/>
          </a:xfrm>
          <a:custGeom>
            <a:avLst/>
            <a:gdLst/>
            <a:ahLst/>
            <a:cxnLst/>
            <a:rect l="l" t="t" r="r" b="b"/>
            <a:pathLst>
              <a:path w="2379" h="13998">
                <a:moveTo>
                  <a:pt x="0" y="0"/>
                </a:moveTo>
                <a:lnTo>
                  <a:pt x="2379" y="13998"/>
                </a:lnTo>
                <a:lnTo>
                  <a:pt x="2376" y="135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922126" y="3436680"/>
            <a:ext cx="1421" cy="3342"/>
          </a:xfrm>
          <a:custGeom>
            <a:avLst/>
            <a:gdLst/>
            <a:ahLst/>
            <a:cxnLst/>
            <a:rect l="l" t="t" r="r" b="b"/>
            <a:pathLst>
              <a:path w="1563" h="3788">
                <a:moveTo>
                  <a:pt x="1563" y="3788"/>
                </a:moveTo>
                <a:lnTo>
                  <a:pt x="1136" y="0"/>
                </a:lnTo>
                <a:lnTo>
                  <a:pt x="0" y="1090"/>
                </a:lnTo>
                <a:lnTo>
                  <a:pt x="1563" y="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792321" y="3376197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8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6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1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4"/>
                </a:lnTo>
                <a:lnTo>
                  <a:pt x="20760" y="2642"/>
                </a:lnTo>
                <a:lnTo>
                  <a:pt x="17857" y="3745"/>
                </a:lnTo>
                <a:lnTo>
                  <a:pt x="16521" y="4268"/>
                </a:lnTo>
                <a:lnTo>
                  <a:pt x="14111" y="5139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8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60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60"/>
                </a:lnTo>
                <a:lnTo>
                  <a:pt x="37543" y="79376"/>
                </a:lnTo>
                <a:lnTo>
                  <a:pt x="33681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387984" y="3376904"/>
            <a:ext cx="21165" cy="60032"/>
          </a:xfrm>
          <a:custGeom>
            <a:avLst/>
            <a:gdLst/>
            <a:ahLst/>
            <a:cxnLst/>
            <a:rect l="l" t="t" r="r" b="b"/>
            <a:pathLst>
              <a:path w="23281" h="68036">
                <a:moveTo>
                  <a:pt x="217" y="22889"/>
                </a:moveTo>
                <a:lnTo>
                  <a:pt x="0" y="68036"/>
                </a:lnTo>
                <a:lnTo>
                  <a:pt x="4703" y="64087"/>
                </a:lnTo>
                <a:lnTo>
                  <a:pt x="5575" y="24979"/>
                </a:lnTo>
                <a:lnTo>
                  <a:pt x="8362" y="24979"/>
                </a:lnTo>
                <a:lnTo>
                  <a:pt x="8772" y="18654"/>
                </a:lnTo>
                <a:lnTo>
                  <a:pt x="11135" y="8561"/>
                </a:lnTo>
                <a:lnTo>
                  <a:pt x="23281" y="0"/>
                </a:lnTo>
                <a:lnTo>
                  <a:pt x="10962" y="3766"/>
                </a:lnTo>
                <a:lnTo>
                  <a:pt x="7814" y="6195"/>
                </a:lnTo>
                <a:lnTo>
                  <a:pt x="3542" y="24979"/>
                </a:lnTo>
                <a:lnTo>
                  <a:pt x="1756" y="24283"/>
                </a:lnTo>
                <a:lnTo>
                  <a:pt x="794" y="11610"/>
                </a:lnTo>
                <a:lnTo>
                  <a:pt x="217" y="22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189423" y="3379502"/>
            <a:ext cx="5175" cy="154"/>
          </a:xfrm>
          <a:custGeom>
            <a:avLst/>
            <a:gdLst/>
            <a:ahLst/>
            <a:cxnLst/>
            <a:rect l="l" t="t" r="r" b="b"/>
            <a:pathLst>
              <a:path w="5693" h="174">
                <a:moveTo>
                  <a:pt x="5693" y="174"/>
                </a:moveTo>
                <a:lnTo>
                  <a:pt x="467" y="0"/>
                </a:lnTo>
                <a:lnTo>
                  <a:pt x="0" y="174"/>
                </a:lnTo>
                <a:lnTo>
                  <a:pt x="5693" y="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169733" y="3377273"/>
            <a:ext cx="20114" cy="20884"/>
          </a:xfrm>
          <a:custGeom>
            <a:avLst/>
            <a:gdLst/>
            <a:ahLst/>
            <a:cxnLst/>
            <a:rect l="l" t="t" r="r" b="b"/>
            <a:pathLst>
              <a:path w="22125" h="23668">
                <a:moveTo>
                  <a:pt x="2555" y="2874"/>
                </a:moveTo>
                <a:lnTo>
                  <a:pt x="4500" y="3426"/>
                </a:lnTo>
                <a:lnTo>
                  <a:pt x="4867" y="3633"/>
                </a:lnTo>
                <a:lnTo>
                  <a:pt x="8130" y="696"/>
                </a:lnTo>
                <a:lnTo>
                  <a:pt x="8652" y="8942"/>
                </a:lnTo>
                <a:lnTo>
                  <a:pt x="7491" y="11874"/>
                </a:lnTo>
                <a:lnTo>
                  <a:pt x="7491" y="20584"/>
                </a:lnTo>
                <a:lnTo>
                  <a:pt x="5052" y="19278"/>
                </a:lnTo>
                <a:lnTo>
                  <a:pt x="10086" y="23668"/>
                </a:lnTo>
                <a:lnTo>
                  <a:pt x="7491" y="15242"/>
                </a:lnTo>
                <a:lnTo>
                  <a:pt x="10086" y="23668"/>
                </a:lnTo>
                <a:lnTo>
                  <a:pt x="10975" y="6445"/>
                </a:lnTo>
                <a:lnTo>
                  <a:pt x="13298" y="3948"/>
                </a:lnTo>
                <a:lnTo>
                  <a:pt x="16492" y="2700"/>
                </a:lnTo>
                <a:lnTo>
                  <a:pt x="19483" y="3513"/>
                </a:lnTo>
                <a:lnTo>
                  <a:pt x="21658" y="2700"/>
                </a:lnTo>
                <a:lnTo>
                  <a:pt x="20557" y="2700"/>
                </a:lnTo>
                <a:lnTo>
                  <a:pt x="22125" y="0"/>
                </a:lnTo>
                <a:lnTo>
                  <a:pt x="0" y="0"/>
                </a:lnTo>
                <a:lnTo>
                  <a:pt x="0" y="2525"/>
                </a:lnTo>
                <a:lnTo>
                  <a:pt x="2555" y="2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103583" y="3390582"/>
            <a:ext cx="3586" cy="5366"/>
          </a:xfrm>
          <a:custGeom>
            <a:avLst/>
            <a:gdLst/>
            <a:ahLst/>
            <a:cxnLst/>
            <a:rect l="l" t="t" r="r" b="b"/>
            <a:pathLst>
              <a:path w="3945" h="6082">
                <a:moveTo>
                  <a:pt x="2207" y="6082"/>
                </a:moveTo>
                <a:lnTo>
                  <a:pt x="3945" y="5555"/>
                </a:lnTo>
                <a:lnTo>
                  <a:pt x="0" y="0"/>
                </a:lnTo>
                <a:lnTo>
                  <a:pt x="2207" y="6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976057" y="3566713"/>
            <a:ext cx="5162" cy="34389"/>
          </a:xfrm>
          <a:custGeom>
            <a:avLst/>
            <a:gdLst/>
            <a:ahLst/>
            <a:cxnLst/>
            <a:rect l="l" t="t" r="r" b="b"/>
            <a:pathLst>
              <a:path w="5678" h="38974">
                <a:moveTo>
                  <a:pt x="443" y="0"/>
                </a:moveTo>
                <a:lnTo>
                  <a:pt x="0" y="38974"/>
                </a:lnTo>
                <a:lnTo>
                  <a:pt x="5678" y="34752"/>
                </a:lnTo>
                <a:lnTo>
                  <a:pt x="5678" y="25206"/>
                </a:lnTo>
                <a:lnTo>
                  <a:pt x="5553" y="24945"/>
                </a:lnTo>
                <a:lnTo>
                  <a:pt x="1721" y="12853"/>
                </a:lnTo>
                <a:lnTo>
                  <a:pt x="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968244" y="3499929"/>
            <a:ext cx="10362" cy="97678"/>
          </a:xfrm>
          <a:custGeom>
            <a:avLst/>
            <a:gdLst/>
            <a:ahLst/>
            <a:cxnLst/>
            <a:rect l="l" t="t" r="r" b="b"/>
            <a:pathLst>
              <a:path w="11398" h="110702">
                <a:moveTo>
                  <a:pt x="3768" y="50560"/>
                </a:moveTo>
                <a:lnTo>
                  <a:pt x="11398" y="0"/>
                </a:lnTo>
                <a:lnTo>
                  <a:pt x="2774" y="3309"/>
                </a:lnTo>
                <a:lnTo>
                  <a:pt x="1380" y="3628"/>
                </a:lnTo>
                <a:lnTo>
                  <a:pt x="0" y="55274"/>
                </a:lnTo>
                <a:lnTo>
                  <a:pt x="4334" y="110702"/>
                </a:lnTo>
                <a:lnTo>
                  <a:pt x="9153" y="71371"/>
                </a:lnTo>
                <a:lnTo>
                  <a:pt x="3768" y="50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981867" y="3600015"/>
            <a:ext cx="9885" cy="6592"/>
          </a:xfrm>
          <a:custGeom>
            <a:avLst/>
            <a:gdLst/>
            <a:ahLst/>
            <a:cxnLst/>
            <a:rect l="l" t="t" r="r" b="b"/>
            <a:pathLst>
              <a:path w="10874" h="7471">
                <a:moveTo>
                  <a:pt x="3656" y="6851"/>
                </a:moveTo>
                <a:lnTo>
                  <a:pt x="4764" y="7471"/>
                </a:lnTo>
                <a:lnTo>
                  <a:pt x="10874" y="6852"/>
                </a:lnTo>
                <a:lnTo>
                  <a:pt x="5995" y="3890"/>
                </a:lnTo>
                <a:lnTo>
                  <a:pt x="2845" y="2903"/>
                </a:lnTo>
                <a:lnTo>
                  <a:pt x="0" y="0"/>
                </a:lnTo>
                <a:lnTo>
                  <a:pt x="3656" y="6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003337" y="3534666"/>
            <a:ext cx="6148" cy="3470"/>
          </a:xfrm>
          <a:custGeom>
            <a:avLst/>
            <a:gdLst/>
            <a:ahLst/>
            <a:cxnLst/>
            <a:rect l="l" t="t" r="r" b="b"/>
            <a:pathLst>
              <a:path w="6763" h="3933">
                <a:moveTo>
                  <a:pt x="6763" y="1149"/>
                </a:moveTo>
                <a:lnTo>
                  <a:pt x="0" y="0"/>
                </a:lnTo>
                <a:lnTo>
                  <a:pt x="0" y="161"/>
                </a:lnTo>
                <a:lnTo>
                  <a:pt x="2729" y="3106"/>
                </a:lnTo>
                <a:lnTo>
                  <a:pt x="4558" y="3933"/>
                </a:lnTo>
                <a:lnTo>
                  <a:pt x="6763" y="1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971671" y="3499442"/>
            <a:ext cx="60966" cy="109001"/>
          </a:xfrm>
          <a:custGeom>
            <a:avLst/>
            <a:gdLst/>
            <a:ahLst/>
            <a:cxnLst/>
            <a:rect l="l" t="t" r="r" b="b"/>
            <a:pathLst>
              <a:path w="67063" h="123535">
                <a:moveTo>
                  <a:pt x="57274" y="110731"/>
                </a:moveTo>
                <a:lnTo>
                  <a:pt x="61365" y="105208"/>
                </a:lnTo>
                <a:lnTo>
                  <a:pt x="63442" y="100544"/>
                </a:lnTo>
                <a:lnTo>
                  <a:pt x="56925" y="50459"/>
                </a:lnTo>
                <a:lnTo>
                  <a:pt x="52816" y="46870"/>
                </a:lnTo>
                <a:lnTo>
                  <a:pt x="59499" y="44783"/>
                </a:lnTo>
                <a:lnTo>
                  <a:pt x="62345" y="43331"/>
                </a:lnTo>
                <a:lnTo>
                  <a:pt x="64392" y="42853"/>
                </a:lnTo>
                <a:lnTo>
                  <a:pt x="67063" y="42620"/>
                </a:lnTo>
                <a:lnTo>
                  <a:pt x="67063" y="39920"/>
                </a:lnTo>
                <a:lnTo>
                  <a:pt x="34833" y="39920"/>
                </a:lnTo>
                <a:lnTo>
                  <a:pt x="41596" y="41070"/>
                </a:lnTo>
                <a:lnTo>
                  <a:pt x="39391" y="43854"/>
                </a:lnTo>
                <a:lnTo>
                  <a:pt x="37562" y="43027"/>
                </a:lnTo>
                <a:lnTo>
                  <a:pt x="34833" y="40082"/>
                </a:lnTo>
                <a:lnTo>
                  <a:pt x="28353" y="39136"/>
                </a:lnTo>
                <a:lnTo>
                  <a:pt x="22487" y="39502"/>
                </a:lnTo>
                <a:lnTo>
                  <a:pt x="10504" y="43165"/>
                </a:lnTo>
                <a:lnTo>
                  <a:pt x="10504" y="10219"/>
                </a:lnTo>
                <a:lnTo>
                  <a:pt x="10766" y="2380"/>
                </a:lnTo>
                <a:lnTo>
                  <a:pt x="10679" y="812"/>
                </a:lnTo>
                <a:lnTo>
                  <a:pt x="9125" y="0"/>
                </a:lnTo>
                <a:lnTo>
                  <a:pt x="7630" y="551"/>
                </a:lnTo>
                <a:lnTo>
                  <a:pt x="0" y="51112"/>
                </a:lnTo>
                <a:lnTo>
                  <a:pt x="5385" y="71922"/>
                </a:lnTo>
                <a:lnTo>
                  <a:pt x="7977" y="58156"/>
                </a:lnTo>
                <a:lnTo>
                  <a:pt x="10504" y="54256"/>
                </a:lnTo>
                <a:lnTo>
                  <a:pt x="10168" y="43268"/>
                </a:lnTo>
                <a:lnTo>
                  <a:pt x="10504" y="54256"/>
                </a:lnTo>
                <a:lnTo>
                  <a:pt x="13980" y="48891"/>
                </a:lnTo>
                <a:lnTo>
                  <a:pt x="17349" y="45872"/>
                </a:lnTo>
                <a:lnTo>
                  <a:pt x="21327" y="44362"/>
                </a:lnTo>
                <a:lnTo>
                  <a:pt x="34393" y="44362"/>
                </a:lnTo>
                <a:lnTo>
                  <a:pt x="34833" y="42620"/>
                </a:lnTo>
                <a:lnTo>
                  <a:pt x="40868" y="48804"/>
                </a:lnTo>
                <a:lnTo>
                  <a:pt x="41250" y="46351"/>
                </a:lnTo>
                <a:lnTo>
                  <a:pt x="43137" y="50488"/>
                </a:lnTo>
                <a:lnTo>
                  <a:pt x="45983" y="57514"/>
                </a:lnTo>
                <a:lnTo>
                  <a:pt x="46963" y="61166"/>
                </a:lnTo>
                <a:lnTo>
                  <a:pt x="50776" y="73294"/>
                </a:lnTo>
                <a:lnTo>
                  <a:pt x="52047" y="86082"/>
                </a:lnTo>
                <a:lnTo>
                  <a:pt x="52047" y="95779"/>
                </a:lnTo>
                <a:lnTo>
                  <a:pt x="50290" y="103618"/>
                </a:lnTo>
                <a:lnTo>
                  <a:pt x="46777" y="109599"/>
                </a:lnTo>
                <a:lnTo>
                  <a:pt x="43264" y="115580"/>
                </a:lnTo>
                <a:lnTo>
                  <a:pt x="38255" y="118570"/>
                </a:lnTo>
                <a:lnTo>
                  <a:pt x="23446" y="118570"/>
                </a:lnTo>
                <a:lnTo>
                  <a:pt x="16957" y="114099"/>
                </a:lnTo>
                <a:lnTo>
                  <a:pt x="22090" y="118396"/>
                </a:lnTo>
                <a:lnTo>
                  <a:pt x="28876" y="123535"/>
                </a:lnTo>
                <a:lnTo>
                  <a:pt x="35088" y="123098"/>
                </a:lnTo>
                <a:lnTo>
                  <a:pt x="47252" y="119043"/>
                </a:lnTo>
                <a:lnTo>
                  <a:pt x="57274" y="110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008823" y="3540340"/>
            <a:ext cx="5541" cy="13072"/>
          </a:xfrm>
          <a:custGeom>
            <a:avLst/>
            <a:gdLst/>
            <a:ahLst/>
            <a:cxnLst/>
            <a:rect l="l" t="t" r="r" b="b"/>
            <a:pathLst>
              <a:path w="6095" h="14815">
                <a:moveTo>
                  <a:pt x="4471" y="11337"/>
                </a:moveTo>
                <a:lnTo>
                  <a:pt x="6095" y="14815"/>
                </a:lnTo>
                <a:lnTo>
                  <a:pt x="5114" y="11163"/>
                </a:lnTo>
                <a:lnTo>
                  <a:pt x="2268" y="4137"/>
                </a:lnTo>
                <a:lnTo>
                  <a:pt x="381" y="0"/>
                </a:lnTo>
                <a:lnTo>
                  <a:pt x="0" y="2453"/>
                </a:lnTo>
                <a:lnTo>
                  <a:pt x="4471" y="11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19686" y="3534666"/>
            <a:ext cx="106197" cy="72855"/>
          </a:xfrm>
          <a:custGeom>
            <a:avLst/>
            <a:gdLst/>
            <a:ahLst/>
            <a:cxnLst/>
            <a:rect l="l" t="t" r="r" b="b"/>
            <a:pathLst>
              <a:path w="116817" h="82569">
                <a:moveTo>
                  <a:pt x="44560" y="33097"/>
                </a:moveTo>
                <a:lnTo>
                  <a:pt x="64247" y="81785"/>
                </a:lnTo>
                <a:lnTo>
                  <a:pt x="64769" y="82308"/>
                </a:lnTo>
                <a:lnTo>
                  <a:pt x="66860" y="81175"/>
                </a:lnTo>
                <a:lnTo>
                  <a:pt x="76790" y="56694"/>
                </a:lnTo>
                <a:lnTo>
                  <a:pt x="76790" y="81611"/>
                </a:lnTo>
                <a:lnTo>
                  <a:pt x="79055" y="81611"/>
                </a:lnTo>
                <a:lnTo>
                  <a:pt x="79752" y="80319"/>
                </a:lnTo>
                <a:lnTo>
                  <a:pt x="81407" y="79086"/>
                </a:lnTo>
                <a:lnTo>
                  <a:pt x="82917" y="79086"/>
                </a:lnTo>
                <a:lnTo>
                  <a:pt x="85530" y="79666"/>
                </a:lnTo>
                <a:lnTo>
                  <a:pt x="89944" y="80827"/>
                </a:lnTo>
                <a:lnTo>
                  <a:pt x="94357" y="81988"/>
                </a:lnTo>
                <a:lnTo>
                  <a:pt x="98306" y="82569"/>
                </a:lnTo>
                <a:lnTo>
                  <a:pt x="110095" y="82569"/>
                </a:lnTo>
                <a:lnTo>
                  <a:pt x="116817" y="80392"/>
                </a:lnTo>
                <a:lnTo>
                  <a:pt x="113245" y="74861"/>
                </a:lnTo>
                <a:lnTo>
                  <a:pt x="110719" y="77271"/>
                </a:lnTo>
                <a:lnTo>
                  <a:pt x="107278" y="78476"/>
                </a:lnTo>
                <a:lnTo>
                  <a:pt x="95083" y="78476"/>
                </a:lnTo>
                <a:lnTo>
                  <a:pt x="89131" y="75224"/>
                </a:lnTo>
                <a:lnTo>
                  <a:pt x="85066" y="68720"/>
                </a:lnTo>
                <a:lnTo>
                  <a:pt x="82801" y="65178"/>
                </a:lnTo>
                <a:lnTo>
                  <a:pt x="81000" y="60098"/>
                </a:lnTo>
                <a:lnTo>
                  <a:pt x="79665" y="53478"/>
                </a:lnTo>
                <a:lnTo>
                  <a:pt x="76790" y="53478"/>
                </a:lnTo>
                <a:lnTo>
                  <a:pt x="79730" y="32426"/>
                </a:lnTo>
                <a:lnTo>
                  <a:pt x="68950" y="58704"/>
                </a:lnTo>
                <a:lnTo>
                  <a:pt x="53097" y="17332"/>
                </a:lnTo>
                <a:lnTo>
                  <a:pt x="52458" y="15590"/>
                </a:lnTo>
                <a:lnTo>
                  <a:pt x="51950" y="14066"/>
                </a:lnTo>
                <a:lnTo>
                  <a:pt x="51195" y="11453"/>
                </a:lnTo>
                <a:lnTo>
                  <a:pt x="51006" y="8971"/>
                </a:lnTo>
                <a:lnTo>
                  <a:pt x="51006" y="6706"/>
                </a:lnTo>
                <a:lnTo>
                  <a:pt x="51848" y="5196"/>
                </a:lnTo>
                <a:lnTo>
                  <a:pt x="53532" y="4442"/>
                </a:lnTo>
                <a:lnTo>
                  <a:pt x="55216" y="3687"/>
                </a:lnTo>
                <a:lnTo>
                  <a:pt x="57800" y="3106"/>
                </a:lnTo>
                <a:lnTo>
                  <a:pt x="61285" y="2700"/>
                </a:lnTo>
                <a:lnTo>
                  <a:pt x="61285" y="0"/>
                </a:lnTo>
                <a:lnTo>
                  <a:pt x="24960" y="0"/>
                </a:lnTo>
                <a:lnTo>
                  <a:pt x="24960" y="2700"/>
                </a:lnTo>
                <a:lnTo>
                  <a:pt x="27632" y="2932"/>
                </a:lnTo>
                <a:lnTo>
                  <a:pt x="29708" y="3556"/>
                </a:lnTo>
                <a:lnTo>
                  <a:pt x="32670" y="5588"/>
                </a:lnTo>
                <a:lnTo>
                  <a:pt x="33991" y="7403"/>
                </a:lnTo>
                <a:lnTo>
                  <a:pt x="35152" y="10016"/>
                </a:lnTo>
                <a:lnTo>
                  <a:pt x="36314" y="12513"/>
                </a:lnTo>
                <a:lnTo>
                  <a:pt x="37519" y="15343"/>
                </a:lnTo>
                <a:lnTo>
                  <a:pt x="38767" y="18508"/>
                </a:lnTo>
                <a:lnTo>
                  <a:pt x="40016" y="21672"/>
                </a:lnTo>
                <a:lnTo>
                  <a:pt x="40640" y="23835"/>
                </a:lnTo>
                <a:lnTo>
                  <a:pt x="40466" y="26042"/>
                </a:lnTo>
                <a:lnTo>
                  <a:pt x="24786" y="59662"/>
                </a:lnTo>
                <a:lnTo>
                  <a:pt x="15090" y="35509"/>
                </a:lnTo>
                <a:lnTo>
                  <a:pt x="14928" y="33068"/>
                </a:lnTo>
                <a:lnTo>
                  <a:pt x="11280" y="20638"/>
                </a:lnTo>
                <a:lnTo>
                  <a:pt x="9542" y="21165"/>
                </a:lnTo>
                <a:lnTo>
                  <a:pt x="7335" y="15082"/>
                </a:lnTo>
                <a:lnTo>
                  <a:pt x="7161" y="14603"/>
                </a:lnTo>
                <a:lnTo>
                  <a:pt x="5971" y="10480"/>
                </a:lnTo>
                <a:lnTo>
                  <a:pt x="5971" y="6415"/>
                </a:lnTo>
                <a:lnTo>
                  <a:pt x="6682" y="4863"/>
                </a:lnTo>
                <a:lnTo>
                  <a:pt x="0" y="6949"/>
                </a:lnTo>
                <a:lnTo>
                  <a:pt x="4108" y="10538"/>
                </a:lnTo>
                <a:lnTo>
                  <a:pt x="10625" y="60623"/>
                </a:lnTo>
                <a:lnTo>
                  <a:pt x="10936" y="24939"/>
                </a:lnTo>
                <a:lnTo>
                  <a:pt x="12707" y="29526"/>
                </a:lnTo>
                <a:lnTo>
                  <a:pt x="14856" y="34926"/>
                </a:lnTo>
                <a:lnTo>
                  <a:pt x="15432" y="40675"/>
                </a:lnTo>
                <a:lnTo>
                  <a:pt x="19211" y="81785"/>
                </a:lnTo>
                <a:lnTo>
                  <a:pt x="19734" y="82308"/>
                </a:lnTo>
                <a:lnTo>
                  <a:pt x="21650" y="81611"/>
                </a:lnTo>
                <a:lnTo>
                  <a:pt x="44560" y="33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097784" y="3538355"/>
            <a:ext cx="1847" cy="11438"/>
          </a:xfrm>
          <a:custGeom>
            <a:avLst/>
            <a:gdLst/>
            <a:ahLst/>
            <a:cxnLst/>
            <a:rect l="l" t="t" r="r" b="b"/>
            <a:pathLst>
              <a:path w="2032" h="12963">
                <a:moveTo>
                  <a:pt x="28" y="0"/>
                </a:moveTo>
                <a:lnTo>
                  <a:pt x="0" y="12963"/>
                </a:lnTo>
                <a:lnTo>
                  <a:pt x="812" y="10321"/>
                </a:lnTo>
                <a:lnTo>
                  <a:pt x="2032" y="2206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089495" y="3553110"/>
            <a:ext cx="6968" cy="28742"/>
          </a:xfrm>
          <a:custGeom>
            <a:avLst/>
            <a:gdLst/>
            <a:ahLst/>
            <a:cxnLst/>
            <a:rect l="l" t="t" r="r" b="b"/>
            <a:pathLst>
              <a:path w="7665" h="32574">
                <a:moveTo>
                  <a:pt x="4878" y="13761"/>
                </a:moveTo>
                <a:lnTo>
                  <a:pt x="1304" y="32574"/>
                </a:lnTo>
                <a:lnTo>
                  <a:pt x="7640" y="16952"/>
                </a:lnTo>
                <a:lnTo>
                  <a:pt x="7665" y="0"/>
                </a:lnTo>
                <a:lnTo>
                  <a:pt x="2939" y="11522"/>
                </a:lnTo>
                <a:lnTo>
                  <a:pt x="0" y="32574"/>
                </a:lnTo>
                <a:lnTo>
                  <a:pt x="1304" y="32574"/>
                </a:lnTo>
                <a:lnTo>
                  <a:pt x="4878" y="13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101674" y="3537048"/>
            <a:ext cx="8543" cy="18500"/>
          </a:xfrm>
          <a:custGeom>
            <a:avLst/>
            <a:gdLst/>
            <a:ahLst/>
            <a:cxnLst/>
            <a:rect l="l" t="t" r="r" b="b"/>
            <a:pathLst>
              <a:path w="9397" h="20967">
                <a:moveTo>
                  <a:pt x="6406" y="0"/>
                </a:moveTo>
                <a:lnTo>
                  <a:pt x="3212" y="1248"/>
                </a:lnTo>
                <a:lnTo>
                  <a:pt x="889" y="3745"/>
                </a:lnTo>
                <a:lnTo>
                  <a:pt x="0" y="20967"/>
                </a:lnTo>
                <a:lnTo>
                  <a:pt x="4548" y="9755"/>
                </a:lnTo>
                <a:lnTo>
                  <a:pt x="6232" y="5632"/>
                </a:lnTo>
                <a:lnTo>
                  <a:pt x="7538" y="3019"/>
                </a:lnTo>
                <a:lnTo>
                  <a:pt x="9397" y="813"/>
                </a:lnTo>
                <a:lnTo>
                  <a:pt x="6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099262" y="3542555"/>
            <a:ext cx="1108" cy="10272"/>
          </a:xfrm>
          <a:custGeom>
            <a:avLst/>
            <a:gdLst/>
            <a:ahLst/>
            <a:cxnLst/>
            <a:rect l="l" t="t" r="r" b="b"/>
            <a:pathLst>
              <a:path w="1219" h="11642">
                <a:moveTo>
                  <a:pt x="57" y="2932"/>
                </a:moveTo>
                <a:lnTo>
                  <a:pt x="1219" y="0"/>
                </a:lnTo>
                <a:lnTo>
                  <a:pt x="406" y="929"/>
                </a:lnTo>
                <a:lnTo>
                  <a:pt x="0" y="2917"/>
                </a:lnTo>
                <a:lnTo>
                  <a:pt x="57" y="11642"/>
                </a:lnTo>
                <a:lnTo>
                  <a:pt x="57" y="2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101664" y="3533437"/>
            <a:ext cx="30435" cy="22901"/>
          </a:xfrm>
          <a:custGeom>
            <a:avLst/>
            <a:gdLst/>
            <a:ahLst/>
            <a:cxnLst/>
            <a:rect l="l" t="t" r="r" b="b"/>
            <a:pathLst>
              <a:path w="33479" h="25955">
                <a:moveTo>
                  <a:pt x="21066" y="1742"/>
                </a:moveTo>
                <a:lnTo>
                  <a:pt x="17378" y="580"/>
                </a:lnTo>
                <a:lnTo>
                  <a:pt x="13995" y="0"/>
                </a:lnTo>
                <a:lnTo>
                  <a:pt x="3891" y="0"/>
                </a:lnTo>
                <a:lnTo>
                  <a:pt x="0" y="1393"/>
                </a:lnTo>
                <a:lnTo>
                  <a:pt x="12050" y="1393"/>
                </a:lnTo>
                <a:lnTo>
                  <a:pt x="10482" y="4093"/>
                </a:lnTo>
                <a:lnTo>
                  <a:pt x="11584" y="4093"/>
                </a:lnTo>
                <a:lnTo>
                  <a:pt x="12050" y="3919"/>
                </a:lnTo>
                <a:lnTo>
                  <a:pt x="17276" y="4093"/>
                </a:lnTo>
                <a:lnTo>
                  <a:pt x="22474" y="6996"/>
                </a:lnTo>
                <a:lnTo>
                  <a:pt x="26074" y="12803"/>
                </a:lnTo>
                <a:lnTo>
                  <a:pt x="28049" y="15939"/>
                </a:lnTo>
                <a:lnTo>
                  <a:pt x="29617" y="20323"/>
                </a:lnTo>
                <a:lnTo>
                  <a:pt x="30778" y="25955"/>
                </a:lnTo>
                <a:lnTo>
                  <a:pt x="33479" y="25955"/>
                </a:lnTo>
                <a:lnTo>
                  <a:pt x="32869" y="1654"/>
                </a:lnTo>
                <a:lnTo>
                  <a:pt x="30778" y="1654"/>
                </a:lnTo>
                <a:lnTo>
                  <a:pt x="30023" y="2758"/>
                </a:lnTo>
                <a:lnTo>
                  <a:pt x="28339" y="3483"/>
                </a:lnTo>
                <a:lnTo>
                  <a:pt x="26829" y="3483"/>
                </a:lnTo>
                <a:lnTo>
                  <a:pt x="24753" y="2903"/>
                </a:lnTo>
                <a:lnTo>
                  <a:pt x="21066" y="1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089337" y="3535281"/>
            <a:ext cx="48226" cy="70319"/>
          </a:xfrm>
          <a:custGeom>
            <a:avLst/>
            <a:gdLst/>
            <a:ahLst/>
            <a:cxnLst/>
            <a:rect l="l" t="t" r="r" b="b"/>
            <a:pathLst>
              <a:path w="53049" h="79695">
                <a:moveTo>
                  <a:pt x="13570" y="22970"/>
                </a:moveTo>
                <a:lnTo>
                  <a:pt x="8536" y="18581"/>
                </a:lnTo>
                <a:lnTo>
                  <a:pt x="9320" y="3483"/>
                </a:lnTo>
                <a:lnTo>
                  <a:pt x="11324" y="5690"/>
                </a:lnTo>
                <a:lnTo>
                  <a:pt x="11324" y="7839"/>
                </a:lnTo>
                <a:lnTo>
                  <a:pt x="11324" y="5690"/>
                </a:lnTo>
                <a:lnTo>
                  <a:pt x="10104" y="13805"/>
                </a:lnTo>
                <a:lnTo>
                  <a:pt x="9291" y="16447"/>
                </a:lnTo>
                <a:lnTo>
                  <a:pt x="9320" y="3483"/>
                </a:lnTo>
                <a:lnTo>
                  <a:pt x="8536" y="18581"/>
                </a:lnTo>
                <a:lnTo>
                  <a:pt x="10975" y="19887"/>
                </a:lnTo>
                <a:lnTo>
                  <a:pt x="10917" y="11163"/>
                </a:lnTo>
                <a:lnTo>
                  <a:pt x="11324" y="9174"/>
                </a:lnTo>
                <a:lnTo>
                  <a:pt x="12137" y="8245"/>
                </a:lnTo>
                <a:lnTo>
                  <a:pt x="11614" y="0"/>
                </a:lnTo>
                <a:lnTo>
                  <a:pt x="8351" y="2936"/>
                </a:lnTo>
                <a:lnTo>
                  <a:pt x="6968" y="4181"/>
                </a:lnTo>
                <a:lnTo>
                  <a:pt x="2322" y="8361"/>
                </a:lnTo>
                <a:lnTo>
                  <a:pt x="0" y="13703"/>
                </a:lnTo>
                <a:lnTo>
                  <a:pt x="0" y="25491"/>
                </a:lnTo>
                <a:lnTo>
                  <a:pt x="1684" y="30078"/>
                </a:lnTo>
                <a:lnTo>
                  <a:pt x="3113" y="31729"/>
                </a:lnTo>
                <a:lnTo>
                  <a:pt x="7839" y="20207"/>
                </a:lnTo>
                <a:lnTo>
                  <a:pt x="7815" y="37159"/>
                </a:lnTo>
                <a:lnTo>
                  <a:pt x="8420" y="37859"/>
                </a:lnTo>
                <a:lnTo>
                  <a:pt x="13676" y="41720"/>
                </a:lnTo>
                <a:lnTo>
                  <a:pt x="20819" y="45552"/>
                </a:lnTo>
                <a:lnTo>
                  <a:pt x="30575" y="51127"/>
                </a:lnTo>
                <a:lnTo>
                  <a:pt x="34233" y="53275"/>
                </a:lnTo>
                <a:lnTo>
                  <a:pt x="36788" y="55482"/>
                </a:lnTo>
                <a:lnTo>
                  <a:pt x="38240" y="57746"/>
                </a:lnTo>
                <a:lnTo>
                  <a:pt x="39692" y="60011"/>
                </a:lnTo>
                <a:lnTo>
                  <a:pt x="40418" y="62362"/>
                </a:lnTo>
                <a:lnTo>
                  <a:pt x="40418" y="68633"/>
                </a:lnTo>
                <a:lnTo>
                  <a:pt x="39155" y="71755"/>
                </a:lnTo>
                <a:lnTo>
                  <a:pt x="36629" y="74164"/>
                </a:lnTo>
                <a:lnTo>
                  <a:pt x="40200" y="79695"/>
                </a:lnTo>
                <a:lnTo>
                  <a:pt x="45340" y="75340"/>
                </a:lnTo>
                <a:lnTo>
                  <a:pt x="50479" y="70985"/>
                </a:lnTo>
                <a:lnTo>
                  <a:pt x="53049" y="65382"/>
                </a:lnTo>
                <a:lnTo>
                  <a:pt x="53049" y="58530"/>
                </a:lnTo>
                <a:lnTo>
                  <a:pt x="52620" y="54528"/>
                </a:lnTo>
                <a:lnTo>
                  <a:pt x="46893" y="44176"/>
                </a:lnTo>
                <a:lnTo>
                  <a:pt x="34495" y="35014"/>
                </a:lnTo>
                <a:lnTo>
                  <a:pt x="22996" y="28829"/>
                </a:lnTo>
                <a:lnTo>
                  <a:pt x="14982" y="24648"/>
                </a:lnTo>
                <a:lnTo>
                  <a:pt x="13570" y="22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029345" y="3556670"/>
            <a:ext cx="7805" cy="50158"/>
          </a:xfrm>
          <a:custGeom>
            <a:avLst/>
            <a:gdLst/>
            <a:ahLst/>
            <a:cxnLst/>
            <a:rect l="l" t="t" r="r" b="b"/>
            <a:pathLst>
              <a:path w="8586" h="56846">
                <a:moveTo>
                  <a:pt x="3086" y="28752"/>
                </a:moveTo>
                <a:lnTo>
                  <a:pt x="8586" y="56846"/>
                </a:lnTo>
                <a:lnTo>
                  <a:pt x="4807" y="15735"/>
                </a:lnTo>
                <a:lnTo>
                  <a:pt x="4230" y="9987"/>
                </a:lnTo>
                <a:lnTo>
                  <a:pt x="2082" y="4587"/>
                </a:lnTo>
                <a:lnTo>
                  <a:pt x="310" y="0"/>
                </a:lnTo>
                <a:lnTo>
                  <a:pt x="0" y="35684"/>
                </a:lnTo>
                <a:lnTo>
                  <a:pt x="8586" y="56846"/>
                </a:lnTo>
                <a:lnTo>
                  <a:pt x="3086" y="28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98220" y="3602283"/>
            <a:ext cx="7912" cy="1626"/>
          </a:xfrm>
          <a:custGeom>
            <a:avLst/>
            <a:gdLst/>
            <a:ahLst/>
            <a:cxnLst/>
            <a:rect l="l" t="t" r="r" b="b"/>
            <a:pathLst>
              <a:path w="8703" h="1843">
                <a:moveTo>
                  <a:pt x="5160" y="943"/>
                </a:moveTo>
                <a:lnTo>
                  <a:pt x="0" y="1392"/>
                </a:lnTo>
                <a:lnTo>
                  <a:pt x="6471" y="1843"/>
                </a:lnTo>
                <a:lnTo>
                  <a:pt x="8703" y="0"/>
                </a:lnTo>
                <a:lnTo>
                  <a:pt x="5160" y="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261895" y="3498622"/>
            <a:ext cx="75200" cy="107438"/>
          </a:xfrm>
          <a:custGeom>
            <a:avLst/>
            <a:gdLst/>
            <a:ahLst/>
            <a:cxnLst/>
            <a:rect l="l" t="t" r="r" b="b"/>
            <a:pathLst>
              <a:path w="82720" h="121763">
                <a:moveTo>
                  <a:pt x="41256" y="52200"/>
                </a:moveTo>
                <a:lnTo>
                  <a:pt x="43216" y="51867"/>
                </a:lnTo>
                <a:lnTo>
                  <a:pt x="45524" y="51649"/>
                </a:lnTo>
                <a:lnTo>
                  <a:pt x="48370" y="51649"/>
                </a:lnTo>
                <a:lnTo>
                  <a:pt x="50330" y="52883"/>
                </a:lnTo>
                <a:lnTo>
                  <a:pt x="51404" y="55350"/>
                </a:lnTo>
                <a:lnTo>
                  <a:pt x="52478" y="57818"/>
                </a:lnTo>
                <a:lnTo>
                  <a:pt x="51568" y="47294"/>
                </a:lnTo>
                <a:lnTo>
                  <a:pt x="51568" y="41458"/>
                </a:lnTo>
                <a:lnTo>
                  <a:pt x="50402" y="45987"/>
                </a:lnTo>
                <a:lnTo>
                  <a:pt x="46918" y="47207"/>
                </a:lnTo>
                <a:lnTo>
                  <a:pt x="51568" y="41458"/>
                </a:lnTo>
                <a:lnTo>
                  <a:pt x="29704" y="41458"/>
                </a:lnTo>
                <a:lnTo>
                  <a:pt x="29704" y="17042"/>
                </a:lnTo>
                <a:lnTo>
                  <a:pt x="30139" y="13993"/>
                </a:lnTo>
                <a:lnTo>
                  <a:pt x="31010" y="11670"/>
                </a:lnTo>
                <a:lnTo>
                  <a:pt x="32578" y="7315"/>
                </a:ln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3"/>
                </a:lnTo>
                <a:lnTo>
                  <a:pt x="48955" y="11757"/>
                </a:lnTo>
                <a:lnTo>
                  <a:pt x="50639" y="14313"/>
                </a:lnTo>
                <a:lnTo>
                  <a:pt x="52091" y="16098"/>
                </a:lnTo>
                <a:lnTo>
                  <a:pt x="53310" y="17114"/>
                </a:lnTo>
                <a:lnTo>
                  <a:pt x="55981" y="18638"/>
                </a:lnTo>
                <a:lnTo>
                  <a:pt x="59640" y="18638"/>
                </a:lnTo>
                <a:lnTo>
                  <a:pt x="61324" y="17883"/>
                </a:lnTo>
                <a:lnTo>
                  <a:pt x="62718" y="16374"/>
                </a:lnTo>
                <a:lnTo>
                  <a:pt x="64112" y="14864"/>
                </a:lnTo>
                <a:lnTo>
                  <a:pt x="64808" y="13151"/>
                </a:lnTo>
                <a:lnTo>
                  <a:pt x="64808" y="7809"/>
                </a:lnTo>
                <a:lnTo>
                  <a:pt x="62790" y="5080"/>
                </a:lnTo>
                <a:lnTo>
                  <a:pt x="58754" y="3048"/>
                </a:lnTo>
                <a:lnTo>
                  <a:pt x="54718" y="1015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8" y="24532"/>
                </a:lnTo>
                <a:lnTo>
                  <a:pt x="15069" y="32284"/>
                </a:lnTo>
                <a:lnTo>
                  <a:pt x="15069" y="41458"/>
                </a:lnTo>
                <a:lnTo>
                  <a:pt x="174" y="41458"/>
                </a:lnTo>
                <a:lnTo>
                  <a:pt x="174" y="47294"/>
                </a:lnTo>
                <a:lnTo>
                  <a:pt x="15069" y="47294"/>
                </a:lnTo>
                <a:lnTo>
                  <a:pt x="15069" y="109657"/>
                </a:lnTo>
                <a:lnTo>
                  <a:pt x="14097" y="113881"/>
                </a:lnTo>
                <a:lnTo>
                  <a:pt x="12151" y="115884"/>
                </a:lnTo>
                <a:lnTo>
                  <a:pt x="10206" y="117887"/>
                </a:lnTo>
                <a:lnTo>
                  <a:pt x="6155" y="119034"/>
                </a:lnTo>
                <a:lnTo>
                  <a:pt x="0" y="119325"/>
                </a:lnTo>
                <a:lnTo>
                  <a:pt x="0" y="121763"/>
                </a:lnTo>
                <a:lnTo>
                  <a:pt x="39775" y="121763"/>
                </a:lnTo>
                <a:lnTo>
                  <a:pt x="39775" y="118889"/>
                </a:lnTo>
                <a:lnTo>
                  <a:pt x="46428" y="121763"/>
                </a:lnTo>
                <a:lnTo>
                  <a:pt x="82720" y="121763"/>
                </a:lnTo>
                <a:lnTo>
                  <a:pt x="50402" y="116058"/>
                </a:lnTo>
                <a:lnTo>
                  <a:pt x="48660" y="117481"/>
                </a:lnTo>
                <a:lnTo>
                  <a:pt x="46428" y="119325"/>
                </a:lnTo>
                <a:lnTo>
                  <a:pt x="39957" y="118873"/>
                </a:lnTo>
                <a:lnTo>
                  <a:pt x="34306" y="117626"/>
                </a:lnTo>
                <a:lnTo>
                  <a:pt x="32535" y="115797"/>
                </a:lnTo>
                <a:lnTo>
                  <a:pt x="30763" y="113968"/>
                </a:lnTo>
                <a:lnTo>
                  <a:pt x="29878" y="109772"/>
                </a:lnTo>
                <a:lnTo>
                  <a:pt x="29878" y="47294"/>
                </a:lnTo>
                <a:lnTo>
                  <a:pt x="46669" y="47294"/>
                </a:lnTo>
                <a:lnTo>
                  <a:pt x="43521" y="48397"/>
                </a:lnTo>
                <a:lnTo>
                  <a:pt x="40211" y="49558"/>
                </a:lnTo>
                <a:lnTo>
                  <a:pt x="40211" y="52433"/>
                </a:lnTo>
                <a:lnTo>
                  <a:pt x="41256" y="52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00670" y="3540353"/>
            <a:ext cx="7166" cy="23760"/>
          </a:xfrm>
          <a:custGeom>
            <a:avLst/>
            <a:gdLst/>
            <a:ahLst/>
            <a:cxnLst/>
            <a:rect l="l" t="t" r="r" b="b"/>
            <a:pathLst>
              <a:path w="7883" h="26928">
                <a:moveTo>
                  <a:pt x="812" y="4848"/>
                </a:moveTo>
                <a:lnTo>
                  <a:pt x="2743" y="4412"/>
                </a:lnTo>
                <a:lnTo>
                  <a:pt x="4877" y="4354"/>
                </a:lnTo>
                <a:lnTo>
                  <a:pt x="7883" y="26928"/>
                </a:lnTo>
                <a:lnTo>
                  <a:pt x="7491" y="4354"/>
                </a:lnTo>
                <a:lnTo>
                  <a:pt x="6271" y="0"/>
                </a:lnTo>
                <a:lnTo>
                  <a:pt x="0" y="2090"/>
                </a:lnTo>
                <a:lnTo>
                  <a:pt x="812" y="4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366572" y="3533973"/>
            <a:ext cx="36322" cy="28929"/>
          </a:xfrm>
          <a:custGeom>
            <a:avLst/>
            <a:gdLst/>
            <a:ahLst/>
            <a:cxnLst/>
            <a:rect l="l" t="t" r="r" b="b"/>
            <a:pathLst>
              <a:path w="39954" h="32786">
                <a:moveTo>
                  <a:pt x="11963" y="6735"/>
                </a:moveTo>
                <a:lnTo>
                  <a:pt x="15941" y="5226"/>
                </a:lnTo>
                <a:lnTo>
                  <a:pt x="29008" y="5226"/>
                </a:lnTo>
                <a:lnTo>
                  <a:pt x="35483" y="9668"/>
                </a:lnTo>
                <a:lnTo>
                  <a:pt x="39954" y="18552"/>
                </a:lnTo>
                <a:lnTo>
                  <a:pt x="37507" y="12368"/>
                </a:lnTo>
                <a:lnTo>
                  <a:pt x="36211" y="1933"/>
                </a:lnTo>
                <a:lnTo>
                  <a:pt x="22968" y="0"/>
                </a:lnTo>
                <a:lnTo>
                  <a:pt x="17102" y="365"/>
                </a:lnTo>
                <a:lnTo>
                  <a:pt x="4783" y="4132"/>
                </a:lnTo>
                <a:lnTo>
                  <a:pt x="0" y="32786"/>
                </a:lnTo>
                <a:lnTo>
                  <a:pt x="2592" y="19020"/>
                </a:lnTo>
                <a:lnTo>
                  <a:pt x="8595" y="9755"/>
                </a:lnTo>
                <a:lnTo>
                  <a:pt x="11963" y="6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351658" y="3535681"/>
            <a:ext cx="59531" cy="72763"/>
          </a:xfrm>
          <a:custGeom>
            <a:avLst/>
            <a:gdLst/>
            <a:ahLst/>
            <a:cxnLst/>
            <a:rect l="l" t="t" r="r" b="b"/>
            <a:pathLst>
              <a:path w="65484" h="82465">
                <a:moveTo>
                  <a:pt x="21187" y="2198"/>
                </a:moveTo>
                <a:lnTo>
                  <a:pt x="11019" y="10042"/>
                </a:lnTo>
                <a:lnTo>
                  <a:pt x="7251" y="14756"/>
                </a:lnTo>
                <a:lnTo>
                  <a:pt x="1812" y="26172"/>
                </a:lnTo>
                <a:lnTo>
                  <a:pt x="0" y="39351"/>
                </a:lnTo>
                <a:lnTo>
                  <a:pt x="606" y="47514"/>
                </a:lnTo>
                <a:lnTo>
                  <a:pt x="4373" y="59781"/>
                </a:lnTo>
                <a:lnTo>
                  <a:pt x="11585" y="70184"/>
                </a:lnTo>
                <a:lnTo>
                  <a:pt x="15845" y="74145"/>
                </a:lnTo>
                <a:lnTo>
                  <a:pt x="27000" y="80385"/>
                </a:lnTo>
                <a:lnTo>
                  <a:pt x="39895" y="82465"/>
                </a:lnTo>
                <a:lnTo>
                  <a:pt x="46108" y="82028"/>
                </a:lnTo>
                <a:lnTo>
                  <a:pt x="53563" y="79543"/>
                </a:lnTo>
                <a:lnTo>
                  <a:pt x="58272" y="77973"/>
                </a:lnTo>
                <a:lnTo>
                  <a:pt x="59867" y="76650"/>
                </a:lnTo>
                <a:lnTo>
                  <a:pt x="65484" y="71991"/>
                </a:lnTo>
                <a:lnTo>
                  <a:pt x="63276" y="10318"/>
                </a:lnTo>
                <a:lnTo>
                  <a:pt x="61811" y="4753"/>
                </a:lnTo>
                <a:lnTo>
                  <a:pt x="52616" y="0"/>
                </a:lnTo>
                <a:lnTo>
                  <a:pt x="53912" y="10434"/>
                </a:lnTo>
                <a:lnTo>
                  <a:pt x="56359" y="16618"/>
                </a:lnTo>
                <a:lnTo>
                  <a:pt x="57983" y="20096"/>
                </a:lnTo>
                <a:lnTo>
                  <a:pt x="61795" y="32224"/>
                </a:lnTo>
                <a:lnTo>
                  <a:pt x="58790" y="9650"/>
                </a:lnTo>
                <a:lnTo>
                  <a:pt x="56656" y="9708"/>
                </a:lnTo>
                <a:lnTo>
                  <a:pt x="54725" y="10144"/>
                </a:lnTo>
                <a:lnTo>
                  <a:pt x="53912" y="7386"/>
                </a:lnTo>
                <a:lnTo>
                  <a:pt x="60183" y="5295"/>
                </a:lnTo>
                <a:lnTo>
                  <a:pt x="61403" y="9650"/>
                </a:lnTo>
                <a:lnTo>
                  <a:pt x="61795" y="32224"/>
                </a:lnTo>
                <a:lnTo>
                  <a:pt x="63066" y="45012"/>
                </a:lnTo>
                <a:lnTo>
                  <a:pt x="63066" y="54709"/>
                </a:lnTo>
                <a:lnTo>
                  <a:pt x="61310" y="62548"/>
                </a:lnTo>
                <a:lnTo>
                  <a:pt x="58093" y="77094"/>
                </a:lnTo>
                <a:lnTo>
                  <a:pt x="53563" y="77500"/>
                </a:lnTo>
                <a:lnTo>
                  <a:pt x="34466" y="77500"/>
                </a:lnTo>
                <a:lnTo>
                  <a:pt x="27976" y="73029"/>
                </a:lnTo>
                <a:lnTo>
                  <a:pt x="23301" y="64087"/>
                </a:lnTo>
                <a:lnTo>
                  <a:pt x="21399" y="60116"/>
                </a:lnTo>
                <a:lnTo>
                  <a:pt x="17566" y="48024"/>
                </a:lnTo>
                <a:lnTo>
                  <a:pt x="16289" y="35170"/>
                </a:lnTo>
                <a:lnTo>
                  <a:pt x="16404" y="30852"/>
                </a:lnTo>
                <a:lnTo>
                  <a:pt x="21187" y="2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07850" y="3534129"/>
            <a:ext cx="15836" cy="65074"/>
          </a:xfrm>
          <a:custGeom>
            <a:avLst/>
            <a:gdLst/>
            <a:ahLst/>
            <a:cxnLst/>
            <a:rect l="l" t="t" r="r" b="b"/>
            <a:pathLst>
              <a:path w="17420" h="73751">
                <a:moveTo>
                  <a:pt x="14691" y="987"/>
                </a:moveTo>
                <a:lnTo>
                  <a:pt x="9522" y="2961"/>
                </a:lnTo>
                <a:lnTo>
                  <a:pt x="4354" y="4935"/>
                </a:lnTo>
                <a:lnTo>
                  <a:pt x="6133" y="11148"/>
                </a:lnTo>
                <a:lnTo>
                  <a:pt x="4296" y="17564"/>
                </a:lnTo>
                <a:lnTo>
                  <a:pt x="4296" y="71943"/>
                </a:lnTo>
                <a:lnTo>
                  <a:pt x="3730" y="14748"/>
                </a:lnTo>
                <a:lnTo>
                  <a:pt x="2024" y="7559"/>
                </a:lnTo>
                <a:lnTo>
                  <a:pt x="637" y="6300"/>
                </a:lnTo>
                <a:lnTo>
                  <a:pt x="0" y="6512"/>
                </a:lnTo>
                <a:lnTo>
                  <a:pt x="1465" y="12077"/>
                </a:lnTo>
                <a:lnTo>
                  <a:pt x="3672" y="73751"/>
                </a:lnTo>
                <a:lnTo>
                  <a:pt x="6482" y="71421"/>
                </a:lnTo>
                <a:lnTo>
                  <a:pt x="4296" y="21861"/>
                </a:lnTo>
                <a:lnTo>
                  <a:pt x="6482" y="71421"/>
                </a:lnTo>
                <a:lnTo>
                  <a:pt x="13306" y="21247"/>
                </a:lnTo>
                <a:lnTo>
                  <a:pt x="16953" y="33678"/>
                </a:lnTo>
                <a:lnTo>
                  <a:pt x="17420" y="0"/>
                </a:lnTo>
                <a:lnTo>
                  <a:pt x="14691" y="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08430" y="3538482"/>
            <a:ext cx="4996" cy="59125"/>
          </a:xfrm>
          <a:custGeom>
            <a:avLst/>
            <a:gdLst/>
            <a:ahLst/>
            <a:cxnLst/>
            <a:rect l="l" t="t" r="r" b="b"/>
            <a:pathLst>
              <a:path w="5496" h="67008">
                <a:moveTo>
                  <a:pt x="3716" y="0"/>
                </a:moveTo>
                <a:lnTo>
                  <a:pt x="0" y="1364"/>
                </a:lnTo>
                <a:lnTo>
                  <a:pt x="1387" y="2624"/>
                </a:lnTo>
                <a:lnTo>
                  <a:pt x="3092" y="9813"/>
                </a:lnTo>
                <a:lnTo>
                  <a:pt x="3658" y="67008"/>
                </a:lnTo>
                <a:lnTo>
                  <a:pt x="3658" y="12629"/>
                </a:lnTo>
                <a:lnTo>
                  <a:pt x="5496" y="6213"/>
                </a:lnTo>
                <a:lnTo>
                  <a:pt x="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396454" y="3590871"/>
            <a:ext cx="10941" cy="13192"/>
          </a:xfrm>
          <a:custGeom>
            <a:avLst/>
            <a:gdLst/>
            <a:ahLst/>
            <a:cxnLst/>
            <a:rect l="l" t="t" r="r" b="b"/>
            <a:pathLst>
              <a:path w="12035" h="14951">
                <a:moveTo>
                  <a:pt x="0" y="14951"/>
                </a:moveTo>
                <a:lnTo>
                  <a:pt x="4288" y="14951"/>
                </a:lnTo>
                <a:lnTo>
                  <a:pt x="8818" y="14545"/>
                </a:lnTo>
                <a:lnTo>
                  <a:pt x="12035" y="0"/>
                </a:lnTo>
                <a:lnTo>
                  <a:pt x="8522" y="5980"/>
                </a:lnTo>
                <a:lnTo>
                  <a:pt x="5008" y="11961"/>
                </a:lnTo>
                <a:lnTo>
                  <a:pt x="0" y="14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17464" y="3570555"/>
            <a:ext cx="11173" cy="32688"/>
          </a:xfrm>
          <a:custGeom>
            <a:avLst/>
            <a:gdLst/>
            <a:ahLst/>
            <a:cxnLst/>
            <a:rect l="l" t="t" r="r" b="b"/>
            <a:pathLst>
              <a:path w="12290" h="37046">
                <a:moveTo>
                  <a:pt x="6883" y="0"/>
                </a:moveTo>
                <a:lnTo>
                  <a:pt x="5162" y="13016"/>
                </a:lnTo>
                <a:lnTo>
                  <a:pt x="0" y="24612"/>
                </a:lnTo>
                <a:lnTo>
                  <a:pt x="12290" y="37046"/>
                </a:lnTo>
                <a:lnTo>
                  <a:pt x="10751" y="35362"/>
                </a:lnTo>
                <a:lnTo>
                  <a:pt x="9212" y="33678"/>
                </a:lnTo>
                <a:lnTo>
                  <a:pt x="8443" y="30629"/>
                </a:lnTo>
                <a:lnTo>
                  <a:pt x="6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24015" y="359355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649246" y="3542659"/>
            <a:ext cx="4593" cy="64017"/>
          </a:xfrm>
          <a:custGeom>
            <a:avLst/>
            <a:gdLst/>
            <a:ahLst/>
            <a:cxnLst/>
            <a:rect l="l" t="t" r="r" b="b"/>
            <a:pathLst>
              <a:path w="5052" h="72553">
                <a:moveTo>
                  <a:pt x="5052" y="25607"/>
                </a:moveTo>
                <a:lnTo>
                  <a:pt x="2323" y="0"/>
                </a:lnTo>
                <a:lnTo>
                  <a:pt x="0" y="5342"/>
                </a:lnTo>
                <a:lnTo>
                  <a:pt x="0" y="17129"/>
                </a:lnTo>
                <a:lnTo>
                  <a:pt x="174" y="44420"/>
                </a:lnTo>
                <a:lnTo>
                  <a:pt x="1005" y="66514"/>
                </a:lnTo>
                <a:lnTo>
                  <a:pt x="2439" y="72553"/>
                </a:lnTo>
                <a:lnTo>
                  <a:pt x="3135" y="71261"/>
                </a:lnTo>
                <a:lnTo>
                  <a:pt x="2777" y="69069"/>
                </a:lnTo>
                <a:lnTo>
                  <a:pt x="3049" y="44420"/>
                </a:lnTo>
                <a:lnTo>
                  <a:pt x="1684" y="21716"/>
                </a:lnTo>
                <a:lnTo>
                  <a:pt x="0" y="11845"/>
                </a:lnTo>
                <a:lnTo>
                  <a:pt x="1684" y="21716"/>
                </a:lnTo>
                <a:lnTo>
                  <a:pt x="5052" y="25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08335" y="3533206"/>
            <a:ext cx="83673" cy="74007"/>
          </a:xfrm>
          <a:custGeom>
            <a:avLst/>
            <a:gdLst/>
            <a:ahLst/>
            <a:cxnLst/>
            <a:rect l="l" t="t" r="r" b="b"/>
            <a:pathLst>
              <a:path w="92040" h="83875">
                <a:moveTo>
                  <a:pt x="3310" y="19422"/>
                </a:moveTo>
                <a:lnTo>
                  <a:pt x="3310" y="21513"/>
                </a:lnTo>
                <a:lnTo>
                  <a:pt x="4007" y="23414"/>
                </a:lnTo>
                <a:lnTo>
                  <a:pt x="5400" y="25127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2"/>
                </a:lnTo>
                <a:lnTo>
                  <a:pt x="18989" y="19771"/>
                </a:lnTo>
                <a:lnTo>
                  <a:pt x="18844" y="18246"/>
                </a:lnTo>
                <a:lnTo>
                  <a:pt x="18554" y="16591"/>
                </a:lnTo>
                <a:lnTo>
                  <a:pt x="18263" y="14936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7" y="5109"/>
                </a:lnTo>
                <a:lnTo>
                  <a:pt x="27613" y="4354"/>
                </a:lnTo>
                <a:lnTo>
                  <a:pt x="36789" y="4354"/>
                </a:lnTo>
                <a:lnTo>
                  <a:pt x="40883" y="6299"/>
                </a:lnTo>
                <a:lnTo>
                  <a:pt x="42857" y="10190"/>
                </a:lnTo>
                <a:lnTo>
                  <a:pt x="44019" y="12512"/>
                </a:lnTo>
                <a:lnTo>
                  <a:pt x="44599" y="16635"/>
                </a:lnTo>
                <a:lnTo>
                  <a:pt x="44599" y="29961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8"/>
                </a:lnTo>
                <a:lnTo>
                  <a:pt x="4210" y="49791"/>
                </a:lnTo>
                <a:lnTo>
                  <a:pt x="0" y="56817"/>
                </a:lnTo>
                <a:lnTo>
                  <a:pt x="0" y="70636"/>
                </a:lnTo>
                <a:lnTo>
                  <a:pt x="1829" y="75093"/>
                </a:lnTo>
                <a:lnTo>
                  <a:pt x="5488" y="78606"/>
                </a:lnTo>
                <a:lnTo>
                  <a:pt x="9146" y="82119"/>
                </a:lnTo>
                <a:lnTo>
                  <a:pt x="13472" y="83875"/>
                </a:lnTo>
                <a:lnTo>
                  <a:pt x="18467" y="83875"/>
                </a:lnTo>
                <a:lnTo>
                  <a:pt x="17247" y="68401"/>
                </a:lnTo>
                <a:lnTo>
                  <a:pt x="15505" y="64510"/>
                </a:lnTo>
                <a:lnTo>
                  <a:pt x="15505" y="52665"/>
                </a:lnTo>
                <a:lnTo>
                  <a:pt x="19686" y="46800"/>
                </a:lnTo>
                <a:lnTo>
                  <a:pt x="28049" y="41632"/>
                </a:lnTo>
                <a:lnTo>
                  <a:pt x="32404" y="38961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6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6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6"/>
                </a:lnTo>
                <a:lnTo>
                  <a:pt x="45035" y="74178"/>
                </a:lnTo>
                <a:lnTo>
                  <a:pt x="45176" y="74621"/>
                </a:lnTo>
                <a:lnTo>
                  <a:pt x="45176" y="83266"/>
                </a:lnTo>
                <a:lnTo>
                  <a:pt x="47441" y="83266"/>
                </a:lnTo>
                <a:lnTo>
                  <a:pt x="46007" y="77227"/>
                </a:lnTo>
                <a:lnTo>
                  <a:pt x="45176" y="55133"/>
                </a:lnTo>
                <a:lnTo>
                  <a:pt x="45002" y="27842"/>
                </a:lnTo>
                <a:lnTo>
                  <a:pt x="45002" y="16054"/>
                </a:lnTo>
                <a:lnTo>
                  <a:pt x="47325" y="10712"/>
                </a:lnTo>
                <a:lnTo>
                  <a:pt x="50054" y="36319"/>
                </a:lnTo>
                <a:lnTo>
                  <a:pt x="51187" y="66833"/>
                </a:lnTo>
                <a:lnTo>
                  <a:pt x="51302" y="80740"/>
                </a:lnTo>
                <a:lnTo>
                  <a:pt x="52410" y="83614"/>
                </a:lnTo>
                <a:lnTo>
                  <a:pt x="56359" y="83614"/>
                </a:lnTo>
                <a:lnTo>
                  <a:pt x="53916" y="81321"/>
                </a:lnTo>
                <a:lnTo>
                  <a:pt x="53451" y="70375"/>
                </a:lnTo>
                <a:lnTo>
                  <a:pt x="53422" y="40210"/>
                </a:lnTo>
                <a:lnTo>
                  <a:pt x="55836" y="10974"/>
                </a:lnTo>
                <a:lnTo>
                  <a:pt x="55977" y="13528"/>
                </a:lnTo>
                <a:lnTo>
                  <a:pt x="55977" y="22239"/>
                </a:lnTo>
                <a:lnTo>
                  <a:pt x="58678" y="44071"/>
                </a:lnTo>
                <a:lnTo>
                  <a:pt x="57516" y="76879"/>
                </a:lnTo>
                <a:lnTo>
                  <a:pt x="58329" y="82482"/>
                </a:lnTo>
                <a:lnTo>
                  <a:pt x="63469" y="80130"/>
                </a:lnTo>
                <a:lnTo>
                  <a:pt x="66289" y="80304"/>
                </a:lnTo>
                <a:lnTo>
                  <a:pt x="66547" y="80130"/>
                </a:lnTo>
                <a:lnTo>
                  <a:pt x="68438" y="78852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8481"/>
                </a:lnTo>
                <a:lnTo>
                  <a:pt x="65821" y="47904"/>
                </a:lnTo>
                <a:lnTo>
                  <a:pt x="75577" y="53478"/>
                </a:lnTo>
                <a:lnTo>
                  <a:pt x="79235" y="55626"/>
                </a:lnTo>
                <a:lnTo>
                  <a:pt x="81791" y="57833"/>
                </a:lnTo>
                <a:lnTo>
                  <a:pt x="79497" y="37365"/>
                </a:lnTo>
                <a:lnTo>
                  <a:pt x="67998" y="31181"/>
                </a:lnTo>
                <a:lnTo>
                  <a:pt x="59984" y="27000"/>
                </a:lnTo>
                <a:lnTo>
                  <a:pt x="59059" y="25901"/>
                </a:lnTo>
                <a:lnTo>
                  <a:pt x="59059" y="20816"/>
                </a:lnTo>
                <a:lnTo>
                  <a:pt x="57985" y="14980"/>
                </a:lnTo>
                <a:lnTo>
                  <a:pt x="56499" y="12210"/>
                </a:lnTo>
                <a:lnTo>
                  <a:pt x="57139" y="10596"/>
                </a:lnTo>
                <a:lnTo>
                  <a:pt x="59462" y="8100"/>
                </a:lnTo>
                <a:lnTo>
                  <a:pt x="61785" y="5603"/>
                </a:lnTo>
                <a:lnTo>
                  <a:pt x="64979" y="4354"/>
                </a:lnTo>
                <a:lnTo>
                  <a:pt x="75838" y="4354"/>
                </a:lnTo>
                <a:lnTo>
                  <a:pt x="81036" y="7257"/>
                </a:lnTo>
                <a:lnTo>
                  <a:pt x="84636" y="13064"/>
                </a:lnTo>
                <a:lnTo>
                  <a:pt x="86611" y="16200"/>
                </a:lnTo>
                <a:lnTo>
                  <a:pt x="88179" y="20584"/>
                </a:lnTo>
                <a:lnTo>
                  <a:pt x="89340" y="26216"/>
                </a:lnTo>
                <a:lnTo>
                  <a:pt x="92040" y="26216"/>
                </a:lnTo>
                <a:lnTo>
                  <a:pt x="91431" y="1915"/>
                </a:lnTo>
                <a:lnTo>
                  <a:pt x="89340" y="1915"/>
                </a:lnTo>
                <a:lnTo>
                  <a:pt x="88585" y="3019"/>
                </a:lnTo>
                <a:lnTo>
                  <a:pt x="86901" y="3744"/>
                </a:lnTo>
                <a:lnTo>
                  <a:pt x="85391" y="3744"/>
                </a:lnTo>
                <a:lnTo>
                  <a:pt x="83315" y="3164"/>
                </a:lnTo>
                <a:lnTo>
                  <a:pt x="79627" y="2003"/>
                </a:lnTo>
                <a:lnTo>
                  <a:pt x="75940" y="841"/>
                </a:lnTo>
                <a:lnTo>
                  <a:pt x="72557" y="261"/>
                </a:lnTo>
                <a:lnTo>
                  <a:pt x="62453" y="261"/>
                </a:lnTo>
                <a:lnTo>
                  <a:pt x="56616" y="2351"/>
                </a:lnTo>
                <a:lnTo>
                  <a:pt x="51970" y="6532"/>
                </a:lnTo>
                <a:lnTo>
                  <a:pt x="51537" y="6922"/>
                </a:lnTo>
                <a:lnTo>
                  <a:pt x="47103" y="2742"/>
                </a:lnTo>
                <a:lnTo>
                  <a:pt x="32927" y="0"/>
                </a:lnTo>
                <a:lnTo>
                  <a:pt x="23229" y="0"/>
                </a:lnTo>
                <a:lnTo>
                  <a:pt x="15868" y="2220"/>
                </a:lnTo>
                <a:lnTo>
                  <a:pt x="10845" y="6662"/>
                </a:lnTo>
                <a:lnTo>
                  <a:pt x="5821" y="11104"/>
                </a:lnTo>
                <a:lnTo>
                  <a:pt x="3310" y="15357"/>
                </a:lnTo>
                <a:lnTo>
                  <a:pt x="3310" y="19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651771" y="3581853"/>
            <a:ext cx="4210" cy="25130"/>
          </a:xfrm>
          <a:custGeom>
            <a:avLst/>
            <a:gdLst/>
            <a:ahLst/>
            <a:cxnLst/>
            <a:rect l="l" t="t" r="r" b="b"/>
            <a:pathLst>
              <a:path w="4631" h="28481">
                <a:moveTo>
                  <a:pt x="1124" y="26270"/>
                </a:moveTo>
                <a:lnTo>
                  <a:pt x="1771" y="27203"/>
                </a:lnTo>
                <a:lnTo>
                  <a:pt x="4631" y="28481"/>
                </a:lnTo>
                <a:lnTo>
                  <a:pt x="2013" y="25607"/>
                </a:lnTo>
                <a:lnTo>
                  <a:pt x="1607" y="6619"/>
                </a:lnTo>
                <a:lnTo>
                  <a:pt x="271" y="0"/>
                </a:lnTo>
                <a:lnTo>
                  <a:pt x="0" y="24648"/>
                </a:lnTo>
                <a:lnTo>
                  <a:pt x="358" y="26840"/>
                </a:lnTo>
                <a:lnTo>
                  <a:pt x="1124" y="26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656901" y="3542890"/>
            <a:ext cx="40571" cy="64631"/>
          </a:xfrm>
          <a:custGeom>
            <a:avLst/>
            <a:gdLst/>
            <a:ahLst/>
            <a:cxnLst/>
            <a:rect l="l" t="t" r="r" b="b"/>
            <a:pathLst>
              <a:path w="44628" h="73249">
                <a:moveTo>
                  <a:pt x="2555" y="2554"/>
                </a:moveTo>
                <a:lnTo>
                  <a:pt x="2414" y="0"/>
                </a:lnTo>
                <a:lnTo>
                  <a:pt x="0" y="29235"/>
                </a:lnTo>
                <a:lnTo>
                  <a:pt x="29" y="59401"/>
                </a:lnTo>
                <a:lnTo>
                  <a:pt x="493" y="70346"/>
                </a:lnTo>
                <a:lnTo>
                  <a:pt x="2936" y="72640"/>
                </a:lnTo>
                <a:lnTo>
                  <a:pt x="6305" y="72640"/>
                </a:lnTo>
                <a:lnTo>
                  <a:pt x="7586" y="72212"/>
                </a:lnTo>
                <a:lnTo>
                  <a:pt x="9615" y="71536"/>
                </a:lnTo>
                <a:lnTo>
                  <a:pt x="13269" y="73249"/>
                </a:lnTo>
                <a:lnTo>
                  <a:pt x="25058" y="73249"/>
                </a:lnTo>
                <a:lnTo>
                  <a:pt x="31780" y="71072"/>
                </a:lnTo>
                <a:lnTo>
                  <a:pt x="36919" y="66717"/>
                </a:lnTo>
                <a:lnTo>
                  <a:pt x="42059" y="62362"/>
                </a:lnTo>
                <a:lnTo>
                  <a:pt x="44628" y="56759"/>
                </a:lnTo>
                <a:lnTo>
                  <a:pt x="44628" y="49907"/>
                </a:lnTo>
                <a:lnTo>
                  <a:pt x="44199" y="45904"/>
                </a:lnTo>
                <a:lnTo>
                  <a:pt x="38472" y="35552"/>
                </a:lnTo>
                <a:lnTo>
                  <a:pt x="26074" y="26390"/>
                </a:lnTo>
                <a:lnTo>
                  <a:pt x="28368" y="46858"/>
                </a:lnTo>
                <a:lnTo>
                  <a:pt x="29820" y="49123"/>
                </a:lnTo>
                <a:lnTo>
                  <a:pt x="31272" y="51388"/>
                </a:lnTo>
                <a:lnTo>
                  <a:pt x="31998" y="53739"/>
                </a:lnTo>
                <a:lnTo>
                  <a:pt x="31998" y="60010"/>
                </a:lnTo>
                <a:lnTo>
                  <a:pt x="30735" y="63131"/>
                </a:lnTo>
                <a:lnTo>
                  <a:pt x="28208" y="65541"/>
                </a:lnTo>
                <a:lnTo>
                  <a:pt x="25682" y="67951"/>
                </a:lnTo>
                <a:lnTo>
                  <a:pt x="22241" y="69156"/>
                </a:lnTo>
                <a:lnTo>
                  <a:pt x="13124" y="69156"/>
                </a:lnTo>
                <a:lnTo>
                  <a:pt x="12867" y="69330"/>
                </a:lnTo>
                <a:lnTo>
                  <a:pt x="10046" y="69156"/>
                </a:lnTo>
                <a:lnTo>
                  <a:pt x="4907" y="71507"/>
                </a:lnTo>
                <a:lnTo>
                  <a:pt x="4094" y="65904"/>
                </a:lnTo>
                <a:lnTo>
                  <a:pt x="5255" y="33097"/>
                </a:lnTo>
                <a:lnTo>
                  <a:pt x="2555" y="11264"/>
                </a:lnTo>
                <a:lnTo>
                  <a:pt x="2555" y="25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650777" y="3561820"/>
            <a:ext cx="5204" cy="45163"/>
          </a:xfrm>
          <a:custGeom>
            <a:avLst/>
            <a:gdLst/>
            <a:ahLst/>
            <a:cxnLst/>
            <a:rect l="l" t="t" r="r" b="b"/>
            <a:pathLst>
              <a:path w="5724" h="51185">
                <a:moveTo>
                  <a:pt x="0" y="0"/>
                </a:moveTo>
                <a:lnTo>
                  <a:pt x="1364" y="22703"/>
                </a:lnTo>
                <a:lnTo>
                  <a:pt x="2700" y="29323"/>
                </a:lnTo>
                <a:lnTo>
                  <a:pt x="3106" y="48311"/>
                </a:lnTo>
                <a:lnTo>
                  <a:pt x="5724" y="51185"/>
                </a:lnTo>
                <a:lnTo>
                  <a:pt x="4616" y="48311"/>
                </a:lnTo>
                <a:lnTo>
                  <a:pt x="4500" y="34404"/>
                </a:lnTo>
                <a:lnTo>
                  <a:pt x="3368" y="3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663798" y="3606010"/>
            <a:ext cx="5165" cy="1511"/>
          </a:xfrm>
          <a:custGeom>
            <a:avLst/>
            <a:gdLst/>
            <a:ahLst/>
            <a:cxnLst/>
            <a:rect l="l" t="t" r="r" b="b"/>
            <a:pathLst>
              <a:path w="5682" h="1713">
                <a:moveTo>
                  <a:pt x="2028" y="0"/>
                </a:moveTo>
                <a:lnTo>
                  <a:pt x="0" y="676"/>
                </a:lnTo>
                <a:lnTo>
                  <a:pt x="1733" y="1132"/>
                </a:lnTo>
                <a:lnTo>
                  <a:pt x="5682" y="1713"/>
                </a:lnTo>
                <a:lnTo>
                  <a:pt x="2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718752" y="353343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2"/>
                </a:lnTo>
                <a:lnTo>
                  <a:pt x="4791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19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7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8"/>
                </a:lnTo>
                <a:lnTo>
                  <a:pt x="43177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7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0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9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2"/>
                </a:lnTo>
                <a:lnTo>
                  <a:pt x="40418" y="70723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789379" y="353422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775468" y="3533974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7"/>
                </a:lnTo>
                <a:lnTo>
                  <a:pt x="34001" y="71247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8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836063" y="3514992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59"/>
                </a:moveTo>
                <a:lnTo>
                  <a:pt x="10365" y="87824"/>
                </a:lnTo>
                <a:lnTo>
                  <a:pt x="11033" y="92412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3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6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2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911825" y="353343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2"/>
                </a:lnTo>
                <a:lnTo>
                  <a:pt x="4791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7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19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7"/>
                </a:lnTo>
                <a:lnTo>
                  <a:pt x="12137" y="10335"/>
                </a:lnTo>
                <a:lnTo>
                  <a:pt x="14460" y="7838"/>
                </a:lnTo>
                <a:lnTo>
                  <a:pt x="16783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8"/>
                </a:lnTo>
                <a:lnTo>
                  <a:pt x="43177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7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0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2"/>
                </a:lnTo>
                <a:lnTo>
                  <a:pt x="40418" y="70723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963091" y="3590076"/>
            <a:ext cx="22727" cy="38426"/>
          </a:xfrm>
          <a:custGeom>
            <a:avLst/>
            <a:gdLst/>
            <a:ahLst/>
            <a:cxnLst/>
            <a:rect l="l" t="t" r="r" b="b"/>
            <a:pathLst>
              <a:path w="25000" h="43549">
                <a:moveTo>
                  <a:pt x="0" y="10103"/>
                </a:moveTo>
                <a:lnTo>
                  <a:pt x="0" y="13122"/>
                </a:lnTo>
                <a:lnTo>
                  <a:pt x="1016" y="15430"/>
                </a:lnTo>
                <a:lnTo>
                  <a:pt x="3048" y="17027"/>
                </a:lnTo>
                <a:lnTo>
                  <a:pt x="5081" y="18624"/>
                </a:lnTo>
                <a:lnTo>
                  <a:pt x="7317" y="19422"/>
                </a:lnTo>
                <a:lnTo>
                  <a:pt x="9756" y="19422"/>
                </a:lnTo>
                <a:lnTo>
                  <a:pt x="15592" y="18813"/>
                </a:lnTo>
                <a:lnTo>
                  <a:pt x="17247" y="19161"/>
                </a:lnTo>
                <a:lnTo>
                  <a:pt x="18031" y="20729"/>
                </a:lnTo>
                <a:lnTo>
                  <a:pt x="18031" y="23168"/>
                </a:lnTo>
                <a:lnTo>
                  <a:pt x="16971" y="26216"/>
                </a:lnTo>
                <a:lnTo>
                  <a:pt x="14852" y="29874"/>
                </a:lnTo>
                <a:lnTo>
                  <a:pt x="12732" y="33533"/>
                </a:lnTo>
                <a:lnTo>
                  <a:pt x="8885" y="36929"/>
                </a:lnTo>
                <a:lnTo>
                  <a:pt x="3310" y="40065"/>
                </a:lnTo>
                <a:lnTo>
                  <a:pt x="4965" y="43549"/>
                </a:lnTo>
                <a:lnTo>
                  <a:pt x="9843" y="41342"/>
                </a:lnTo>
                <a:lnTo>
                  <a:pt x="14401" y="37713"/>
                </a:lnTo>
                <a:lnTo>
                  <a:pt x="18641" y="32662"/>
                </a:lnTo>
                <a:lnTo>
                  <a:pt x="22880" y="27610"/>
                </a:lnTo>
                <a:lnTo>
                  <a:pt x="25000" y="22152"/>
                </a:lnTo>
                <a:lnTo>
                  <a:pt x="25000" y="11177"/>
                </a:lnTo>
                <a:lnTo>
                  <a:pt x="23548" y="7185"/>
                </a:lnTo>
                <a:lnTo>
                  <a:pt x="20644" y="4311"/>
                </a:lnTo>
                <a:lnTo>
                  <a:pt x="17741" y="1437"/>
                </a:lnTo>
                <a:lnTo>
                  <a:pt x="14460" y="0"/>
                </a:lnTo>
                <a:lnTo>
                  <a:pt x="6968" y="0"/>
                </a:lnTo>
                <a:lnTo>
                  <a:pt x="4210" y="1103"/>
                </a:lnTo>
                <a:lnTo>
                  <a:pt x="2526" y="3309"/>
                </a:lnTo>
                <a:lnTo>
                  <a:pt x="841" y="5516"/>
                </a:lnTo>
                <a:lnTo>
                  <a:pt x="0" y="7780"/>
                </a:lnTo>
                <a:lnTo>
                  <a:pt x="0" y="1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662027" y="3558336"/>
            <a:ext cx="6146" cy="17137"/>
          </a:xfrm>
          <a:custGeom>
            <a:avLst/>
            <a:gdLst/>
            <a:ahLst/>
            <a:cxnLst/>
            <a:rect l="l" t="t" r="r" b="b"/>
            <a:pathLst>
              <a:path w="6761" h="19422">
                <a:moveTo>
                  <a:pt x="6761" y="19422"/>
                </a:moveTo>
                <a:lnTo>
                  <a:pt x="0" y="0"/>
                </a:lnTo>
                <a:lnTo>
                  <a:pt x="0" y="15795"/>
                </a:lnTo>
                <a:lnTo>
                  <a:pt x="6761" y="19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400353" y="3534128"/>
            <a:ext cx="123140" cy="71933"/>
          </a:xfrm>
          <a:custGeom>
            <a:avLst/>
            <a:gdLst/>
            <a:ahLst/>
            <a:cxnLst/>
            <a:rect l="l" t="t" r="r" b="b"/>
            <a:pathLst>
              <a:path w="135454" h="81524">
                <a:moveTo>
                  <a:pt x="122823" y="22500"/>
                </a:moveTo>
                <a:lnTo>
                  <a:pt x="121923" y="15706"/>
                </a:lnTo>
                <a:lnTo>
                  <a:pt x="120122" y="11410"/>
                </a:lnTo>
                <a:lnTo>
                  <a:pt x="116987" y="3803"/>
                </a:lnTo>
                <a:lnTo>
                  <a:pt x="110744" y="0"/>
                </a:lnTo>
                <a:lnTo>
                  <a:pt x="95645" y="0"/>
                </a:lnTo>
                <a:lnTo>
                  <a:pt x="90012" y="1800"/>
                </a:lnTo>
                <a:lnTo>
                  <a:pt x="84495" y="5400"/>
                </a:lnTo>
                <a:lnTo>
                  <a:pt x="81301" y="7490"/>
                </a:lnTo>
                <a:lnTo>
                  <a:pt x="77555" y="10713"/>
                </a:lnTo>
                <a:lnTo>
                  <a:pt x="73258" y="15068"/>
                </a:lnTo>
                <a:lnTo>
                  <a:pt x="72038" y="11293"/>
                </a:lnTo>
                <a:lnTo>
                  <a:pt x="70500" y="8303"/>
                </a:lnTo>
                <a:lnTo>
                  <a:pt x="68641" y="6097"/>
                </a:lnTo>
                <a:lnTo>
                  <a:pt x="65099" y="2032"/>
                </a:lnTo>
                <a:lnTo>
                  <a:pt x="60337" y="0"/>
                </a:lnTo>
                <a:lnTo>
                  <a:pt x="49942" y="0"/>
                </a:lnTo>
                <a:lnTo>
                  <a:pt x="45645" y="1001"/>
                </a:lnTo>
                <a:lnTo>
                  <a:pt x="41463" y="3005"/>
                </a:lnTo>
                <a:lnTo>
                  <a:pt x="37282" y="5008"/>
                </a:lnTo>
                <a:lnTo>
                  <a:pt x="32317" y="8622"/>
                </a:lnTo>
                <a:lnTo>
                  <a:pt x="26568" y="13848"/>
                </a:lnTo>
                <a:lnTo>
                  <a:pt x="26568" y="2090"/>
                </a:lnTo>
                <a:lnTo>
                  <a:pt x="25668" y="0"/>
                </a:lnTo>
                <a:lnTo>
                  <a:pt x="25201" y="33678"/>
                </a:lnTo>
                <a:lnTo>
                  <a:pt x="21553" y="21247"/>
                </a:lnTo>
                <a:lnTo>
                  <a:pt x="14729" y="71421"/>
                </a:lnTo>
                <a:lnTo>
                  <a:pt x="11920" y="73751"/>
                </a:lnTo>
                <a:lnTo>
                  <a:pt x="11382" y="75311"/>
                </a:lnTo>
                <a:lnTo>
                  <a:pt x="9059" y="76995"/>
                </a:lnTo>
                <a:lnTo>
                  <a:pt x="7549" y="78098"/>
                </a:lnTo>
                <a:lnTo>
                  <a:pt x="6303" y="78409"/>
                </a:lnTo>
                <a:lnTo>
                  <a:pt x="4708" y="79732"/>
                </a:lnTo>
                <a:lnTo>
                  <a:pt x="0" y="81302"/>
                </a:lnTo>
                <a:lnTo>
                  <a:pt x="0" y="81524"/>
                </a:lnTo>
                <a:lnTo>
                  <a:pt x="39634" y="81524"/>
                </a:lnTo>
                <a:lnTo>
                  <a:pt x="39634" y="79259"/>
                </a:lnTo>
                <a:lnTo>
                  <a:pt x="34466" y="79201"/>
                </a:lnTo>
                <a:lnTo>
                  <a:pt x="31112" y="78331"/>
                </a:lnTo>
                <a:lnTo>
                  <a:pt x="18821" y="65897"/>
                </a:lnTo>
                <a:lnTo>
                  <a:pt x="23984" y="54301"/>
                </a:lnTo>
                <a:lnTo>
                  <a:pt x="25705" y="41284"/>
                </a:lnTo>
                <a:lnTo>
                  <a:pt x="27265" y="71914"/>
                </a:lnTo>
                <a:lnTo>
                  <a:pt x="27265" y="19858"/>
                </a:lnTo>
                <a:lnTo>
                  <a:pt x="29878" y="16723"/>
                </a:lnTo>
                <a:lnTo>
                  <a:pt x="32898" y="14182"/>
                </a:lnTo>
                <a:lnTo>
                  <a:pt x="36324" y="12237"/>
                </a:lnTo>
                <a:lnTo>
                  <a:pt x="39750" y="10292"/>
                </a:lnTo>
                <a:lnTo>
                  <a:pt x="43235" y="9319"/>
                </a:lnTo>
                <a:lnTo>
                  <a:pt x="52991" y="9319"/>
                </a:lnTo>
                <a:lnTo>
                  <a:pt x="57056" y="12164"/>
                </a:lnTo>
                <a:lnTo>
                  <a:pt x="58972" y="17855"/>
                </a:lnTo>
                <a:lnTo>
                  <a:pt x="60134" y="21223"/>
                </a:lnTo>
                <a:lnTo>
                  <a:pt x="60714" y="27377"/>
                </a:lnTo>
                <a:lnTo>
                  <a:pt x="60714" y="68430"/>
                </a:lnTo>
                <a:lnTo>
                  <a:pt x="59959" y="73279"/>
                </a:lnTo>
                <a:lnTo>
                  <a:pt x="58450" y="75253"/>
                </a:lnTo>
                <a:lnTo>
                  <a:pt x="56940" y="77227"/>
                </a:lnTo>
                <a:lnTo>
                  <a:pt x="53426" y="78563"/>
                </a:lnTo>
                <a:lnTo>
                  <a:pt x="47909" y="79259"/>
                </a:lnTo>
                <a:lnTo>
                  <a:pt x="47909" y="81524"/>
                </a:lnTo>
                <a:lnTo>
                  <a:pt x="87892" y="81524"/>
                </a:lnTo>
                <a:lnTo>
                  <a:pt x="87892" y="79259"/>
                </a:lnTo>
                <a:lnTo>
                  <a:pt x="82550" y="79085"/>
                </a:lnTo>
                <a:lnTo>
                  <a:pt x="79051" y="77779"/>
                </a:lnTo>
                <a:lnTo>
                  <a:pt x="77396" y="75340"/>
                </a:lnTo>
                <a:lnTo>
                  <a:pt x="75741" y="72901"/>
                </a:lnTo>
                <a:lnTo>
                  <a:pt x="74913" y="69330"/>
                </a:lnTo>
                <a:lnTo>
                  <a:pt x="74913" y="20032"/>
                </a:lnTo>
                <a:lnTo>
                  <a:pt x="78049" y="16839"/>
                </a:lnTo>
                <a:lnTo>
                  <a:pt x="80691" y="14516"/>
                </a:lnTo>
                <a:lnTo>
                  <a:pt x="82840" y="13064"/>
                </a:lnTo>
                <a:lnTo>
                  <a:pt x="86556" y="10568"/>
                </a:lnTo>
                <a:lnTo>
                  <a:pt x="90302" y="9319"/>
                </a:lnTo>
                <a:lnTo>
                  <a:pt x="100349" y="9319"/>
                </a:lnTo>
                <a:lnTo>
                  <a:pt x="104559" y="11700"/>
                </a:lnTo>
                <a:lnTo>
                  <a:pt x="106708" y="16461"/>
                </a:lnTo>
                <a:lnTo>
                  <a:pt x="107927" y="19132"/>
                </a:lnTo>
                <a:lnTo>
                  <a:pt x="108537" y="23284"/>
                </a:lnTo>
                <a:lnTo>
                  <a:pt x="108537" y="71275"/>
                </a:lnTo>
                <a:lnTo>
                  <a:pt x="107739" y="74469"/>
                </a:lnTo>
                <a:lnTo>
                  <a:pt x="106142" y="76037"/>
                </a:lnTo>
                <a:lnTo>
                  <a:pt x="104545" y="77604"/>
                </a:lnTo>
                <a:lnTo>
                  <a:pt x="101220" y="78621"/>
                </a:lnTo>
                <a:lnTo>
                  <a:pt x="96168" y="79085"/>
                </a:lnTo>
                <a:lnTo>
                  <a:pt x="96168" y="81524"/>
                </a:lnTo>
                <a:lnTo>
                  <a:pt x="135454" y="81524"/>
                </a:lnTo>
                <a:lnTo>
                  <a:pt x="135454" y="79259"/>
                </a:lnTo>
                <a:lnTo>
                  <a:pt x="130692" y="78795"/>
                </a:lnTo>
                <a:lnTo>
                  <a:pt x="127396" y="77822"/>
                </a:lnTo>
                <a:lnTo>
                  <a:pt x="125567" y="76342"/>
                </a:lnTo>
                <a:lnTo>
                  <a:pt x="123738" y="74861"/>
                </a:lnTo>
                <a:lnTo>
                  <a:pt x="122823" y="72059"/>
                </a:lnTo>
                <a:lnTo>
                  <a:pt x="122823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07716" y="3533590"/>
            <a:ext cx="44187" cy="72470"/>
          </a:xfrm>
          <a:custGeom>
            <a:avLst/>
            <a:gdLst/>
            <a:ahLst/>
            <a:cxnLst/>
            <a:rect l="l" t="t" r="r" b="b"/>
            <a:pathLst>
              <a:path w="48606" h="82133">
                <a:moveTo>
                  <a:pt x="17247" y="23342"/>
                </a:moveTo>
                <a:lnTo>
                  <a:pt x="18728" y="19959"/>
                </a:lnTo>
                <a:lnTo>
                  <a:pt x="21690" y="16679"/>
                </a:lnTo>
                <a:lnTo>
                  <a:pt x="24651" y="13398"/>
                </a:lnTo>
                <a:lnTo>
                  <a:pt x="27148" y="11757"/>
                </a:lnTo>
                <a:lnTo>
                  <a:pt x="30458" y="11757"/>
                </a:lnTo>
                <a:lnTo>
                  <a:pt x="32215" y="12774"/>
                </a:lnTo>
                <a:lnTo>
                  <a:pt x="34451" y="14806"/>
                </a:lnTo>
                <a:lnTo>
                  <a:pt x="36687" y="16838"/>
                </a:lnTo>
                <a:lnTo>
                  <a:pt x="38908" y="17854"/>
                </a:lnTo>
                <a:lnTo>
                  <a:pt x="43264" y="17854"/>
                </a:lnTo>
                <a:lnTo>
                  <a:pt x="45049" y="17042"/>
                </a:lnTo>
                <a:lnTo>
                  <a:pt x="46472" y="15416"/>
                </a:lnTo>
                <a:lnTo>
                  <a:pt x="47895" y="13790"/>
                </a:lnTo>
                <a:lnTo>
                  <a:pt x="48606" y="11787"/>
                </a:lnTo>
                <a:lnTo>
                  <a:pt x="48606" y="6735"/>
                </a:lnTo>
                <a:lnTo>
                  <a:pt x="47677" y="4514"/>
                </a:lnTo>
                <a:lnTo>
                  <a:pt x="45819" y="2743"/>
                </a:lnTo>
                <a:lnTo>
                  <a:pt x="43960" y="972"/>
                </a:lnTo>
                <a:lnTo>
                  <a:pt x="41550" y="86"/>
                </a:lnTo>
                <a:lnTo>
                  <a:pt x="34872" y="86"/>
                </a:lnTo>
                <a:lnTo>
                  <a:pt x="31286" y="1538"/>
                </a:lnTo>
                <a:lnTo>
                  <a:pt x="27831" y="4442"/>
                </a:lnTo>
                <a:lnTo>
                  <a:pt x="24375" y="7345"/>
                </a:lnTo>
                <a:lnTo>
                  <a:pt x="20789" y="11380"/>
                </a:lnTo>
                <a:lnTo>
                  <a:pt x="17073" y="16548"/>
                </a:lnTo>
                <a:lnTo>
                  <a:pt x="17073" y="2264"/>
                </a:lnTo>
                <a:lnTo>
                  <a:pt x="16202" y="0"/>
                </a:lnTo>
                <a:lnTo>
                  <a:pt x="13124" y="1393"/>
                </a:lnTo>
                <a:lnTo>
                  <a:pt x="10133" y="2641"/>
                </a:lnTo>
                <a:lnTo>
                  <a:pt x="7230" y="3745"/>
                </a:lnTo>
                <a:lnTo>
                  <a:pt x="5894" y="4267"/>
                </a:lnTo>
                <a:lnTo>
                  <a:pt x="3484" y="5138"/>
                </a:lnTo>
                <a:lnTo>
                  <a:pt x="1165" y="5950"/>
                </a:lnTo>
                <a:lnTo>
                  <a:pt x="1165" y="7664"/>
                </a:lnTo>
                <a:lnTo>
                  <a:pt x="2075" y="18188"/>
                </a:lnTo>
                <a:lnTo>
                  <a:pt x="2613" y="22297"/>
                </a:lnTo>
                <a:lnTo>
                  <a:pt x="2613" y="71972"/>
                </a:lnTo>
                <a:lnTo>
                  <a:pt x="1742" y="75006"/>
                </a:lnTo>
                <a:lnTo>
                  <a:pt x="0" y="76429"/>
                </a:lnTo>
                <a:lnTo>
                  <a:pt x="32317" y="82133"/>
                </a:lnTo>
                <a:lnTo>
                  <a:pt x="32317" y="79259"/>
                </a:lnTo>
                <a:lnTo>
                  <a:pt x="26916" y="79375"/>
                </a:lnTo>
                <a:lnTo>
                  <a:pt x="23054" y="78461"/>
                </a:lnTo>
                <a:lnTo>
                  <a:pt x="20731" y="76516"/>
                </a:lnTo>
                <a:lnTo>
                  <a:pt x="18408" y="74570"/>
                </a:lnTo>
                <a:lnTo>
                  <a:pt x="17247" y="71101"/>
                </a:lnTo>
                <a:lnTo>
                  <a:pt x="17247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04549" y="3535203"/>
            <a:ext cx="4226" cy="5072"/>
          </a:xfrm>
          <a:custGeom>
            <a:avLst/>
            <a:gdLst/>
            <a:ahLst/>
            <a:cxnLst/>
            <a:rect l="l" t="t" r="r" b="b"/>
            <a:pathLst>
              <a:path w="4649" h="5748">
                <a:moveTo>
                  <a:pt x="4649" y="0"/>
                </a:moveTo>
                <a:lnTo>
                  <a:pt x="0" y="5748"/>
                </a:lnTo>
                <a:lnTo>
                  <a:pt x="3484" y="4529"/>
                </a:lnTo>
                <a:lnTo>
                  <a:pt x="4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298055" y="3603525"/>
            <a:ext cx="6048" cy="2536"/>
          </a:xfrm>
          <a:custGeom>
            <a:avLst/>
            <a:gdLst/>
            <a:ahLst/>
            <a:cxnLst/>
            <a:rect l="l" t="t" r="r" b="b"/>
            <a:pathLst>
              <a:path w="6653" h="2874">
                <a:moveTo>
                  <a:pt x="6653" y="2874"/>
                </a:moveTo>
                <a:lnTo>
                  <a:pt x="0" y="0"/>
                </a:lnTo>
                <a:lnTo>
                  <a:pt x="0" y="2874"/>
                </a:lnTo>
                <a:lnTo>
                  <a:pt x="6653" y="2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112194" y="3536894"/>
            <a:ext cx="5175" cy="154"/>
          </a:xfrm>
          <a:custGeom>
            <a:avLst/>
            <a:gdLst/>
            <a:ahLst/>
            <a:cxnLst/>
            <a:rect l="l" t="t" r="r" b="b"/>
            <a:pathLst>
              <a:path w="5692" h="174">
                <a:moveTo>
                  <a:pt x="5692" y="174"/>
                </a:moveTo>
                <a:lnTo>
                  <a:pt x="465" y="0"/>
                </a:lnTo>
                <a:lnTo>
                  <a:pt x="0" y="174"/>
                </a:lnTo>
                <a:lnTo>
                  <a:pt x="5692" y="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092504" y="3534666"/>
            <a:ext cx="20114" cy="20883"/>
          </a:xfrm>
          <a:custGeom>
            <a:avLst/>
            <a:gdLst/>
            <a:ahLst/>
            <a:cxnLst/>
            <a:rect l="l" t="t" r="r" b="b"/>
            <a:pathLst>
              <a:path w="22125" h="23667">
                <a:moveTo>
                  <a:pt x="2555" y="2874"/>
                </a:moveTo>
                <a:lnTo>
                  <a:pt x="4500" y="3425"/>
                </a:lnTo>
                <a:lnTo>
                  <a:pt x="4867" y="3633"/>
                </a:lnTo>
                <a:lnTo>
                  <a:pt x="8130" y="696"/>
                </a:lnTo>
                <a:lnTo>
                  <a:pt x="8652" y="8942"/>
                </a:lnTo>
                <a:lnTo>
                  <a:pt x="7491" y="11874"/>
                </a:lnTo>
                <a:lnTo>
                  <a:pt x="7491" y="20584"/>
                </a:lnTo>
                <a:lnTo>
                  <a:pt x="5052" y="19277"/>
                </a:lnTo>
                <a:lnTo>
                  <a:pt x="10086" y="23667"/>
                </a:lnTo>
                <a:lnTo>
                  <a:pt x="7491" y="15242"/>
                </a:lnTo>
                <a:lnTo>
                  <a:pt x="10086" y="23667"/>
                </a:lnTo>
                <a:lnTo>
                  <a:pt x="10975" y="6445"/>
                </a:lnTo>
                <a:lnTo>
                  <a:pt x="13298" y="3948"/>
                </a:lnTo>
                <a:lnTo>
                  <a:pt x="16492" y="2700"/>
                </a:lnTo>
                <a:lnTo>
                  <a:pt x="19483" y="3513"/>
                </a:lnTo>
                <a:lnTo>
                  <a:pt x="21659" y="2700"/>
                </a:lnTo>
                <a:lnTo>
                  <a:pt x="20557" y="2700"/>
                </a:lnTo>
                <a:lnTo>
                  <a:pt x="22125" y="0"/>
                </a:lnTo>
                <a:lnTo>
                  <a:pt x="0" y="0"/>
                </a:lnTo>
                <a:lnTo>
                  <a:pt x="0" y="2525"/>
                </a:lnTo>
                <a:lnTo>
                  <a:pt x="2555" y="2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026354" y="3547974"/>
            <a:ext cx="3586" cy="5366"/>
          </a:xfrm>
          <a:custGeom>
            <a:avLst/>
            <a:gdLst/>
            <a:ahLst/>
            <a:cxnLst/>
            <a:rect l="l" t="t" r="r" b="b"/>
            <a:pathLst>
              <a:path w="3945" h="6082">
                <a:moveTo>
                  <a:pt x="2207" y="6082"/>
                </a:moveTo>
                <a:lnTo>
                  <a:pt x="3945" y="5555"/>
                </a:lnTo>
                <a:lnTo>
                  <a:pt x="0" y="0"/>
                </a:lnTo>
                <a:lnTo>
                  <a:pt x="2207" y="6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002937" y="3537048"/>
            <a:ext cx="5886" cy="5456"/>
          </a:xfrm>
          <a:custGeom>
            <a:avLst/>
            <a:gdLst/>
            <a:ahLst/>
            <a:cxnLst/>
            <a:rect l="l" t="t" r="r" b="b"/>
            <a:pathLst>
              <a:path w="6475" h="6183">
                <a:moveTo>
                  <a:pt x="6475" y="6183"/>
                </a:moveTo>
                <a:lnTo>
                  <a:pt x="439" y="0"/>
                </a:lnTo>
                <a:lnTo>
                  <a:pt x="0" y="1742"/>
                </a:lnTo>
                <a:lnTo>
                  <a:pt x="6475" y="6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629172" y="3533590"/>
            <a:ext cx="63035" cy="73931"/>
          </a:xfrm>
          <a:custGeom>
            <a:avLst/>
            <a:gdLst/>
            <a:ahLst/>
            <a:cxnLst/>
            <a:rect l="l" t="t" r="r" b="b"/>
            <a:pathLst>
              <a:path w="69338" h="83789">
                <a:moveTo>
                  <a:pt x="11411" y="12977"/>
                </a:moveTo>
                <a:lnTo>
                  <a:pt x="6743" y="19249"/>
                </a:lnTo>
                <a:lnTo>
                  <a:pt x="1685" y="30870"/>
                </a:lnTo>
                <a:lnTo>
                  <a:pt x="0" y="43984"/>
                </a:lnTo>
                <a:lnTo>
                  <a:pt x="332" y="50295"/>
                </a:lnTo>
                <a:lnTo>
                  <a:pt x="3628" y="62979"/>
                </a:lnTo>
                <a:lnTo>
                  <a:pt x="10453" y="73075"/>
                </a:lnTo>
                <a:lnTo>
                  <a:pt x="22111" y="81294"/>
                </a:lnTo>
                <a:lnTo>
                  <a:pt x="34495" y="83789"/>
                </a:lnTo>
                <a:lnTo>
                  <a:pt x="36162" y="83746"/>
                </a:lnTo>
                <a:lnTo>
                  <a:pt x="48254" y="80506"/>
                </a:lnTo>
                <a:lnTo>
                  <a:pt x="58885" y="72117"/>
                </a:lnTo>
                <a:lnTo>
                  <a:pt x="62544" y="68053"/>
                </a:lnTo>
                <a:lnTo>
                  <a:pt x="66028" y="62537"/>
                </a:lnTo>
                <a:lnTo>
                  <a:pt x="69338" y="55569"/>
                </a:lnTo>
                <a:lnTo>
                  <a:pt x="66899" y="54088"/>
                </a:lnTo>
                <a:lnTo>
                  <a:pt x="63531" y="59024"/>
                </a:lnTo>
                <a:lnTo>
                  <a:pt x="60511" y="62624"/>
                </a:lnTo>
                <a:lnTo>
                  <a:pt x="57840" y="64888"/>
                </a:lnTo>
                <a:lnTo>
                  <a:pt x="53136" y="68837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5" y="60359"/>
                </a:lnTo>
                <a:lnTo>
                  <a:pt x="16361" y="53391"/>
                </a:lnTo>
                <a:lnTo>
                  <a:pt x="13850" y="45523"/>
                </a:lnTo>
                <a:lnTo>
                  <a:pt x="13850" y="27174"/>
                </a:lnTo>
                <a:lnTo>
                  <a:pt x="16129" y="19495"/>
                </a:lnTo>
                <a:lnTo>
                  <a:pt x="20688" y="13718"/>
                </a:lnTo>
                <a:lnTo>
                  <a:pt x="25247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8" y="5661"/>
                </a:lnTo>
                <a:lnTo>
                  <a:pt x="45035" y="6881"/>
                </a:lnTo>
                <a:lnTo>
                  <a:pt x="46893" y="8158"/>
                </a:lnTo>
                <a:lnTo>
                  <a:pt x="48200" y="10335"/>
                </a:lnTo>
                <a:lnTo>
                  <a:pt x="48955" y="13413"/>
                </a:lnTo>
                <a:lnTo>
                  <a:pt x="50000" y="17594"/>
                </a:lnTo>
                <a:lnTo>
                  <a:pt x="50697" y="20265"/>
                </a:lnTo>
                <a:lnTo>
                  <a:pt x="51815" y="22297"/>
                </a:lnTo>
                <a:lnTo>
                  <a:pt x="53354" y="23690"/>
                </a:lnTo>
                <a:lnTo>
                  <a:pt x="54893" y="25084"/>
                </a:lnTo>
                <a:lnTo>
                  <a:pt x="56678" y="25781"/>
                </a:lnTo>
                <a:lnTo>
                  <a:pt x="61498" y="25781"/>
                </a:lnTo>
                <a:lnTo>
                  <a:pt x="63560" y="24954"/>
                </a:lnTo>
                <a:lnTo>
                  <a:pt x="64896" y="23299"/>
                </a:lnTo>
                <a:lnTo>
                  <a:pt x="66231" y="21644"/>
                </a:lnTo>
                <a:lnTo>
                  <a:pt x="66899" y="19858"/>
                </a:lnTo>
                <a:lnTo>
                  <a:pt x="66899" y="13471"/>
                </a:lnTo>
                <a:lnTo>
                  <a:pt x="64271" y="9363"/>
                </a:lnTo>
                <a:lnTo>
                  <a:pt x="59016" y="5617"/>
                </a:lnTo>
                <a:lnTo>
                  <a:pt x="53760" y="1872"/>
                </a:lnTo>
                <a:lnTo>
                  <a:pt x="47503" y="0"/>
                </a:lnTo>
                <a:lnTo>
                  <a:pt x="40244" y="0"/>
                </a:lnTo>
                <a:lnTo>
                  <a:pt x="33623" y="502"/>
                </a:lnTo>
                <a:lnTo>
                  <a:pt x="21547" y="4646"/>
                </a:lnTo>
                <a:lnTo>
                  <a:pt x="11411" y="1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00896" y="3533205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6"/>
                </a:lnTo>
                <a:lnTo>
                  <a:pt x="44599" y="65237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5"/>
                </a:lnTo>
                <a:lnTo>
                  <a:pt x="68438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1"/>
                </a:lnTo>
                <a:lnTo>
                  <a:pt x="10845" y="6662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6" y="23414"/>
                </a:lnTo>
                <a:lnTo>
                  <a:pt x="5400" y="25127"/>
                </a:lnTo>
                <a:lnTo>
                  <a:pt x="6794" y="26841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4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7" y="5109"/>
                </a:lnTo>
                <a:lnTo>
                  <a:pt x="27613" y="4354"/>
                </a:lnTo>
                <a:lnTo>
                  <a:pt x="36789" y="4354"/>
                </a:lnTo>
                <a:lnTo>
                  <a:pt x="40883" y="6300"/>
                </a:lnTo>
                <a:lnTo>
                  <a:pt x="42857" y="10190"/>
                </a:lnTo>
                <a:lnTo>
                  <a:pt x="44019" y="12513"/>
                </a:lnTo>
                <a:lnTo>
                  <a:pt x="44599" y="16635"/>
                </a:lnTo>
                <a:lnTo>
                  <a:pt x="44599" y="29961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716575" y="359355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7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7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72699" y="353343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2"/>
                </a:lnTo>
                <a:lnTo>
                  <a:pt x="4791" y="80479"/>
                </a:lnTo>
                <a:lnTo>
                  <a:pt x="6300" y="80479"/>
                </a:lnTo>
                <a:lnTo>
                  <a:pt x="8914" y="81060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7"/>
                </a:lnTo>
                <a:lnTo>
                  <a:pt x="46892" y="46266"/>
                </a:lnTo>
                <a:lnTo>
                  <a:pt x="34495" y="37103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9"/>
                </a:lnTo>
                <a:lnTo>
                  <a:pt x="16783" y="5341"/>
                </a:lnTo>
                <a:lnTo>
                  <a:pt x="19976" y="4093"/>
                </a:lnTo>
                <a:lnTo>
                  <a:pt x="30836" y="4093"/>
                </a:lnTo>
                <a:lnTo>
                  <a:pt x="36033" y="6996"/>
                </a:lnTo>
                <a:lnTo>
                  <a:pt x="39634" y="12803"/>
                </a:lnTo>
                <a:lnTo>
                  <a:pt x="41609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9"/>
                </a:lnTo>
                <a:lnTo>
                  <a:pt x="8420" y="39949"/>
                </a:lnTo>
                <a:lnTo>
                  <a:pt x="13676" y="43811"/>
                </a:lnTo>
                <a:lnTo>
                  <a:pt x="20819" y="47642"/>
                </a:lnTo>
                <a:lnTo>
                  <a:pt x="30575" y="53217"/>
                </a:lnTo>
                <a:lnTo>
                  <a:pt x="34233" y="55366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827672" y="3498776"/>
            <a:ext cx="77526" cy="107284"/>
          </a:xfrm>
          <a:custGeom>
            <a:avLst/>
            <a:gdLst/>
            <a:ahLst/>
            <a:cxnLst/>
            <a:rect l="l" t="t" r="r" b="b"/>
            <a:pathLst>
              <a:path w="85279" h="121589">
                <a:moveTo>
                  <a:pt x="85279" y="121589"/>
                </a:moveTo>
                <a:lnTo>
                  <a:pt x="85279" y="119150"/>
                </a:lnTo>
                <a:lnTo>
                  <a:pt x="80865" y="118570"/>
                </a:lnTo>
                <a:lnTo>
                  <a:pt x="77947" y="117350"/>
                </a:lnTo>
                <a:lnTo>
                  <a:pt x="76525" y="115492"/>
                </a:lnTo>
                <a:lnTo>
                  <a:pt x="75102" y="113634"/>
                </a:lnTo>
                <a:lnTo>
                  <a:pt x="74390" y="109628"/>
                </a:lnTo>
                <a:lnTo>
                  <a:pt x="74390" y="61143"/>
                </a:lnTo>
                <a:lnTo>
                  <a:pt x="73461" y="55656"/>
                </a:lnTo>
                <a:lnTo>
                  <a:pt x="71603" y="51475"/>
                </a:lnTo>
                <a:lnTo>
                  <a:pt x="68177" y="43578"/>
                </a:lnTo>
                <a:lnTo>
                  <a:pt x="61760" y="39629"/>
                </a:lnTo>
                <a:lnTo>
                  <a:pt x="46428" y="39629"/>
                </a:lnTo>
                <a:lnTo>
                  <a:pt x="40912" y="41371"/>
                </a:lnTo>
                <a:lnTo>
                  <a:pt x="35801" y="44855"/>
                </a:lnTo>
                <a:lnTo>
                  <a:pt x="32956" y="46830"/>
                </a:lnTo>
                <a:lnTo>
                  <a:pt x="29704" y="49907"/>
                </a:lnTo>
                <a:lnTo>
                  <a:pt x="26045" y="54088"/>
                </a:lnTo>
                <a:lnTo>
                  <a:pt x="26045" y="609"/>
                </a:lnTo>
                <a:lnTo>
                  <a:pt x="25871" y="0"/>
                </a:lnTo>
                <a:lnTo>
                  <a:pt x="17508" y="2612"/>
                </a:lnTo>
                <a:lnTo>
                  <a:pt x="16057" y="3077"/>
                </a:lnTo>
                <a:lnTo>
                  <a:pt x="13458" y="3846"/>
                </a:lnTo>
                <a:lnTo>
                  <a:pt x="9712" y="4920"/>
                </a:lnTo>
                <a:lnTo>
                  <a:pt x="5966" y="5995"/>
                </a:lnTo>
                <a:lnTo>
                  <a:pt x="2816" y="6909"/>
                </a:lnTo>
                <a:lnTo>
                  <a:pt x="261" y="7664"/>
                </a:lnTo>
                <a:lnTo>
                  <a:pt x="261" y="10800"/>
                </a:lnTo>
                <a:lnTo>
                  <a:pt x="2308" y="10495"/>
                </a:lnTo>
                <a:lnTo>
                  <a:pt x="4181" y="10364"/>
                </a:lnTo>
                <a:lnTo>
                  <a:pt x="7433" y="10364"/>
                </a:lnTo>
                <a:lnTo>
                  <a:pt x="9480" y="11134"/>
                </a:lnTo>
                <a:lnTo>
                  <a:pt x="10322" y="12672"/>
                </a:lnTo>
                <a:lnTo>
                  <a:pt x="11164" y="14211"/>
                </a:lnTo>
                <a:lnTo>
                  <a:pt x="11585" y="16606"/>
                </a:lnTo>
                <a:lnTo>
                  <a:pt x="11585" y="109860"/>
                </a:lnTo>
                <a:lnTo>
                  <a:pt x="10845" y="113910"/>
                </a:lnTo>
                <a:lnTo>
                  <a:pt x="7883" y="117336"/>
                </a:lnTo>
                <a:lnTo>
                  <a:pt x="0" y="119150"/>
                </a:lnTo>
                <a:lnTo>
                  <a:pt x="0" y="121589"/>
                </a:lnTo>
                <a:lnTo>
                  <a:pt x="38414" y="121589"/>
                </a:lnTo>
                <a:lnTo>
                  <a:pt x="38414" y="119150"/>
                </a:lnTo>
                <a:lnTo>
                  <a:pt x="33478" y="118454"/>
                </a:lnTo>
                <a:lnTo>
                  <a:pt x="30255" y="117292"/>
                </a:lnTo>
                <a:lnTo>
                  <a:pt x="28745" y="115667"/>
                </a:lnTo>
                <a:lnTo>
                  <a:pt x="27236" y="114041"/>
                </a:lnTo>
                <a:lnTo>
                  <a:pt x="26481" y="109976"/>
                </a:lnTo>
                <a:lnTo>
                  <a:pt x="26481" y="59546"/>
                </a:lnTo>
                <a:lnTo>
                  <a:pt x="28600" y="57426"/>
                </a:lnTo>
                <a:lnTo>
                  <a:pt x="32840" y="54175"/>
                </a:lnTo>
                <a:lnTo>
                  <a:pt x="37079" y="50923"/>
                </a:lnTo>
                <a:lnTo>
                  <a:pt x="41463" y="49297"/>
                </a:lnTo>
                <a:lnTo>
                  <a:pt x="51220" y="49297"/>
                </a:lnTo>
                <a:lnTo>
                  <a:pt x="54776" y="51039"/>
                </a:lnTo>
                <a:lnTo>
                  <a:pt x="56664" y="54523"/>
                </a:lnTo>
                <a:lnTo>
                  <a:pt x="58551" y="58007"/>
                </a:lnTo>
                <a:lnTo>
                  <a:pt x="59495" y="62565"/>
                </a:lnTo>
                <a:lnTo>
                  <a:pt x="59495" y="109860"/>
                </a:lnTo>
                <a:lnTo>
                  <a:pt x="58769" y="113895"/>
                </a:lnTo>
                <a:lnTo>
                  <a:pt x="57317" y="115579"/>
                </a:lnTo>
                <a:lnTo>
                  <a:pt x="55865" y="117263"/>
                </a:lnTo>
                <a:lnTo>
                  <a:pt x="52613" y="118454"/>
                </a:lnTo>
                <a:lnTo>
                  <a:pt x="47561" y="119150"/>
                </a:lnTo>
                <a:lnTo>
                  <a:pt x="47561" y="121589"/>
                </a:lnTo>
                <a:lnTo>
                  <a:pt x="85279" y="1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912562" y="3499160"/>
            <a:ext cx="72627" cy="106901"/>
          </a:xfrm>
          <a:custGeom>
            <a:avLst/>
            <a:gdLst/>
            <a:ahLst/>
            <a:cxnLst/>
            <a:rect l="l" t="t" r="r" b="b"/>
            <a:pathLst>
              <a:path w="79890" h="121154">
                <a:moveTo>
                  <a:pt x="27874" y="113678"/>
                </a:moveTo>
                <a:lnTo>
                  <a:pt x="27003" y="110905"/>
                </a:lnTo>
                <a:lnTo>
                  <a:pt x="27003" y="46858"/>
                </a:lnTo>
                <a:lnTo>
                  <a:pt x="60714" y="46858"/>
                </a:lnTo>
                <a:lnTo>
                  <a:pt x="60714" y="57269"/>
                </a:lnTo>
                <a:lnTo>
                  <a:pt x="55811" y="67561"/>
                </a:lnTo>
                <a:lnTo>
                  <a:pt x="53999" y="80740"/>
                </a:lnTo>
                <a:lnTo>
                  <a:pt x="54605" y="88903"/>
                </a:lnTo>
                <a:lnTo>
                  <a:pt x="58372" y="101171"/>
                </a:lnTo>
                <a:lnTo>
                  <a:pt x="60714" y="104549"/>
                </a:lnTo>
                <a:lnTo>
                  <a:pt x="60714" y="111021"/>
                </a:lnTo>
                <a:lnTo>
                  <a:pt x="59611" y="114360"/>
                </a:lnTo>
                <a:lnTo>
                  <a:pt x="57404" y="116102"/>
                </a:lnTo>
                <a:lnTo>
                  <a:pt x="56010" y="117206"/>
                </a:lnTo>
                <a:lnTo>
                  <a:pt x="53107" y="118077"/>
                </a:lnTo>
                <a:lnTo>
                  <a:pt x="48693" y="118715"/>
                </a:lnTo>
                <a:lnTo>
                  <a:pt x="48693" y="121154"/>
                </a:lnTo>
                <a:lnTo>
                  <a:pt x="79890" y="121154"/>
                </a:lnTo>
                <a:lnTo>
                  <a:pt x="69844" y="115534"/>
                </a:lnTo>
                <a:lnTo>
                  <a:pt x="70288" y="76560"/>
                </a:lnTo>
                <a:lnTo>
                  <a:pt x="71565" y="89413"/>
                </a:lnTo>
                <a:lnTo>
                  <a:pt x="75398" y="101505"/>
                </a:lnTo>
                <a:lnTo>
                  <a:pt x="75523" y="101766"/>
                </a:lnTo>
                <a:lnTo>
                  <a:pt x="75523" y="54575"/>
                </a:lnTo>
                <a:lnTo>
                  <a:pt x="72996" y="58475"/>
                </a:lnTo>
                <a:lnTo>
                  <a:pt x="70403" y="72242"/>
                </a:lnTo>
                <a:lnTo>
                  <a:pt x="65584" y="111573"/>
                </a:lnTo>
                <a:lnTo>
                  <a:pt x="61250" y="56145"/>
                </a:lnTo>
                <a:lnTo>
                  <a:pt x="62631" y="4499"/>
                </a:lnTo>
                <a:lnTo>
                  <a:pt x="61005" y="4529"/>
                </a:lnTo>
                <a:lnTo>
                  <a:pt x="58580" y="3774"/>
                </a:lnTo>
                <a:lnTo>
                  <a:pt x="54660" y="2264"/>
                </a:lnTo>
                <a:lnTo>
                  <a:pt x="50740" y="754"/>
                </a:lnTo>
                <a:lnTo>
                  <a:pt x="46893" y="0"/>
                </a:lnTo>
                <a:lnTo>
                  <a:pt x="43118" y="0"/>
                </a:lnTo>
                <a:lnTo>
                  <a:pt x="39547" y="4964"/>
                </a:lnTo>
                <a:lnTo>
                  <a:pt x="42741" y="4964"/>
                </a:lnTo>
                <a:lnTo>
                  <a:pt x="45659" y="7069"/>
                </a:lnTo>
                <a:lnTo>
                  <a:pt x="48301" y="11279"/>
                </a:lnTo>
                <a:lnTo>
                  <a:pt x="50944" y="15489"/>
                </a:lnTo>
                <a:lnTo>
                  <a:pt x="54007" y="17593"/>
                </a:lnTo>
                <a:lnTo>
                  <a:pt x="57491" y="17593"/>
                </a:lnTo>
                <a:lnTo>
                  <a:pt x="59016" y="17506"/>
                </a:lnTo>
                <a:lnTo>
                  <a:pt x="60714" y="16548"/>
                </a:lnTo>
                <a:lnTo>
                  <a:pt x="60714" y="41546"/>
                </a:lnTo>
                <a:lnTo>
                  <a:pt x="27265" y="41546"/>
                </a:lnTo>
                <a:lnTo>
                  <a:pt x="27267" y="39865"/>
                </a:lnTo>
                <a:lnTo>
                  <a:pt x="27690" y="24311"/>
                </a:lnTo>
                <a:lnTo>
                  <a:pt x="28833" y="15068"/>
                </a:lnTo>
                <a:lnTo>
                  <a:pt x="30401" y="8332"/>
                </a:lnTo>
                <a:lnTo>
                  <a:pt x="27700" y="4442"/>
                </a:lnTo>
                <a:lnTo>
                  <a:pt x="24738" y="6416"/>
                </a:lnTo>
                <a:lnTo>
                  <a:pt x="22241" y="8796"/>
                </a:lnTo>
                <a:lnTo>
                  <a:pt x="20209" y="11584"/>
                </a:lnTo>
                <a:lnTo>
                  <a:pt x="17189" y="15823"/>
                </a:lnTo>
                <a:lnTo>
                  <a:pt x="15127" y="20642"/>
                </a:lnTo>
                <a:lnTo>
                  <a:pt x="14024" y="26042"/>
                </a:lnTo>
                <a:lnTo>
                  <a:pt x="13327" y="29410"/>
                </a:lnTo>
                <a:lnTo>
                  <a:pt x="12834" y="34578"/>
                </a:lnTo>
                <a:lnTo>
                  <a:pt x="12543" y="41546"/>
                </a:lnTo>
                <a:lnTo>
                  <a:pt x="0" y="41546"/>
                </a:lnTo>
                <a:lnTo>
                  <a:pt x="0" y="46858"/>
                </a:lnTo>
                <a:lnTo>
                  <a:pt x="12369" y="46858"/>
                </a:lnTo>
                <a:lnTo>
                  <a:pt x="12369" y="109280"/>
                </a:lnTo>
                <a:lnTo>
                  <a:pt x="11701" y="113475"/>
                </a:lnTo>
                <a:lnTo>
                  <a:pt x="10365" y="115014"/>
                </a:lnTo>
                <a:lnTo>
                  <a:pt x="9030" y="116552"/>
                </a:lnTo>
                <a:lnTo>
                  <a:pt x="5574" y="117786"/>
                </a:lnTo>
                <a:lnTo>
                  <a:pt x="0" y="118715"/>
                </a:lnTo>
                <a:lnTo>
                  <a:pt x="0" y="121154"/>
                </a:lnTo>
                <a:lnTo>
                  <a:pt x="39808" y="121154"/>
                </a:lnTo>
                <a:lnTo>
                  <a:pt x="39808" y="118715"/>
                </a:lnTo>
                <a:lnTo>
                  <a:pt x="34756" y="118309"/>
                </a:lnTo>
                <a:lnTo>
                  <a:pt x="31359" y="117220"/>
                </a:lnTo>
                <a:lnTo>
                  <a:pt x="29616" y="115449"/>
                </a:lnTo>
                <a:lnTo>
                  <a:pt x="27874" y="113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937745" y="3499160"/>
            <a:ext cx="14016" cy="7352"/>
          </a:xfrm>
          <a:custGeom>
            <a:avLst/>
            <a:gdLst/>
            <a:ahLst/>
            <a:cxnLst/>
            <a:rect l="l" t="t" r="r" b="b"/>
            <a:pathLst>
              <a:path w="15418" h="8332">
                <a:moveTo>
                  <a:pt x="0" y="4442"/>
                </a:moveTo>
                <a:lnTo>
                  <a:pt x="2700" y="8332"/>
                </a:lnTo>
                <a:lnTo>
                  <a:pt x="6271" y="4964"/>
                </a:lnTo>
                <a:lnTo>
                  <a:pt x="11846" y="4964"/>
                </a:lnTo>
                <a:lnTo>
                  <a:pt x="15418" y="0"/>
                </a:lnTo>
                <a:lnTo>
                  <a:pt x="9727" y="0"/>
                </a:lnTo>
                <a:lnTo>
                  <a:pt x="4587" y="1480"/>
                </a:lnTo>
                <a:lnTo>
                  <a:pt x="0" y="4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976057" y="3588954"/>
            <a:ext cx="21864" cy="19489"/>
          </a:xfrm>
          <a:custGeom>
            <a:avLst/>
            <a:gdLst/>
            <a:ahLst/>
            <a:cxnLst/>
            <a:rect l="l" t="t" r="r" b="b"/>
            <a:pathLst>
              <a:path w="24050" h="22087">
                <a:moveTo>
                  <a:pt x="11154" y="20007"/>
                </a:moveTo>
                <a:lnTo>
                  <a:pt x="24050" y="22087"/>
                </a:lnTo>
                <a:lnTo>
                  <a:pt x="17264" y="16949"/>
                </a:lnTo>
                <a:lnTo>
                  <a:pt x="12131" y="12652"/>
                </a:lnTo>
                <a:lnTo>
                  <a:pt x="7456" y="3710"/>
                </a:lnTo>
                <a:lnTo>
                  <a:pt x="5678" y="0"/>
                </a:lnTo>
                <a:lnTo>
                  <a:pt x="5678" y="9545"/>
                </a:lnTo>
                <a:lnTo>
                  <a:pt x="0" y="13768"/>
                </a:lnTo>
                <a:lnTo>
                  <a:pt x="10046" y="19387"/>
                </a:lnTo>
                <a:lnTo>
                  <a:pt x="6390" y="12535"/>
                </a:lnTo>
                <a:lnTo>
                  <a:pt x="5678" y="5016"/>
                </a:lnTo>
                <a:lnTo>
                  <a:pt x="6390" y="12535"/>
                </a:lnTo>
                <a:lnTo>
                  <a:pt x="9235" y="15439"/>
                </a:lnTo>
                <a:lnTo>
                  <a:pt x="12386" y="16426"/>
                </a:lnTo>
                <a:lnTo>
                  <a:pt x="17264" y="19387"/>
                </a:lnTo>
                <a:lnTo>
                  <a:pt x="11154" y="20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405481" y="3656015"/>
            <a:ext cx="75705" cy="108898"/>
          </a:xfrm>
          <a:custGeom>
            <a:avLst/>
            <a:gdLst/>
            <a:ahLst/>
            <a:cxnLst/>
            <a:rect l="l" t="t" r="r" b="b"/>
            <a:pathLst>
              <a:path w="83275" h="123418">
                <a:moveTo>
                  <a:pt x="54341" y="52186"/>
                </a:moveTo>
                <a:lnTo>
                  <a:pt x="56359" y="57514"/>
                </a:lnTo>
                <a:lnTo>
                  <a:pt x="56359" y="104809"/>
                </a:lnTo>
                <a:lnTo>
                  <a:pt x="54965" y="107334"/>
                </a:lnTo>
                <a:lnTo>
                  <a:pt x="52178" y="110005"/>
                </a:lnTo>
                <a:lnTo>
                  <a:pt x="49390" y="112676"/>
                </a:lnTo>
                <a:lnTo>
                  <a:pt x="45732" y="114012"/>
                </a:lnTo>
                <a:lnTo>
                  <a:pt x="32607" y="114012"/>
                </a:lnTo>
                <a:lnTo>
                  <a:pt x="26147" y="110354"/>
                </a:lnTo>
                <a:lnTo>
                  <a:pt x="21820" y="103037"/>
                </a:lnTo>
                <a:lnTo>
                  <a:pt x="16900" y="91095"/>
                </a:lnTo>
                <a:lnTo>
                  <a:pt x="15331" y="78040"/>
                </a:lnTo>
                <a:lnTo>
                  <a:pt x="15331" y="68575"/>
                </a:lnTo>
                <a:lnTo>
                  <a:pt x="17363" y="60606"/>
                </a:lnTo>
                <a:lnTo>
                  <a:pt x="21428" y="54132"/>
                </a:lnTo>
                <a:lnTo>
                  <a:pt x="25493" y="47657"/>
                </a:lnTo>
                <a:lnTo>
                  <a:pt x="21168" y="43997"/>
                </a:lnTo>
                <a:lnTo>
                  <a:pt x="11019" y="52999"/>
                </a:lnTo>
                <a:lnTo>
                  <a:pt x="6055" y="60366"/>
                </a:lnTo>
                <a:lnTo>
                  <a:pt x="1513" y="72169"/>
                </a:lnTo>
                <a:lnTo>
                  <a:pt x="0" y="85443"/>
                </a:lnTo>
                <a:lnTo>
                  <a:pt x="83" y="88276"/>
                </a:lnTo>
                <a:lnTo>
                  <a:pt x="2755" y="100861"/>
                </a:lnTo>
                <a:lnTo>
                  <a:pt x="9189" y="111965"/>
                </a:lnTo>
                <a:lnTo>
                  <a:pt x="20325" y="120806"/>
                </a:lnTo>
                <a:lnTo>
                  <a:pt x="33188" y="123418"/>
                </a:lnTo>
                <a:lnTo>
                  <a:pt x="38763" y="123418"/>
                </a:lnTo>
                <a:lnTo>
                  <a:pt x="43670" y="122112"/>
                </a:lnTo>
                <a:lnTo>
                  <a:pt x="47909" y="119499"/>
                </a:lnTo>
                <a:lnTo>
                  <a:pt x="50290" y="117990"/>
                </a:lnTo>
                <a:lnTo>
                  <a:pt x="53107" y="115463"/>
                </a:lnTo>
                <a:lnTo>
                  <a:pt x="56359" y="111921"/>
                </a:lnTo>
                <a:lnTo>
                  <a:pt x="56359" y="122635"/>
                </a:lnTo>
                <a:lnTo>
                  <a:pt x="56969" y="123418"/>
                </a:lnTo>
                <a:lnTo>
                  <a:pt x="70645" y="118280"/>
                </a:lnTo>
                <a:lnTo>
                  <a:pt x="78717" y="115493"/>
                </a:lnTo>
                <a:lnTo>
                  <a:pt x="82927" y="114041"/>
                </a:lnTo>
                <a:lnTo>
                  <a:pt x="83275" y="113925"/>
                </a:lnTo>
                <a:lnTo>
                  <a:pt x="83275" y="111051"/>
                </a:lnTo>
                <a:lnTo>
                  <a:pt x="81359" y="111268"/>
                </a:lnTo>
                <a:lnTo>
                  <a:pt x="75436" y="111312"/>
                </a:lnTo>
                <a:lnTo>
                  <a:pt x="72968" y="110557"/>
                </a:lnTo>
                <a:lnTo>
                  <a:pt x="72038" y="109047"/>
                </a:lnTo>
                <a:lnTo>
                  <a:pt x="71109" y="107538"/>
                </a:lnTo>
                <a:lnTo>
                  <a:pt x="70645" y="104896"/>
                </a:lnTo>
                <a:lnTo>
                  <a:pt x="70645" y="101121"/>
                </a:lnTo>
                <a:lnTo>
                  <a:pt x="70819" y="29962"/>
                </a:lnTo>
                <a:lnTo>
                  <a:pt x="70906" y="19553"/>
                </a:lnTo>
                <a:lnTo>
                  <a:pt x="71022" y="12629"/>
                </a:lnTo>
                <a:lnTo>
                  <a:pt x="71254" y="174"/>
                </a:lnTo>
                <a:lnTo>
                  <a:pt x="70732" y="0"/>
                </a:lnTo>
                <a:lnTo>
                  <a:pt x="68583" y="812"/>
                </a:lnTo>
                <a:lnTo>
                  <a:pt x="67044" y="1364"/>
                </a:lnTo>
                <a:lnTo>
                  <a:pt x="66115" y="1654"/>
                </a:lnTo>
                <a:lnTo>
                  <a:pt x="64141" y="2351"/>
                </a:lnTo>
                <a:lnTo>
                  <a:pt x="61847" y="3077"/>
                </a:lnTo>
                <a:lnTo>
                  <a:pt x="59233" y="3832"/>
                </a:lnTo>
                <a:lnTo>
                  <a:pt x="56620" y="4587"/>
                </a:lnTo>
                <a:lnTo>
                  <a:pt x="54007" y="5313"/>
                </a:lnTo>
                <a:lnTo>
                  <a:pt x="51394" y="6009"/>
                </a:lnTo>
                <a:lnTo>
                  <a:pt x="44251" y="7838"/>
                </a:lnTo>
                <a:lnTo>
                  <a:pt x="44251" y="10713"/>
                </a:lnTo>
                <a:lnTo>
                  <a:pt x="46051" y="10538"/>
                </a:lnTo>
                <a:lnTo>
                  <a:pt x="47735" y="10364"/>
                </a:lnTo>
                <a:lnTo>
                  <a:pt x="49564" y="10277"/>
                </a:lnTo>
                <a:lnTo>
                  <a:pt x="52526" y="10277"/>
                </a:lnTo>
                <a:lnTo>
                  <a:pt x="54399" y="10945"/>
                </a:lnTo>
                <a:lnTo>
                  <a:pt x="55967" y="13616"/>
                </a:lnTo>
                <a:lnTo>
                  <a:pt x="56359" y="16055"/>
                </a:lnTo>
                <a:lnTo>
                  <a:pt x="56359" y="47294"/>
                </a:lnTo>
                <a:lnTo>
                  <a:pt x="54210" y="45146"/>
                </a:lnTo>
                <a:lnTo>
                  <a:pt x="51974" y="43462"/>
                </a:lnTo>
                <a:lnTo>
                  <a:pt x="49651" y="42243"/>
                </a:lnTo>
                <a:lnTo>
                  <a:pt x="46109" y="40384"/>
                </a:lnTo>
                <a:lnTo>
                  <a:pt x="42218" y="39455"/>
                </a:lnTo>
                <a:lnTo>
                  <a:pt x="37979" y="39455"/>
                </a:lnTo>
                <a:lnTo>
                  <a:pt x="33061" y="39794"/>
                </a:lnTo>
                <a:lnTo>
                  <a:pt x="38502" y="44420"/>
                </a:lnTo>
                <a:lnTo>
                  <a:pt x="42334" y="44420"/>
                </a:lnTo>
                <a:lnTo>
                  <a:pt x="46269" y="45973"/>
                </a:lnTo>
                <a:lnTo>
                  <a:pt x="50305" y="49080"/>
                </a:lnTo>
                <a:lnTo>
                  <a:pt x="54341" y="5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424725" y="3691128"/>
            <a:ext cx="15758" cy="6938"/>
          </a:xfrm>
          <a:custGeom>
            <a:avLst/>
            <a:gdLst/>
            <a:ahLst/>
            <a:cxnLst/>
            <a:rect l="l" t="t" r="r" b="b"/>
            <a:pathLst>
              <a:path w="17334" h="7863">
                <a:moveTo>
                  <a:pt x="11892" y="0"/>
                </a:moveTo>
                <a:lnTo>
                  <a:pt x="0" y="4202"/>
                </a:lnTo>
                <a:lnTo>
                  <a:pt x="4325" y="7863"/>
                </a:lnTo>
                <a:lnTo>
                  <a:pt x="10016" y="4626"/>
                </a:lnTo>
                <a:lnTo>
                  <a:pt x="17334" y="4626"/>
                </a:lnTo>
                <a:lnTo>
                  <a:pt x="1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499770" y="3691616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485859" y="3691367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9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578278" y="3691136"/>
            <a:ext cx="49705" cy="73777"/>
          </a:xfrm>
          <a:custGeom>
            <a:avLst/>
            <a:gdLst/>
            <a:ahLst/>
            <a:cxnLst/>
            <a:rect l="l" t="t" r="r" b="b"/>
            <a:pathLst>
              <a:path w="54675" h="83614">
                <a:moveTo>
                  <a:pt x="33551" y="68546"/>
                </a:moveTo>
                <a:lnTo>
                  <a:pt x="29631" y="74643"/>
                </a:lnTo>
                <a:lnTo>
                  <a:pt x="23606" y="77691"/>
                </a:lnTo>
                <a:lnTo>
                  <a:pt x="12456" y="77691"/>
                </a:lnTo>
                <a:lnTo>
                  <a:pt x="8942" y="77038"/>
                </a:lnTo>
                <a:lnTo>
                  <a:pt x="4936" y="75732"/>
                </a:lnTo>
                <a:lnTo>
                  <a:pt x="929" y="74425"/>
                </a:lnTo>
                <a:lnTo>
                  <a:pt x="5545" y="83614"/>
                </a:lnTo>
                <a:lnTo>
                  <a:pt x="11991" y="83614"/>
                </a:lnTo>
                <a:lnTo>
                  <a:pt x="20908" y="82830"/>
                </a:lnTo>
                <a:lnTo>
                  <a:pt x="32969" y="78525"/>
                </a:lnTo>
                <a:lnTo>
                  <a:pt x="42915" y="70462"/>
                </a:lnTo>
                <a:lnTo>
                  <a:pt x="48007" y="63640"/>
                </a:lnTo>
                <a:lnTo>
                  <a:pt x="53008" y="51996"/>
                </a:lnTo>
                <a:lnTo>
                  <a:pt x="54675" y="38846"/>
                </a:lnTo>
                <a:lnTo>
                  <a:pt x="54502" y="34202"/>
                </a:lnTo>
                <a:lnTo>
                  <a:pt x="51741" y="21304"/>
                </a:lnTo>
                <a:lnTo>
                  <a:pt x="45615" y="10800"/>
                </a:lnTo>
                <a:lnTo>
                  <a:pt x="39576" y="3599"/>
                </a:lnTo>
                <a:lnTo>
                  <a:pt x="32288" y="0"/>
                </a:lnTo>
                <a:lnTo>
                  <a:pt x="16782" y="0"/>
                </a:lnTo>
                <a:lnTo>
                  <a:pt x="10627" y="2177"/>
                </a:lnTo>
                <a:lnTo>
                  <a:pt x="5284" y="6532"/>
                </a:lnTo>
                <a:lnTo>
                  <a:pt x="2264" y="9029"/>
                </a:lnTo>
                <a:lnTo>
                  <a:pt x="0" y="11671"/>
                </a:lnTo>
                <a:lnTo>
                  <a:pt x="115" y="17724"/>
                </a:lnTo>
                <a:lnTo>
                  <a:pt x="4064" y="15198"/>
                </a:lnTo>
                <a:lnTo>
                  <a:pt x="8013" y="12672"/>
                </a:lnTo>
                <a:lnTo>
                  <a:pt x="12050" y="11409"/>
                </a:lnTo>
                <a:lnTo>
                  <a:pt x="24361" y="11409"/>
                </a:lnTo>
                <a:lnTo>
                  <a:pt x="30284" y="15082"/>
                </a:lnTo>
                <a:lnTo>
                  <a:pt x="33943" y="22427"/>
                </a:lnTo>
                <a:lnTo>
                  <a:pt x="37601" y="29773"/>
                </a:lnTo>
                <a:lnTo>
                  <a:pt x="39431" y="37771"/>
                </a:lnTo>
                <a:lnTo>
                  <a:pt x="39431" y="55075"/>
                </a:lnTo>
                <a:lnTo>
                  <a:pt x="37471" y="62449"/>
                </a:lnTo>
                <a:lnTo>
                  <a:pt x="33551" y="68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635268" y="3672385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5" y="29177"/>
                </a:lnTo>
                <a:lnTo>
                  <a:pt x="43205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8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715091" y="3690828"/>
            <a:ext cx="75467" cy="106901"/>
          </a:xfrm>
          <a:custGeom>
            <a:avLst/>
            <a:gdLst/>
            <a:ahLst/>
            <a:cxnLst/>
            <a:rect l="l" t="t" r="r" b="b"/>
            <a:pathLst>
              <a:path w="83014" h="121154">
                <a:moveTo>
                  <a:pt x="43118" y="121154"/>
                </a:moveTo>
                <a:lnTo>
                  <a:pt x="43118" y="118105"/>
                </a:lnTo>
                <a:lnTo>
                  <a:pt x="36672" y="117641"/>
                </a:lnTo>
                <a:lnTo>
                  <a:pt x="32491" y="116741"/>
                </a:lnTo>
                <a:lnTo>
                  <a:pt x="30575" y="115405"/>
                </a:lnTo>
                <a:lnTo>
                  <a:pt x="28658" y="114070"/>
                </a:lnTo>
                <a:lnTo>
                  <a:pt x="27700" y="110470"/>
                </a:lnTo>
                <a:lnTo>
                  <a:pt x="27700" y="76124"/>
                </a:lnTo>
                <a:lnTo>
                  <a:pt x="30836" y="79376"/>
                </a:lnTo>
                <a:lnTo>
                  <a:pt x="27700" y="66282"/>
                </a:lnTo>
                <a:lnTo>
                  <a:pt x="27700" y="19916"/>
                </a:lnTo>
                <a:lnTo>
                  <a:pt x="29471" y="17318"/>
                </a:lnTo>
                <a:lnTo>
                  <a:pt x="33014" y="14676"/>
                </a:lnTo>
                <a:lnTo>
                  <a:pt x="36556" y="12034"/>
                </a:lnTo>
                <a:lnTo>
                  <a:pt x="40476" y="10713"/>
                </a:lnTo>
                <a:lnTo>
                  <a:pt x="50871" y="10713"/>
                </a:lnTo>
                <a:lnTo>
                  <a:pt x="56228" y="13355"/>
                </a:lnTo>
                <a:lnTo>
                  <a:pt x="60845" y="18639"/>
                </a:lnTo>
                <a:lnTo>
                  <a:pt x="65462" y="23923"/>
                </a:lnTo>
                <a:lnTo>
                  <a:pt x="67770" y="31907"/>
                </a:lnTo>
                <a:lnTo>
                  <a:pt x="67749" y="44460"/>
                </a:lnTo>
                <a:lnTo>
                  <a:pt x="65910" y="58206"/>
                </a:lnTo>
                <a:lnTo>
                  <a:pt x="61106" y="68677"/>
                </a:lnTo>
                <a:lnTo>
                  <a:pt x="56664" y="74919"/>
                </a:lnTo>
                <a:lnTo>
                  <a:pt x="51307" y="78040"/>
                </a:lnTo>
                <a:lnTo>
                  <a:pt x="40970" y="78040"/>
                </a:lnTo>
                <a:lnTo>
                  <a:pt x="37979" y="82830"/>
                </a:lnTo>
                <a:lnTo>
                  <a:pt x="40360" y="83643"/>
                </a:lnTo>
                <a:lnTo>
                  <a:pt x="43176" y="84050"/>
                </a:lnTo>
                <a:lnTo>
                  <a:pt x="46428" y="84050"/>
                </a:lnTo>
                <a:lnTo>
                  <a:pt x="50949" y="83743"/>
                </a:lnTo>
                <a:lnTo>
                  <a:pt x="62751" y="79380"/>
                </a:lnTo>
                <a:lnTo>
                  <a:pt x="72605" y="69853"/>
                </a:lnTo>
                <a:lnTo>
                  <a:pt x="76953" y="62944"/>
                </a:lnTo>
                <a:lnTo>
                  <a:pt x="81499" y="51059"/>
                </a:lnTo>
                <a:lnTo>
                  <a:pt x="83014" y="38236"/>
                </a:lnTo>
                <a:lnTo>
                  <a:pt x="82860" y="33626"/>
                </a:lnTo>
                <a:lnTo>
                  <a:pt x="80230" y="20516"/>
                </a:lnTo>
                <a:lnTo>
                  <a:pt x="74347" y="10234"/>
                </a:lnTo>
                <a:lnTo>
                  <a:pt x="68569" y="3411"/>
                </a:lnTo>
                <a:lnTo>
                  <a:pt x="61673" y="0"/>
                </a:lnTo>
                <a:lnTo>
                  <a:pt x="48142" y="0"/>
                </a:lnTo>
                <a:lnTo>
                  <a:pt x="42770" y="1625"/>
                </a:lnTo>
                <a:lnTo>
                  <a:pt x="37543" y="4877"/>
                </a:lnTo>
                <a:lnTo>
                  <a:pt x="34640" y="6735"/>
                </a:lnTo>
                <a:lnTo>
                  <a:pt x="31272" y="9580"/>
                </a:lnTo>
                <a:lnTo>
                  <a:pt x="27439" y="13413"/>
                </a:lnTo>
                <a:lnTo>
                  <a:pt x="27439" y="1654"/>
                </a:lnTo>
                <a:lnTo>
                  <a:pt x="26568" y="348"/>
                </a:lnTo>
                <a:lnTo>
                  <a:pt x="15186" y="4296"/>
                </a:lnTo>
                <a:lnTo>
                  <a:pt x="9349" y="6300"/>
                </a:lnTo>
                <a:lnTo>
                  <a:pt x="9059" y="6358"/>
                </a:lnTo>
                <a:lnTo>
                  <a:pt x="783" y="9058"/>
                </a:lnTo>
                <a:lnTo>
                  <a:pt x="783" y="11932"/>
                </a:lnTo>
                <a:lnTo>
                  <a:pt x="3179" y="11584"/>
                </a:lnTo>
                <a:lnTo>
                  <a:pt x="4965" y="11496"/>
                </a:lnTo>
                <a:lnTo>
                  <a:pt x="7927" y="11496"/>
                </a:lnTo>
                <a:lnTo>
                  <a:pt x="9945" y="12121"/>
                </a:lnTo>
                <a:lnTo>
                  <a:pt x="12093" y="14617"/>
                </a:lnTo>
                <a:lnTo>
                  <a:pt x="12630" y="17448"/>
                </a:lnTo>
                <a:lnTo>
                  <a:pt x="12630" y="109715"/>
                </a:lnTo>
                <a:lnTo>
                  <a:pt x="11890" y="112821"/>
                </a:lnTo>
                <a:lnTo>
                  <a:pt x="10409" y="114796"/>
                </a:lnTo>
                <a:lnTo>
                  <a:pt x="8928" y="116770"/>
                </a:lnTo>
                <a:lnTo>
                  <a:pt x="5458" y="117931"/>
                </a:lnTo>
                <a:lnTo>
                  <a:pt x="0" y="118280"/>
                </a:lnTo>
                <a:lnTo>
                  <a:pt x="0" y="121154"/>
                </a:lnTo>
                <a:lnTo>
                  <a:pt x="43118" y="121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740273" y="3749313"/>
            <a:ext cx="12063" cy="14601"/>
          </a:xfrm>
          <a:custGeom>
            <a:avLst/>
            <a:gdLst/>
            <a:ahLst/>
            <a:cxnLst/>
            <a:rect l="l" t="t" r="r" b="b"/>
            <a:pathLst>
              <a:path w="13269" h="16548">
                <a:moveTo>
                  <a:pt x="13269" y="11758"/>
                </a:moveTo>
                <a:lnTo>
                  <a:pt x="9741" y="10785"/>
                </a:lnTo>
                <a:lnTo>
                  <a:pt x="6750" y="8840"/>
                </a:lnTo>
                <a:lnTo>
                  <a:pt x="3760" y="6895"/>
                </a:lnTo>
                <a:lnTo>
                  <a:pt x="1509" y="3948"/>
                </a:lnTo>
                <a:lnTo>
                  <a:pt x="0" y="0"/>
                </a:lnTo>
                <a:lnTo>
                  <a:pt x="3135" y="13093"/>
                </a:lnTo>
                <a:lnTo>
                  <a:pt x="6562" y="15329"/>
                </a:lnTo>
                <a:lnTo>
                  <a:pt x="10278" y="16548"/>
                </a:lnTo>
                <a:lnTo>
                  <a:pt x="13269" y="117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801407" y="3690598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6"/>
                </a:moveTo>
                <a:lnTo>
                  <a:pt x="0" y="70636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6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0"/>
                </a:lnTo>
                <a:lnTo>
                  <a:pt x="28048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6"/>
                </a:lnTo>
                <a:lnTo>
                  <a:pt x="42842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0" y="70636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4"/>
                </a:lnTo>
                <a:lnTo>
                  <a:pt x="68438" y="78853"/>
                </a:lnTo>
                <a:lnTo>
                  <a:pt x="70441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1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0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1"/>
                </a:lnTo>
                <a:lnTo>
                  <a:pt x="10844" y="6662"/>
                </a:lnTo>
                <a:lnTo>
                  <a:pt x="5821" y="11104"/>
                </a:lnTo>
                <a:lnTo>
                  <a:pt x="3310" y="15358"/>
                </a:lnTo>
                <a:lnTo>
                  <a:pt x="3310" y="21513"/>
                </a:lnTo>
                <a:lnTo>
                  <a:pt x="4006" y="23415"/>
                </a:lnTo>
                <a:lnTo>
                  <a:pt x="5400" y="25128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2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4"/>
                </a:lnTo>
                <a:lnTo>
                  <a:pt x="36788" y="4354"/>
                </a:lnTo>
                <a:lnTo>
                  <a:pt x="40882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1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817088" y="3750952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867193" y="3692827"/>
            <a:ext cx="74675" cy="105056"/>
          </a:xfrm>
          <a:custGeom>
            <a:avLst/>
            <a:gdLst/>
            <a:ahLst/>
            <a:cxnLst/>
            <a:rect l="l" t="t" r="r" b="b"/>
            <a:pathLst>
              <a:path w="82143" h="119064">
                <a:moveTo>
                  <a:pt x="3469" y="104649"/>
                </a:moveTo>
                <a:lnTo>
                  <a:pt x="2613" y="106550"/>
                </a:lnTo>
                <a:lnTo>
                  <a:pt x="2613" y="112415"/>
                </a:lnTo>
                <a:lnTo>
                  <a:pt x="4036" y="114999"/>
                </a:lnTo>
                <a:lnTo>
                  <a:pt x="6881" y="116625"/>
                </a:lnTo>
                <a:lnTo>
                  <a:pt x="9727" y="118251"/>
                </a:lnTo>
                <a:lnTo>
                  <a:pt x="12776" y="119064"/>
                </a:lnTo>
                <a:lnTo>
                  <a:pt x="22706" y="119064"/>
                </a:lnTo>
                <a:lnTo>
                  <a:pt x="28223" y="116247"/>
                </a:lnTo>
                <a:lnTo>
                  <a:pt x="32578" y="110615"/>
                </a:lnTo>
                <a:lnTo>
                  <a:pt x="34780" y="107500"/>
                </a:lnTo>
                <a:lnTo>
                  <a:pt x="40412" y="97223"/>
                </a:lnTo>
                <a:lnTo>
                  <a:pt x="46254" y="83353"/>
                </a:lnTo>
                <a:lnTo>
                  <a:pt x="73694" y="10713"/>
                </a:lnTo>
                <a:lnTo>
                  <a:pt x="74565" y="8332"/>
                </a:lnTo>
                <a:lnTo>
                  <a:pt x="75596" y="6474"/>
                </a:lnTo>
                <a:lnTo>
                  <a:pt x="77977" y="3803"/>
                </a:lnTo>
                <a:lnTo>
                  <a:pt x="79762" y="2990"/>
                </a:lnTo>
                <a:lnTo>
                  <a:pt x="82143" y="2700"/>
                </a:lnTo>
                <a:lnTo>
                  <a:pt x="82143" y="0"/>
                </a:lnTo>
                <a:lnTo>
                  <a:pt x="58188" y="0"/>
                </a:lnTo>
                <a:lnTo>
                  <a:pt x="58188" y="2700"/>
                </a:lnTo>
                <a:lnTo>
                  <a:pt x="60889" y="2874"/>
                </a:lnTo>
                <a:lnTo>
                  <a:pt x="62515" y="2990"/>
                </a:lnTo>
                <a:lnTo>
                  <a:pt x="64896" y="4093"/>
                </a:lnTo>
                <a:lnTo>
                  <a:pt x="66464" y="5893"/>
                </a:lnTo>
                <a:lnTo>
                  <a:pt x="66464" y="7403"/>
                </a:lnTo>
                <a:lnTo>
                  <a:pt x="66275" y="9087"/>
                </a:lnTo>
                <a:lnTo>
                  <a:pt x="65897" y="10713"/>
                </a:lnTo>
                <a:lnTo>
                  <a:pt x="65520" y="12339"/>
                </a:lnTo>
                <a:lnTo>
                  <a:pt x="65070" y="13848"/>
                </a:lnTo>
                <a:lnTo>
                  <a:pt x="48694" y="59401"/>
                </a:lnTo>
                <a:lnTo>
                  <a:pt x="28310" y="14197"/>
                </a:lnTo>
                <a:lnTo>
                  <a:pt x="27555" y="12513"/>
                </a:lnTo>
                <a:lnTo>
                  <a:pt x="27032" y="11250"/>
                </a:lnTo>
                <a:lnTo>
                  <a:pt x="26452" y="9566"/>
                </a:lnTo>
                <a:lnTo>
                  <a:pt x="26307" y="7925"/>
                </a:lnTo>
                <a:lnTo>
                  <a:pt x="26307" y="5719"/>
                </a:lnTo>
                <a:lnTo>
                  <a:pt x="27642" y="4238"/>
                </a:lnTo>
                <a:lnTo>
                  <a:pt x="30313" y="3483"/>
                </a:lnTo>
                <a:lnTo>
                  <a:pt x="31707" y="3019"/>
                </a:lnTo>
                <a:lnTo>
                  <a:pt x="33856" y="2758"/>
                </a:lnTo>
                <a:lnTo>
                  <a:pt x="36760" y="2700"/>
                </a:lnTo>
                <a:lnTo>
                  <a:pt x="36760" y="0"/>
                </a:lnTo>
                <a:lnTo>
                  <a:pt x="0" y="0"/>
                </a:lnTo>
                <a:lnTo>
                  <a:pt x="0" y="2438"/>
                </a:lnTo>
                <a:lnTo>
                  <a:pt x="2903" y="2845"/>
                </a:lnTo>
                <a:lnTo>
                  <a:pt x="5095" y="3730"/>
                </a:lnTo>
                <a:lnTo>
                  <a:pt x="8057" y="6459"/>
                </a:lnTo>
                <a:lnTo>
                  <a:pt x="9785" y="9290"/>
                </a:lnTo>
                <a:lnTo>
                  <a:pt x="11759" y="13587"/>
                </a:lnTo>
                <a:lnTo>
                  <a:pt x="39634" y="73859"/>
                </a:lnTo>
                <a:lnTo>
                  <a:pt x="40244" y="75863"/>
                </a:lnTo>
                <a:lnTo>
                  <a:pt x="40505" y="77779"/>
                </a:lnTo>
                <a:lnTo>
                  <a:pt x="40505" y="80334"/>
                </a:lnTo>
                <a:lnTo>
                  <a:pt x="38705" y="85385"/>
                </a:lnTo>
                <a:lnTo>
                  <a:pt x="35104" y="92934"/>
                </a:lnTo>
                <a:lnTo>
                  <a:pt x="31504" y="100482"/>
                </a:lnTo>
                <a:lnTo>
                  <a:pt x="28078" y="104257"/>
                </a:lnTo>
                <a:lnTo>
                  <a:pt x="23548" y="104257"/>
                </a:lnTo>
                <a:lnTo>
                  <a:pt x="21414" y="103705"/>
                </a:lnTo>
                <a:lnTo>
                  <a:pt x="18423" y="102602"/>
                </a:lnTo>
                <a:lnTo>
                  <a:pt x="15432" y="101499"/>
                </a:lnTo>
                <a:lnTo>
                  <a:pt x="13182" y="100947"/>
                </a:lnTo>
                <a:lnTo>
                  <a:pt x="9059" y="100947"/>
                </a:lnTo>
                <a:lnTo>
                  <a:pt x="6896" y="101687"/>
                </a:lnTo>
                <a:lnTo>
                  <a:pt x="5183" y="103168"/>
                </a:lnTo>
                <a:lnTo>
                  <a:pt x="3469" y="104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086710" y="3691616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3"/>
                </a:lnTo>
                <a:lnTo>
                  <a:pt x="5342" y="9008"/>
                </a:lnTo>
                <a:lnTo>
                  <a:pt x="10395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072799" y="3691367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8" y="66456"/>
                </a:lnTo>
                <a:lnTo>
                  <a:pt x="52787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8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1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141750" y="3691059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7">
                <a:moveTo>
                  <a:pt x="83798" y="82047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5" y="74875"/>
                </a:lnTo>
                <a:lnTo>
                  <a:pt x="72822" y="71856"/>
                </a:lnTo>
                <a:lnTo>
                  <a:pt x="72822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6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3" y="14197"/>
                </a:lnTo>
                <a:lnTo>
                  <a:pt x="11149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5" y="82047"/>
                </a:lnTo>
                <a:lnTo>
                  <a:pt x="38415" y="79608"/>
                </a:lnTo>
                <a:lnTo>
                  <a:pt x="34408" y="79492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3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7"/>
                </a:lnTo>
                <a:lnTo>
                  <a:pt x="83798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222208" y="3672385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2" y="102341"/>
                </a:lnTo>
                <a:lnTo>
                  <a:pt x="39431" y="100657"/>
                </a:lnTo>
                <a:lnTo>
                  <a:pt x="42625" y="97783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6" y="95373"/>
                </a:lnTo>
                <a:lnTo>
                  <a:pt x="27787" y="93370"/>
                </a:lnTo>
                <a:lnTo>
                  <a:pt x="26394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6" y="29177"/>
                </a:lnTo>
                <a:lnTo>
                  <a:pt x="43206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8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270940" y="3690829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1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6" y="79869"/>
                </a:lnTo>
                <a:lnTo>
                  <a:pt x="12514" y="76618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948678" y="3691520"/>
            <a:ext cx="123140" cy="71933"/>
          </a:xfrm>
          <a:custGeom>
            <a:avLst/>
            <a:gdLst/>
            <a:ahLst/>
            <a:cxnLst/>
            <a:rect l="l" t="t" r="r" b="b"/>
            <a:pathLst>
              <a:path w="135454" h="81524">
                <a:moveTo>
                  <a:pt x="122823" y="22500"/>
                </a:moveTo>
                <a:lnTo>
                  <a:pt x="121923" y="15706"/>
                </a:lnTo>
                <a:lnTo>
                  <a:pt x="120123" y="11409"/>
                </a:lnTo>
                <a:lnTo>
                  <a:pt x="116987" y="3803"/>
                </a:lnTo>
                <a:lnTo>
                  <a:pt x="110744" y="0"/>
                </a:lnTo>
                <a:lnTo>
                  <a:pt x="95645" y="0"/>
                </a:lnTo>
                <a:lnTo>
                  <a:pt x="90012" y="1800"/>
                </a:lnTo>
                <a:lnTo>
                  <a:pt x="84495" y="5399"/>
                </a:lnTo>
                <a:lnTo>
                  <a:pt x="81301" y="7490"/>
                </a:lnTo>
                <a:lnTo>
                  <a:pt x="77555" y="10713"/>
                </a:lnTo>
                <a:lnTo>
                  <a:pt x="73258" y="15067"/>
                </a:lnTo>
                <a:lnTo>
                  <a:pt x="72038" y="11293"/>
                </a:lnTo>
                <a:lnTo>
                  <a:pt x="70499" y="8303"/>
                </a:lnTo>
                <a:lnTo>
                  <a:pt x="68641" y="6097"/>
                </a:lnTo>
                <a:lnTo>
                  <a:pt x="65099" y="2032"/>
                </a:lnTo>
                <a:lnTo>
                  <a:pt x="60337" y="0"/>
                </a:lnTo>
                <a:lnTo>
                  <a:pt x="49942" y="0"/>
                </a:lnTo>
                <a:lnTo>
                  <a:pt x="45645" y="1001"/>
                </a:lnTo>
                <a:lnTo>
                  <a:pt x="41463" y="3004"/>
                </a:lnTo>
                <a:lnTo>
                  <a:pt x="37282" y="5008"/>
                </a:lnTo>
                <a:lnTo>
                  <a:pt x="32317" y="8622"/>
                </a:lnTo>
                <a:lnTo>
                  <a:pt x="26568" y="13848"/>
                </a:lnTo>
                <a:lnTo>
                  <a:pt x="26568" y="2090"/>
                </a:lnTo>
                <a:lnTo>
                  <a:pt x="25668" y="0"/>
                </a:lnTo>
                <a:lnTo>
                  <a:pt x="22938" y="987"/>
                </a:lnTo>
                <a:lnTo>
                  <a:pt x="17770" y="2961"/>
                </a:lnTo>
                <a:lnTo>
                  <a:pt x="12601" y="4935"/>
                </a:lnTo>
                <a:lnTo>
                  <a:pt x="8885" y="6300"/>
                </a:lnTo>
                <a:lnTo>
                  <a:pt x="6620" y="7055"/>
                </a:lnTo>
                <a:lnTo>
                  <a:pt x="348" y="9145"/>
                </a:lnTo>
                <a:lnTo>
                  <a:pt x="348" y="12193"/>
                </a:lnTo>
                <a:lnTo>
                  <a:pt x="1161" y="11903"/>
                </a:lnTo>
                <a:lnTo>
                  <a:pt x="3092" y="11467"/>
                </a:lnTo>
                <a:lnTo>
                  <a:pt x="7839" y="11409"/>
                </a:lnTo>
                <a:lnTo>
                  <a:pt x="9712" y="12077"/>
                </a:lnTo>
                <a:lnTo>
                  <a:pt x="11977" y="14748"/>
                </a:lnTo>
                <a:lnTo>
                  <a:pt x="12543" y="17564"/>
                </a:lnTo>
                <a:lnTo>
                  <a:pt x="12543" y="71943"/>
                </a:lnTo>
                <a:lnTo>
                  <a:pt x="11382" y="75311"/>
                </a:lnTo>
                <a:lnTo>
                  <a:pt x="9059" y="76995"/>
                </a:lnTo>
                <a:lnTo>
                  <a:pt x="7549" y="78098"/>
                </a:lnTo>
                <a:lnTo>
                  <a:pt x="4529" y="78853"/>
                </a:lnTo>
                <a:lnTo>
                  <a:pt x="0" y="79259"/>
                </a:lnTo>
                <a:lnTo>
                  <a:pt x="0" y="81524"/>
                </a:lnTo>
                <a:lnTo>
                  <a:pt x="39634" y="81524"/>
                </a:lnTo>
                <a:lnTo>
                  <a:pt x="39634" y="79259"/>
                </a:lnTo>
                <a:lnTo>
                  <a:pt x="34465" y="79201"/>
                </a:lnTo>
                <a:lnTo>
                  <a:pt x="31112" y="78330"/>
                </a:lnTo>
                <a:lnTo>
                  <a:pt x="29573" y="76646"/>
                </a:lnTo>
                <a:lnTo>
                  <a:pt x="28034" y="74963"/>
                </a:lnTo>
                <a:lnTo>
                  <a:pt x="27265" y="71914"/>
                </a:lnTo>
                <a:lnTo>
                  <a:pt x="27265" y="19858"/>
                </a:lnTo>
                <a:lnTo>
                  <a:pt x="29878" y="16722"/>
                </a:lnTo>
                <a:lnTo>
                  <a:pt x="32898" y="14182"/>
                </a:lnTo>
                <a:lnTo>
                  <a:pt x="36324" y="12237"/>
                </a:lnTo>
                <a:lnTo>
                  <a:pt x="39750" y="10292"/>
                </a:lnTo>
                <a:lnTo>
                  <a:pt x="43235" y="9319"/>
                </a:lnTo>
                <a:lnTo>
                  <a:pt x="52991" y="9319"/>
                </a:lnTo>
                <a:lnTo>
                  <a:pt x="57056" y="12164"/>
                </a:lnTo>
                <a:lnTo>
                  <a:pt x="58972" y="17855"/>
                </a:lnTo>
                <a:lnTo>
                  <a:pt x="60134" y="21223"/>
                </a:lnTo>
                <a:lnTo>
                  <a:pt x="60714" y="27378"/>
                </a:lnTo>
                <a:lnTo>
                  <a:pt x="60714" y="68430"/>
                </a:lnTo>
                <a:lnTo>
                  <a:pt x="59959" y="73279"/>
                </a:lnTo>
                <a:lnTo>
                  <a:pt x="58450" y="75253"/>
                </a:lnTo>
                <a:lnTo>
                  <a:pt x="56940" y="77227"/>
                </a:lnTo>
                <a:lnTo>
                  <a:pt x="53426" y="78563"/>
                </a:lnTo>
                <a:lnTo>
                  <a:pt x="47909" y="79259"/>
                </a:lnTo>
                <a:lnTo>
                  <a:pt x="47909" y="81524"/>
                </a:lnTo>
                <a:lnTo>
                  <a:pt x="87892" y="81524"/>
                </a:lnTo>
                <a:lnTo>
                  <a:pt x="87892" y="79259"/>
                </a:lnTo>
                <a:lnTo>
                  <a:pt x="82549" y="79085"/>
                </a:lnTo>
                <a:lnTo>
                  <a:pt x="79051" y="77779"/>
                </a:lnTo>
                <a:lnTo>
                  <a:pt x="77395" y="75340"/>
                </a:lnTo>
                <a:lnTo>
                  <a:pt x="75740" y="72901"/>
                </a:lnTo>
                <a:lnTo>
                  <a:pt x="74913" y="69330"/>
                </a:lnTo>
                <a:lnTo>
                  <a:pt x="74913" y="20032"/>
                </a:lnTo>
                <a:lnTo>
                  <a:pt x="78049" y="16839"/>
                </a:lnTo>
                <a:lnTo>
                  <a:pt x="80691" y="14516"/>
                </a:lnTo>
                <a:lnTo>
                  <a:pt x="82840" y="13064"/>
                </a:lnTo>
                <a:lnTo>
                  <a:pt x="86557" y="10567"/>
                </a:lnTo>
                <a:lnTo>
                  <a:pt x="90302" y="9319"/>
                </a:lnTo>
                <a:lnTo>
                  <a:pt x="100349" y="9319"/>
                </a:lnTo>
                <a:lnTo>
                  <a:pt x="104559" y="11700"/>
                </a:lnTo>
                <a:lnTo>
                  <a:pt x="106708" y="16461"/>
                </a:lnTo>
                <a:lnTo>
                  <a:pt x="107927" y="19132"/>
                </a:lnTo>
                <a:lnTo>
                  <a:pt x="108537" y="23284"/>
                </a:lnTo>
                <a:lnTo>
                  <a:pt x="108537" y="71275"/>
                </a:lnTo>
                <a:lnTo>
                  <a:pt x="107739" y="74469"/>
                </a:lnTo>
                <a:lnTo>
                  <a:pt x="106141" y="76037"/>
                </a:lnTo>
                <a:lnTo>
                  <a:pt x="104545" y="77605"/>
                </a:lnTo>
                <a:lnTo>
                  <a:pt x="101220" y="78621"/>
                </a:lnTo>
                <a:lnTo>
                  <a:pt x="96168" y="79085"/>
                </a:lnTo>
                <a:lnTo>
                  <a:pt x="96168" y="81524"/>
                </a:lnTo>
                <a:lnTo>
                  <a:pt x="135454" y="81524"/>
                </a:lnTo>
                <a:lnTo>
                  <a:pt x="135454" y="79259"/>
                </a:lnTo>
                <a:lnTo>
                  <a:pt x="130692" y="78795"/>
                </a:lnTo>
                <a:lnTo>
                  <a:pt x="127396" y="77822"/>
                </a:lnTo>
                <a:lnTo>
                  <a:pt x="125567" y="76342"/>
                </a:lnTo>
                <a:lnTo>
                  <a:pt x="123737" y="74861"/>
                </a:lnTo>
                <a:lnTo>
                  <a:pt x="122823" y="72059"/>
                </a:lnTo>
                <a:lnTo>
                  <a:pt x="122823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552752" y="3656168"/>
            <a:ext cx="30567" cy="108745"/>
          </a:xfrm>
          <a:custGeom>
            <a:avLst/>
            <a:gdLst/>
            <a:ahLst/>
            <a:cxnLst/>
            <a:rect l="l" t="t" r="r" b="b"/>
            <a:pathLst>
              <a:path w="33624" h="123244">
                <a:moveTo>
                  <a:pt x="3919" y="10364"/>
                </a:moveTo>
                <a:lnTo>
                  <a:pt x="7288" y="10364"/>
                </a:lnTo>
                <a:lnTo>
                  <a:pt x="9436" y="11075"/>
                </a:lnTo>
                <a:lnTo>
                  <a:pt x="11295" y="13921"/>
                </a:lnTo>
                <a:lnTo>
                  <a:pt x="11759" y="16316"/>
                </a:lnTo>
                <a:lnTo>
                  <a:pt x="11759" y="114302"/>
                </a:lnTo>
                <a:lnTo>
                  <a:pt x="14866" y="116857"/>
                </a:lnTo>
                <a:lnTo>
                  <a:pt x="21080" y="119412"/>
                </a:lnTo>
                <a:lnTo>
                  <a:pt x="27294" y="121967"/>
                </a:lnTo>
                <a:lnTo>
                  <a:pt x="33624" y="123244"/>
                </a:lnTo>
                <a:lnTo>
                  <a:pt x="29007" y="114055"/>
                </a:lnTo>
                <a:lnTo>
                  <a:pt x="26742" y="111893"/>
                </a:lnTo>
                <a:lnTo>
                  <a:pt x="26219" y="108873"/>
                </a:lnTo>
                <a:lnTo>
                  <a:pt x="26219" y="60562"/>
                </a:lnTo>
                <a:lnTo>
                  <a:pt x="28194" y="57354"/>
                </a:lnTo>
                <a:lnTo>
                  <a:pt x="28078" y="51301"/>
                </a:lnTo>
                <a:lnTo>
                  <a:pt x="26568" y="54088"/>
                </a:lnTo>
                <a:lnTo>
                  <a:pt x="26568" y="1045"/>
                </a:lnTo>
                <a:lnTo>
                  <a:pt x="25987" y="0"/>
                </a:lnTo>
                <a:lnTo>
                  <a:pt x="23141" y="928"/>
                </a:lnTo>
                <a:lnTo>
                  <a:pt x="17857" y="2787"/>
                </a:lnTo>
                <a:lnTo>
                  <a:pt x="12572" y="4645"/>
                </a:lnTo>
                <a:lnTo>
                  <a:pt x="6620" y="6329"/>
                </a:lnTo>
                <a:lnTo>
                  <a:pt x="0" y="7838"/>
                </a:lnTo>
                <a:lnTo>
                  <a:pt x="0" y="10800"/>
                </a:lnTo>
                <a:lnTo>
                  <a:pt x="3919" y="10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881019" y="3690982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2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8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707253" y="3690982"/>
            <a:ext cx="53600" cy="72471"/>
          </a:xfrm>
          <a:custGeom>
            <a:avLst/>
            <a:gdLst/>
            <a:ahLst/>
            <a:cxnLst/>
            <a:rect l="l" t="t" r="r" b="b"/>
            <a:pathLst>
              <a:path w="58960" h="82134">
                <a:moveTo>
                  <a:pt x="27700" y="2264"/>
                </a:moveTo>
                <a:lnTo>
                  <a:pt x="26829" y="0"/>
                </a:lnTo>
                <a:lnTo>
                  <a:pt x="23751" y="1393"/>
                </a:lnTo>
                <a:lnTo>
                  <a:pt x="20760" y="2642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8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3" y="12774"/>
                </a:lnTo>
                <a:lnTo>
                  <a:pt x="45078" y="14806"/>
                </a:lnTo>
                <a:lnTo>
                  <a:pt x="47314" y="16838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8703" y="12629"/>
                </a:lnTo>
                <a:lnTo>
                  <a:pt x="58522" y="13790"/>
                </a:lnTo>
                <a:lnTo>
                  <a:pt x="58960" y="12557"/>
                </a:lnTo>
                <a:lnTo>
                  <a:pt x="58703" y="9929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626163" y="3690828"/>
            <a:ext cx="75467" cy="106901"/>
          </a:xfrm>
          <a:custGeom>
            <a:avLst/>
            <a:gdLst/>
            <a:ahLst/>
            <a:cxnLst/>
            <a:rect l="l" t="t" r="r" b="b"/>
            <a:pathLst>
              <a:path w="83014" h="121154">
                <a:moveTo>
                  <a:pt x="43118" y="121154"/>
                </a:moveTo>
                <a:lnTo>
                  <a:pt x="43118" y="118106"/>
                </a:lnTo>
                <a:lnTo>
                  <a:pt x="36672" y="117641"/>
                </a:lnTo>
                <a:lnTo>
                  <a:pt x="32491" y="116741"/>
                </a:lnTo>
                <a:lnTo>
                  <a:pt x="30575" y="115405"/>
                </a:lnTo>
                <a:lnTo>
                  <a:pt x="28658" y="114070"/>
                </a:lnTo>
                <a:lnTo>
                  <a:pt x="27700" y="110470"/>
                </a:lnTo>
                <a:lnTo>
                  <a:pt x="27700" y="76124"/>
                </a:lnTo>
                <a:lnTo>
                  <a:pt x="30836" y="79376"/>
                </a:lnTo>
                <a:lnTo>
                  <a:pt x="34262" y="81611"/>
                </a:lnTo>
                <a:lnTo>
                  <a:pt x="37979" y="82831"/>
                </a:lnTo>
                <a:lnTo>
                  <a:pt x="40970" y="78040"/>
                </a:lnTo>
                <a:lnTo>
                  <a:pt x="37442" y="77067"/>
                </a:lnTo>
                <a:lnTo>
                  <a:pt x="34451" y="75122"/>
                </a:lnTo>
                <a:lnTo>
                  <a:pt x="31460" y="73177"/>
                </a:lnTo>
                <a:lnTo>
                  <a:pt x="29210" y="70230"/>
                </a:lnTo>
                <a:lnTo>
                  <a:pt x="27700" y="66282"/>
                </a:lnTo>
                <a:lnTo>
                  <a:pt x="27700" y="19916"/>
                </a:lnTo>
                <a:lnTo>
                  <a:pt x="29471" y="17318"/>
                </a:lnTo>
                <a:lnTo>
                  <a:pt x="33014" y="14676"/>
                </a:lnTo>
                <a:lnTo>
                  <a:pt x="36556" y="12034"/>
                </a:lnTo>
                <a:lnTo>
                  <a:pt x="40476" y="10713"/>
                </a:lnTo>
                <a:lnTo>
                  <a:pt x="50871" y="10713"/>
                </a:lnTo>
                <a:lnTo>
                  <a:pt x="56228" y="13355"/>
                </a:lnTo>
                <a:lnTo>
                  <a:pt x="60845" y="18639"/>
                </a:lnTo>
                <a:lnTo>
                  <a:pt x="65462" y="23923"/>
                </a:lnTo>
                <a:lnTo>
                  <a:pt x="67770" y="31907"/>
                </a:lnTo>
                <a:lnTo>
                  <a:pt x="67749" y="44460"/>
                </a:lnTo>
                <a:lnTo>
                  <a:pt x="65910" y="58206"/>
                </a:lnTo>
                <a:lnTo>
                  <a:pt x="61106" y="68677"/>
                </a:lnTo>
                <a:lnTo>
                  <a:pt x="56664" y="74919"/>
                </a:lnTo>
                <a:lnTo>
                  <a:pt x="51307" y="78040"/>
                </a:lnTo>
                <a:lnTo>
                  <a:pt x="50949" y="83743"/>
                </a:lnTo>
                <a:lnTo>
                  <a:pt x="62751" y="79380"/>
                </a:lnTo>
                <a:lnTo>
                  <a:pt x="72605" y="69853"/>
                </a:lnTo>
                <a:lnTo>
                  <a:pt x="76953" y="62945"/>
                </a:lnTo>
                <a:lnTo>
                  <a:pt x="81499" y="51059"/>
                </a:lnTo>
                <a:lnTo>
                  <a:pt x="83014" y="38236"/>
                </a:lnTo>
                <a:lnTo>
                  <a:pt x="82860" y="33626"/>
                </a:lnTo>
                <a:lnTo>
                  <a:pt x="80230" y="20516"/>
                </a:lnTo>
                <a:lnTo>
                  <a:pt x="74347" y="10234"/>
                </a:lnTo>
                <a:lnTo>
                  <a:pt x="68569" y="3411"/>
                </a:lnTo>
                <a:lnTo>
                  <a:pt x="61673" y="0"/>
                </a:lnTo>
                <a:lnTo>
                  <a:pt x="48142" y="0"/>
                </a:lnTo>
                <a:lnTo>
                  <a:pt x="42770" y="1625"/>
                </a:lnTo>
                <a:lnTo>
                  <a:pt x="37543" y="4877"/>
                </a:lnTo>
                <a:lnTo>
                  <a:pt x="34640" y="6735"/>
                </a:lnTo>
                <a:lnTo>
                  <a:pt x="31272" y="9581"/>
                </a:lnTo>
                <a:lnTo>
                  <a:pt x="27439" y="13413"/>
                </a:lnTo>
                <a:lnTo>
                  <a:pt x="27439" y="1654"/>
                </a:lnTo>
                <a:lnTo>
                  <a:pt x="26568" y="348"/>
                </a:lnTo>
                <a:lnTo>
                  <a:pt x="15185" y="4296"/>
                </a:lnTo>
                <a:lnTo>
                  <a:pt x="9349" y="6300"/>
                </a:lnTo>
                <a:lnTo>
                  <a:pt x="9059" y="6358"/>
                </a:lnTo>
                <a:lnTo>
                  <a:pt x="783" y="9058"/>
                </a:lnTo>
                <a:lnTo>
                  <a:pt x="783" y="11932"/>
                </a:lnTo>
                <a:lnTo>
                  <a:pt x="3179" y="11584"/>
                </a:lnTo>
                <a:lnTo>
                  <a:pt x="4965" y="11497"/>
                </a:lnTo>
                <a:lnTo>
                  <a:pt x="7926" y="11497"/>
                </a:lnTo>
                <a:lnTo>
                  <a:pt x="9944" y="12121"/>
                </a:lnTo>
                <a:lnTo>
                  <a:pt x="12093" y="14618"/>
                </a:lnTo>
                <a:lnTo>
                  <a:pt x="12630" y="17448"/>
                </a:lnTo>
                <a:lnTo>
                  <a:pt x="12630" y="109715"/>
                </a:lnTo>
                <a:lnTo>
                  <a:pt x="10409" y="114796"/>
                </a:lnTo>
                <a:lnTo>
                  <a:pt x="5458" y="117931"/>
                </a:lnTo>
                <a:lnTo>
                  <a:pt x="0" y="118280"/>
                </a:lnTo>
                <a:lnTo>
                  <a:pt x="0" y="121154"/>
                </a:lnTo>
                <a:lnTo>
                  <a:pt x="43118" y="121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660690" y="3759688"/>
            <a:ext cx="12115" cy="5302"/>
          </a:xfrm>
          <a:custGeom>
            <a:avLst/>
            <a:gdLst/>
            <a:ahLst/>
            <a:cxnLst/>
            <a:rect l="l" t="t" r="r" b="b"/>
            <a:pathLst>
              <a:path w="13327" h="6009">
                <a:moveTo>
                  <a:pt x="0" y="4790"/>
                </a:moveTo>
                <a:lnTo>
                  <a:pt x="2380" y="5603"/>
                </a:lnTo>
                <a:lnTo>
                  <a:pt x="5197" y="6009"/>
                </a:lnTo>
                <a:lnTo>
                  <a:pt x="8449" y="6009"/>
                </a:lnTo>
                <a:lnTo>
                  <a:pt x="12970" y="5702"/>
                </a:lnTo>
                <a:lnTo>
                  <a:pt x="13327" y="0"/>
                </a:lnTo>
                <a:lnTo>
                  <a:pt x="2990" y="0"/>
                </a:lnTo>
                <a:lnTo>
                  <a:pt x="0" y="4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770043" y="3656169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803333" y="3691367"/>
            <a:ext cx="72063" cy="72634"/>
          </a:xfrm>
          <a:custGeom>
            <a:avLst/>
            <a:gdLst/>
            <a:ahLst/>
            <a:cxnLst/>
            <a:rect l="l" t="t" r="r" b="b"/>
            <a:pathLst>
              <a:path w="79269" h="82318">
                <a:moveTo>
                  <a:pt x="68293" y="71595"/>
                </a:moveTo>
                <a:lnTo>
                  <a:pt x="72385" y="66071"/>
                </a:lnTo>
                <a:lnTo>
                  <a:pt x="77548" y="54475"/>
                </a:lnTo>
                <a:lnTo>
                  <a:pt x="79269" y="41458"/>
                </a:lnTo>
                <a:lnTo>
                  <a:pt x="78764" y="33852"/>
                </a:lnTo>
                <a:lnTo>
                  <a:pt x="75117" y="21421"/>
                </a:lnTo>
                <a:lnTo>
                  <a:pt x="67944" y="11322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1"/>
                </a:lnTo>
                <a:lnTo>
                  <a:pt x="11019" y="11975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5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0"/>
                </a:lnTo>
                <a:lnTo>
                  <a:pt x="21399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4"/>
                </a:lnTo>
                <a:lnTo>
                  <a:pt x="28368" y="6735"/>
                </a:lnTo>
                <a:lnTo>
                  <a:pt x="32346" y="5225"/>
                </a:lnTo>
                <a:lnTo>
                  <a:pt x="45412" y="5225"/>
                </a:lnTo>
                <a:lnTo>
                  <a:pt x="51887" y="9667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10" y="64481"/>
                </a:lnTo>
                <a:lnTo>
                  <a:pt x="57796" y="70462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824516" y="3749620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1" y="10422"/>
                </a:lnTo>
                <a:lnTo>
                  <a:pt x="25973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759907" y="3691136"/>
            <a:ext cx="38485" cy="72317"/>
          </a:xfrm>
          <a:custGeom>
            <a:avLst/>
            <a:gdLst/>
            <a:ahLst/>
            <a:cxnLst/>
            <a:rect l="l" t="t" r="r" b="b"/>
            <a:pathLst>
              <a:path w="42334" h="81959">
                <a:moveTo>
                  <a:pt x="14692" y="5226"/>
                </a:moveTo>
                <a:lnTo>
                  <a:pt x="4529" y="8535"/>
                </a:lnTo>
                <a:lnTo>
                  <a:pt x="1314" y="9582"/>
                </a:lnTo>
                <a:lnTo>
                  <a:pt x="1314" y="11613"/>
                </a:lnTo>
                <a:lnTo>
                  <a:pt x="1314" y="6561"/>
                </a:lnTo>
                <a:lnTo>
                  <a:pt x="385" y="4340"/>
                </a:lnTo>
                <a:lnTo>
                  <a:pt x="783" y="9755"/>
                </a:lnTo>
                <a:lnTo>
                  <a:pt x="1041" y="12382"/>
                </a:lnTo>
                <a:lnTo>
                  <a:pt x="3687" y="11642"/>
                </a:lnTo>
                <a:lnTo>
                  <a:pt x="5444" y="11177"/>
                </a:lnTo>
                <a:lnTo>
                  <a:pt x="6054" y="11061"/>
                </a:lnTo>
                <a:lnTo>
                  <a:pt x="7926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10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5" y="74803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1"/>
                </a:lnTo>
                <a:lnTo>
                  <a:pt x="0" y="81959"/>
                </a:lnTo>
                <a:lnTo>
                  <a:pt x="42334" y="81959"/>
                </a:lnTo>
                <a:lnTo>
                  <a:pt x="42334" y="79521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7" y="2728"/>
                </a:lnTo>
                <a:lnTo>
                  <a:pt x="14692" y="5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015713" y="3691367"/>
            <a:ext cx="72063" cy="72634"/>
          </a:xfrm>
          <a:custGeom>
            <a:avLst/>
            <a:gdLst/>
            <a:ahLst/>
            <a:cxnLst/>
            <a:rect l="l" t="t" r="r" b="b"/>
            <a:pathLst>
              <a:path w="79269" h="82318">
                <a:moveTo>
                  <a:pt x="68293" y="71595"/>
                </a:moveTo>
                <a:lnTo>
                  <a:pt x="72385" y="66071"/>
                </a:lnTo>
                <a:lnTo>
                  <a:pt x="77548" y="54475"/>
                </a:lnTo>
                <a:lnTo>
                  <a:pt x="79269" y="41459"/>
                </a:lnTo>
                <a:lnTo>
                  <a:pt x="78764" y="33852"/>
                </a:lnTo>
                <a:lnTo>
                  <a:pt x="75117" y="21421"/>
                </a:lnTo>
                <a:lnTo>
                  <a:pt x="67944" y="11322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9" y="11976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5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0"/>
                </a:lnTo>
                <a:lnTo>
                  <a:pt x="21399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5"/>
                </a:lnTo>
                <a:lnTo>
                  <a:pt x="45412" y="5225"/>
                </a:lnTo>
                <a:lnTo>
                  <a:pt x="51887" y="9667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10" y="64481"/>
                </a:lnTo>
                <a:lnTo>
                  <a:pt x="57796" y="70462"/>
                </a:lnTo>
                <a:lnTo>
                  <a:pt x="54283" y="76443"/>
                </a:lnTo>
                <a:lnTo>
                  <a:pt x="58272" y="79907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036895" y="3749621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1" y="10422"/>
                </a:lnTo>
                <a:lnTo>
                  <a:pt x="25972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971099" y="3672384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5"/>
                </a:lnTo>
                <a:lnTo>
                  <a:pt x="13313" y="14269"/>
                </a:lnTo>
                <a:lnTo>
                  <a:pt x="11541" y="16330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137239" y="3690598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6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8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6"/>
                </a:lnTo>
                <a:lnTo>
                  <a:pt x="42842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0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4"/>
                </a:lnTo>
                <a:lnTo>
                  <a:pt x="68438" y="78853"/>
                </a:lnTo>
                <a:lnTo>
                  <a:pt x="70441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1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0"/>
                </a:lnTo>
                <a:lnTo>
                  <a:pt x="55836" y="10974"/>
                </a:lnTo>
                <a:lnTo>
                  <a:pt x="47102" y="2742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1"/>
                </a:lnTo>
                <a:lnTo>
                  <a:pt x="10845" y="6663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4"/>
                </a:lnTo>
                <a:lnTo>
                  <a:pt x="5400" y="25127"/>
                </a:lnTo>
                <a:lnTo>
                  <a:pt x="6794" y="26841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4"/>
                </a:lnTo>
                <a:lnTo>
                  <a:pt x="36788" y="4354"/>
                </a:lnTo>
                <a:lnTo>
                  <a:pt x="40883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2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152919" y="3750952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203419" y="3691059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7">
                <a:moveTo>
                  <a:pt x="83798" y="82047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4"/>
                </a:lnTo>
                <a:lnTo>
                  <a:pt x="73665" y="74876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3"/>
                </a:lnTo>
                <a:lnTo>
                  <a:pt x="63415" y="3397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5"/>
                </a:lnTo>
                <a:lnTo>
                  <a:pt x="31301" y="9552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3" y="14197"/>
                </a:lnTo>
                <a:lnTo>
                  <a:pt x="11149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5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7"/>
                </a:lnTo>
                <a:lnTo>
                  <a:pt x="38414" y="82047"/>
                </a:lnTo>
                <a:lnTo>
                  <a:pt x="38414" y="79608"/>
                </a:lnTo>
                <a:lnTo>
                  <a:pt x="34407" y="79492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8" y="75877"/>
                </a:lnTo>
                <a:lnTo>
                  <a:pt x="26829" y="73076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7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7"/>
                </a:lnTo>
                <a:lnTo>
                  <a:pt x="83798" y="82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284113" y="3692827"/>
            <a:ext cx="74675" cy="105056"/>
          </a:xfrm>
          <a:custGeom>
            <a:avLst/>
            <a:gdLst/>
            <a:ahLst/>
            <a:cxnLst/>
            <a:rect l="l" t="t" r="r" b="b"/>
            <a:pathLst>
              <a:path w="82143" h="119063">
                <a:moveTo>
                  <a:pt x="3469" y="104649"/>
                </a:moveTo>
                <a:lnTo>
                  <a:pt x="2613" y="106550"/>
                </a:lnTo>
                <a:lnTo>
                  <a:pt x="2613" y="112415"/>
                </a:lnTo>
                <a:lnTo>
                  <a:pt x="4036" y="114999"/>
                </a:lnTo>
                <a:lnTo>
                  <a:pt x="6881" y="116625"/>
                </a:lnTo>
                <a:lnTo>
                  <a:pt x="9727" y="118251"/>
                </a:lnTo>
                <a:lnTo>
                  <a:pt x="12776" y="119063"/>
                </a:lnTo>
                <a:lnTo>
                  <a:pt x="22706" y="119063"/>
                </a:lnTo>
                <a:lnTo>
                  <a:pt x="28223" y="116247"/>
                </a:lnTo>
                <a:lnTo>
                  <a:pt x="32578" y="110615"/>
                </a:lnTo>
                <a:lnTo>
                  <a:pt x="34780" y="107500"/>
                </a:lnTo>
                <a:lnTo>
                  <a:pt x="40412" y="97224"/>
                </a:lnTo>
                <a:lnTo>
                  <a:pt x="46254" y="83353"/>
                </a:lnTo>
                <a:lnTo>
                  <a:pt x="73694" y="10713"/>
                </a:lnTo>
                <a:lnTo>
                  <a:pt x="74565" y="8332"/>
                </a:lnTo>
                <a:lnTo>
                  <a:pt x="75596" y="6474"/>
                </a:lnTo>
                <a:lnTo>
                  <a:pt x="77976" y="3803"/>
                </a:lnTo>
                <a:lnTo>
                  <a:pt x="79762" y="2990"/>
                </a:lnTo>
                <a:lnTo>
                  <a:pt x="82143" y="2700"/>
                </a:lnTo>
                <a:lnTo>
                  <a:pt x="82143" y="0"/>
                </a:lnTo>
                <a:lnTo>
                  <a:pt x="58188" y="0"/>
                </a:lnTo>
                <a:lnTo>
                  <a:pt x="58188" y="2700"/>
                </a:lnTo>
                <a:lnTo>
                  <a:pt x="60889" y="2874"/>
                </a:lnTo>
                <a:lnTo>
                  <a:pt x="62515" y="2990"/>
                </a:lnTo>
                <a:lnTo>
                  <a:pt x="64896" y="4093"/>
                </a:lnTo>
                <a:lnTo>
                  <a:pt x="66464" y="5893"/>
                </a:lnTo>
                <a:lnTo>
                  <a:pt x="66464" y="7403"/>
                </a:lnTo>
                <a:lnTo>
                  <a:pt x="65897" y="10713"/>
                </a:lnTo>
                <a:lnTo>
                  <a:pt x="65070" y="13848"/>
                </a:lnTo>
                <a:lnTo>
                  <a:pt x="48693" y="59401"/>
                </a:lnTo>
                <a:lnTo>
                  <a:pt x="28310" y="14197"/>
                </a:lnTo>
                <a:lnTo>
                  <a:pt x="27555" y="12513"/>
                </a:lnTo>
                <a:lnTo>
                  <a:pt x="27032" y="11250"/>
                </a:lnTo>
                <a:lnTo>
                  <a:pt x="26452" y="9566"/>
                </a:lnTo>
                <a:lnTo>
                  <a:pt x="26306" y="7926"/>
                </a:lnTo>
                <a:lnTo>
                  <a:pt x="26306" y="5719"/>
                </a:lnTo>
                <a:lnTo>
                  <a:pt x="27642" y="4238"/>
                </a:lnTo>
                <a:lnTo>
                  <a:pt x="30314" y="3483"/>
                </a:lnTo>
                <a:lnTo>
                  <a:pt x="31707" y="3019"/>
                </a:lnTo>
                <a:lnTo>
                  <a:pt x="33856" y="2758"/>
                </a:lnTo>
                <a:lnTo>
                  <a:pt x="36759" y="2700"/>
                </a:lnTo>
                <a:lnTo>
                  <a:pt x="36759" y="0"/>
                </a:lnTo>
                <a:lnTo>
                  <a:pt x="0" y="0"/>
                </a:lnTo>
                <a:lnTo>
                  <a:pt x="0" y="2438"/>
                </a:lnTo>
                <a:lnTo>
                  <a:pt x="2903" y="2845"/>
                </a:lnTo>
                <a:lnTo>
                  <a:pt x="5095" y="3730"/>
                </a:lnTo>
                <a:lnTo>
                  <a:pt x="8057" y="6459"/>
                </a:lnTo>
                <a:lnTo>
                  <a:pt x="9785" y="9290"/>
                </a:lnTo>
                <a:lnTo>
                  <a:pt x="11759" y="13587"/>
                </a:lnTo>
                <a:lnTo>
                  <a:pt x="39634" y="73859"/>
                </a:lnTo>
                <a:lnTo>
                  <a:pt x="40244" y="75863"/>
                </a:lnTo>
                <a:lnTo>
                  <a:pt x="40505" y="77779"/>
                </a:lnTo>
                <a:lnTo>
                  <a:pt x="40505" y="80334"/>
                </a:lnTo>
                <a:lnTo>
                  <a:pt x="38705" y="85385"/>
                </a:lnTo>
                <a:lnTo>
                  <a:pt x="35104" y="92934"/>
                </a:lnTo>
                <a:lnTo>
                  <a:pt x="31504" y="100483"/>
                </a:lnTo>
                <a:lnTo>
                  <a:pt x="28078" y="104257"/>
                </a:lnTo>
                <a:lnTo>
                  <a:pt x="23548" y="104257"/>
                </a:lnTo>
                <a:lnTo>
                  <a:pt x="21414" y="103705"/>
                </a:lnTo>
                <a:lnTo>
                  <a:pt x="18423" y="102602"/>
                </a:lnTo>
                <a:lnTo>
                  <a:pt x="15432" y="101499"/>
                </a:lnTo>
                <a:lnTo>
                  <a:pt x="13182" y="100947"/>
                </a:lnTo>
                <a:lnTo>
                  <a:pt x="9059" y="100947"/>
                </a:lnTo>
                <a:lnTo>
                  <a:pt x="6896" y="101687"/>
                </a:lnTo>
                <a:lnTo>
                  <a:pt x="5183" y="103168"/>
                </a:lnTo>
                <a:lnTo>
                  <a:pt x="3469" y="104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626005" y="3813561"/>
            <a:ext cx="30566" cy="108745"/>
          </a:xfrm>
          <a:custGeom>
            <a:avLst/>
            <a:gdLst/>
            <a:ahLst/>
            <a:cxnLst/>
            <a:rect l="l" t="t" r="r" b="b"/>
            <a:pathLst>
              <a:path w="33623" h="123244">
                <a:moveTo>
                  <a:pt x="3919" y="10364"/>
                </a:moveTo>
                <a:lnTo>
                  <a:pt x="7288" y="10364"/>
                </a:lnTo>
                <a:lnTo>
                  <a:pt x="9436" y="11075"/>
                </a:lnTo>
                <a:lnTo>
                  <a:pt x="11295" y="13921"/>
                </a:lnTo>
                <a:lnTo>
                  <a:pt x="11759" y="16316"/>
                </a:lnTo>
                <a:lnTo>
                  <a:pt x="11759" y="114302"/>
                </a:lnTo>
                <a:lnTo>
                  <a:pt x="14866" y="116857"/>
                </a:lnTo>
                <a:lnTo>
                  <a:pt x="21080" y="119412"/>
                </a:lnTo>
                <a:lnTo>
                  <a:pt x="27294" y="121967"/>
                </a:lnTo>
                <a:lnTo>
                  <a:pt x="33623" y="123244"/>
                </a:lnTo>
                <a:lnTo>
                  <a:pt x="29007" y="114055"/>
                </a:lnTo>
                <a:lnTo>
                  <a:pt x="26742" y="111892"/>
                </a:lnTo>
                <a:lnTo>
                  <a:pt x="26219" y="108873"/>
                </a:lnTo>
                <a:lnTo>
                  <a:pt x="26219" y="60562"/>
                </a:lnTo>
                <a:lnTo>
                  <a:pt x="28194" y="57354"/>
                </a:lnTo>
                <a:lnTo>
                  <a:pt x="28078" y="51301"/>
                </a:lnTo>
                <a:lnTo>
                  <a:pt x="26568" y="54088"/>
                </a:lnTo>
                <a:lnTo>
                  <a:pt x="26568" y="1045"/>
                </a:lnTo>
                <a:lnTo>
                  <a:pt x="25987" y="0"/>
                </a:lnTo>
                <a:lnTo>
                  <a:pt x="23141" y="928"/>
                </a:lnTo>
                <a:lnTo>
                  <a:pt x="17857" y="2787"/>
                </a:lnTo>
                <a:lnTo>
                  <a:pt x="12572" y="4645"/>
                </a:lnTo>
                <a:lnTo>
                  <a:pt x="6620" y="6329"/>
                </a:lnTo>
                <a:lnTo>
                  <a:pt x="0" y="7838"/>
                </a:lnTo>
                <a:lnTo>
                  <a:pt x="0" y="10800"/>
                </a:lnTo>
                <a:lnTo>
                  <a:pt x="3919" y="10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651530" y="3848529"/>
            <a:ext cx="49705" cy="73777"/>
          </a:xfrm>
          <a:custGeom>
            <a:avLst/>
            <a:gdLst/>
            <a:ahLst/>
            <a:cxnLst/>
            <a:rect l="l" t="t" r="r" b="b"/>
            <a:pathLst>
              <a:path w="54675" h="83614">
                <a:moveTo>
                  <a:pt x="33551" y="68546"/>
                </a:moveTo>
                <a:lnTo>
                  <a:pt x="29631" y="74643"/>
                </a:lnTo>
                <a:lnTo>
                  <a:pt x="23606" y="77692"/>
                </a:lnTo>
                <a:lnTo>
                  <a:pt x="12456" y="77692"/>
                </a:lnTo>
                <a:lnTo>
                  <a:pt x="8943" y="77038"/>
                </a:lnTo>
                <a:lnTo>
                  <a:pt x="4936" y="75732"/>
                </a:lnTo>
                <a:lnTo>
                  <a:pt x="929" y="74425"/>
                </a:lnTo>
                <a:lnTo>
                  <a:pt x="5545" y="83614"/>
                </a:lnTo>
                <a:lnTo>
                  <a:pt x="11991" y="83614"/>
                </a:lnTo>
                <a:lnTo>
                  <a:pt x="20908" y="82830"/>
                </a:lnTo>
                <a:lnTo>
                  <a:pt x="32969" y="78525"/>
                </a:lnTo>
                <a:lnTo>
                  <a:pt x="42915" y="70463"/>
                </a:lnTo>
                <a:lnTo>
                  <a:pt x="48007" y="63640"/>
                </a:lnTo>
                <a:lnTo>
                  <a:pt x="53008" y="51996"/>
                </a:lnTo>
                <a:lnTo>
                  <a:pt x="54675" y="38846"/>
                </a:lnTo>
                <a:lnTo>
                  <a:pt x="54502" y="34203"/>
                </a:lnTo>
                <a:lnTo>
                  <a:pt x="51741" y="21304"/>
                </a:lnTo>
                <a:lnTo>
                  <a:pt x="45615" y="10800"/>
                </a:lnTo>
                <a:lnTo>
                  <a:pt x="39576" y="3600"/>
                </a:lnTo>
                <a:lnTo>
                  <a:pt x="32288" y="0"/>
                </a:lnTo>
                <a:lnTo>
                  <a:pt x="16782" y="0"/>
                </a:lnTo>
                <a:lnTo>
                  <a:pt x="10627" y="2177"/>
                </a:lnTo>
                <a:lnTo>
                  <a:pt x="5284" y="6532"/>
                </a:lnTo>
                <a:lnTo>
                  <a:pt x="2264" y="9029"/>
                </a:lnTo>
                <a:lnTo>
                  <a:pt x="0" y="11671"/>
                </a:lnTo>
                <a:lnTo>
                  <a:pt x="116" y="17724"/>
                </a:lnTo>
                <a:lnTo>
                  <a:pt x="4065" y="15198"/>
                </a:lnTo>
                <a:lnTo>
                  <a:pt x="8014" y="12672"/>
                </a:lnTo>
                <a:lnTo>
                  <a:pt x="12050" y="11409"/>
                </a:lnTo>
                <a:lnTo>
                  <a:pt x="24361" y="11409"/>
                </a:lnTo>
                <a:lnTo>
                  <a:pt x="30284" y="15082"/>
                </a:lnTo>
                <a:lnTo>
                  <a:pt x="33943" y="22427"/>
                </a:lnTo>
                <a:lnTo>
                  <a:pt x="37601" y="29773"/>
                </a:lnTo>
                <a:lnTo>
                  <a:pt x="39431" y="37771"/>
                </a:lnTo>
                <a:lnTo>
                  <a:pt x="39431" y="55075"/>
                </a:lnTo>
                <a:lnTo>
                  <a:pt x="37471" y="62449"/>
                </a:lnTo>
                <a:lnTo>
                  <a:pt x="33551" y="68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707966" y="3849681"/>
            <a:ext cx="76259" cy="72625"/>
          </a:xfrm>
          <a:custGeom>
            <a:avLst/>
            <a:gdLst/>
            <a:ahLst/>
            <a:cxnLst/>
            <a:rect l="l" t="t" r="r" b="b"/>
            <a:pathLst>
              <a:path w="83885" h="82308">
                <a:moveTo>
                  <a:pt x="76829" y="75819"/>
                </a:moveTo>
                <a:lnTo>
                  <a:pt x="78339" y="75383"/>
                </a:lnTo>
                <a:lnTo>
                  <a:pt x="80691" y="74730"/>
                </a:lnTo>
                <a:lnTo>
                  <a:pt x="83885" y="73859"/>
                </a:lnTo>
                <a:lnTo>
                  <a:pt x="83885" y="71421"/>
                </a:lnTo>
                <a:lnTo>
                  <a:pt x="79298" y="71595"/>
                </a:lnTo>
                <a:lnTo>
                  <a:pt x="76292" y="70942"/>
                </a:lnTo>
                <a:lnTo>
                  <a:pt x="73447" y="67980"/>
                </a:lnTo>
                <a:lnTo>
                  <a:pt x="72735" y="65266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400"/>
                </a:lnTo>
                <a:lnTo>
                  <a:pt x="56794" y="6793"/>
                </a:lnTo>
                <a:lnTo>
                  <a:pt x="57666" y="9726"/>
                </a:lnTo>
                <a:lnTo>
                  <a:pt x="57666" y="61927"/>
                </a:lnTo>
                <a:lnTo>
                  <a:pt x="55459" y="64482"/>
                </a:lnTo>
                <a:lnTo>
                  <a:pt x="53281" y="66485"/>
                </a:lnTo>
                <a:lnTo>
                  <a:pt x="51132" y="67936"/>
                </a:lnTo>
                <a:lnTo>
                  <a:pt x="47358" y="70550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7"/>
                </a:ln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8" y="4529"/>
                </a:lnTo>
                <a:lnTo>
                  <a:pt x="10162" y="6097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6"/>
                </a:lnTo>
                <a:lnTo>
                  <a:pt x="17944" y="76908"/>
                </a:lnTo>
                <a:lnTo>
                  <a:pt x="22416" y="80508"/>
                </a:lnTo>
                <a:lnTo>
                  <a:pt x="27177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5320" y="76254"/>
                </a:lnTo>
                <a:lnTo>
                  <a:pt x="76829" y="7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789612" y="3829777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8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874660" y="3847991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6"/>
                </a:lnTo>
                <a:lnTo>
                  <a:pt x="44599" y="65237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3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5"/>
                </a:lnTo>
                <a:lnTo>
                  <a:pt x="68438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1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1"/>
                </a:lnTo>
                <a:lnTo>
                  <a:pt x="10845" y="6663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5"/>
                </a:lnTo>
                <a:lnTo>
                  <a:pt x="5400" y="25127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5"/>
                </a:lnTo>
                <a:lnTo>
                  <a:pt x="36788" y="4355"/>
                </a:lnTo>
                <a:lnTo>
                  <a:pt x="40883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2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890341" y="3908344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7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90406" y="3829777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3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5" y="29177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5"/>
                </a:lnTo>
                <a:lnTo>
                  <a:pt x="13313" y="14269"/>
                </a:lnTo>
                <a:lnTo>
                  <a:pt x="11541" y="16330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7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047981" y="3849009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034069" y="3848760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0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9" y="32574"/>
                </a:lnTo>
                <a:lnTo>
                  <a:pt x="68116" y="32102"/>
                </a:lnTo>
                <a:lnTo>
                  <a:pt x="65739" y="18575"/>
                </a:lnTo>
                <a:lnTo>
                  <a:pt x="58885" y="8491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2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8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7" y="60217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238002" y="3917067"/>
            <a:ext cx="35635" cy="3778"/>
          </a:xfrm>
          <a:custGeom>
            <a:avLst/>
            <a:gdLst/>
            <a:ahLst/>
            <a:cxnLst/>
            <a:rect l="l" t="t" r="r" b="b"/>
            <a:pathLst>
              <a:path w="39198" h="4282">
                <a:moveTo>
                  <a:pt x="0" y="1669"/>
                </a:moveTo>
                <a:lnTo>
                  <a:pt x="0" y="4282"/>
                </a:lnTo>
                <a:lnTo>
                  <a:pt x="39198" y="4282"/>
                </a:lnTo>
                <a:lnTo>
                  <a:pt x="7686" y="943"/>
                </a:lnTo>
                <a:lnTo>
                  <a:pt x="39198" y="4282"/>
                </a:lnTo>
                <a:lnTo>
                  <a:pt x="11228" y="0"/>
                </a:lnTo>
                <a:lnTo>
                  <a:pt x="9030" y="101"/>
                </a:lnTo>
                <a:lnTo>
                  <a:pt x="5666" y="1119"/>
                </a:lnTo>
                <a:lnTo>
                  <a:pt x="2343" y="1408"/>
                </a:lnTo>
                <a:lnTo>
                  <a:pt x="5574" y="1146"/>
                </a:lnTo>
                <a:lnTo>
                  <a:pt x="2343" y="1449"/>
                </a:lnTo>
                <a:lnTo>
                  <a:pt x="0" y="1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250705" y="3848682"/>
            <a:ext cx="12625" cy="65875"/>
          </a:xfrm>
          <a:custGeom>
            <a:avLst/>
            <a:gdLst/>
            <a:ahLst/>
            <a:cxnLst/>
            <a:rect l="l" t="t" r="r" b="b"/>
            <a:pathLst>
              <a:path w="13887" h="74658">
                <a:moveTo>
                  <a:pt x="12334" y="0"/>
                </a:moveTo>
                <a:lnTo>
                  <a:pt x="10432" y="232"/>
                </a:lnTo>
                <a:lnTo>
                  <a:pt x="8196" y="696"/>
                </a:lnTo>
                <a:lnTo>
                  <a:pt x="5960" y="1161"/>
                </a:lnTo>
                <a:lnTo>
                  <a:pt x="4058" y="1480"/>
                </a:lnTo>
                <a:lnTo>
                  <a:pt x="4892" y="3919"/>
                </a:lnTo>
                <a:lnTo>
                  <a:pt x="6228" y="3396"/>
                </a:lnTo>
                <a:lnTo>
                  <a:pt x="9131" y="2293"/>
                </a:lnTo>
                <a:lnTo>
                  <a:pt x="12122" y="1045"/>
                </a:lnTo>
                <a:lnTo>
                  <a:pt x="13031" y="70550"/>
                </a:lnTo>
                <a:lnTo>
                  <a:pt x="13031" y="64452"/>
                </a:lnTo>
                <a:lnTo>
                  <a:pt x="13031" y="70550"/>
                </a:lnTo>
                <a:lnTo>
                  <a:pt x="2482" y="4790"/>
                </a:lnTo>
                <a:lnTo>
                  <a:pt x="0" y="15372"/>
                </a:lnTo>
                <a:lnTo>
                  <a:pt x="740" y="74658"/>
                </a:lnTo>
                <a:lnTo>
                  <a:pt x="1074" y="17840"/>
                </a:lnTo>
                <a:lnTo>
                  <a:pt x="1611" y="21948"/>
                </a:lnTo>
                <a:lnTo>
                  <a:pt x="13887" y="74411"/>
                </a:lnTo>
                <a:lnTo>
                  <a:pt x="13031" y="17855"/>
                </a:lnTo>
                <a:lnTo>
                  <a:pt x="12886" y="699"/>
                </a:lnTo>
                <a:lnTo>
                  <a:pt x="12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194210" y="3814023"/>
            <a:ext cx="67074" cy="106824"/>
          </a:xfrm>
          <a:custGeom>
            <a:avLst/>
            <a:gdLst/>
            <a:ahLst/>
            <a:cxnLst/>
            <a:rect l="l" t="t" r="r" b="b"/>
            <a:pathLst>
              <a:path w="73781" h="121067">
                <a:moveTo>
                  <a:pt x="57657" y="46510"/>
                </a:moveTo>
                <a:lnTo>
                  <a:pt x="59945" y="49980"/>
                </a:lnTo>
                <a:lnTo>
                  <a:pt x="61142" y="45291"/>
                </a:lnTo>
                <a:lnTo>
                  <a:pt x="62065" y="41168"/>
                </a:lnTo>
                <a:lnTo>
                  <a:pt x="59364" y="41284"/>
                </a:lnTo>
                <a:lnTo>
                  <a:pt x="56664" y="41400"/>
                </a:lnTo>
                <a:lnTo>
                  <a:pt x="26655" y="41458"/>
                </a:lnTo>
                <a:lnTo>
                  <a:pt x="26655" y="32865"/>
                </a:lnTo>
                <a:lnTo>
                  <a:pt x="26829" y="26985"/>
                </a:lnTo>
                <a:lnTo>
                  <a:pt x="27177" y="23821"/>
                </a:lnTo>
                <a:lnTo>
                  <a:pt x="27526" y="20656"/>
                </a:lnTo>
                <a:lnTo>
                  <a:pt x="28281" y="17622"/>
                </a:lnTo>
                <a:lnTo>
                  <a:pt x="29442" y="14719"/>
                </a:lnTo>
                <a:lnTo>
                  <a:pt x="31533" y="10829"/>
                </a:lnTo>
                <a:lnTo>
                  <a:pt x="33798" y="8172"/>
                </a:lnTo>
                <a:lnTo>
                  <a:pt x="36237" y="6750"/>
                </a:lnTo>
                <a:lnTo>
                  <a:pt x="38676" y="5327"/>
                </a:lnTo>
                <a:lnTo>
                  <a:pt x="42015" y="4616"/>
                </a:lnTo>
                <a:lnTo>
                  <a:pt x="50435" y="4616"/>
                </a:lnTo>
                <a:lnTo>
                  <a:pt x="54297" y="7098"/>
                </a:lnTo>
                <a:lnTo>
                  <a:pt x="57840" y="12063"/>
                </a:lnTo>
                <a:lnTo>
                  <a:pt x="61382" y="17027"/>
                </a:lnTo>
                <a:lnTo>
                  <a:pt x="64489" y="19509"/>
                </a:lnTo>
                <a:lnTo>
                  <a:pt x="69077" y="19509"/>
                </a:lnTo>
                <a:lnTo>
                  <a:pt x="70659" y="18856"/>
                </a:lnTo>
                <a:lnTo>
                  <a:pt x="73156" y="16243"/>
                </a:lnTo>
                <a:lnTo>
                  <a:pt x="73781" y="14690"/>
                </a:lnTo>
                <a:lnTo>
                  <a:pt x="73781" y="9406"/>
                </a:lnTo>
                <a:lnTo>
                  <a:pt x="71458" y="6387"/>
                </a:lnTo>
                <a:lnTo>
                  <a:pt x="66812" y="3832"/>
                </a:lnTo>
                <a:lnTo>
                  <a:pt x="62166" y="1277"/>
                </a:lnTo>
                <a:lnTo>
                  <a:pt x="57056" y="0"/>
                </a:lnTo>
                <a:lnTo>
                  <a:pt x="51481" y="0"/>
                </a:lnTo>
                <a:lnTo>
                  <a:pt x="44422" y="403"/>
                </a:lnTo>
                <a:lnTo>
                  <a:pt x="31700" y="3987"/>
                </a:lnTo>
                <a:lnTo>
                  <a:pt x="22256" y="11279"/>
                </a:lnTo>
                <a:lnTo>
                  <a:pt x="18791" y="16083"/>
                </a:lnTo>
                <a:lnTo>
                  <a:pt x="14109" y="27550"/>
                </a:lnTo>
                <a:lnTo>
                  <a:pt x="12456" y="41458"/>
                </a:lnTo>
                <a:lnTo>
                  <a:pt x="0" y="41458"/>
                </a:lnTo>
                <a:lnTo>
                  <a:pt x="0" y="46771"/>
                </a:lnTo>
                <a:lnTo>
                  <a:pt x="12456" y="46771"/>
                </a:lnTo>
                <a:lnTo>
                  <a:pt x="12456" y="110586"/>
                </a:lnTo>
                <a:lnTo>
                  <a:pt x="11556" y="114447"/>
                </a:lnTo>
                <a:lnTo>
                  <a:pt x="9756" y="116015"/>
                </a:lnTo>
                <a:lnTo>
                  <a:pt x="7955" y="117583"/>
                </a:lnTo>
                <a:lnTo>
                  <a:pt x="4790" y="118454"/>
                </a:lnTo>
                <a:lnTo>
                  <a:pt x="261" y="118628"/>
                </a:lnTo>
                <a:lnTo>
                  <a:pt x="261" y="121067"/>
                </a:lnTo>
                <a:lnTo>
                  <a:pt x="39460" y="121067"/>
                </a:lnTo>
                <a:lnTo>
                  <a:pt x="39460" y="118628"/>
                </a:lnTo>
                <a:lnTo>
                  <a:pt x="34988" y="118221"/>
                </a:lnTo>
                <a:lnTo>
                  <a:pt x="31968" y="117409"/>
                </a:lnTo>
                <a:lnTo>
                  <a:pt x="30400" y="116189"/>
                </a:lnTo>
                <a:lnTo>
                  <a:pt x="27903" y="114273"/>
                </a:lnTo>
                <a:lnTo>
                  <a:pt x="26655" y="110673"/>
                </a:lnTo>
                <a:lnTo>
                  <a:pt x="26655" y="46771"/>
                </a:lnTo>
                <a:lnTo>
                  <a:pt x="44512" y="46859"/>
                </a:lnTo>
                <a:lnTo>
                  <a:pt x="48025" y="46975"/>
                </a:lnTo>
                <a:lnTo>
                  <a:pt x="50871" y="47033"/>
                </a:lnTo>
                <a:lnTo>
                  <a:pt x="54936" y="47207"/>
                </a:lnTo>
                <a:lnTo>
                  <a:pt x="55372" y="47311"/>
                </a:lnTo>
                <a:lnTo>
                  <a:pt x="57564" y="47831"/>
                </a:lnTo>
                <a:lnTo>
                  <a:pt x="59945" y="49980"/>
                </a:lnTo>
                <a:lnTo>
                  <a:pt x="57657" y="4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283147" y="3850796"/>
            <a:ext cx="10707" cy="13333"/>
          </a:xfrm>
          <a:custGeom>
            <a:avLst/>
            <a:gdLst/>
            <a:ahLst/>
            <a:cxnLst/>
            <a:rect l="l" t="t" r="r" b="b"/>
            <a:pathLst>
              <a:path w="11778" h="15111">
                <a:moveTo>
                  <a:pt x="10384" y="4166"/>
                </a:moveTo>
                <a:lnTo>
                  <a:pt x="11778" y="3654"/>
                </a:lnTo>
                <a:lnTo>
                  <a:pt x="10990" y="1771"/>
                </a:lnTo>
                <a:lnTo>
                  <a:pt x="9131" y="0"/>
                </a:lnTo>
                <a:lnTo>
                  <a:pt x="8119" y="4921"/>
                </a:lnTo>
                <a:lnTo>
                  <a:pt x="9339" y="9276"/>
                </a:lnTo>
                <a:lnTo>
                  <a:pt x="4591" y="9334"/>
                </a:lnTo>
                <a:lnTo>
                  <a:pt x="2660" y="9769"/>
                </a:lnTo>
                <a:lnTo>
                  <a:pt x="1847" y="10059"/>
                </a:lnTo>
                <a:lnTo>
                  <a:pt x="1847" y="7011"/>
                </a:lnTo>
                <a:lnTo>
                  <a:pt x="0" y="14095"/>
                </a:lnTo>
                <a:lnTo>
                  <a:pt x="2221" y="15111"/>
                </a:lnTo>
                <a:lnTo>
                  <a:pt x="6576" y="15111"/>
                </a:lnTo>
                <a:lnTo>
                  <a:pt x="8362" y="14298"/>
                </a:lnTo>
                <a:lnTo>
                  <a:pt x="9785" y="12672"/>
                </a:lnTo>
                <a:lnTo>
                  <a:pt x="11207" y="11047"/>
                </a:lnTo>
                <a:lnTo>
                  <a:pt x="11485" y="10266"/>
                </a:lnTo>
                <a:lnTo>
                  <a:pt x="11212" y="9943"/>
                </a:lnTo>
                <a:lnTo>
                  <a:pt x="11778" y="3654"/>
                </a:lnTo>
                <a:lnTo>
                  <a:pt x="10384" y="4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264887" y="3848453"/>
            <a:ext cx="26749" cy="72394"/>
          </a:xfrm>
          <a:custGeom>
            <a:avLst/>
            <a:gdLst/>
            <a:ahLst/>
            <a:cxnLst/>
            <a:rect l="l" t="t" r="r" b="b"/>
            <a:pathLst>
              <a:path w="29424" h="82047">
                <a:moveTo>
                  <a:pt x="14684" y="1451"/>
                </a:moveTo>
                <a:lnTo>
                  <a:pt x="11228" y="4354"/>
                </a:lnTo>
                <a:lnTo>
                  <a:pt x="7773" y="7258"/>
                </a:lnTo>
                <a:lnTo>
                  <a:pt x="4187" y="11293"/>
                </a:lnTo>
                <a:lnTo>
                  <a:pt x="470" y="16461"/>
                </a:lnTo>
                <a:lnTo>
                  <a:pt x="470" y="2177"/>
                </a:lnTo>
                <a:lnTo>
                  <a:pt x="0" y="76298"/>
                </a:lnTo>
                <a:lnTo>
                  <a:pt x="1713" y="77924"/>
                </a:lnTo>
                <a:lnTo>
                  <a:pt x="4921" y="79027"/>
                </a:lnTo>
                <a:lnTo>
                  <a:pt x="9625" y="82047"/>
                </a:lnTo>
                <a:lnTo>
                  <a:pt x="15714" y="82047"/>
                </a:lnTo>
                <a:lnTo>
                  <a:pt x="15714" y="79172"/>
                </a:lnTo>
                <a:lnTo>
                  <a:pt x="10314" y="79288"/>
                </a:lnTo>
                <a:lnTo>
                  <a:pt x="9625" y="79608"/>
                </a:lnTo>
                <a:lnTo>
                  <a:pt x="10314" y="79288"/>
                </a:lnTo>
                <a:lnTo>
                  <a:pt x="6452" y="78374"/>
                </a:lnTo>
                <a:lnTo>
                  <a:pt x="4129" y="76429"/>
                </a:lnTo>
                <a:lnTo>
                  <a:pt x="1806" y="74484"/>
                </a:lnTo>
                <a:lnTo>
                  <a:pt x="645" y="71014"/>
                </a:lnTo>
                <a:lnTo>
                  <a:pt x="645" y="23255"/>
                </a:lnTo>
                <a:lnTo>
                  <a:pt x="2125" y="19873"/>
                </a:lnTo>
                <a:lnTo>
                  <a:pt x="5087" y="16592"/>
                </a:lnTo>
                <a:lnTo>
                  <a:pt x="8049" y="13311"/>
                </a:lnTo>
                <a:lnTo>
                  <a:pt x="10546" y="11671"/>
                </a:lnTo>
                <a:lnTo>
                  <a:pt x="13856" y="11671"/>
                </a:lnTo>
                <a:lnTo>
                  <a:pt x="15613" y="12687"/>
                </a:lnTo>
                <a:lnTo>
                  <a:pt x="17848" y="14719"/>
                </a:lnTo>
                <a:lnTo>
                  <a:pt x="20084" y="16752"/>
                </a:lnTo>
                <a:lnTo>
                  <a:pt x="21932" y="9667"/>
                </a:lnTo>
                <a:lnTo>
                  <a:pt x="21932" y="12716"/>
                </a:lnTo>
                <a:lnTo>
                  <a:pt x="22745" y="12426"/>
                </a:lnTo>
                <a:lnTo>
                  <a:pt x="24676" y="11990"/>
                </a:lnTo>
                <a:lnTo>
                  <a:pt x="29424" y="11932"/>
                </a:lnTo>
                <a:lnTo>
                  <a:pt x="28204" y="7577"/>
                </a:lnTo>
                <a:lnTo>
                  <a:pt x="29216" y="2656"/>
                </a:lnTo>
                <a:lnTo>
                  <a:pt x="27358" y="885"/>
                </a:lnTo>
                <a:lnTo>
                  <a:pt x="24948" y="0"/>
                </a:lnTo>
                <a:lnTo>
                  <a:pt x="18270" y="0"/>
                </a:lnTo>
                <a:lnTo>
                  <a:pt x="14684" y="1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262420" y="3849299"/>
            <a:ext cx="910" cy="65040"/>
          </a:xfrm>
          <a:custGeom>
            <a:avLst/>
            <a:gdLst/>
            <a:ahLst/>
            <a:cxnLst/>
            <a:rect l="l" t="t" r="r" b="b"/>
            <a:pathLst>
              <a:path w="1001" h="73712">
                <a:moveTo>
                  <a:pt x="159" y="14629"/>
                </a:moveTo>
                <a:lnTo>
                  <a:pt x="1001" y="73712"/>
                </a:lnTo>
                <a:lnTo>
                  <a:pt x="217" y="12191"/>
                </a:lnTo>
                <a:lnTo>
                  <a:pt x="0" y="0"/>
                </a:lnTo>
                <a:lnTo>
                  <a:pt x="144" y="17155"/>
                </a:lnTo>
                <a:lnTo>
                  <a:pt x="1001" y="73712"/>
                </a:lnTo>
                <a:lnTo>
                  <a:pt x="159" y="14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251681" y="3864424"/>
            <a:ext cx="11648" cy="49915"/>
          </a:xfrm>
          <a:custGeom>
            <a:avLst/>
            <a:gdLst/>
            <a:ahLst/>
            <a:cxnLst/>
            <a:rect l="l" t="t" r="r" b="b"/>
            <a:pathLst>
              <a:path w="12813" h="56570">
                <a:moveTo>
                  <a:pt x="0" y="0"/>
                </a:moveTo>
                <a:lnTo>
                  <a:pt x="537" y="53783"/>
                </a:lnTo>
                <a:lnTo>
                  <a:pt x="537" y="49138"/>
                </a:lnTo>
                <a:lnTo>
                  <a:pt x="12813" y="56570"/>
                </a:lnTo>
                <a:lnTo>
                  <a:pt x="537" y="4108"/>
                </a:lnTo>
                <a:lnTo>
                  <a:pt x="537" y="9856"/>
                </a:lnTo>
                <a:lnTo>
                  <a:pt x="537" y="41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246212" y="3860069"/>
            <a:ext cx="27425" cy="60776"/>
          </a:xfrm>
          <a:custGeom>
            <a:avLst/>
            <a:gdLst/>
            <a:ahLst/>
            <a:cxnLst/>
            <a:rect l="l" t="t" r="r" b="b"/>
            <a:pathLst>
              <a:path w="30168" h="68880">
                <a:moveTo>
                  <a:pt x="3940" y="63175"/>
                </a:moveTo>
                <a:lnTo>
                  <a:pt x="3868" y="0"/>
                </a:lnTo>
                <a:lnTo>
                  <a:pt x="3339" y="392"/>
                </a:lnTo>
                <a:lnTo>
                  <a:pt x="3339" y="57702"/>
                </a:lnTo>
                <a:lnTo>
                  <a:pt x="2671" y="61564"/>
                </a:lnTo>
                <a:lnTo>
                  <a:pt x="1335" y="63132"/>
                </a:lnTo>
                <a:lnTo>
                  <a:pt x="0" y="64700"/>
                </a:lnTo>
                <a:lnTo>
                  <a:pt x="2198" y="64598"/>
                </a:lnTo>
                <a:lnTo>
                  <a:pt x="30168" y="68880"/>
                </a:lnTo>
                <a:lnTo>
                  <a:pt x="3940" y="63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293340" y="3853268"/>
            <a:ext cx="2626" cy="6586"/>
          </a:xfrm>
          <a:custGeom>
            <a:avLst/>
            <a:gdLst/>
            <a:ahLst/>
            <a:cxnLst/>
            <a:rect l="l" t="t" r="r" b="b"/>
            <a:pathLst>
              <a:path w="2889" h="7464">
                <a:moveTo>
                  <a:pt x="566" y="852"/>
                </a:moveTo>
                <a:lnTo>
                  <a:pt x="0" y="7141"/>
                </a:lnTo>
                <a:lnTo>
                  <a:pt x="273" y="7464"/>
                </a:lnTo>
                <a:lnTo>
                  <a:pt x="707" y="6241"/>
                </a:lnTo>
                <a:lnTo>
                  <a:pt x="707" y="1190"/>
                </a:lnTo>
                <a:lnTo>
                  <a:pt x="2889" y="0"/>
                </a:lnTo>
                <a:lnTo>
                  <a:pt x="566" y="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457087" y="3813561"/>
            <a:ext cx="77526" cy="108438"/>
          </a:xfrm>
          <a:custGeom>
            <a:avLst/>
            <a:gdLst/>
            <a:ahLst/>
            <a:cxnLst/>
            <a:rect l="l" t="t" r="r" b="b"/>
            <a:pathLst>
              <a:path w="85279" h="122896">
                <a:moveTo>
                  <a:pt x="38414" y="121590"/>
                </a:moveTo>
                <a:lnTo>
                  <a:pt x="38414" y="119151"/>
                </a:lnTo>
                <a:lnTo>
                  <a:pt x="33478" y="118454"/>
                </a:lnTo>
                <a:lnTo>
                  <a:pt x="30255" y="117293"/>
                </a:lnTo>
                <a:lnTo>
                  <a:pt x="28745" y="115667"/>
                </a:lnTo>
                <a:lnTo>
                  <a:pt x="27236" y="114041"/>
                </a:lnTo>
                <a:lnTo>
                  <a:pt x="26481" y="109976"/>
                </a:lnTo>
                <a:lnTo>
                  <a:pt x="26481" y="59546"/>
                </a:lnTo>
                <a:lnTo>
                  <a:pt x="28600" y="57427"/>
                </a:lnTo>
                <a:lnTo>
                  <a:pt x="32839" y="54175"/>
                </a:lnTo>
                <a:lnTo>
                  <a:pt x="37079" y="50923"/>
                </a:lnTo>
                <a:lnTo>
                  <a:pt x="41463" y="49297"/>
                </a:lnTo>
                <a:lnTo>
                  <a:pt x="51219" y="49297"/>
                </a:lnTo>
                <a:lnTo>
                  <a:pt x="53183" y="50259"/>
                </a:lnTo>
                <a:lnTo>
                  <a:pt x="54776" y="51039"/>
                </a:lnTo>
                <a:lnTo>
                  <a:pt x="56664" y="54523"/>
                </a:lnTo>
                <a:lnTo>
                  <a:pt x="58852" y="66717"/>
                </a:lnTo>
                <a:lnTo>
                  <a:pt x="59495" y="66717"/>
                </a:lnTo>
                <a:lnTo>
                  <a:pt x="60071" y="83179"/>
                </a:lnTo>
                <a:lnTo>
                  <a:pt x="59495" y="83565"/>
                </a:lnTo>
                <a:lnTo>
                  <a:pt x="59495" y="109860"/>
                </a:lnTo>
                <a:lnTo>
                  <a:pt x="58769" y="113896"/>
                </a:lnTo>
                <a:lnTo>
                  <a:pt x="57317" y="115580"/>
                </a:lnTo>
                <a:lnTo>
                  <a:pt x="55865" y="117264"/>
                </a:lnTo>
                <a:lnTo>
                  <a:pt x="59495" y="83565"/>
                </a:lnTo>
                <a:lnTo>
                  <a:pt x="51651" y="88811"/>
                </a:lnTo>
                <a:lnTo>
                  <a:pt x="47441" y="95837"/>
                </a:lnTo>
                <a:lnTo>
                  <a:pt x="47441" y="109657"/>
                </a:lnTo>
                <a:lnTo>
                  <a:pt x="49270" y="114113"/>
                </a:lnTo>
                <a:lnTo>
                  <a:pt x="52928" y="117626"/>
                </a:lnTo>
                <a:lnTo>
                  <a:pt x="53465" y="118142"/>
                </a:lnTo>
                <a:lnTo>
                  <a:pt x="56587" y="121139"/>
                </a:lnTo>
                <a:lnTo>
                  <a:pt x="57696" y="121590"/>
                </a:lnTo>
                <a:lnTo>
                  <a:pt x="60913" y="122896"/>
                </a:lnTo>
                <a:lnTo>
                  <a:pt x="70670" y="122896"/>
                </a:lnTo>
                <a:lnTo>
                  <a:pt x="74856" y="121590"/>
                </a:lnTo>
                <a:lnTo>
                  <a:pt x="59495" y="103473"/>
                </a:lnTo>
                <a:lnTo>
                  <a:pt x="62946" y="103531"/>
                </a:lnTo>
                <a:lnTo>
                  <a:pt x="62946" y="91685"/>
                </a:lnTo>
                <a:lnTo>
                  <a:pt x="67127" y="85821"/>
                </a:lnTo>
                <a:lnTo>
                  <a:pt x="68172" y="109918"/>
                </a:lnTo>
                <a:lnTo>
                  <a:pt x="74856" y="121590"/>
                </a:lnTo>
                <a:lnTo>
                  <a:pt x="85279" y="121590"/>
                </a:lnTo>
                <a:lnTo>
                  <a:pt x="75693" y="121328"/>
                </a:lnTo>
                <a:lnTo>
                  <a:pt x="75102" y="113634"/>
                </a:lnTo>
                <a:lnTo>
                  <a:pt x="76525" y="115492"/>
                </a:lnTo>
                <a:lnTo>
                  <a:pt x="77947" y="117351"/>
                </a:lnTo>
                <a:lnTo>
                  <a:pt x="75693" y="121328"/>
                </a:lnTo>
                <a:lnTo>
                  <a:pt x="80558" y="118442"/>
                </a:lnTo>
                <a:lnTo>
                  <a:pt x="83257" y="111283"/>
                </a:lnTo>
                <a:lnTo>
                  <a:pt x="79584" y="112357"/>
                </a:lnTo>
                <a:lnTo>
                  <a:pt x="74875" y="112357"/>
                </a:lnTo>
                <a:lnTo>
                  <a:pt x="74390" y="109628"/>
                </a:lnTo>
                <a:lnTo>
                  <a:pt x="72963" y="112357"/>
                </a:lnTo>
                <a:lnTo>
                  <a:pt x="70437" y="111544"/>
                </a:lnTo>
                <a:lnTo>
                  <a:pt x="74390" y="81332"/>
                </a:lnTo>
                <a:lnTo>
                  <a:pt x="75490" y="80653"/>
                </a:lnTo>
                <a:lnTo>
                  <a:pt x="80115" y="73615"/>
                </a:lnTo>
                <a:lnTo>
                  <a:pt x="74390" y="76106"/>
                </a:lnTo>
                <a:lnTo>
                  <a:pt x="74390" y="61143"/>
                </a:lnTo>
                <a:lnTo>
                  <a:pt x="73461" y="55656"/>
                </a:lnTo>
                <a:lnTo>
                  <a:pt x="71603" y="51475"/>
                </a:lnTo>
                <a:lnTo>
                  <a:pt x="69171" y="45871"/>
                </a:lnTo>
                <a:lnTo>
                  <a:pt x="67992" y="78891"/>
                </a:lnTo>
                <a:lnTo>
                  <a:pt x="60536" y="66717"/>
                </a:lnTo>
                <a:lnTo>
                  <a:pt x="59495" y="62565"/>
                </a:lnTo>
                <a:lnTo>
                  <a:pt x="58551" y="58007"/>
                </a:lnTo>
                <a:lnTo>
                  <a:pt x="58286" y="45683"/>
                </a:lnTo>
                <a:lnTo>
                  <a:pt x="53262" y="50125"/>
                </a:lnTo>
                <a:lnTo>
                  <a:pt x="52352" y="39629"/>
                </a:lnTo>
                <a:lnTo>
                  <a:pt x="46429" y="39629"/>
                </a:lnTo>
                <a:lnTo>
                  <a:pt x="40912" y="41371"/>
                </a:lnTo>
                <a:lnTo>
                  <a:pt x="35801" y="44855"/>
                </a:lnTo>
                <a:lnTo>
                  <a:pt x="32956" y="46830"/>
                </a:lnTo>
                <a:lnTo>
                  <a:pt x="29704" y="49907"/>
                </a:lnTo>
                <a:lnTo>
                  <a:pt x="26045" y="54088"/>
                </a:lnTo>
                <a:lnTo>
                  <a:pt x="26045" y="609"/>
                </a:lnTo>
                <a:lnTo>
                  <a:pt x="25871" y="0"/>
                </a:lnTo>
                <a:lnTo>
                  <a:pt x="17508" y="2612"/>
                </a:lnTo>
                <a:lnTo>
                  <a:pt x="16057" y="3077"/>
                </a:lnTo>
                <a:lnTo>
                  <a:pt x="13458" y="3846"/>
                </a:lnTo>
                <a:lnTo>
                  <a:pt x="9712" y="4921"/>
                </a:lnTo>
                <a:lnTo>
                  <a:pt x="5966" y="5995"/>
                </a:lnTo>
                <a:lnTo>
                  <a:pt x="2816" y="6909"/>
                </a:lnTo>
                <a:lnTo>
                  <a:pt x="261" y="7664"/>
                </a:lnTo>
                <a:lnTo>
                  <a:pt x="261" y="10800"/>
                </a:lnTo>
                <a:lnTo>
                  <a:pt x="2308" y="10495"/>
                </a:lnTo>
                <a:lnTo>
                  <a:pt x="4181" y="10364"/>
                </a:lnTo>
                <a:lnTo>
                  <a:pt x="7433" y="10364"/>
                </a:lnTo>
                <a:lnTo>
                  <a:pt x="9480" y="11134"/>
                </a:lnTo>
                <a:lnTo>
                  <a:pt x="10322" y="12672"/>
                </a:lnTo>
                <a:lnTo>
                  <a:pt x="11164" y="14211"/>
                </a:lnTo>
                <a:lnTo>
                  <a:pt x="11585" y="16606"/>
                </a:lnTo>
                <a:lnTo>
                  <a:pt x="11585" y="109860"/>
                </a:lnTo>
                <a:lnTo>
                  <a:pt x="10845" y="113910"/>
                </a:lnTo>
                <a:lnTo>
                  <a:pt x="9364" y="115623"/>
                </a:lnTo>
                <a:lnTo>
                  <a:pt x="7883" y="117336"/>
                </a:lnTo>
                <a:lnTo>
                  <a:pt x="4761" y="118512"/>
                </a:lnTo>
                <a:lnTo>
                  <a:pt x="0" y="119151"/>
                </a:lnTo>
                <a:lnTo>
                  <a:pt x="0" y="121590"/>
                </a:lnTo>
                <a:lnTo>
                  <a:pt x="38414" y="1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507874" y="3887296"/>
            <a:ext cx="3299" cy="29734"/>
          </a:xfrm>
          <a:custGeom>
            <a:avLst/>
            <a:gdLst/>
            <a:ahLst/>
            <a:cxnLst/>
            <a:rect l="l" t="t" r="r" b="b"/>
            <a:pathLst>
              <a:path w="3629" h="33699">
                <a:moveTo>
                  <a:pt x="3629" y="0"/>
                </a:moveTo>
                <a:lnTo>
                  <a:pt x="0" y="33699"/>
                </a:lnTo>
                <a:lnTo>
                  <a:pt x="1451" y="32015"/>
                </a:lnTo>
                <a:lnTo>
                  <a:pt x="2903" y="30331"/>
                </a:lnTo>
                <a:lnTo>
                  <a:pt x="3629" y="26295"/>
                </a:lnTo>
                <a:lnTo>
                  <a:pt x="3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503224" y="3857907"/>
            <a:ext cx="7365" cy="14522"/>
          </a:xfrm>
          <a:custGeom>
            <a:avLst/>
            <a:gdLst/>
            <a:ahLst/>
            <a:cxnLst/>
            <a:rect l="l" t="t" r="r" b="b"/>
            <a:pathLst>
              <a:path w="8101" h="16458">
                <a:moveTo>
                  <a:pt x="696" y="12175"/>
                </a:moveTo>
                <a:lnTo>
                  <a:pt x="2090" y="13888"/>
                </a:lnTo>
                <a:lnTo>
                  <a:pt x="3484" y="15601"/>
                </a:lnTo>
                <a:lnTo>
                  <a:pt x="5488" y="16458"/>
                </a:lnTo>
                <a:lnTo>
                  <a:pt x="8101" y="16458"/>
                </a:lnTo>
                <a:lnTo>
                  <a:pt x="5913" y="4264"/>
                </a:lnTo>
                <a:lnTo>
                  <a:pt x="4025" y="780"/>
                </a:lnTo>
                <a:lnTo>
                  <a:pt x="2432" y="0"/>
                </a:lnTo>
                <a:lnTo>
                  <a:pt x="0" y="4119"/>
                </a:lnTo>
                <a:lnTo>
                  <a:pt x="0" y="10274"/>
                </a:lnTo>
                <a:lnTo>
                  <a:pt x="696" y="12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500324" y="3917805"/>
            <a:ext cx="9213" cy="3041"/>
          </a:xfrm>
          <a:custGeom>
            <a:avLst/>
            <a:gdLst/>
            <a:ahLst/>
            <a:cxnLst/>
            <a:rect l="l" t="t" r="r" b="b"/>
            <a:pathLst>
              <a:path w="10134" h="3447">
                <a:moveTo>
                  <a:pt x="0" y="3447"/>
                </a:moveTo>
                <a:lnTo>
                  <a:pt x="10134" y="3447"/>
                </a:lnTo>
                <a:lnTo>
                  <a:pt x="9026" y="2997"/>
                </a:lnTo>
                <a:lnTo>
                  <a:pt x="5904" y="0"/>
                </a:lnTo>
                <a:lnTo>
                  <a:pt x="5052" y="311"/>
                </a:lnTo>
                <a:lnTo>
                  <a:pt x="0" y="1008"/>
                </a:lnTo>
                <a:lnTo>
                  <a:pt x="0" y="3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504680" y="3847991"/>
            <a:ext cx="16652" cy="35179"/>
          </a:xfrm>
          <a:custGeom>
            <a:avLst/>
            <a:gdLst/>
            <a:ahLst/>
            <a:cxnLst/>
            <a:rect l="l" t="t" r="r" b="b"/>
            <a:pathLst>
              <a:path w="18317" h="39870">
                <a:moveTo>
                  <a:pt x="13352" y="14937"/>
                </a:moveTo>
                <a:lnTo>
                  <a:pt x="14078" y="23023"/>
                </a:lnTo>
                <a:lnTo>
                  <a:pt x="13933" y="18247"/>
                </a:lnTo>
                <a:lnTo>
                  <a:pt x="14078" y="19771"/>
                </a:lnTo>
                <a:lnTo>
                  <a:pt x="14078" y="23023"/>
                </a:lnTo>
                <a:lnTo>
                  <a:pt x="13352" y="14937"/>
                </a:lnTo>
                <a:lnTo>
                  <a:pt x="13207" y="10335"/>
                </a:lnTo>
                <a:lnTo>
                  <a:pt x="15824" y="4558"/>
                </a:lnTo>
                <a:lnTo>
                  <a:pt x="18317" y="0"/>
                </a:lnTo>
                <a:lnTo>
                  <a:pt x="11674" y="2004"/>
                </a:lnTo>
                <a:lnTo>
                  <a:pt x="9407" y="609"/>
                </a:lnTo>
                <a:lnTo>
                  <a:pt x="0" y="609"/>
                </a:lnTo>
                <a:lnTo>
                  <a:pt x="910" y="11105"/>
                </a:lnTo>
                <a:lnTo>
                  <a:pt x="5933" y="6662"/>
                </a:lnTo>
                <a:lnTo>
                  <a:pt x="10957" y="2220"/>
                </a:lnTo>
                <a:lnTo>
                  <a:pt x="13004" y="25287"/>
                </a:lnTo>
                <a:lnTo>
                  <a:pt x="13207" y="13064"/>
                </a:lnTo>
                <a:lnTo>
                  <a:pt x="13004" y="25287"/>
                </a:lnTo>
                <a:lnTo>
                  <a:pt x="10855" y="26565"/>
                </a:lnTo>
                <a:lnTo>
                  <a:pt x="8183" y="27697"/>
                </a:lnTo>
                <a:lnTo>
                  <a:pt x="15640" y="39870"/>
                </a:lnTo>
                <a:lnTo>
                  <a:pt x="16819" y="6851"/>
                </a:lnTo>
                <a:lnTo>
                  <a:pt x="14542" y="8187"/>
                </a:lnTo>
                <a:lnTo>
                  <a:pt x="13642" y="16592"/>
                </a:lnTo>
                <a:lnTo>
                  <a:pt x="13352" y="14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525362" y="3913828"/>
            <a:ext cx="2586" cy="6788"/>
          </a:xfrm>
          <a:custGeom>
            <a:avLst/>
            <a:gdLst/>
            <a:ahLst/>
            <a:cxnLst/>
            <a:rect l="l" t="t" r="r" b="b"/>
            <a:pathLst>
              <a:path w="2845" h="7693">
                <a:moveTo>
                  <a:pt x="1422" y="1858"/>
                </a:moveTo>
                <a:lnTo>
                  <a:pt x="0" y="0"/>
                </a:lnTo>
                <a:lnTo>
                  <a:pt x="591" y="7693"/>
                </a:lnTo>
                <a:lnTo>
                  <a:pt x="2845" y="3716"/>
                </a:lnTo>
                <a:lnTo>
                  <a:pt x="1422" y="1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511173" y="3889286"/>
            <a:ext cx="13964" cy="31560"/>
          </a:xfrm>
          <a:custGeom>
            <a:avLst/>
            <a:gdLst/>
            <a:ahLst/>
            <a:cxnLst/>
            <a:rect l="l" t="t" r="r" b="b"/>
            <a:pathLst>
              <a:path w="15360" h="35768">
                <a:moveTo>
                  <a:pt x="5193" y="21600"/>
                </a:moveTo>
                <a:lnTo>
                  <a:pt x="15360" y="35768"/>
                </a:lnTo>
                <a:lnTo>
                  <a:pt x="8677" y="24097"/>
                </a:lnTo>
                <a:lnTo>
                  <a:pt x="7632" y="0"/>
                </a:lnTo>
                <a:lnTo>
                  <a:pt x="3451" y="5864"/>
                </a:lnTo>
                <a:lnTo>
                  <a:pt x="3451" y="17710"/>
                </a:lnTo>
                <a:lnTo>
                  <a:pt x="0" y="17651"/>
                </a:lnTo>
                <a:lnTo>
                  <a:pt x="15360" y="35768"/>
                </a:lnTo>
                <a:lnTo>
                  <a:pt x="5193" y="21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516687" y="3847991"/>
            <a:ext cx="49255" cy="73777"/>
          </a:xfrm>
          <a:custGeom>
            <a:avLst/>
            <a:gdLst/>
            <a:ahLst/>
            <a:cxnLst/>
            <a:rect l="l" t="t" r="r" b="b"/>
            <a:pathLst>
              <a:path w="54181" h="83614">
                <a:moveTo>
                  <a:pt x="9930" y="41633"/>
                </a:moveTo>
                <a:lnTo>
                  <a:pt x="14285" y="38962"/>
                </a:lnTo>
                <a:lnTo>
                  <a:pt x="19802" y="36523"/>
                </a:lnTo>
                <a:lnTo>
                  <a:pt x="26481" y="34316"/>
                </a:lnTo>
                <a:lnTo>
                  <a:pt x="26481" y="65236"/>
                </a:lnTo>
                <a:lnTo>
                  <a:pt x="24724" y="67965"/>
                </a:lnTo>
                <a:lnTo>
                  <a:pt x="21210" y="70114"/>
                </a:lnTo>
                <a:lnTo>
                  <a:pt x="17697" y="72262"/>
                </a:lnTo>
                <a:lnTo>
                  <a:pt x="14998" y="79421"/>
                </a:lnTo>
                <a:lnTo>
                  <a:pt x="15418" y="79172"/>
                </a:lnTo>
                <a:lnTo>
                  <a:pt x="18554" y="77314"/>
                </a:lnTo>
                <a:lnTo>
                  <a:pt x="22328" y="74469"/>
                </a:lnTo>
                <a:lnTo>
                  <a:pt x="26742" y="70637"/>
                </a:lnTo>
                <a:lnTo>
                  <a:pt x="26916" y="74179"/>
                </a:lnTo>
                <a:lnTo>
                  <a:pt x="27889" y="77227"/>
                </a:lnTo>
                <a:lnTo>
                  <a:pt x="29660" y="79782"/>
                </a:lnTo>
                <a:lnTo>
                  <a:pt x="31431" y="82337"/>
                </a:lnTo>
                <a:lnTo>
                  <a:pt x="34291" y="83614"/>
                </a:lnTo>
                <a:lnTo>
                  <a:pt x="41608" y="83614"/>
                </a:lnTo>
                <a:lnTo>
                  <a:pt x="44919" y="82511"/>
                </a:lnTo>
                <a:lnTo>
                  <a:pt x="48171" y="80305"/>
                </a:lnTo>
                <a:lnTo>
                  <a:pt x="50319" y="78853"/>
                </a:lnTo>
                <a:lnTo>
                  <a:pt x="52323" y="76995"/>
                </a:lnTo>
                <a:lnTo>
                  <a:pt x="54181" y="74730"/>
                </a:lnTo>
                <a:lnTo>
                  <a:pt x="54181" y="70201"/>
                </a:lnTo>
                <a:lnTo>
                  <a:pt x="52033" y="71769"/>
                </a:lnTo>
                <a:lnTo>
                  <a:pt x="50522" y="72756"/>
                </a:lnTo>
                <a:lnTo>
                  <a:pt x="48780" y="73569"/>
                </a:lnTo>
                <a:lnTo>
                  <a:pt x="46341" y="73772"/>
                </a:lnTo>
                <a:lnTo>
                  <a:pt x="43960" y="73772"/>
                </a:lnTo>
                <a:lnTo>
                  <a:pt x="42392" y="72640"/>
                </a:lnTo>
                <a:lnTo>
                  <a:pt x="41637" y="70375"/>
                </a:lnTo>
                <a:lnTo>
                  <a:pt x="41173" y="69098"/>
                </a:lnTo>
                <a:lnTo>
                  <a:pt x="40940" y="66775"/>
                </a:lnTo>
                <a:lnTo>
                  <a:pt x="40940" y="20816"/>
                </a:lnTo>
                <a:lnTo>
                  <a:pt x="39866" y="14981"/>
                </a:lnTo>
                <a:lnTo>
                  <a:pt x="37717" y="10974"/>
                </a:lnTo>
                <a:lnTo>
                  <a:pt x="28984" y="2743"/>
                </a:lnTo>
                <a:lnTo>
                  <a:pt x="14808" y="0"/>
                </a:lnTo>
                <a:lnTo>
                  <a:pt x="5110" y="0"/>
                </a:lnTo>
                <a:lnTo>
                  <a:pt x="2617" y="4558"/>
                </a:lnTo>
                <a:lnTo>
                  <a:pt x="0" y="10335"/>
                </a:lnTo>
                <a:lnTo>
                  <a:pt x="145" y="14937"/>
                </a:lnTo>
                <a:lnTo>
                  <a:pt x="435" y="16592"/>
                </a:lnTo>
                <a:lnTo>
                  <a:pt x="1335" y="8187"/>
                </a:lnTo>
                <a:lnTo>
                  <a:pt x="3612" y="6851"/>
                </a:lnTo>
                <a:lnTo>
                  <a:pt x="4006" y="6619"/>
                </a:lnTo>
                <a:lnTo>
                  <a:pt x="6678" y="5109"/>
                </a:lnTo>
                <a:lnTo>
                  <a:pt x="9494" y="4354"/>
                </a:lnTo>
                <a:lnTo>
                  <a:pt x="18670" y="4354"/>
                </a:lnTo>
                <a:lnTo>
                  <a:pt x="22764" y="6300"/>
                </a:lnTo>
                <a:lnTo>
                  <a:pt x="24738" y="10190"/>
                </a:lnTo>
                <a:lnTo>
                  <a:pt x="25900" y="12513"/>
                </a:lnTo>
                <a:lnTo>
                  <a:pt x="26481" y="16635"/>
                </a:lnTo>
                <a:lnTo>
                  <a:pt x="26481" y="29961"/>
                </a:lnTo>
                <a:lnTo>
                  <a:pt x="14555" y="34594"/>
                </a:lnTo>
                <a:lnTo>
                  <a:pt x="9930" y="41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525898" y="3918069"/>
            <a:ext cx="8715" cy="2777"/>
          </a:xfrm>
          <a:custGeom>
            <a:avLst/>
            <a:gdLst/>
            <a:ahLst/>
            <a:cxnLst/>
            <a:rect l="l" t="t" r="r" b="b"/>
            <a:pathLst>
              <a:path w="9586" h="3147">
                <a:moveTo>
                  <a:pt x="9586" y="3147"/>
                </a:moveTo>
                <a:lnTo>
                  <a:pt x="9586" y="709"/>
                </a:lnTo>
                <a:lnTo>
                  <a:pt x="5172" y="128"/>
                </a:lnTo>
                <a:lnTo>
                  <a:pt x="4865" y="0"/>
                </a:lnTo>
                <a:lnTo>
                  <a:pt x="0" y="2886"/>
                </a:lnTo>
                <a:lnTo>
                  <a:pt x="9586" y="3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510074" y="3849950"/>
            <a:ext cx="6427" cy="22479"/>
          </a:xfrm>
          <a:custGeom>
            <a:avLst/>
            <a:gdLst/>
            <a:ahLst/>
            <a:cxnLst/>
            <a:rect l="l" t="t" r="r" b="b"/>
            <a:pathLst>
              <a:path w="7070" h="25476">
                <a:moveTo>
                  <a:pt x="5023" y="0"/>
                </a:moveTo>
                <a:lnTo>
                  <a:pt x="0" y="4442"/>
                </a:lnTo>
                <a:lnTo>
                  <a:pt x="265" y="16766"/>
                </a:lnTo>
                <a:lnTo>
                  <a:pt x="1209" y="21324"/>
                </a:lnTo>
                <a:lnTo>
                  <a:pt x="2250" y="25476"/>
                </a:lnTo>
                <a:lnTo>
                  <a:pt x="4921" y="24344"/>
                </a:lnTo>
                <a:lnTo>
                  <a:pt x="7070" y="23066"/>
                </a:lnTo>
                <a:lnTo>
                  <a:pt x="5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521121" y="3885326"/>
            <a:ext cx="3594" cy="27374"/>
          </a:xfrm>
          <a:custGeom>
            <a:avLst/>
            <a:gdLst/>
            <a:ahLst/>
            <a:cxnLst/>
            <a:rect l="l" t="t" r="r" b="b"/>
            <a:pathLst>
              <a:path w="3953" h="31024">
                <a:moveTo>
                  <a:pt x="3953" y="0"/>
                </a:moveTo>
                <a:lnTo>
                  <a:pt x="0" y="30211"/>
                </a:lnTo>
                <a:lnTo>
                  <a:pt x="2526" y="31024"/>
                </a:lnTo>
                <a:lnTo>
                  <a:pt x="3953" y="28295"/>
                </a:lnTo>
                <a:lnTo>
                  <a:pt x="3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511173" y="3872430"/>
            <a:ext cx="524" cy="14865"/>
          </a:xfrm>
          <a:custGeom>
            <a:avLst/>
            <a:gdLst/>
            <a:ahLst/>
            <a:cxnLst/>
            <a:rect l="l" t="t" r="r" b="b"/>
            <a:pathLst>
              <a:path w="576" h="16847">
                <a:moveTo>
                  <a:pt x="0" y="1480"/>
                </a:moveTo>
                <a:lnTo>
                  <a:pt x="0" y="16847"/>
                </a:lnTo>
                <a:lnTo>
                  <a:pt x="576" y="16461"/>
                </a:lnTo>
                <a:lnTo>
                  <a:pt x="0" y="0"/>
                </a:lnTo>
                <a:lnTo>
                  <a:pt x="0" y="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583602" y="3848221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3"/>
                </a:lnTo>
                <a:lnTo>
                  <a:pt x="4791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3" y="5342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7"/>
                </a:lnTo>
                <a:lnTo>
                  <a:pt x="39634" y="12803"/>
                </a:lnTo>
                <a:lnTo>
                  <a:pt x="41609" y="15939"/>
                </a:lnTo>
                <a:lnTo>
                  <a:pt x="43177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3" y="10451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8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517347" y="3864091"/>
            <a:ext cx="132" cy="4213"/>
          </a:xfrm>
          <a:custGeom>
            <a:avLst/>
            <a:gdLst/>
            <a:ahLst/>
            <a:cxnLst/>
            <a:rect l="l" t="t" r="r" b="b"/>
            <a:pathLst>
              <a:path w="145" h="4775">
                <a:moveTo>
                  <a:pt x="0" y="0"/>
                </a:moveTo>
                <a:lnTo>
                  <a:pt x="145" y="4775"/>
                </a:lnTo>
                <a:lnTo>
                  <a:pt x="145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284509" y="3848913"/>
            <a:ext cx="123140" cy="71933"/>
          </a:xfrm>
          <a:custGeom>
            <a:avLst/>
            <a:gdLst/>
            <a:ahLst/>
            <a:cxnLst/>
            <a:rect l="l" t="t" r="r" b="b"/>
            <a:pathLst>
              <a:path w="135454" h="81524">
                <a:moveTo>
                  <a:pt x="122823" y="22500"/>
                </a:moveTo>
                <a:lnTo>
                  <a:pt x="121923" y="15706"/>
                </a:lnTo>
                <a:lnTo>
                  <a:pt x="120123" y="11409"/>
                </a:lnTo>
                <a:lnTo>
                  <a:pt x="116987" y="3803"/>
                </a:lnTo>
                <a:lnTo>
                  <a:pt x="110744" y="0"/>
                </a:lnTo>
                <a:lnTo>
                  <a:pt x="95645" y="0"/>
                </a:lnTo>
                <a:lnTo>
                  <a:pt x="90012" y="1799"/>
                </a:lnTo>
                <a:lnTo>
                  <a:pt x="84495" y="5399"/>
                </a:lnTo>
                <a:lnTo>
                  <a:pt x="81301" y="7490"/>
                </a:lnTo>
                <a:lnTo>
                  <a:pt x="77555" y="10713"/>
                </a:lnTo>
                <a:lnTo>
                  <a:pt x="73258" y="15067"/>
                </a:lnTo>
                <a:lnTo>
                  <a:pt x="72038" y="11293"/>
                </a:lnTo>
                <a:lnTo>
                  <a:pt x="70500" y="8303"/>
                </a:lnTo>
                <a:lnTo>
                  <a:pt x="68641" y="6096"/>
                </a:lnTo>
                <a:lnTo>
                  <a:pt x="65099" y="2032"/>
                </a:lnTo>
                <a:lnTo>
                  <a:pt x="60337" y="0"/>
                </a:lnTo>
                <a:lnTo>
                  <a:pt x="49942" y="0"/>
                </a:lnTo>
                <a:lnTo>
                  <a:pt x="45644" y="1001"/>
                </a:lnTo>
                <a:lnTo>
                  <a:pt x="41463" y="3004"/>
                </a:lnTo>
                <a:lnTo>
                  <a:pt x="37282" y="5008"/>
                </a:lnTo>
                <a:lnTo>
                  <a:pt x="32317" y="8622"/>
                </a:lnTo>
                <a:lnTo>
                  <a:pt x="26568" y="13848"/>
                </a:lnTo>
                <a:lnTo>
                  <a:pt x="26568" y="2090"/>
                </a:lnTo>
                <a:lnTo>
                  <a:pt x="25668" y="0"/>
                </a:lnTo>
                <a:lnTo>
                  <a:pt x="22938" y="986"/>
                </a:lnTo>
                <a:lnTo>
                  <a:pt x="17770" y="2961"/>
                </a:lnTo>
                <a:lnTo>
                  <a:pt x="12601" y="4935"/>
                </a:lnTo>
                <a:lnTo>
                  <a:pt x="10419" y="6125"/>
                </a:lnTo>
                <a:lnTo>
                  <a:pt x="10419" y="11177"/>
                </a:lnTo>
                <a:lnTo>
                  <a:pt x="9985" y="12399"/>
                </a:lnTo>
                <a:lnTo>
                  <a:pt x="11977" y="14748"/>
                </a:lnTo>
                <a:lnTo>
                  <a:pt x="10419" y="8796"/>
                </a:lnTo>
                <a:lnTo>
                  <a:pt x="11977" y="14748"/>
                </a:lnTo>
                <a:lnTo>
                  <a:pt x="12543" y="17564"/>
                </a:lnTo>
                <a:lnTo>
                  <a:pt x="12543" y="71943"/>
                </a:lnTo>
                <a:lnTo>
                  <a:pt x="11382" y="75311"/>
                </a:lnTo>
                <a:lnTo>
                  <a:pt x="9059" y="76995"/>
                </a:lnTo>
                <a:lnTo>
                  <a:pt x="7549" y="78098"/>
                </a:lnTo>
                <a:lnTo>
                  <a:pt x="4529" y="78853"/>
                </a:lnTo>
                <a:lnTo>
                  <a:pt x="0" y="79259"/>
                </a:lnTo>
                <a:lnTo>
                  <a:pt x="0" y="81524"/>
                </a:lnTo>
                <a:lnTo>
                  <a:pt x="39634" y="81524"/>
                </a:lnTo>
                <a:lnTo>
                  <a:pt x="39634" y="79259"/>
                </a:lnTo>
                <a:lnTo>
                  <a:pt x="34466" y="79201"/>
                </a:lnTo>
                <a:lnTo>
                  <a:pt x="31112" y="78330"/>
                </a:lnTo>
                <a:lnTo>
                  <a:pt x="29573" y="76646"/>
                </a:lnTo>
                <a:lnTo>
                  <a:pt x="28034" y="74962"/>
                </a:lnTo>
                <a:lnTo>
                  <a:pt x="27265" y="71914"/>
                </a:lnTo>
                <a:lnTo>
                  <a:pt x="27265" y="19858"/>
                </a:lnTo>
                <a:lnTo>
                  <a:pt x="29878" y="16722"/>
                </a:lnTo>
                <a:lnTo>
                  <a:pt x="32898" y="14182"/>
                </a:lnTo>
                <a:lnTo>
                  <a:pt x="36324" y="12237"/>
                </a:lnTo>
                <a:lnTo>
                  <a:pt x="39750" y="10292"/>
                </a:lnTo>
                <a:lnTo>
                  <a:pt x="43234" y="9319"/>
                </a:lnTo>
                <a:lnTo>
                  <a:pt x="52991" y="9319"/>
                </a:lnTo>
                <a:lnTo>
                  <a:pt x="57056" y="12164"/>
                </a:lnTo>
                <a:lnTo>
                  <a:pt x="58972" y="17855"/>
                </a:lnTo>
                <a:lnTo>
                  <a:pt x="60134" y="21222"/>
                </a:lnTo>
                <a:lnTo>
                  <a:pt x="60714" y="27378"/>
                </a:lnTo>
                <a:lnTo>
                  <a:pt x="60714" y="68430"/>
                </a:lnTo>
                <a:lnTo>
                  <a:pt x="59959" y="73279"/>
                </a:lnTo>
                <a:lnTo>
                  <a:pt x="58449" y="75253"/>
                </a:lnTo>
                <a:lnTo>
                  <a:pt x="56940" y="77227"/>
                </a:lnTo>
                <a:lnTo>
                  <a:pt x="53426" y="78563"/>
                </a:lnTo>
                <a:lnTo>
                  <a:pt x="47909" y="79259"/>
                </a:lnTo>
                <a:lnTo>
                  <a:pt x="47909" y="81524"/>
                </a:lnTo>
                <a:lnTo>
                  <a:pt x="87892" y="81524"/>
                </a:lnTo>
                <a:lnTo>
                  <a:pt x="87892" y="79259"/>
                </a:lnTo>
                <a:lnTo>
                  <a:pt x="82550" y="79085"/>
                </a:lnTo>
                <a:lnTo>
                  <a:pt x="79051" y="77779"/>
                </a:lnTo>
                <a:lnTo>
                  <a:pt x="77396" y="75340"/>
                </a:lnTo>
                <a:lnTo>
                  <a:pt x="75740" y="72901"/>
                </a:lnTo>
                <a:lnTo>
                  <a:pt x="74913" y="69330"/>
                </a:lnTo>
                <a:lnTo>
                  <a:pt x="74913" y="20032"/>
                </a:lnTo>
                <a:lnTo>
                  <a:pt x="78049" y="16839"/>
                </a:lnTo>
                <a:lnTo>
                  <a:pt x="80691" y="14516"/>
                </a:lnTo>
                <a:lnTo>
                  <a:pt x="82840" y="13064"/>
                </a:lnTo>
                <a:lnTo>
                  <a:pt x="86557" y="10568"/>
                </a:lnTo>
                <a:lnTo>
                  <a:pt x="90302" y="9319"/>
                </a:lnTo>
                <a:lnTo>
                  <a:pt x="100349" y="9319"/>
                </a:lnTo>
                <a:lnTo>
                  <a:pt x="104559" y="11700"/>
                </a:lnTo>
                <a:lnTo>
                  <a:pt x="106708" y="16461"/>
                </a:lnTo>
                <a:lnTo>
                  <a:pt x="107927" y="19132"/>
                </a:lnTo>
                <a:lnTo>
                  <a:pt x="108537" y="23284"/>
                </a:lnTo>
                <a:lnTo>
                  <a:pt x="108537" y="71275"/>
                </a:lnTo>
                <a:lnTo>
                  <a:pt x="107738" y="74469"/>
                </a:lnTo>
                <a:lnTo>
                  <a:pt x="106142" y="76037"/>
                </a:lnTo>
                <a:lnTo>
                  <a:pt x="104545" y="77604"/>
                </a:lnTo>
                <a:lnTo>
                  <a:pt x="101220" y="78621"/>
                </a:lnTo>
                <a:lnTo>
                  <a:pt x="96168" y="79085"/>
                </a:lnTo>
                <a:lnTo>
                  <a:pt x="96168" y="81524"/>
                </a:lnTo>
                <a:lnTo>
                  <a:pt x="135454" y="81524"/>
                </a:lnTo>
                <a:lnTo>
                  <a:pt x="135454" y="79259"/>
                </a:lnTo>
                <a:lnTo>
                  <a:pt x="130692" y="78795"/>
                </a:lnTo>
                <a:lnTo>
                  <a:pt x="127396" y="77822"/>
                </a:lnTo>
                <a:lnTo>
                  <a:pt x="125567" y="76342"/>
                </a:lnTo>
                <a:lnTo>
                  <a:pt x="123737" y="74861"/>
                </a:lnTo>
                <a:lnTo>
                  <a:pt x="122823" y="72059"/>
                </a:lnTo>
                <a:lnTo>
                  <a:pt x="122823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240530" y="3848375"/>
            <a:ext cx="33108" cy="72471"/>
          </a:xfrm>
          <a:custGeom>
            <a:avLst/>
            <a:gdLst/>
            <a:ahLst/>
            <a:cxnLst/>
            <a:rect l="l" t="t" r="r" b="b"/>
            <a:pathLst>
              <a:path w="36419" h="82134">
                <a:moveTo>
                  <a:pt x="1045" y="12571"/>
                </a:moveTo>
                <a:lnTo>
                  <a:pt x="3005" y="12237"/>
                </a:lnTo>
                <a:lnTo>
                  <a:pt x="5313" y="12019"/>
                </a:lnTo>
                <a:lnTo>
                  <a:pt x="8159" y="12019"/>
                </a:lnTo>
                <a:lnTo>
                  <a:pt x="9396" y="12798"/>
                </a:lnTo>
                <a:lnTo>
                  <a:pt x="9590" y="13645"/>
                </a:lnTo>
                <a:lnTo>
                  <a:pt x="10119" y="13253"/>
                </a:lnTo>
                <a:lnTo>
                  <a:pt x="10191" y="76429"/>
                </a:lnTo>
                <a:lnTo>
                  <a:pt x="36419" y="82134"/>
                </a:lnTo>
                <a:lnTo>
                  <a:pt x="31715" y="79114"/>
                </a:lnTo>
                <a:lnTo>
                  <a:pt x="28507" y="78011"/>
                </a:lnTo>
                <a:lnTo>
                  <a:pt x="26794" y="76385"/>
                </a:lnTo>
                <a:lnTo>
                  <a:pt x="27265" y="2264"/>
                </a:lnTo>
                <a:lnTo>
                  <a:pt x="26393" y="0"/>
                </a:lnTo>
                <a:lnTo>
                  <a:pt x="24079" y="1047"/>
                </a:lnTo>
                <a:lnTo>
                  <a:pt x="24297" y="13238"/>
                </a:lnTo>
                <a:lnTo>
                  <a:pt x="25081" y="74759"/>
                </a:lnTo>
                <a:lnTo>
                  <a:pt x="24718" y="4209"/>
                </a:lnTo>
                <a:lnTo>
                  <a:pt x="24834" y="2525"/>
                </a:lnTo>
                <a:lnTo>
                  <a:pt x="24718" y="4209"/>
                </a:lnTo>
                <a:lnTo>
                  <a:pt x="25081" y="74759"/>
                </a:lnTo>
                <a:lnTo>
                  <a:pt x="24834" y="2003"/>
                </a:lnTo>
                <a:lnTo>
                  <a:pt x="24485" y="7054"/>
                </a:lnTo>
                <a:lnTo>
                  <a:pt x="24398" y="10713"/>
                </a:lnTo>
                <a:lnTo>
                  <a:pt x="24485" y="7054"/>
                </a:lnTo>
                <a:lnTo>
                  <a:pt x="24834" y="2003"/>
                </a:lnTo>
                <a:lnTo>
                  <a:pt x="25081" y="74759"/>
                </a:lnTo>
                <a:lnTo>
                  <a:pt x="12804" y="67327"/>
                </a:lnTo>
                <a:lnTo>
                  <a:pt x="12804" y="71972"/>
                </a:lnTo>
                <a:lnTo>
                  <a:pt x="12267" y="18189"/>
                </a:lnTo>
                <a:lnTo>
                  <a:pt x="11933" y="75006"/>
                </a:lnTo>
                <a:lnTo>
                  <a:pt x="11193" y="15721"/>
                </a:lnTo>
                <a:lnTo>
                  <a:pt x="13676" y="5138"/>
                </a:lnTo>
                <a:lnTo>
                  <a:pt x="24224" y="70898"/>
                </a:lnTo>
                <a:lnTo>
                  <a:pt x="23316" y="1393"/>
                </a:lnTo>
                <a:lnTo>
                  <a:pt x="20325" y="2641"/>
                </a:lnTo>
                <a:lnTo>
                  <a:pt x="17421" y="3745"/>
                </a:lnTo>
                <a:lnTo>
                  <a:pt x="16086" y="4267"/>
                </a:lnTo>
                <a:lnTo>
                  <a:pt x="15252" y="1829"/>
                </a:lnTo>
                <a:lnTo>
                  <a:pt x="13393" y="2061"/>
                </a:lnTo>
                <a:lnTo>
                  <a:pt x="11114" y="2235"/>
                </a:lnTo>
                <a:lnTo>
                  <a:pt x="10191" y="6358"/>
                </a:lnTo>
                <a:lnTo>
                  <a:pt x="8995" y="11047"/>
                </a:lnTo>
                <a:lnTo>
                  <a:pt x="6614" y="8898"/>
                </a:lnTo>
                <a:lnTo>
                  <a:pt x="4422" y="8378"/>
                </a:lnTo>
                <a:lnTo>
                  <a:pt x="3310" y="8767"/>
                </a:lnTo>
                <a:lnTo>
                  <a:pt x="0" y="9929"/>
                </a:lnTo>
                <a:lnTo>
                  <a:pt x="0" y="12803"/>
                </a:lnTo>
                <a:lnTo>
                  <a:pt x="1045" y="12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101121" y="3848375"/>
            <a:ext cx="53849" cy="72471"/>
          </a:xfrm>
          <a:custGeom>
            <a:avLst/>
            <a:gdLst/>
            <a:ahLst/>
            <a:cxnLst/>
            <a:rect l="l" t="t" r="r" b="b"/>
            <a:pathLst>
              <a:path w="59234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4" y="11787"/>
                </a:lnTo>
                <a:lnTo>
                  <a:pt x="59234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1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941395" y="3813407"/>
            <a:ext cx="58916" cy="107439"/>
          </a:xfrm>
          <a:custGeom>
            <a:avLst/>
            <a:gdLst/>
            <a:ahLst/>
            <a:cxnLst/>
            <a:rect l="l" t="t" r="r" b="b"/>
            <a:pathLst>
              <a:path w="64808" h="121764">
                <a:moveTo>
                  <a:pt x="32578" y="7316"/>
                </a:move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4"/>
                </a:lnTo>
                <a:lnTo>
                  <a:pt x="48955" y="11758"/>
                </a:lnTo>
                <a:lnTo>
                  <a:pt x="50639" y="14313"/>
                </a:lnTo>
                <a:lnTo>
                  <a:pt x="52091" y="16098"/>
                </a:lnTo>
                <a:lnTo>
                  <a:pt x="53310" y="17114"/>
                </a:lnTo>
                <a:lnTo>
                  <a:pt x="55981" y="18639"/>
                </a:lnTo>
                <a:lnTo>
                  <a:pt x="59640" y="18639"/>
                </a:lnTo>
                <a:lnTo>
                  <a:pt x="61324" y="17884"/>
                </a:lnTo>
                <a:lnTo>
                  <a:pt x="62718" y="16374"/>
                </a:lnTo>
                <a:lnTo>
                  <a:pt x="64112" y="14864"/>
                </a:lnTo>
                <a:lnTo>
                  <a:pt x="64808" y="13152"/>
                </a:lnTo>
                <a:lnTo>
                  <a:pt x="64808" y="7809"/>
                </a:lnTo>
                <a:lnTo>
                  <a:pt x="62791" y="5081"/>
                </a:lnTo>
                <a:lnTo>
                  <a:pt x="58754" y="3048"/>
                </a:lnTo>
                <a:lnTo>
                  <a:pt x="54718" y="1016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8" y="24533"/>
                </a:lnTo>
                <a:lnTo>
                  <a:pt x="15069" y="32284"/>
                </a:lnTo>
                <a:lnTo>
                  <a:pt x="15069" y="41459"/>
                </a:lnTo>
                <a:lnTo>
                  <a:pt x="174" y="41459"/>
                </a:lnTo>
                <a:lnTo>
                  <a:pt x="174" y="47294"/>
                </a:lnTo>
                <a:lnTo>
                  <a:pt x="15069" y="47294"/>
                </a:lnTo>
                <a:lnTo>
                  <a:pt x="15069" y="109657"/>
                </a:lnTo>
                <a:lnTo>
                  <a:pt x="14097" y="113881"/>
                </a:lnTo>
                <a:lnTo>
                  <a:pt x="12151" y="115885"/>
                </a:lnTo>
                <a:lnTo>
                  <a:pt x="10206" y="117888"/>
                </a:lnTo>
                <a:lnTo>
                  <a:pt x="6155" y="119035"/>
                </a:lnTo>
                <a:lnTo>
                  <a:pt x="0" y="119325"/>
                </a:lnTo>
                <a:lnTo>
                  <a:pt x="0" y="121764"/>
                </a:lnTo>
                <a:lnTo>
                  <a:pt x="46429" y="121764"/>
                </a:lnTo>
                <a:lnTo>
                  <a:pt x="46429" y="119325"/>
                </a:lnTo>
                <a:lnTo>
                  <a:pt x="38937" y="118802"/>
                </a:lnTo>
                <a:lnTo>
                  <a:pt x="34306" y="117627"/>
                </a:lnTo>
                <a:lnTo>
                  <a:pt x="32535" y="115798"/>
                </a:lnTo>
                <a:lnTo>
                  <a:pt x="30763" y="113968"/>
                </a:lnTo>
                <a:lnTo>
                  <a:pt x="29878" y="109773"/>
                </a:lnTo>
                <a:lnTo>
                  <a:pt x="29878" y="47294"/>
                </a:lnTo>
                <a:lnTo>
                  <a:pt x="51568" y="47294"/>
                </a:lnTo>
                <a:lnTo>
                  <a:pt x="51568" y="41459"/>
                </a:lnTo>
                <a:lnTo>
                  <a:pt x="29704" y="41459"/>
                </a:lnTo>
                <a:lnTo>
                  <a:pt x="29704" y="17042"/>
                </a:lnTo>
                <a:lnTo>
                  <a:pt x="30139" y="13994"/>
                </a:lnTo>
                <a:lnTo>
                  <a:pt x="31010" y="11671"/>
                </a:lnTo>
                <a:lnTo>
                  <a:pt x="32578" y="7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140656" y="4006401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7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126745" y="4006151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9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6" y="60217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196963" y="3970801"/>
            <a:ext cx="75705" cy="108899"/>
          </a:xfrm>
          <a:custGeom>
            <a:avLst/>
            <a:gdLst/>
            <a:ahLst/>
            <a:cxnLst/>
            <a:rect l="l" t="t" r="r" b="b"/>
            <a:pathLst>
              <a:path w="83276" h="123419">
                <a:moveTo>
                  <a:pt x="54341" y="52186"/>
                </a:moveTo>
                <a:lnTo>
                  <a:pt x="56359" y="57514"/>
                </a:lnTo>
                <a:lnTo>
                  <a:pt x="56359" y="104808"/>
                </a:lnTo>
                <a:lnTo>
                  <a:pt x="54965" y="107334"/>
                </a:lnTo>
                <a:lnTo>
                  <a:pt x="52178" y="110005"/>
                </a:lnTo>
                <a:lnTo>
                  <a:pt x="49390" y="112677"/>
                </a:lnTo>
                <a:lnTo>
                  <a:pt x="45732" y="114012"/>
                </a:lnTo>
                <a:lnTo>
                  <a:pt x="32607" y="114012"/>
                </a:lnTo>
                <a:lnTo>
                  <a:pt x="26147" y="110354"/>
                </a:lnTo>
                <a:lnTo>
                  <a:pt x="21820" y="103037"/>
                </a:lnTo>
                <a:lnTo>
                  <a:pt x="16900" y="91095"/>
                </a:lnTo>
                <a:lnTo>
                  <a:pt x="15331" y="78040"/>
                </a:lnTo>
                <a:lnTo>
                  <a:pt x="15331" y="68575"/>
                </a:lnTo>
                <a:lnTo>
                  <a:pt x="17363" y="60606"/>
                </a:lnTo>
                <a:lnTo>
                  <a:pt x="21428" y="54131"/>
                </a:lnTo>
                <a:lnTo>
                  <a:pt x="25493" y="47657"/>
                </a:lnTo>
                <a:lnTo>
                  <a:pt x="21168" y="43997"/>
                </a:lnTo>
                <a:lnTo>
                  <a:pt x="11019" y="52999"/>
                </a:lnTo>
                <a:lnTo>
                  <a:pt x="6055" y="60366"/>
                </a:lnTo>
                <a:lnTo>
                  <a:pt x="1513" y="72169"/>
                </a:lnTo>
                <a:lnTo>
                  <a:pt x="0" y="85443"/>
                </a:lnTo>
                <a:lnTo>
                  <a:pt x="83" y="88276"/>
                </a:lnTo>
                <a:lnTo>
                  <a:pt x="2755" y="100861"/>
                </a:lnTo>
                <a:lnTo>
                  <a:pt x="9190" y="111965"/>
                </a:lnTo>
                <a:lnTo>
                  <a:pt x="20325" y="120806"/>
                </a:lnTo>
                <a:lnTo>
                  <a:pt x="33188" y="123419"/>
                </a:lnTo>
                <a:lnTo>
                  <a:pt x="38763" y="123419"/>
                </a:lnTo>
                <a:lnTo>
                  <a:pt x="43670" y="122112"/>
                </a:lnTo>
                <a:lnTo>
                  <a:pt x="47909" y="119499"/>
                </a:lnTo>
                <a:lnTo>
                  <a:pt x="50290" y="117989"/>
                </a:lnTo>
                <a:lnTo>
                  <a:pt x="53107" y="115464"/>
                </a:lnTo>
                <a:lnTo>
                  <a:pt x="56359" y="111922"/>
                </a:lnTo>
                <a:lnTo>
                  <a:pt x="56359" y="122635"/>
                </a:lnTo>
                <a:lnTo>
                  <a:pt x="56969" y="123419"/>
                </a:lnTo>
                <a:lnTo>
                  <a:pt x="70645" y="118280"/>
                </a:lnTo>
                <a:lnTo>
                  <a:pt x="78717" y="115493"/>
                </a:lnTo>
                <a:lnTo>
                  <a:pt x="82927" y="114041"/>
                </a:lnTo>
                <a:lnTo>
                  <a:pt x="83276" y="113925"/>
                </a:lnTo>
                <a:lnTo>
                  <a:pt x="83276" y="111051"/>
                </a:lnTo>
                <a:lnTo>
                  <a:pt x="81359" y="111268"/>
                </a:lnTo>
                <a:lnTo>
                  <a:pt x="75436" y="111312"/>
                </a:lnTo>
                <a:lnTo>
                  <a:pt x="72968" y="110557"/>
                </a:lnTo>
                <a:lnTo>
                  <a:pt x="72039" y="109047"/>
                </a:lnTo>
                <a:lnTo>
                  <a:pt x="71109" y="107537"/>
                </a:lnTo>
                <a:lnTo>
                  <a:pt x="70645" y="104896"/>
                </a:lnTo>
                <a:lnTo>
                  <a:pt x="70645" y="101121"/>
                </a:lnTo>
                <a:lnTo>
                  <a:pt x="70819" y="29962"/>
                </a:lnTo>
                <a:lnTo>
                  <a:pt x="70906" y="19553"/>
                </a:lnTo>
                <a:lnTo>
                  <a:pt x="71022" y="12629"/>
                </a:lnTo>
                <a:lnTo>
                  <a:pt x="71255" y="174"/>
                </a:lnTo>
                <a:lnTo>
                  <a:pt x="70732" y="0"/>
                </a:lnTo>
                <a:lnTo>
                  <a:pt x="68583" y="813"/>
                </a:lnTo>
                <a:lnTo>
                  <a:pt x="67044" y="1364"/>
                </a:lnTo>
                <a:lnTo>
                  <a:pt x="66115" y="1654"/>
                </a:lnTo>
                <a:lnTo>
                  <a:pt x="64141" y="2351"/>
                </a:lnTo>
                <a:lnTo>
                  <a:pt x="61847" y="3077"/>
                </a:lnTo>
                <a:lnTo>
                  <a:pt x="59234" y="3832"/>
                </a:lnTo>
                <a:lnTo>
                  <a:pt x="56620" y="4587"/>
                </a:lnTo>
                <a:lnTo>
                  <a:pt x="54007" y="5313"/>
                </a:lnTo>
                <a:lnTo>
                  <a:pt x="51394" y="6009"/>
                </a:lnTo>
                <a:lnTo>
                  <a:pt x="44251" y="7838"/>
                </a:lnTo>
                <a:lnTo>
                  <a:pt x="44251" y="10713"/>
                </a:lnTo>
                <a:lnTo>
                  <a:pt x="46051" y="10539"/>
                </a:lnTo>
                <a:lnTo>
                  <a:pt x="47735" y="10364"/>
                </a:lnTo>
                <a:lnTo>
                  <a:pt x="49564" y="10277"/>
                </a:lnTo>
                <a:lnTo>
                  <a:pt x="52526" y="10277"/>
                </a:lnTo>
                <a:lnTo>
                  <a:pt x="54399" y="10945"/>
                </a:lnTo>
                <a:lnTo>
                  <a:pt x="55967" y="13616"/>
                </a:lnTo>
                <a:lnTo>
                  <a:pt x="56359" y="16055"/>
                </a:lnTo>
                <a:lnTo>
                  <a:pt x="56359" y="47294"/>
                </a:lnTo>
                <a:lnTo>
                  <a:pt x="54210" y="45146"/>
                </a:lnTo>
                <a:lnTo>
                  <a:pt x="51974" y="43462"/>
                </a:lnTo>
                <a:lnTo>
                  <a:pt x="49652" y="42242"/>
                </a:lnTo>
                <a:lnTo>
                  <a:pt x="46109" y="40384"/>
                </a:lnTo>
                <a:lnTo>
                  <a:pt x="42218" y="39455"/>
                </a:lnTo>
                <a:lnTo>
                  <a:pt x="37979" y="39455"/>
                </a:lnTo>
                <a:lnTo>
                  <a:pt x="33060" y="39794"/>
                </a:lnTo>
                <a:lnTo>
                  <a:pt x="38502" y="44420"/>
                </a:lnTo>
                <a:lnTo>
                  <a:pt x="42334" y="44420"/>
                </a:lnTo>
                <a:lnTo>
                  <a:pt x="46269" y="45973"/>
                </a:lnTo>
                <a:lnTo>
                  <a:pt x="50305" y="49080"/>
                </a:lnTo>
                <a:lnTo>
                  <a:pt x="54341" y="5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216207" y="4005913"/>
            <a:ext cx="15757" cy="6938"/>
          </a:xfrm>
          <a:custGeom>
            <a:avLst/>
            <a:gdLst/>
            <a:ahLst/>
            <a:cxnLst/>
            <a:rect l="l" t="t" r="r" b="b"/>
            <a:pathLst>
              <a:path w="17333" h="7863">
                <a:moveTo>
                  <a:pt x="11892" y="0"/>
                </a:moveTo>
                <a:lnTo>
                  <a:pt x="0" y="4202"/>
                </a:lnTo>
                <a:lnTo>
                  <a:pt x="4325" y="7863"/>
                </a:lnTo>
                <a:lnTo>
                  <a:pt x="10016" y="4626"/>
                </a:lnTo>
                <a:lnTo>
                  <a:pt x="17333" y="4626"/>
                </a:lnTo>
                <a:lnTo>
                  <a:pt x="1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359381" y="4006151"/>
            <a:ext cx="72062" cy="72634"/>
          </a:xfrm>
          <a:custGeom>
            <a:avLst/>
            <a:gdLst/>
            <a:ahLst/>
            <a:cxnLst/>
            <a:rect l="l" t="t" r="r" b="b"/>
            <a:pathLst>
              <a:path w="79268" h="82318">
                <a:moveTo>
                  <a:pt x="68293" y="71595"/>
                </a:moveTo>
                <a:lnTo>
                  <a:pt x="72385" y="66071"/>
                </a:lnTo>
                <a:lnTo>
                  <a:pt x="77548" y="54475"/>
                </a:lnTo>
                <a:lnTo>
                  <a:pt x="79268" y="41459"/>
                </a:lnTo>
                <a:lnTo>
                  <a:pt x="78764" y="33852"/>
                </a:lnTo>
                <a:lnTo>
                  <a:pt x="75117" y="21421"/>
                </a:lnTo>
                <a:lnTo>
                  <a:pt x="67944" y="11322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1"/>
                </a:lnTo>
                <a:lnTo>
                  <a:pt x="11019" y="11975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4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0"/>
                </a:lnTo>
                <a:lnTo>
                  <a:pt x="21399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4"/>
                </a:lnTo>
                <a:lnTo>
                  <a:pt x="28368" y="6735"/>
                </a:lnTo>
                <a:lnTo>
                  <a:pt x="32346" y="5225"/>
                </a:lnTo>
                <a:lnTo>
                  <a:pt x="45412" y="5225"/>
                </a:lnTo>
                <a:lnTo>
                  <a:pt x="51887" y="9667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10" y="64481"/>
                </a:lnTo>
                <a:lnTo>
                  <a:pt x="57796" y="70462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380565" y="4064406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1" y="10422"/>
                </a:lnTo>
                <a:lnTo>
                  <a:pt x="25972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314768" y="3987170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10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478690" y="4005768"/>
            <a:ext cx="63035" cy="73931"/>
          </a:xfrm>
          <a:custGeom>
            <a:avLst/>
            <a:gdLst/>
            <a:ahLst/>
            <a:cxnLst/>
            <a:rect l="l" t="t" r="r" b="b"/>
            <a:pathLst>
              <a:path w="69338" h="83789">
                <a:moveTo>
                  <a:pt x="21547" y="4646"/>
                </a:moveTo>
                <a:lnTo>
                  <a:pt x="11411" y="12977"/>
                </a:lnTo>
                <a:lnTo>
                  <a:pt x="6743" y="19250"/>
                </a:lnTo>
                <a:lnTo>
                  <a:pt x="1685" y="30871"/>
                </a:lnTo>
                <a:lnTo>
                  <a:pt x="0" y="43985"/>
                </a:lnTo>
                <a:lnTo>
                  <a:pt x="332" y="50295"/>
                </a:lnTo>
                <a:lnTo>
                  <a:pt x="3628" y="62979"/>
                </a:lnTo>
                <a:lnTo>
                  <a:pt x="10453" y="73075"/>
                </a:lnTo>
                <a:lnTo>
                  <a:pt x="22111" y="81294"/>
                </a:lnTo>
                <a:lnTo>
                  <a:pt x="34495" y="83789"/>
                </a:lnTo>
                <a:lnTo>
                  <a:pt x="36162" y="83746"/>
                </a:lnTo>
                <a:lnTo>
                  <a:pt x="48254" y="80506"/>
                </a:lnTo>
                <a:lnTo>
                  <a:pt x="58885" y="72117"/>
                </a:lnTo>
                <a:lnTo>
                  <a:pt x="62544" y="68053"/>
                </a:lnTo>
                <a:lnTo>
                  <a:pt x="66028" y="62537"/>
                </a:lnTo>
                <a:lnTo>
                  <a:pt x="69338" y="55569"/>
                </a:lnTo>
                <a:lnTo>
                  <a:pt x="66899" y="54088"/>
                </a:lnTo>
                <a:lnTo>
                  <a:pt x="63531" y="59024"/>
                </a:lnTo>
                <a:lnTo>
                  <a:pt x="60511" y="62624"/>
                </a:lnTo>
                <a:lnTo>
                  <a:pt x="57840" y="64888"/>
                </a:lnTo>
                <a:lnTo>
                  <a:pt x="53136" y="68837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5" y="60359"/>
                </a:lnTo>
                <a:lnTo>
                  <a:pt x="16361" y="53391"/>
                </a:lnTo>
                <a:lnTo>
                  <a:pt x="13850" y="45523"/>
                </a:lnTo>
                <a:lnTo>
                  <a:pt x="13850" y="27174"/>
                </a:lnTo>
                <a:lnTo>
                  <a:pt x="16129" y="19495"/>
                </a:lnTo>
                <a:lnTo>
                  <a:pt x="20688" y="13718"/>
                </a:lnTo>
                <a:lnTo>
                  <a:pt x="25247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8" y="5661"/>
                </a:lnTo>
                <a:lnTo>
                  <a:pt x="45035" y="6880"/>
                </a:lnTo>
                <a:lnTo>
                  <a:pt x="46893" y="8158"/>
                </a:lnTo>
                <a:lnTo>
                  <a:pt x="48200" y="10335"/>
                </a:lnTo>
                <a:lnTo>
                  <a:pt x="48955" y="13413"/>
                </a:lnTo>
                <a:lnTo>
                  <a:pt x="50000" y="17593"/>
                </a:lnTo>
                <a:lnTo>
                  <a:pt x="50697" y="20264"/>
                </a:lnTo>
                <a:lnTo>
                  <a:pt x="51815" y="22297"/>
                </a:lnTo>
                <a:lnTo>
                  <a:pt x="53354" y="23690"/>
                </a:lnTo>
                <a:lnTo>
                  <a:pt x="54893" y="25084"/>
                </a:lnTo>
                <a:lnTo>
                  <a:pt x="56678" y="25781"/>
                </a:lnTo>
                <a:lnTo>
                  <a:pt x="61498" y="25781"/>
                </a:lnTo>
                <a:lnTo>
                  <a:pt x="63560" y="24953"/>
                </a:lnTo>
                <a:lnTo>
                  <a:pt x="64896" y="23298"/>
                </a:lnTo>
                <a:lnTo>
                  <a:pt x="66231" y="21644"/>
                </a:lnTo>
                <a:lnTo>
                  <a:pt x="66899" y="19858"/>
                </a:lnTo>
                <a:lnTo>
                  <a:pt x="66899" y="13471"/>
                </a:lnTo>
                <a:lnTo>
                  <a:pt x="64271" y="9363"/>
                </a:lnTo>
                <a:lnTo>
                  <a:pt x="59016" y="5617"/>
                </a:lnTo>
                <a:lnTo>
                  <a:pt x="53760" y="1872"/>
                </a:lnTo>
                <a:lnTo>
                  <a:pt x="47503" y="0"/>
                </a:lnTo>
                <a:lnTo>
                  <a:pt x="40244" y="0"/>
                </a:lnTo>
                <a:lnTo>
                  <a:pt x="33623" y="502"/>
                </a:lnTo>
                <a:lnTo>
                  <a:pt x="21547" y="4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611752" y="4006401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597841" y="4006151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6" y="60217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670118" y="4005384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6"/>
                </a:moveTo>
                <a:lnTo>
                  <a:pt x="0" y="70636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0"/>
                </a:lnTo>
                <a:lnTo>
                  <a:pt x="15505" y="52665"/>
                </a:lnTo>
                <a:lnTo>
                  <a:pt x="19686" y="46800"/>
                </a:lnTo>
                <a:lnTo>
                  <a:pt x="28049" y="41632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6"/>
                </a:lnTo>
                <a:lnTo>
                  <a:pt x="44599" y="65236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6"/>
                </a:lnTo>
                <a:lnTo>
                  <a:pt x="45035" y="74179"/>
                </a:lnTo>
                <a:lnTo>
                  <a:pt x="46008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90" y="80304"/>
                </a:lnTo>
                <a:lnTo>
                  <a:pt x="68438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2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0"/>
                </a:lnTo>
                <a:lnTo>
                  <a:pt x="55836" y="10974"/>
                </a:lnTo>
                <a:lnTo>
                  <a:pt x="47103" y="2742"/>
                </a:lnTo>
                <a:lnTo>
                  <a:pt x="32927" y="0"/>
                </a:lnTo>
                <a:lnTo>
                  <a:pt x="23229" y="0"/>
                </a:lnTo>
                <a:lnTo>
                  <a:pt x="15868" y="2220"/>
                </a:lnTo>
                <a:lnTo>
                  <a:pt x="10845" y="6662"/>
                </a:lnTo>
                <a:lnTo>
                  <a:pt x="5821" y="11104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4"/>
                </a:lnTo>
                <a:lnTo>
                  <a:pt x="5401" y="25127"/>
                </a:lnTo>
                <a:lnTo>
                  <a:pt x="6794" y="26840"/>
                </a:lnTo>
                <a:lnTo>
                  <a:pt x="8798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7" y="5109"/>
                </a:lnTo>
                <a:lnTo>
                  <a:pt x="27613" y="4354"/>
                </a:lnTo>
                <a:lnTo>
                  <a:pt x="36789" y="4354"/>
                </a:lnTo>
                <a:lnTo>
                  <a:pt x="40883" y="6300"/>
                </a:lnTo>
                <a:lnTo>
                  <a:pt x="42857" y="10190"/>
                </a:lnTo>
                <a:lnTo>
                  <a:pt x="44019" y="12513"/>
                </a:lnTo>
                <a:lnTo>
                  <a:pt x="44599" y="16635"/>
                </a:lnTo>
                <a:lnTo>
                  <a:pt x="44599" y="29961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685799" y="4065737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8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8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735665" y="3987169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3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8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6" y="29177"/>
                </a:lnTo>
                <a:lnTo>
                  <a:pt x="43206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5"/>
                </a:lnTo>
                <a:lnTo>
                  <a:pt x="13313" y="14269"/>
                </a:lnTo>
                <a:lnTo>
                  <a:pt x="11541" y="16330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8"/>
                </a:lnTo>
                <a:lnTo>
                  <a:pt x="871" y="29177"/>
                </a:lnTo>
                <a:lnTo>
                  <a:pt x="10365" y="29177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793240" y="4006401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779329" y="4006151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9" y="32575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907682" y="4096466"/>
            <a:ext cx="44016" cy="16049"/>
          </a:xfrm>
          <a:custGeom>
            <a:avLst/>
            <a:gdLst/>
            <a:ahLst/>
            <a:cxnLst/>
            <a:rect l="l" t="t" r="r" b="b"/>
            <a:pathLst>
              <a:path w="48418" h="18189">
                <a:moveTo>
                  <a:pt x="28499" y="8347"/>
                </a:moveTo>
                <a:lnTo>
                  <a:pt x="11774" y="8347"/>
                </a:lnTo>
                <a:lnTo>
                  <a:pt x="5487" y="7417"/>
                </a:lnTo>
                <a:lnTo>
                  <a:pt x="0" y="5559"/>
                </a:lnTo>
                <a:lnTo>
                  <a:pt x="449" y="18189"/>
                </a:lnTo>
                <a:lnTo>
                  <a:pt x="9973" y="18189"/>
                </a:lnTo>
                <a:lnTo>
                  <a:pt x="16517" y="17831"/>
                </a:lnTo>
                <a:lnTo>
                  <a:pt x="28820" y="15196"/>
                </a:lnTo>
                <a:lnTo>
                  <a:pt x="41028" y="10001"/>
                </a:lnTo>
                <a:lnTo>
                  <a:pt x="42590" y="9132"/>
                </a:lnTo>
                <a:lnTo>
                  <a:pt x="48418" y="0"/>
                </a:lnTo>
                <a:lnTo>
                  <a:pt x="42378" y="3338"/>
                </a:lnTo>
                <a:lnTo>
                  <a:pt x="36338" y="6677"/>
                </a:lnTo>
                <a:lnTo>
                  <a:pt x="28499" y="8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895289" y="4005768"/>
            <a:ext cx="65173" cy="48800"/>
          </a:xfrm>
          <a:custGeom>
            <a:avLst/>
            <a:gdLst/>
            <a:ahLst/>
            <a:cxnLst/>
            <a:rect l="l" t="t" r="r" b="b"/>
            <a:pathLst>
              <a:path w="71690" h="55307">
                <a:moveTo>
                  <a:pt x="71690" y="12803"/>
                </a:moveTo>
                <a:lnTo>
                  <a:pt x="71690" y="5748"/>
                </a:lnTo>
                <a:lnTo>
                  <a:pt x="67756" y="5792"/>
                </a:lnTo>
                <a:lnTo>
                  <a:pt x="65288" y="5879"/>
                </a:lnTo>
                <a:lnTo>
                  <a:pt x="62820" y="5966"/>
                </a:lnTo>
                <a:lnTo>
                  <a:pt x="55052" y="6009"/>
                </a:lnTo>
                <a:lnTo>
                  <a:pt x="50145" y="5008"/>
                </a:lnTo>
                <a:lnTo>
                  <a:pt x="45035" y="3004"/>
                </a:lnTo>
                <a:lnTo>
                  <a:pt x="39924" y="1001"/>
                </a:lnTo>
                <a:lnTo>
                  <a:pt x="35250" y="0"/>
                </a:lnTo>
                <a:lnTo>
                  <a:pt x="21138" y="0"/>
                </a:lnTo>
                <a:lnTo>
                  <a:pt x="13501" y="3048"/>
                </a:lnTo>
                <a:lnTo>
                  <a:pt x="8101" y="9145"/>
                </a:lnTo>
                <a:lnTo>
                  <a:pt x="2700" y="15242"/>
                </a:lnTo>
                <a:lnTo>
                  <a:pt x="0" y="21687"/>
                </a:lnTo>
                <a:lnTo>
                  <a:pt x="0" y="34055"/>
                </a:lnTo>
                <a:lnTo>
                  <a:pt x="1466" y="39078"/>
                </a:lnTo>
                <a:lnTo>
                  <a:pt x="4399" y="43549"/>
                </a:lnTo>
                <a:lnTo>
                  <a:pt x="7331" y="48020"/>
                </a:lnTo>
                <a:lnTo>
                  <a:pt x="11440" y="51127"/>
                </a:lnTo>
                <a:lnTo>
                  <a:pt x="16725" y="52869"/>
                </a:lnTo>
                <a:lnTo>
                  <a:pt x="19947" y="42678"/>
                </a:lnTo>
                <a:lnTo>
                  <a:pt x="16521" y="37046"/>
                </a:lnTo>
                <a:lnTo>
                  <a:pt x="14808" y="30687"/>
                </a:lnTo>
                <a:lnTo>
                  <a:pt x="14808" y="19422"/>
                </a:lnTo>
                <a:lnTo>
                  <a:pt x="15360" y="15910"/>
                </a:lnTo>
                <a:lnTo>
                  <a:pt x="16463" y="13064"/>
                </a:lnTo>
                <a:lnTo>
                  <a:pt x="18612" y="7664"/>
                </a:lnTo>
                <a:lnTo>
                  <a:pt x="22532" y="4964"/>
                </a:lnTo>
                <a:lnTo>
                  <a:pt x="34785" y="4964"/>
                </a:lnTo>
                <a:lnTo>
                  <a:pt x="39474" y="8419"/>
                </a:lnTo>
                <a:lnTo>
                  <a:pt x="42291" y="15329"/>
                </a:lnTo>
                <a:lnTo>
                  <a:pt x="45107" y="22239"/>
                </a:lnTo>
                <a:lnTo>
                  <a:pt x="46516" y="28452"/>
                </a:lnTo>
                <a:lnTo>
                  <a:pt x="46516" y="40878"/>
                </a:lnTo>
                <a:lnTo>
                  <a:pt x="44774" y="45726"/>
                </a:lnTo>
                <a:lnTo>
                  <a:pt x="41289" y="48513"/>
                </a:lnTo>
                <a:lnTo>
                  <a:pt x="39141" y="50256"/>
                </a:lnTo>
                <a:lnTo>
                  <a:pt x="36469" y="51127"/>
                </a:lnTo>
                <a:lnTo>
                  <a:pt x="27816" y="51127"/>
                </a:lnTo>
                <a:lnTo>
                  <a:pt x="23374" y="48310"/>
                </a:lnTo>
                <a:lnTo>
                  <a:pt x="20615" y="54523"/>
                </a:lnTo>
                <a:lnTo>
                  <a:pt x="22299" y="54523"/>
                </a:lnTo>
                <a:lnTo>
                  <a:pt x="26074" y="55046"/>
                </a:lnTo>
                <a:lnTo>
                  <a:pt x="28687" y="55307"/>
                </a:lnTo>
                <a:lnTo>
                  <a:pt x="39431" y="55307"/>
                </a:lnTo>
                <a:lnTo>
                  <a:pt x="46820" y="52535"/>
                </a:lnTo>
                <a:lnTo>
                  <a:pt x="52308" y="46989"/>
                </a:lnTo>
                <a:lnTo>
                  <a:pt x="57796" y="41444"/>
                </a:lnTo>
                <a:lnTo>
                  <a:pt x="60540" y="35362"/>
                </a:lnTo>
                <a:lnTo>
                  <a:pt x="60540" y="25723"/>
                </a:lnTo>
                <a:lnTo>
                  <a:pt x="60047" y="22529"/>
                </a:lnTo>
                <a:lnTo>
                  <a:pt x="59059" y="19161"/>
                </a:lnTo>
                <a:lnTo>
                  <a:pt x="58479" y="17361"/>
                </a:lnTo>
                <a:lnTo>
                  <a:pt x="57666" y="15242"/>
                </a:lnTo>
                <a:lnTo>
                  <a:pt x="56620" y="12803"/>
                </a:lnTo>
                <a:lnTo>
                  <a:pt x="71690" y="12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888559" y="4043426"/>
            <a:ext cx="70399" cy="69089"/>
          </a:xfrm>
          <a:custGeom>
            <a:avLst/>
            <a:gdLst/>
            <a:ahLst/>
            <a:cxnLst/>
            <a:rect l="l" t="t" r="r" b="b"/>
            <a:pathLst>
              <a:path w="77439" h="78301">
                <a:moveTo>
                  <a:pt x="20281" y="18958"/>
                </a:moveTo>
                <a:lnTo>
                  <a:pt x="23040" y="16113"/>
                </a:lnTo>
                <a:lnTo>
                  <a:pt x="25798" y="13267"/>
                </a:lnTo>
                <a:lnTo>
                  <a:pt x="28019" y="11845"/>
                </a:lnTo>
                <a:lnTo>
                  <a:pt x="30778" y="5632"/>
                </a:lnTo>
                <a:lnTo>
                  <a:pt x="27352" y="0"/>
                </a:lnTo>
                <a:lnTo>
                  <a:pt x="24129" y="10190"/>
                </a:lnTo>
                <a:lnTo>
                  <a:pt x="17567" y="15997"/>
                </a:lnTo>
                <a:lnTo>
                  <a:pt x="13284" y="20192"/>
                </a:lnTo>
                <a:lnTo>
                  <a:pt x="11280" y="22776"/>
                </a:lnTo>
                <a:lnTo>
                  <a:pt x="9277" y="25360"/>
                </a:lnTo>
                <a:lnTo>
                  <a:pt x="8275" y="27726"/>
                </a:lnTo>
                <a:lnTo>
                  <a:pt x="8275" y="32197"/>
                </a:lnTo>
                <a:lnTo>
                  <a:pt x="9436" y="34258"/>
                </a:lnTo>
                <a:lnTo>
                  <a:pt x="11759" y="36058"/>
                </a:lnTo>
                <a:lnTo>
                  <a:pt x="13095" y="37046"/>
                </a:lnTo>
                <a:lnTo>
                  <a:pt x="15098" y="38062"/>
                </a:lnTo>
                <a:lnTo>
                  <a:pt x="17770" y="39107"/>
                </a:lnTo>
                <a:lnTo>
                  <a:pt x="16724" y="40152"/>
                </a:lnTo>
                <a:lnTo>
                  <a:pt x="10975" y="45291"/>
                </a:lnTo>
                <a:lnTo>
                  <a:pt x="6620" y="49239"/>
                </a:lnTo>
                <a:lnTo>
                  <a:pt x="3702" y="52215"/>
                </a:lnTo>
                <a:lnTo>
                  <a:pt x="2221" y="54218"/>
                </a:lnTo>
                <a:lnTo>
                  <a:pt x="740" y="56222"/>
                </a:lnTo>
                <a:lnTo>
                  <a:pt x="0" y="58269"/>
                </a:lnTo>
                <a:lnTo>
                  <a:pt x="0" y="64598"/>
                </a:lnTo>
                <a:lnTo>
                  <a:pt x="2787" y="68648"/>
                </a:lnTo>
                <a:lnTo>
                  <a:pt x="8362" y="72509"/>
                </a:lnTo>
                <a:lnTo>
                  <a:pt x="13937" y="76371"/>
                </a:lnTo>
                <a:lnTo>
                  <a:pt x="21486" y="78301"/>
                </a:lnTo>
                <a:lnTo>
                  <a:pt x="21036" y="65672"/>
                </a:lnTo>
                <a:lnTo>
                  <a:pt x="15548" y="63814"/>
                </a:lnTo>
                <a:lnTo>
                  <a:pt x="12804" y="60446"/>
                </a:lnTo>
                <a:lnTo>
                  <a:pt x="12804" y="52433"/>
                </a:lnTo>
                <a:lnTo>
                  <a:pt x="14198" y="49007"/>
                </a:lnTo>
                <a:lnTo>
                  <a:pt x="16986" y="45291"/>
                </a:lnTo>
                <a:lnTo>
                  <a:pt x="19715" y="41633"/>
                </a:lnTo>
                <a:lnTo>
                  <a:pt x="21428" y="39804"/>
                </a:lnTo>
                <a:lnTo>
                  <a:pt x="23519" y="40094"/>
                </a:lnTo>
                <a:lnTo>
                  <a:pt x="25639" y="40442"/>
                </a:lnTo>
                <a:lnTo>
                  <a:pt x="28484" y="40849"/>
                </a:lnTo>
                <a:lnTo>
                  <a:pt x="31330" y="41255"/>
                </a:lnTo>
                <a:lnTo>
                  <a:pt x="33391" y="41488"/>
                </a:lnTo>
                <a:lnTo>
                  <a:pt x="34669" y="41545"/>
                </a:lnTo>
                <a:lnTo>
                  <a:pt x="36643" y="41662"/>
                </a:lnTo>
                <a:lnTo>
                  <a:pt x="38821" y="41763"/>
                </a:lnTo>
                <a:lnTo>
                  <a:pt x="41202" y="41850"/>
                </a:lnTo>
                <a:lnTo>
                  <a:pt x="43583" y="41938"/>
                </a:lnTo>
                <a:lnTo>
                  <a:pt x="47996" y="42068"/>
                </a:lnTo>
                <a:lnTo>
                  <a:pt x="56417" y="42184"/>
                </a:lnTo>
                <a:lnTo>
                  <a:pt x="62137" y="42620"/>
                </a:lnTo>
                <a:lnTo>
                  <a:pt x="65157" y="43375"/>
                </a:lnTo>
                <a:lnTo>
                  <a:pt x="70035" y="44652"/>
                </a:lnTo>
                <a:lnTo>
                  <a:pt x="72474" y="47236"/>
                </a:lnTo>
                <a:lnTo>
                  <a:pt x="72474" y="56004"/>
                </a:lnTo>
                <a:lnTo>
                  <a:pt x="69454" y="60112"/>
                </a:lnTo>
                <a:lnTo>
                  <a:pt x="63627" y="69245"/>
                </a:lnTo>
                <a:lnTo>
                  <a:pt x="73986" y="59957"/>
                </a:lnTo>
                <a:lnTo>
                  <a:pt x="77439" y="48165"/>
                </a:lnTo>
                <a:lnTo>
                  <a:pt x="77439" y="39165"/>
                </a:lnTo>
                <a:lnTo>
                  <a:pt x="73055" y="33300"/>
                </a:lnTo>
                <a:lnTo>
                  <a:pt x="64286" y="30571"/>
                </a:lnTo>
                <a:lnTo>
                  <a:pt x="61201" y="29796"/>
                </a:lnTo>
                <a:lnTo>
                  <a:pt x="50034" y="28483"/>
                </a:lnTo>
                <a:lnTo>
                  <a:pt x="33885" y="28045"/>
                </a:lnTo>
                <a:lnTo>
                  <a:pt x="30633" y="28045"/>
                </a:lnTo>
                <a:lnTo>
                  <a:pt x="27671" y="27755"/>
                </a:lnTo>
                <a:lnTo>
                  <a:pt x="25000" y="27174"/>
                </a:lnTo>
                <a:lnTo>
                  <a:pt x="20935" y="26303"/>
                </a:lnTo>
                <a:lnTo>
                  <a:pt x="18902" y="24939"/>
                </a:lnTo>
                <a:lnTo>
                  <a:pt x="18902" y="21281"/>
                </a:lnTo>
                <a:lnTo>
                  <a:pt x="20281" y="18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019689" y="4006151"/>
            <a:ext cx="72063" cy="72634"/>
          </a:xfrm>
          <a:custGeom>
            <a:avLst/>
            <a:gdLst/>
            <a:ahLst/>
            <a:cxnLst/>
            <a:rect l="l" t="t" r="r" b="b"/>
            <a:pathLst>
              <a:path w="79269" h="82318">
                <a:moveTo>
                  <a:pt x="68293" y="71595"/>
                </a:moveTo>
                <a:lnTo>
                  <a:pt x="72385" y="66071"/>
                </a:lnTo>
                <a:lnTo>
                  <a:pt x="77548" y="54475"/>
                </a:lnTo>
                <a:lnTo>
                  <a:pt x="79269" y="41459"/>
                </a:lnTo>
                <a:lnTo>
                  <a:pt x="78764" y="33852"/>
                </a:lnTo>
                <a:lnTo>
                  <a:pt x="75117" y="21422"/>
                </a:lnTo>
                <a:lnTo>
                  <a:pt x="67944" y="11322"/>
                </a:lnTo>
                <a:lnTo>
                  <a:pt x="63836" y="7734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9" y="11976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5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1"/>
                </a:lnTo>
                <a:lnTo>
                  <a:pt x="21399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6"/>
                </a:lnTo>
                <a:lnTo>
                  <a:pt x="45412" y="5226"/>
                </a:lnTo>
                <a:lnTo>
                  <a:pt x="51888" y="9668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10" y="64482"/>
                </a:lnTo>
                <a:lnTo>
                  <a:pt x="57796" y="70463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040872" y="4064406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7"/>
                </a:lnTo>
                <a:lnTo>
                  <a:pt x="22806" y="17941"/>
                </a:lnTo>
                <a:lnTo>
                  <a:pt x="34970" y="13885"/>
                </a:lnTo>
                <a:lnTo>
                  <a:pt x="30981" y="10422"/>
                </a:lnTo>
                <a:lnTo>
                  <a:pt x="25972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099987" y="4006843"/>
            <a:ext cx="109282" cy="72625"/>
          </a:xfrm>
          <a:custGeom>
            <a:avLst/>
            <a:gdLst/>
            <a:ahLst/>
            <a:cxnLst/>
            <a:rect l="l" t="t" r="r" b="b"/>
            <a:pathLst>
              <a:path w="120210" h="82308">
                <a:moveTo>
                  <a:pt x="112718" y="12455"/>
                </a:moveTo>
                <a:lnTo>
                  <a:pt x="114403" y="8332"/>
                </a:lnTo>
                <a:lnTo>
                  <a:pt x="115709" y="5719"/>
                </a:lnTo>
                <a:lnTo>
                  <a:pt x="117567" y="3512"/>
                </a:lnTo>
                <a:lnTo>
                  <a:pt x="120210" y="2525"/>
                </a:lnTo>
                <a:lnTo>
                  <a:pt x="120210" y="0"/>
                </a:lnTo>
                <a:lnTo>
                  <a:pt x="98084" y="0"/>
                </a:lnTo>
                <a:lnTo>
                  <a:pt x="98084" y="2525"/>
                </a:lnTo>
                <a:lnTo>
                  <a:pt x="100639" y="2874"/>
                </a:lnTo>
                <a:lnTo>
                  <a:pt x="102585" y="3426"/>
                </a:lnTo>
                <a:lnTo>
                  <a:pt x="103920" y="4180"/>
                </a:lnTo>
                <a:lnTo>
                  <a:pt x="105924" y="6387"/>
                </a:lnTo>
                <a:lnTo>
                  <a:pt x="105924" y="9871"/>
                </a:lnTo>
                <a:lnTo>
                  <a:pt x="105517" y="11860"/>
                </a:lnTo>
                <a:lnTo>
                  <a:pt x="104704" y="14501"/>
                </a:lnTo>
                <a:lnTo>
                  <a:pt x="103891" y="17143"/>
                </a:lnTo>
                <a:lnTo>
                  <a:pt x="103136" y="19277"/>
                </a:lnTo>
                <a:lnTo>
                  <a:pt x="102440" y="20903"/>
                </a:lnTo>
                <a:lnTo>
                  <a:pt x="86934" y="58704"/>
                </a:lnTo>
                <a:lnTo>
                  <a:pt x="71080" y="17332"/>
                </a:lnTo>
                <a:lnTo>
                  <a:pt x="70442" y="15590"/>
                </a:lnTo>
                <a:lnTo>
                  <a:pt x="69178" y="11453"/>
                </a:lnTo>
                <a:lnTo>
                  <a:pt x="68990" y="8971"/>
                </a:lnTo>
                <a:lnTo>
                  <a:pt x="68990" y="6706"/>
                </a:lnTo>
                <a:lnTo>
                  <a:pt x="69832" y="5196"/>
                </a:lnTo>
                <a:lnTo>
                  <a:pt x="71516" y="4442"/>
                </a:lnTo>
                <a:lnTo>
                  <a:pt x="73200" y="3687"/>
                </a:lnTo>
                <a:lnTo>
                  <a:pt x="75784" y="3106"/>
                </a:lnTo>
                <a:lnTo>
                  <a:pt x="79269" y="2700"/>
                </a:lnTo>
                <a:lnTo>
                  <a:pt x="79269" y="0"/>
                </a:lnTo>
                <a:lnTo>
                  <a:pt x="42944" y="0"/>
                </a:lnTo>
                <a:lnTo>
                  <a:pt x="42944" y="2700"/>
                </a:lnTo>
                <a:lnTo>
                  <a:pt x="45615" y="2932"/>
                </a:lnTo>
                <a:lnTo>
                  <a:pt x="47692" y="3556"/>
                </a:lnTo>
                <a:lnTo>
                  <a:pt x="50653" y="5588"/>
                </a:lnTo>
                <a:lnTo>
                  <a:pt x="51975" y="7403"/>
                </a:lnTo>
                <a:lnTo>
                  <a:pt x="53136" y="10016"/>
                </a:lnTo>
                <a:lnTo>
                  <a:pt x="54297" y="12513"/>
                </a:lnTo>
                <a:lnTo>
                  <a:pt x="55502" y="15343"/>
                </a:lnTo>
                <a:lnTo>
                  <a:pt x="56751" y="18508"/>
                </a:lnTo>
                <a:lnTo>
                  <a:pt x="58000" y="21672"/>
                </a:lnTo>
                <a:lnTo>
                  <a:pt x="58624" y="23836"/>
                </a:lnTo>
                <a:lnTo>
                  <a:pt x="58449" y="26042"/>
                </a:lnTo>
                <a:lnTo>
                  <a:pt x="42770" y="59662"/>
                </a:lnTo>
                <a:lnTo>
                  <a:pt x="32840" y="34926"/>
                </a:lnTo>
                <a:lnTo>
                  <a:pt x="30691" y="29526"/>
                </a:lnTo>
                <a:lnTo>
                  <a:pt x="28920" y="24939"/>
                </a:lnTo>
                <a:lnTo>
                  <a:pt x="27526" y="21164"/>
                </a:lnTo>
                <a:lnTo>
                  <a:pt x="25145" y="14603"/>
                </a:lnTo>
                <a:lnTo>
                  <a:pt x="23955" y="10480"/>
                </a:lnTo>
                <a:lnTo>
                  <a:pt x="23955" y="6416"/>
                </a:lnTo>
                <a:lnTo>
                  <a:pt x="24666" y="4862"/>
                </a:lnTo>
                <a:lnTo>
                  <a:pt x="27511" y="3411"/>
                </a:lnTo>
                <a:lnTo>
                  <a:pt x="29558" y="2932"/>
                </a:lnTo>
                <a:lnTo>
                  <a:pt x="32230" y="2700"/>
                </a:lnTo>
                <a:lnTo>
                  <a:pt x="32230" y="0"/>
                </a:lnTo>
                <a:lnTo>
                  <a:pt x="0" y="0"/>
                </a:lnTo>
                <a:lnTo>
                  <a:pt x="0" y="2700"/>
                </a:lnTo>
                <a:lnTo>
                  <a:pt x="2729" y="3106"/>
                </a:lnTo>
                <a:lnTo>
                  <a:pt x="4558" y="3934"/>
                </a:lnTo>
                <a:lnTo>
                  <a:pt x="6416" y="6430"/>
                </a:lnTo>
                <a:lnTo>
                  <a:pt x="8304" y="10568"/>
                </a:lnTo>
                <a:lnTo>
                  <a:pt x="11149" y="17593"/>
                </a:lnTo>
                <a:lnTo>
                  <a:pt x="37195" y="81785"/>
                </a:lnTo>
                <a:lnTo>
                  <a:pt x="37718" y="82308"/>
                </a:lnTo>
                <a:lnTo>
                  <a:pt x="39634" y="81611"/>
                </a:lnTo>
                <a:lnTo>
                  <a:pt x="62544" y="33097"/>
                </a:lnTo>
                <a:lnTo>
                  <a:pt x="82230" y="81785"/>
                </a:lnTo>
                <a:lnTo>
                  <a:pt x="82753" y="82308"/>
                </a:lnTo>
                <a:lnTo>
                  <a:pt x="84844" y="81175"/>
                </a:lnTo>
                <a:lnTo>
                  <a:pt x="112718" y="12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214485" y="3987169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6" y="81959"/>
                </a:moveTo>
                <a:lnTo>
                  <a:pt x="10366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3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8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7"/>
                </a:lnTo>
                <a:lnTo>
                  <a:pt x="43206" y="29177"/>
                </a:lnTo>
                <a:lnTo>
                  <a:pt x="43206" y="22906"/>
                </a:lnTo>
                <a:lnTo>
                  <a:pt x="25610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2" y="16330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8"/>
                </a:lnTo>
                <a:lnTo>
                  <a:pt x="0" y="27378"/>
                </a:lnTo>
                <a:lnTo>
                  <a:pt x="871" y="29177"/>
                </a:lnTo>
                <a:lnTo>
                  <a:pt x="10366" y="29177"/>
                </a:lnTo>
                <a:lnTo>
                  <a:pt x="10366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256406" y="3970954"/>
            <a:ext cx="77526" cy="107285"/>
          </a:xfrm>
          <a:custGeom>
            <a:avLst/>
            <a:gdLst/>
            <a:ahLst/>
            <a:cxnLst/>
            <a:rect l="l" t="t" r="r" b="b"/>
            <a:pathLst>
              <a:path w="85279" h="121590">
                <a:moveTo>
                  <a:pt x="85279" y="121590"/>
                </a:moveTo>
                <a:lnTo>
                  <a:pt x="85279" y="119151"/>
                </a:lnTo>
                <a:lnTo>
                  <a:pt x="80865" y="118570"/>
                </a:lnTo>
                <a:lnTo>
                  <a:pt x="77947" y="117351"/>
                </a:lnTo>
                <a:lnTo>
                  <a:pt x="76525" y="115493"/>
                </a:lnTo>
                <a:lnTo>
                  <a:pt x="75102" y="113634"/>
                </a:lnTo>
                <a:lnTo>
                  <a:pt x="74391" y="109628"/>
                </a:lnTo>
                <a:lnTo>
                  <a:pt x="74391" y="61143"/>
                </a:lnTo>
                <a:lnTo>
                  <a:pt x="73461" y="55656"/>
                </a:lnTo>
                <a:lnTo>
                  <a:pt x="71603" y="51475"/>
                </a:lnTo>
                <a:lnTo>
                  <a:pt x="68177" y="43578"/>
                </a:lnTo>
                <a:lnTo>
                  <a:pt x="61760" y="39629"/>
                </a:lnTo>
                <a:lnTo>
                  <a:pt x="46429" y="39629"/>
                </a:lnTo>
                <a:lnTo>
                  <a:pt x="40912" y="41371"/>
                </a:lnTo>
                <a:lnTo>
                  <a:pt x="35801" y="44856"/>
                </a:lnTo>
                <a:lnTo>
                  <a:pt x="32956" y="46830"/>
                </a:lnTo>
                <a:lnTo>
                  <a:pt x="29704" y="49907"/>
                </a:lnTo>
                <a:lnTo>
                  <a:pt x="26045" y="54088"/>
                </a:lnTo>
                <a:lnTo>
                  <a:pt x="26045" y="609"/>
                </a:lnTo>
                <a:lnTo>
                  <a:pt x="25871" y="0"/>
                </a:lnTo>
                <a:lnTo>
                  <a:pt x="17508" y="2613"/>
                </a:lnTo>
                <a:lnTo>
                  <a:pt x="16057" y="3077"/>
                </a:lnTo>
                <a:lnTo>
                  <a:pt x="13458" y="3846"/>
                </a:lnTo>
                <a:lnTo>
                  <a:pt x="9712" y="4921"/>
                </a:lnTo>
                <a:lnTo>
                  <a:pt x="5966" y="5995"/>
                </a:lnTo>
                <a:lnTo>
                  <a:pt x="2816" y="6909"/>
                </a:lnTo>
                <a:lnTo>
                  <a:pt x="261" y="7664"/>
                </a:lnTo>
                <a:lnTo>
                  <a:pt x="261" y="10800"/>
                </a:lnTo>
                <a:lnTo>
                  <a:pt x="2308" y="10495"/>
                </a:lnTo>
                <a:lnTo>
                  <a:pt x="4181" y="10364"/>
                </a:lnTo>
                <a:lnTo>
                  <a:pt x="7433" y="10364"/>
                </a:lnTo>
                <a:lnTo>
                  <a:pt x="9480" y="11134"/>
                </a:lnTo>
                <a:lnTo>
                  <a:pt x="10322" y="12672"/>
                </a:lnTo>
                <a:lnTo>
                  <a:pt x="11164" y="14211"/>
                </a:lnTo>
                <a:lnTo>
                  <a:pt x="11585" y="16606"/>
                </a:lnTo>
                <a:lnTo>
                  <a:pt x="11585" y="109860"/>
                </a:lnTo>
                <a:lnTo>
                  <a:pt x="10845" y="113910"/>
                </a:lnTo>
                <a:lnTo>
                  <a:pt x="9364" y="115623"/>
                </a:lnTo>
                <a:lnTo>
                  <a:pt x="7883" y="117336"/>
                </a:lnTo>
                <a:lnTo>
                  <a:pt x="4762" y="118512"/>
                </a:lnTo>
                <a:lnTo>
                  <a:pt x="0" y="119151"/>
                </a:lnTo>
                <a:lnTo>
                  <a:pt x="0" y="121589"/>
                </a:lnTo>
                <a:lnTo>
                  <a:pt x="38415" y="121589"/>
                </a:lnTo>
                <a:lnTo>
                  <a:pt x="38415" y="119151"/>
                </a:lnTo>
                <a:lnTo>
                  <a:pt x="33478" y="118454"/>
                </a:lnTo>
                <a:lnTo>
                  <a:pt x="30255" y="117293"/>
                </a:lnTo>
                <a:lnTo>
                  <a:pt x="28745" y="115667"/>
                </a:lnTo>
                <a:lnTo>
                  <a:pt x="27236" y="114041"/>
                </a:lnTo>
                <a:lnTo>
                  <a:pt x="26481" y="109976"/>
                </a:lnTo>
                <a:lnTo>
                  <a:pt x="26481" y="59546"/>
                </a:lnTo>
                <a:lnTo>
                  <a:pt x="28600" y="57427"/>
                </a:lnTo>
                <a:lnTo>
                  <a:pt x="32840" y="54175"/>
                </a:lnTo>
                <a:lnTo>
                  <a:pt x="37079" y="50923"/>
                </a:lnTo>
                <a:lnTo>
                  <a:pt x="41463" y="49298"/>
                </a:lnTo>
                <a:lnTo>
                  <a:pt x="51220" y="49298"/>
                </a:lnTo>
                <a:lnTo>
                  <a:pt x="54777" y="51040"/>
                </a:lnTo>
                <a:lnTo>
                  <a:pt x="56664" y="54523"/>
                </a:lnTo>
                <a:lnTo>
                  <a:pt x="58551" y="58007"/>
                </a:lnTo>
                <a:lnTo>
                  <a:pt x="59495" y="62565"/>
                </a:lnTo>
                <a:lnTo>
                  <a:pt x="59495" y="109860"/>
                </a:lnTo>
                <a:lnTo>
                  <a:pt x="58769" y="113896"/>
                </a:lnTo>
                <a:lnTo>
                  <a:pt x="57317" y="115580"/>
                </a:lnTo>
                <a:lnTo>
                  <a:pt x="55865" y="117264"/>
                </a:lnTo>
                <a:lnTo>
                  <a:pt x="52613" y="118454"/>
                </a:lnTo>
                <a:lnTo>
                  <a:pt x="47561" y="119151"/>
                </a:lnTo>
                <a:lnTo>
                  <a:pt x="47561" y="121589"/>
                </a:lnTo>
                <a:lnTo>
                  <a:pt x="85279" y="1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966085" y="4005768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3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5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545188" y="4005768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874" y="23342"/>
                </a:moveTo>
                <a:lnTo>
                  <a:pt x="29355" y="19960"/>
                </a:lnTo>
                <a:lnTo>
                  <a:pt x="32317" y="16679"/>
                </a:lnTo>
                <a:lnTo>
                  <a:pt x="35278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2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6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2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8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6"/>
                </a:lnTo>
                <a:lnTo>
                  <a:pt x="33681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626163" y="4005768"/>
            <a:ext cx="53848" cy="72471"/>
          </a:xfrm>
          <a:custGeom>
            <a:avLst/>
            <a:gdLst/>
            <a:ahLst/>
            <a:cxnLst/>
            <a:rect l="l" t="t" r="r" b="b"/>
            <a:pathLst>
              <a:path w="59233" h="82134">
                <a:moveTo>
                  <a:pt x="27700" y="2264"/>
                </a:moveTo>
                <a:lnTo>
                  <a:pt x="26829" y="0"/>
                </a:lnTo>
                <a:lnTo>
                  <a:pt x="23751" y="1393"/>
                </a:lnTo>
                <a:lnTo>
                  <a:pt x="20760" y="2642"/>
                </a:lnTo>
                <a:lnTo>
                  <a:pt x="17857" y="3745"/>
                </a:lnTo>
                <a:lnTo>
                  <a:pt x="16521" y="4268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8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9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60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60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0"/>
                </a:lnTo>
                <a:lnTo>
                  <a:pt x="27874" y="71101"/>
                </a:lnTo>
                <a:lnTo>
                  <a:pt x="27874" y="23342"/>
                </a:lnTo>
                <a:lnTo>
                  <a:pt x="29355" y="19960"/>
                </a:lnTo>
                <a:lnTo>
                  <a:pt x="32317" y="16679"/>
                </a:lnTo>
                <a:lnTo>
                  <a:pt x="35279" y="13398"/>
                </a:lnTo>
                <a:lnTo>
                  <a:pt x="37776" y="11758"/>
                </a:lnTo>
                <a:lnTo>
                  <a:pt x="41086" y="11758"/>
                </a:lnTo>
                <a:lnTo>
                  <a:pt x="42843" y="12774"/>
                </a:lnTo>
                <a:lnTo>
                  <a:pt x="45078" y="14806"/>
                </a:lnTo>
                <a:lnTo>
                  <a:pt x="47314" y="16839"/>
                </a:lnTo>
                <a:lnTo>
                  <a:pt x="49535" y="17855"/>
                </a:lnTo>
                <a:lnTo>
                  <a:pt x="53891" y="17855"/>
                </a:lnTo>
                <a:lnTo>
                  <a:pt x="55677" y="17042"/>
                </a:lnTo>
                <a:lnTo>
                  <a:pt x="57099" y="15416"/>
                </a:lnTo>
                <a:lnTo>
                  <a:pt x="58522" y="13790"/>
                </a:lnTo>
                <a:lnTo>
                  <a:pt x="59233" y="11787"/>
                </a:lnTo>
                <a:lnTo>
                  <a:pt x="59233" y="6735"/>
                </a:lnTo>
                <a:lnTo>
                  <a:pt x="58304" y="4514"/>
                </a:lnTo>
                <a:lnTo>
                  <a:pt x="56446" y="2743"/>
                </a:lnTo>
                <a:lnTo>
                  <a:pt x="54588" y="972"/>
                </a:lnTo>
                <a:lnTo>
                  <a:pt x="52178" y="87"/>
                </a:lnTo>
                <a:lnTo>
                  <a:pt x="45499" y="87"/>
                </a:lnTo>
                <a:lnTo>
                  <a:pt x="41913" y="1538"/>
                </a:lnTo>
                <a:lnTo>
                  <a:pt x="38458" y="4442"/>
                </a:lnTo>
                <a:lnTo>
                  <a:pt x="35003" y="7345"/>
                </a:lnTo>
                <a:lnTo>
                  <a:pt x="31417" y="11380"/>
                </a:lnTo>
                <a:lnTo>
                  <a:pt x="27700" y="16548"/>
                </a:lnTo>
                <a:lnTo>
                  <a:pt x="27700" y="2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692728" y="4006401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78817" y="4006151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4"/>
                </a:lnTo>
                <a:lnTo>
                  <a:pt x="68119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758459" y="3970954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900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748323" y="4005921"/>
            <a:ext cx="38485" cy="72318"/>
          </a:xfrm>
          <a:custGeom>
            <a:avLst/>
            <a:gdLst/>
            <a:ahLst/>
            <a:cxnLst/>
            <a:rect l="l" t="t" r="r" b="b"/>
            <a:pathLst>
              <a:path w="42334" h="81960">
                <a:moveTo>
                  <a:pt x="14692" y="5226"/>
                </a:moveTo>
                <a:lnTo>
                  <a:pt x="4529" y="8535"/>
                </a:lnTo>
                <a:lnTo>
                  <a:pt x="783" y="9755"/>
                </a:lnTo>
                <a:lnTo>
                  <a:pt x="783" y="12455"/>
                </a:lnTo>
                <a:lnTo>
                  <a:pt x="3687" y="11642"/>
                </a:lnTo>
                <a:lnTo>
                  <a:pt x="5444" y="11177"/>
                </a:lnTo>
                <a:lnTo>
                  <a:pt x="6054" y="11061"/>
                </a:lnTo>
                <a:lnTo>
                  <a:pt x="7926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10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5" y="74803"/>
                </a:lnTo>
                <a:lnTo>
                  <a:pt x="11759" y="76342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1"/>
                </a:lnTo>
                <a:lnTo>
                  <a:pt x="0" y="81960"/>
                </a:lnTo>
                <a:lnTo>
                  <a:pt x="42334" y="81960"/>
                </a:lnTo>
                <a:lnTo>
                  <a:pt x="42334" y="79521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4" y="70463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7" y="2729"/>
                </a:lnTo>
                <a:lnTo>
                  <a:pt x="14692" y="5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790244" y="4005844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6">
                <a:moveTo>
                  <a:pt x="83798" y="82046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5" y="74875"/>
                </a:lnTo>
                <a:lnTo>
                  <a:pt x="72823" y="71856"/>
                </a:lnTo>
                <a:lnTo>
                  <a:pt x="72823" y="27000"/>
                </a:lnTo>
                <a:lnTo>
                  <a:pt x="70469" y="12603"/>
                </a:lnTo>
                <a:lnTo>
                  <a:pt x="63415" y="3396"/>
                </a:lnTo>
                <a:lnTo>
                  <a:pt x="60163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5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1"/>
                </a:lnTo>
                <a:lnTo>
                  <a:pt x="25087" y="86"/>
                </a:lnTo>
                <a:lnTo>
                  <a:pt x="16899" y="2787"/>
                </a:lnTo>
                <a:lnTo>
                  <a:pt x="8014" y="5690"/>
                </a:lnTo>
                <a:lnTo>
                  <a:pt x="2381" y="7490"/>
                </a:lnTo>
                <a:lnTo>
                  <a:pt x="0" y="8187"/>
                </a:lnTo>
                <a:lnTo>
                  <a:pt x="0" y="11235"/>
                </a:lnTo>
                <a:lnTo>
                  <a:pt x="2047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3" y="14196"/>
                </a:lnTo>
                <a:lnTo>
                  <a:pt x="11149" y="15706"/>
                </a:lnTo>
                <a:lnTo>
                  <a:pt x="11498" y="18319"/>
                </a:lnTo>
                <a:lnTo>
                  <a:pt x="11498" y="71536"/>
                </a:lnTo>
                <a:lnTo>
                  <a:pt x="10670" y="74977"/>
                </a:lnTo>
                <a:lnTo>
                  <a:pt x="9015" y="76516"/>
                </a:lnTo>
                <a:lnTo>
                  <a:pt x="7360" y="78054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6"/>
                </a:lnTo>
                <a:lnTo>
                  <a:pt x="38415" y="82046"/>
                </a:lnTo>
                <a:lnTo>
                  <a:pt x="38415" y="79608"/>
                </a:lnTo>
                <a:lnTo>
                  <a:pt x="34408" y="79491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7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3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6"/>
                </a:lnTo>
                <a:lnTo>
                  <a:pt x="83798" y="82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871651" y="4006844"/>
            <a:ext cx="74359" cy="72855"/>
          </a:xfrm>
          <a:custGeom>
            <a:avLst/>
            <a:gdLst/>
            <a:ahLst/>
            <a:cxnLst/>
            <a:rect l="l" t="t" r="r" b="b"/>
            <a:pathLst>
              <a:path w="81795" h="82569">
                <a:moveTo>
                  <a:pt x="39895" y="79085"/>
                </a:moveTo>
                <a:lnTo>
                  <a:pt x="40795" y="80900"/>
                </a:lnTo>
                <a:lnTo>
                  <a:pt x="42683" y="82569"/>
                </a:lnTo>
                <a:lnTo>
                  <a:pt x="44193" y="81553"/>
                </a:lnTo>
                <a:lnTo>
                  <a:pt x="45035" y="79695"/>
                </a:lnTo>
                <a:lnTo>
                  <a:pt x="70209" y="16984"/>
                </a:lnTo>
                <a:lnTo>
                  <a:pt x="72590" y="11003"/>
                </a:lnTo>
                <a:lnTo>
                  <a:pt x="74405" y="7185"/>
                </a:lnTo>
                <a:lnTo>
                  <a:pt x="75653" y="5530"/>
                </a:lnTo>
                <a:lnTo>
                  <a:pt x="76902" y="3876"/>
                </a:lnTo>
                <a:lnTo>
                  <a:pt x="78949" y="2932"/>
                </a:lnTo>
                <a:lnTo>
                  <a:pt x="81795" y="2700"/>
                </a:lnTo>
                <a:lnTo>
                  <a:pt x="81795" y="0"/>
                </a:lnTo>
                <a:lnTo>
                  <a:pt x="57056" y="0"/>
                </a:lnTo>
                <a:lnTo>
                  <a:pt x="57056" y="2700"/>
                </a:lnTo>
                <a:lnTo>
                  <a:pt x="59263" y="2874"/>
                </a:lnTo>
                <a:lnTo>
                  <a:pt x="61005" y="3222"/>
                </a:lnTo>
                <a:lnTo>
                  <a:pt x="62282" y="3745"/>
                </a:lnTo>
                <a:lnTo>
                  <a:pt x="64431" y="4732"/>
                </a:lnTo>
                <a:lnTo>
                  <a:pt x="65505" y="6358"/>
                </a:lnTo>
                <a:lnTo>
                  <a:pt x="65505" y="9726"/>
                </a:lnTo>
                <a:lnTo>
                  <a:pt x="65171" y="11322"/>
                </a:lnTo>
                <a:lnTo>
                  <a:pt x="64504" y="13413"/>
                </a:lnTo>
                <a:lnTo>
                  <a:pt x="63836" y="15503"/>
                </a:lnTo>
                <a:lnTo>
                  <a:pt x="63124" y="17506"/>
                </a:lnTo>
                <a:lnTo>
                  <a:pt x="62369" y="19423"/>
                </a:lnTo>
                <a:lnTo>
                  <a:pt x="46690" y="59314"/>
                </a:lnTo>
                <a:lnTo>
                  <a:pt x="28571" y="14284"/>
                </a:lnTo>
                <a:lnTo>
                  <a:pt x="27482" y="11424"/>
                </a:lnTo>
                <a:lnTo>
                  <a:pt x="26829" y="7926"/>
                </a:lnTo>
                <a:lnTo>
                  <a:pt x="26829" y="5951"/>
                </a:lnTo>
                <a:lnTo>
                  <a:pt x="27453" y="4674"/>
                </a:lnTo>
                <a:lnTo>
                  <a:pt x="29950" y="3513"/>
                </a:lnTo>
                <a:lnTo>
                  <a:pt x="32085" y="3048"/>
                </a:lnTo>
                <a:lnTo>
                  <a:pt x="35104" y="2700"/>
                </a:lnTo>
                <a:lnTo>
                  <a:pt x="35104" y="0"/>
                </a:lnTo>
                <a:lnTo>
                  <a:pt x="0" y="0"/>
                </a:lnTo>
                <a:lnTo>
                  <a:pt x="0" y="2700"/>
                </a:lnTo>
                <a:lnTo>
                  <a:pt x="2787" y="3048"/>
                </a:lnTo>
                <a:lnTo>
                  <a:pt x="4907" y="3745"/>
                </a:lnTo>
                <a:lnTo>
                  <a:pt x="6358" y="4790"/>
                </a:lnTo>
                <a:lnTo>
                  <a:pt x="8798" y="6648"/>
                </a:lnTo>
                <a:lnTo>
                  <a:pt x="11091" y="10161"/>
                </a:lnTo>
                <a:lnTo>
                  <a:pt x="13240" y="15329"/>
                </a:lnTo>
                <a:lnTo>
                  <a:pt x="39895" y="7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66891" y="4006401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7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952979" y="4006151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9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8"/>
                </a:lnTo>
                <a:lnTo>
                  <a:pt x="2947" y="60217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027554" y="4005615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7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2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3"/>
                </a:lnTo>
                <a:lnTo>
                  <a:pt x="40389" y="3483"/>
                </a:lnTo>
                <a:lnTo>
                  <a:pt x="38313" y="2903"/>
                </a:lnTo>
                <a:lnTo>
                  <a:pt x="34625" y="1741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2"/>
                </a:lnTo>
                <a:lnTo>
                  <a:pt x="0" y="15793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4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083082" y="3987170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60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631389" y="4162776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7"/>
                </a:lnTo>
                <a:lnTo>
                  <a:pt x="44599" y="65237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4"/>
                </a:lnTo>
                <a:lnTo>
                  <a:pt x="68438" y="78853"/>
                </a:lnTo>
                <a:lnTo>
                  <a:pt x="70441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0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0"/>
                </a:lnTo>
                <a:lnTo>
                  <a:pt x="10845" y="6663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6" y="23415"/>
                </a:lnTo>
                <a:lnTo>
                  <a:pt x="5400" y="25127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5"/>
                </a:lnTo>
                <a:lnTo>
                  <a:pt x="36788" y="4355"/>
                </a:lnTo>
                <a:lnTo>
                  <a:pt x="40883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2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647070" y="4223130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703192" y="416300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7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8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764975" y="416300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9" y="83005"/>
                </a:lnTo>
                <a:lnTo>
                  <a:pt x="3135" y="81713"/>
                </a:lnTo>
                <a:lnTo>
                  <a:pt x="4791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3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4" y="6997"/>
                </a:lnTo>
                <a:lnTo>
                  <a:pt x="39634" y="12803"/>
                </a:lnTo>
                <a:lnTo>
                  <a:pt x="41609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9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8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835601" y="4163794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821690" y="4163545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5" y="32574"/>
                </a:lnTo>
                <a:lnTo>
                  <a:pt x="68119" y="32574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1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0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890009" y="4144562"/>
            <a:ext cx="43237" cy="92530"/>
          </a:xfrm>
          <a:custGeom>
            <a:avLst/>
            <a:gdLst/>
            <a:ahLst/>
            <a:cxnLst/>
            <a:rect l="l" t="t" r="r" b="b"/>
            <a:pathLst>
              <a:path w="47561" h="104867">
                <a:moveTo>
                  <a:pt x="10365" y="81959"/>
                </a:moveTo>
                <a:lnTo>
                  <a:pt x="10365" y="87824"/>
                </a:lnTo>
                <a:lnTo>
                  <a:pt x="11033" y="92412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7"/>
                </a:lnTo>
                <a:lnTo>
                  <a:pt x="29442" y="104867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3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60"/>
                </a:lnTo>
                <a:lnTo>
                  <a:pt x="25261" y="79347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09" y="22907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0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8"/>
                </a:lnTo>
                <a:lnTo>
                  <a:pt x="871" y="29178"/>
                </a:lnTo>
                <a:lnTo>
                  <a:pt x="10365" y="29178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938741" y="416300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6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1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7" y="10336"/>
                </a:lnTo>
                <a:lnTo>
                  <a:pt x="14460" y="7838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3" y="6997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2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5" y="53217"/>
                </a:lnTo>
                <a:lnTo>
                  <a:pt x="34233" y="55366"/>
                </a:lnTo>
                <a:lnTo>
                  <a:pt x="36788" y="57572"/>
                </a:lnTo>
                <a:lnTo>
                  <a:pt x="38240" y="59837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8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239420" y="4632860"/>
            <a:ext cx="5104832" cy="0"/>
          </a:xfrm>
          <a:custGeom>
            <a:avLst/>
            <a:gdLst/>
            <a:ahLst/>
            <a:cxnLst/>
            <a:rect l="l" t="t" r="r" b="b"/>
            <a:pathLst>
              <a:path w="5615315">
                <a:moveTo>
                  <a:pt x="5615315" y="0"/>
                </a:moveTo>
                <a:lnTo>
                  <a:pt x="0" y="0"/>
                </a:lnTo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235559" y="4396772"/>
            <a:ext cx="0" cy="232341"/>
          </a:xfrm>
          <a:custGeom>
            <a:avLst/>
            <a:gdLst/>
            <a:ahLst/>
            <a:cxnLst/>
            <a:rect l="l" t="t" r="r" b="b"/>
            <a:pathLst>
              <a:path h="263320">
                <a:moveTo>
                  <a:pt x="0" y="0"/>
                </a:moveTo>
                <a:lnTo>
                  <a:pt x="0" y="263320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344253" y="4276853"/>
            <a:ext cx="0" cy="352259"/>
          </a:xfrm>
          <a:custGeom>
            <a:avLst/>
            <a:gdLst/>
            <a:ahLst/>
            <a:cxnLst/>
            <a:rect l="l" t="t" r="r" b="b"/>
            <a:pathLst>
              <a:path h="399227">
                <a:moveTo>
                  <a:pt x="0" y="0"/>
                </a:moveTo>
                <a:lnTo>
                  <a:pt x="0" y="399227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004121" y="5000309"/>
            <a:ext cx="2216" cy="5891"/>
          </a:xfrm>
          <a:custGeom>
            <a:avLst/>
            <a:gdLst/>
            <a:ahLst/>
            <a:cxnLst/>
            <a:rect l="l" t="t" r="r" b="b"/>
            <a:pathLst>
              <a:path w="2438" h="6677">
                <a:moveTo>
                  <a:pt x="2438" y="0"/>
                </a:moveTo>
                <a:lnTo>
                  <a:pt x="0" y="6677"/>
                </a:lnTo>
                <a:lnTo>
                  <a:pt x="870" y="4355"/>
                </a:lnTo>
                <a:lnTo>
                  <a:pt x="2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661307" y="5090379"/>
            <a:ext cx="1629" cy="5923"/>
          </a:xfrm>
          <a:custGeom>
            <a:avLst/>
            <a:gdLst/>
            <a:ahLst/>
            <a:cxnLst/>
            <a:rect l="l" t="t" r="r" b="b"/>
            <a:pathLst>
              <a:path w="1792" h="6713">
                <a:moveTo>
                  <a:pt x="1792" y="0"/>
                </a:moveTo>
                <a:lnTo>
                  <a:pt x="0" y="6713"/>
                </a:lnTo>
                <a:lnTo>
                  <a:pt x="1792" y="4529"/>
                </a:lnTo>
                <a:lnTo>
                  <a:pt x="1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652220" y="5092531"/>
            <a:ext cx="2138" cy="8761"/>
          </a:xfrm>
          <a:custGeom>
            <a:avLst/>
            <a:gdLst/>
            <a:ahLst/>
            <a:cxnLst/>
            <a:rect l="l" t="t" r="r" b="b"/>
            <a:pathLst>
              <a:path w="2352" h="9929">
                <a:moveTo>
                  <a:pt x="0" y="0"/>
                </a:moveTo>
                <a:lnTo>
                  <a:pt x="2352" y="9929"/>
                </a:lnTo>
                <a:lnTo>
                  <a:pt x="1568" y="1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644931" y="5036136"/>
            <a:ext cx="871" cy="58661"/>
          </a:xfrm>
          <a:custGeom>
            <a:avLst/>
            <a:gdLst/>
            <a:ahLst/>
            <a:cxnLst/>
            <a:rect l="l" t="t" r="r" b="b"/>
            <a:pathLst>
              <a:path w="958" h="66482">
                <a:moveTo>
                  <a:pt x="958" y="0"/>
                </a:moveTo>
                <a:lnTo>
                  <a:pt x="0" y="66482"/>
                </a:lnTo>
                <a:lnTo>
                  <a:pt x="958" y="63245"/>
                </a:lnTo>
                <a:lnTo>
                  <a:pt x="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361247" y="5000769"/>
            <a:ext cx="1861" cy="2766"/>
          </a:xfrm>
          <a:custGeom>
            <a:avLst/>
            <a:gdLst/>
            <a:ahLst/>
            <a:cxnLst/>
            <a:rect l="l" t="t" r="r" b="b"/>
            <a:pathLst>
              <a:path w="2047" h="3135">
                <a:moveTo>
                  <a:pt x="2047" y="2830"/>
                </a:moveTo>
                <a:lnTo>
                  <a:pt x="0" y="0"/>
                </a:lnTo>
                <a:lnTo>
                  <a:pt x="0" y="3135"/>
                </a:lnTo>
                <a:lnTo>
                  <a:pt x="2047" y="2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080338" y="5036697"/>
            <a:ext cx="4933" cy="9108"/>
          </a:xfrm>
          <a:custGeom>
            <a:avLst/>
            <a:gdLst/>
            <a:ahLst/>
            <a:cxnLst/>
            <a:rect l="l" t="t" r="r" b="b"/>
            <a:pathLst>
              <a:path w="5426" h="10322">
                <a:moveTo>
                  <a:pt x="0" y="0"/>
                </a:moveTo>
                <a:lnTo>
                  <a:pt x="3686" y="10322"/>
                </a:lnTo>
                <a:lnTo>
                  <a:pt x="5426" y="7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086569" y="5045595"/>
            <a:ext cx="2163" cy="12351"/>
          </a:xfrm>
          <a:custGeom>
            <a:avLst/>
            <a:gdLst/>
            <a:ahLst/>
            <a:cxnLst/>
            <a:rect l="l" t="t" r="r" b="b"/>
            <a:pathLst>
              <a:path w="2379" h="13998">
                <a:moveTo>
                  <a:pt x="0" y="0"/>
                </a:moveTo>
                <a:lnTo>
                  <a:pt x="2379" y="13998"/>
                </a:lnTo>
                <a:lnTo>
                  <a:pt x="2377" y="135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890421" y="5028820"/>
            <a:ext cx="792" cy="14601"/>
          </a:xfrm>
          <a:custGeom>
            <a:avLst/>
            <a:gdLst/>
            <a:ahLst/>
            <a:cxnLst/>
            <a:rect l="l" t="t" r="r" b="b"/>
            <a:pathLst>
              <a:path w="871" h="16548">
                <a:moveTo>
                  <a:pt x="871" y="2264"/>
                </a:moveTo>
                <a:lnTo>
                  <a:pt x="0" y="0"/>
                </a:lnTo>
                <a:lnTo>
                  <a:pt x="871" y="16548"/>
                </a:lnTo>
                <a:lnTo>
                  <a:pt x="871" y="2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891372" y="5049417"/>
            <a:ext cx="0" cy="37734"/>
          </a:xfrm>
          <a:custGeom>
            <a:avLst/>
            <a:gdLst/>
            <a:ahLst/>
            <a:cxnLst/>
            <a:rect l="l" t="t" r="r" b="b"/>
            <a:pathLst>
              <a:path h="42765">
                <a:moveTo>
                  <a:pt x="0" y="0"/>
                </a:moveTo>
                <a:lnTo>
                  <a:pt x="0" y="42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915024" y="5040425"/>
            <a:ext cx="1623" cy="4150"/>
          </a:xfrm>
          <a:custGeom>
            <a:avLst/>
            <a:gdLst/>
            <a:ahLst/>
            <a:cxnLst/>
            <a:rect l="l" t="t" r="r" b="b"/>
            <a:pathLst>
              <a:path w="1785" h="4703">
                <a:moveTo>
                  <a:pt x="1650" y="0"/>
                </a:moveTo>
                <a:lnTo>
                  <a:pt x="0" y="4703"/>
                </a:lnTo>
                <a:lnTo>
                  <a:pt x="1785" y="3890"/>
                </a:lnTo>
                <a:lnTo>
                  <a:pt x="1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654647" y="5084384"/>
            <a:ext cx="211" cy="5021"/>
          </a:xfrm>
          <a:custGeom>
            <a:avLst/>
            <a:gdLst/>
            <a:ahLst/>
            <a:cxnLst/>
            <a:rect l="l" t="t" r="r" b="b"/>
            <a:pathLst>
              <a:path w="232" h="5690">
                <a:moveTo>
                  <a:pt x="232" y="5690"/>
                </a:moveTo>
                <a:lnTo>
                  <a:pt x="0" y="0"/>
                </a:lnTo>
                <a:lnTo>
                  <a:pt x="0" y="3367"/>
                </a:lnTo>
                <a:lnTo>
                  <a:pt x="232" y="5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643360" y="5096412"/>
            <a:ext cx="1081" cy="2420"/>
          </a:xfrm>
          <a:custGeom>
            <a:avLst/>
            <a:gdLst/>
            <a:ahLst/>
            <a:cxnLst/>
            <a:rect l="l" t="t" r="r" b="b"/>
            <a:pathLst>
              <a:path w="1189" h="2743">
                <a:moveTo>
                  <a:pt x="1135" y="2743"/>
                </a:moveTo>
                <a:lnTo>
                  <a:pt x="1189" y="0"/>
                </a:lnTo>
                <a:lnTo>
                  <a:pt x="0" y="1105"/>
                </a:lnTo>
                <a:lnTo>
                  <a:pt x="1135" y="2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655281" y="5090533"/>
            <a:ext cx="2824" cy="10759"/>
          </a:xfrm>
          <a:custGeom>
            <a:avLst/>
            <a:gdLst/>
            <a:ahLst/>
            <a:cxnLst/>
            <a:rect l="l" t="t" r="r" b="b"/>
            <a:pathLst>
              <a:path w="3106" h="12194">
                <a:moveTo>
                  <a:pt x="0" y="0"/>
                </a:moveTo>
                <a:lnTo>
                  <a:pt x="3106" y="12194"/>
                </a:lnTo>
                <a:lnTo>
                  <a:pt x="754" y="22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652193" y="5101292"/>
            <a:ext cx="5912" cy="922"/>
          </a:xfrm>
          <a:custGeom>
            <a:avLst/>
            <a:gdLst/>
            <a:ahLst/>
            <a:cxnLst/>
            <a:rect l="l" t="t" r="r" b="b"/>
            <a:pathLst>
              <a:path w="6503" h="1045">
                <a:moveTo>
                  <a:pt x="6503" y="0"/>
                </a:moveTo>
                <a:lnTo>
                  <a:pt x="0" y="1045"/>
                </a:lnTo>
                <a:lnTo>
                  <a:pt x="3368" y="1045"/>
                </a:lnTo>
                <a:lnTo>
                  <a:pt x="6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496908" y="5049212"/>
            <a:ext cx="0" cy="40091"/>
          </a:xfrm>
          <a:custGeom>
            <a:avLst/>
            <a:gdLst/>
            <a:ahLst/>
            <a:cxnLst/>
            <a:rect l="l" t="t" r="r" b="b"/>
            <a:pathLst>
              <a:path h="45436">
                <a:moveTo>
                  <a:pt x="0" y="0"/>
                </a:moveTo>
                <a:lnTo>
                  <a:pt x="0" y="454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450629" y="5039323"/>
            <a:ext cx="1530" cy="50850"/>
          </a:xfrm>
          <a:custGeom>
            <a:avLst/>
            <a:gdLst/>
            <a:ahLst/>
            <a:cxnLst/>
            <a:rect l="l" t="t" r="r" b="b"/>
            <a:pathLst>
              <a:path w="1683" h="57630">
                <a:moveTo>
                  <a:pt x="124" y="0"/>
                </a:moveTo>
                <a:lnTo>
                  <a:pt x="0" y="57630"/>
                </a:lnTo>
                <a:lnTo>
                  <a:pt x="1683" y="55423"/>
                </a:lnTo>
                <a:lnTo>
                  <a:pt x="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408586" y="5029358"/>
            <a:ext cx="817" cy="12219"/>
          </a:xfrm>
          <a:custGeom>
            <a:avLst/>
            <a:gdLst/>
            <a:ahLst/>
            <a:cxnLst/>
            <a:rect l="l" t="t" r="r" b="b"/>
            <a:pathLst>
              <a:path w="899" h="13848">
                <a:moveTo>
                  <a:pt x="899" y="2090"/>
                </a:moveTo>
                <a:lnTo>
                  <a:pt x="0" y="0"/>
                </a:lnTo>
                <a:lnTo>
                  <a:pt x="899" y="13848"/>
                </a:lnTo>
                <a:lnTo>
                  <a:pt x="899" y="2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375006" y="5098755"/>
            <a:ext cx="4909" cy="2536"/>
          </a:xfrm>
          <a:custGeom>
            <a:avLst/>
            <a:gdLst/>
            <a:ahLst/>
            <a:cxnLst/>
            <a:rect l="l" t="t" r="r" b="b"/>
            <a:pathLst>
              <a:path w="5400" h="2874">
                <a:moveTo>
                  <a:pt x="0" y="116"/>
                </a:moveTo>
                <a:lnTo>
                  <a:pt x="5400" y="2874"/>
                </a:lnTo>
                <a:lnTo>
                  <a:pt x="5400" y="0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41270" y="5037581"/>
            <a:ext cx="950" cy="2536"/>
          </a:xfrm>
          <a:custGeom>
            <a:avLst/>
            <a:gdLst/>
            <a:ahLst/>
            <a:cxnLst/>
            <a:rect l="l" t="t" r="r" b="b"/>
            <a:pathLst>
              <a:path w="1045" h="2874">
                <a:moveTo>
                  <a:pt x="1045" y="2642"/>
                </a:moveTo>
                <a:lnTo>
                  <a:pt x="0" y="0"/>
                </a:lnTo>
                <a:lnTo>
                  <a:pt x="0" y="2874"/>
                </a:lnTo>
                <a:lnTo>
                  <a:pt x="1045" y="2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319343" y="5012694"/>
            <a:ext cx="633" cy="5584"/>
          </a:xfrm>
          <a:custGeom>
            <a:avLst/>
            <a:gdLst/>
            <a:ahLst/>
            <a:cxnLst/>
            <a:rect l="l" t="t" r="r" b="b"/>
            <a:pathLst>
              <a:path w="696" h="6329">
                <a:moveTo>
                  <a:pt x="696" y="0"/>
                </a:moveTo>
                <a:lnTo>
                  <a:pt x="0" y="6329"/>
                </a:lnTo>
                <a:lnTo>
                  <a:pt x="348" y="3164"/>
                </a:lnTo>
                <a:lnTo>
                  <a:pt x="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156747" y="5028820"/>
            <a:ext cx="792" cy="14601"/>
          </a:xfrm>
          <a:custGeom>
            <a:avLst/>
            <a:gdLst/>
            <a:ahLst/>
            <a:cxnLst/>
            <a:rect l="l" t="t" r="r" b="b"/>
            <a:pathLst>
              <a:path w="871" h="16548">
                <a:moveTo>
                  <a:pt x="871" y="2264"/>
                </a:moveTo>
                <a:lnTo>
                  <a:pt x="0" y="0"/>
                </a:lnTo>
                <a:lnTo>
                  <a:pt x="871" y="16548"/>
                </a:lnTo>
                <a:lnTo>
                  <a:pt x="871" y="2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157539" y="5038862"/>
            <a:ext cx="3378" cy="10554"/>
          </a:xfrm>
          <a:custGeom>
            <a:avLst/>
            <a:gdLst/>
            <a:ahLst/>
            <a:cxnLst/>
            <a:rect l="l" t="t" r="r" b="b"/>
            <a:pathLst>
              <a:path w="3716" h="11961">
                <a:moveTo>
                  <a:pt x="0" y="5168"/>
                </a:moveTo>
                <a:lnTo>
                  <a:pt x="174" y="11961"/>
                </a:lnTo>
                <a:lnTo>
                  <a:pt x="3716" y="0"/>
                </a:lnTo>
                <a:lnTo>
                  <a:pt x="0" y="5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157697" y="5049417"/>
            <a:ext cx="0" cy="37734"/>
          </a:xfrm>
          <a:custGeom>
            <a:avLst/>
            <a:gdLst/>
            <a:ahLst/>
            <a:cxnLst/>
            <a:rect l="l" t="t" r="r" b="b"/>
            <a:pathLst>
              <a:path h="42765">
                <a:moveTo>
                  <a:pt x="0" y="0"/>
                </a:moveTo>
                <a:lnTo>
                  <a:pt x="0" y="42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991022" y="5028973"/>
            <a:ext cx="791" cy="12757"/>
          </a:xfrm>
          <a:custGeom>
            <a:avLst/>
            <a:gdLst/>
            <a:ahLst/>
            <a:cxnLst/>
            <a:rect l="l" t="t" r="r" b="b"/>
            <a:pathLst>
              <a:path w="870" h="14458">
                <a:moveTo>
                  <a:pt x="870" y="1654"/>
                </a:moveTo>
                <a:lnTo>
                  <a:pt x="0" y="0"/>
                </a:lnTo>
                <a:lnTo>
                  <a:pt x="870" y="14458"/>
                </a:lnTo>
                <a:lnTo>
                  <a:pt x="870" y="16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992605" y="5046650"/>
            <a:ext cx="0" cy="46725"/>
          </a:xfrm>
          <a:custGeom>
            <a:avLst/>
            <a:gdLst/>
            <a:ahLst/>
            <a:cxnLst/>
            <a:rect l="l" t="t" r="r" b="b"/>
            <a:pathLst>
              <a:path h="52955">
                <a:moveTo>
                  <a:pt x="0" y="0"/>
                </a:moveTo>
                <a:lnTo>
                  <a:pt x="0" y="52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996670" y="5034302"/>
            <a:ext cx="3801" cy="7684"/>
          </a:xfrm>
          <a:custGeom>
            <a:avLst/>
            <a:gdLst/>
            <a:ahLst/>
            <a:cxnLst/>
            <a:rect l="l" t="t" r="r" b="b"/>
            <a:pathLst>
              <a:path w="4181" h="8709">
                <a:moveTo>
                  <a:pt x="0" y="3425"/>
                </a:moveTo>
                <a:lnTo>
                  <a:pt x="1219" y="8709"/>
                </a:lnTo>
                <a:lnTo>
                  <a:pt x="4181" y="0"/>
                </a:lnTo>
                <a:lnTo>
                  <a:pt x="0" y="3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968215" y="5036121"/>
            <a:ext cx="1861" cy="2689"/>
          </a:xfrm>
          <a:custGeom>
            <a:avLst/>
            <a:gdLst/>
            <a:ahLst/>
            <a:cxnLst/>
            <a:rect l="l" t="t" r="r" b="b"/>
            <a:pathLst>
              <a:path w="2047" h="3048">
                <a:moveTo>
                  <a:pt x="2047" y="2787"/>
                </a:moveTo>
                <a:lnTo>
                  <a:pt x="0" y="0"/>
                </a:lnTo>
                <a:lnTo>
                  <a:pt x="0" y="3048"/>
                </a:lnTo>
                <a:lnTo>
                  <a:pt x="2047" y="2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775938" y="5047957"/>
            <a:ext cx="0" cy="37349"/>
          </a:xfrm>
          <a:custGeom>
            <a:avLst/>
            <a:gdLst/>
            <a:ahLst/>
            <a:cxnLst/>
            <a:rect l="l" t="t" r="r" b="b"/>
            <a:pathLst>
              <a:path h="42329">
                <a:moveTo>
                  <a:pt x="0" y="0"/>
                </a:moveTo>
                <a:lnTo>
                  <a:pt x="0" y="423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708548" y="5000769"/>
            <a:ext cx="1861" cy="2766"/>
          </a:xfrm>
          <a:custGeom>
            <a:avLst/>
            <a:gdLst/>
            <a:ahLst/>
            <a:cxnLst/>
            <a:rect l="l" t="t" r="r" b="b"/>
            <a:pathLst>
              <a:path w="2047" h="3135">
                <a:moveTo>
                  <a:pt x="2047" y="2830"/>
                </a:moveTo>
                <a:lnTo>
                  <a:pt x="0" y="0"/>
                </a:lnTo>
                <a:lnTo>
                  <a:pt x="0" y="3135"/>
                </a:lnTo>
                <a:lnTo>
                  <a:pt x="2047" y="2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606163" y="5000309"/>
            <a:ext cx="2217" cy="5891"/>
          </a:xfrm>
          <a:custGeom>
            <a:avLst/>
            <a:gdLst/>
            <a:ahLst/>
            <a:cxnLst/>
            <a:rect l="l" t="t" r="r" b="b"/>
            <a:pathLst>
              <a:path w="2439" h="6677">
                <a:moveTo>
                  <a:pt x="2439" y="0"/>
                </a:moveTo>
                <a:lnTo>
                  <a:pt x="0" y="6677"/>
                </a:lnTo>
                <a:lnTo>
                  <a:pt x="871" y="4355"/>
                </a:lnTo>
                <a:lnTo>
                  <a:pt x="2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265748" y="5000769"/>
            <a:ext cx="2415" cy="2536"/>
          </a:xfrm>
          <a:custGeom>
            <a:avLst/>
            <a:gdLst/>
            <a:ahLst/>
            <a:cxnLst/>
            <a:rect l="l" t="t" r="r" b="b"/>
            <a:pathLst>
              <a:path w="2656" h="2874">
                <a:moveTo>
                  <a:pt x="2656" y="2264"/>
                </a:moveTo>
                <a:lnTo>
                  <a:pt x="0" y="0"/>
                </a:lnTo>
                <a:lnTo>
                  <a:pt x="0" y="2874"/>
                </a:lnTo>
                <a:lnTo>
                  <a:pt x="2656" y="2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252942" y="5046804"/>
            <a:ext cx="0" cy="37580"/>
          </a:xfrm>
          <a:custGeom>
            <a:avLst/>
            <a:gdLst/>
            <a:ahLst/>
            <a:cxnLst/>
            <a:rect l="l" t="t" r="r" b="b"/>
            <a:pathLst>
              <a:path h="42591">
                <a:moveTo>
                  <a:pt x="0" y="0"/>
                </a:moveTo>
                <a:lnTo>
                  <a:pt x="0" y="425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740592" y="5000769"/>
            <a:ext cx="2415" cy="2536"/>
          </a:xfrm>
          <a:custGeom>
            <a:avLst/>
            <a:gdLst/>
            <a:ahLst/>
            <a:cxnLst/>
            <a:rect l="l" t="t" r="r" b="b"/>
            <a:pathLst>
              <a:path w="2656" h="2874">
                <a:moveTo>
                  <a:pt x="2656" y="2264"/>
                </a:moveTo>
                <a:lnTo>
                  <a:pt x="0" y="0"/>
                </a:lnTo>
                <a:lnTo>
                  <a:pt x="0" y="2874"/>
                </a:lnTo>
                <a:lnTo>
                  <a:pt x="2656" y="2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727785" y="5046804"/>
            <a:ext cx="0" cy="37580"/>
          </a:xfrm>
          <a:custGeom>
            <a:avLst/>
            <a:gdLst/>
            <a:ahLst/>
            <a:cxnLst/>
            <a:rect l="l" t="t" r="r" b="b"/>
            <a:pathLst>
              <a:path h="42591">
                <a:moveTo>
                  <a:pt x="0" y="0"/>
                </a:moveTo>
                <a:lnTo>
                  <a:pt x="0" y="425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450304" y="5028973"/>
            <a:ext cx="792" cy="12757"/>
          </a:xfrm>
          <a:custGeom>
            <a:avLst/>
            <a:gdLst/>
            <a:ahLst/>
            <a:cxnLst/>
            <a:rect l="l" t="t" r="r" b="b"/>
            <a:pathLst>
              <a:path w="871" h="14458">
                <a:moveTo>
                  <a:pt x="871" y="1654"/>
                </a:moveTo>
                <a:lnTo>
                  <a:pt x="0" y="0"/>
                </a:lnTo>
                <a:lnTo>
                  <a:pt x="871" y="14458"/>
                </a:lnTo>
                <a:lnTo>
                  <a:pt x="871" y="16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451888" y="5046650"/>
            <a:ext cx="0" cy="46725"/>
          </a:xfrm>
          <a:custGeom>
            <a:avLst/>
            <a:gdLst/>
            <a:ahLst/>
            <a:cxnLst/>
            <a:rect l="l" t="t" r="r" b="b"/>
            <a:pathLst>
              <a:path h="52955">
                <a:moveTo>
                  <a:pt x="0" y="0"/>
                </a:moveTo>
                <a:lnTo>
                  <a:pt x="0" y="52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455953" y="5034302"/>
            <a:ext cx="3801" cy="7684"/>
          </a:xfrm>
          <a:custGeom>
            <a:avLst/>
            <a:gdLst/>
            <a:ahLst/>
            <a:cxnLst/>
            <a:rect l="l" t="t" r="r" b="b"/>
            <a:pathLst>
              <a:path w="4181" h="8709">
                <a:moveTo>
                  <a:pt x="0" y="3425"/>
                </a:moveTo>
                <a:lnTo>
                  <a:pt x="1219" y="8709"/>
                </a:lnTo>
                <a:lnTo>
                  <a:pt x="4181" y="0"/>
                </a:lnTo>
                <a:lnTo>
                  <a:pt x="0" y="3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427497" y="5036121"/>
            <a:ext cx="1860" cy="2689"/>
          </a:xfrm>
          <a:custGeom>
            <a:avLst/>
            <a:gdLst/>
            <a:ahLst/>
            <a:cxnLst/>
            <a:rect l="l" t="t" r="r" b="b"/>
            <a:pathLst>
              <a:path w="2046" h="3048">
                <a:moveTo>
                  <a:pt x="2046" y="2787"/>
                </a:moveTo>
                <a:lnTo>
                  <a:pt x="0" y="0"/>
                </a:lnTo>
                <a:lnTo>
                  <a:pt x="0" y="3048"/>
                </a:lnTo>
                <a:lnTo>
                  <a:pt x="2046" y="2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198994" y="5028820"/>
            <a:ext cx="791" cy="14601"/>
          </a:xfrm>
          <a:custGeom>
            <a:avLst/>
            <a:gdLst/>
            <a:ahLst/>
            <a:cxnLst/>
            <a:rect l="l" t="t" r="r" b="b"/>
            <a:pathLst>
              <a:path w="870" h="16548">
                <a:moveTo>
                  <a:pt x="870" y="2264"/>
                </a:moveTo>
                <a:lnTo>
                  <a:pt x="0" y="0"/>
                </a:lnTo>
                <a:lnTo>
                  <a:pt x="870" y="16548"/>
                </a:lnTo>
                <a:lnTo>
                  <a:pt x="870" y="2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199786" y="5038862"/>
            <a:ext cx="3378" cy="10554"/>
          </a:xfrm>
          <a:custGeom>
            <a:avLst/>
            <a:gdLst/>
            <a:ahLst/>
            <a:cxnLst/>
            <a:rect l="l" t="t" r="r" b="b"/>
            <a:pathLst>
              <a:path w="3716" h="11961">
                <a:moveTo>
                  <a:pt x="0" y="5167"/>
                </a:moveTo>
                <a:lnTo>
                  <a:pt x="174" y="11961"/>
                </a:lnTo>
                <a:lnTo>
                  <a:pt x="3716" y="0"/>
                </a:lnTo>
                <a:lnTo>
                  <a:pt x="0" y="5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199944" y="5049416"/>
            <a:ext cx="0" cy="37734"/>
          </a:xfrm>
          <a:custGeom>
            <a:avLst/>
            <a:gdLst/>
            <a:ahLst/>
            <a:cxnLst/>
            <a:rect l="l" t="t" r="r" b="b"/>
            <a:pathLst>
              <a:path h="42765">
                <a:moveTo>
                  <a:pt x="0" y="0"/>
                </a:moveTo>
                <a:lnTo>
                  <a:pt x="0" y="42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087690" y="4997157"/>
            <a:ext cx="5807" cy="3381"/>
          </a:xfrm>
          <a:custGeom>
            <a:avLst/>
            <a:gdLst/>
            <a:ahLst/>
            <a:cxnLst/>
            <a:rect l="l" t="t" r="r" b="b"/>
            <a:pathLst>
              <a:path w="6388" h="3832">
                <a:moveTo>
                  <a:pt x="6388" y="3832"/>
                </a:moveTo>
                <a:lnTo>
                  <a:pt x="0" y="0"/>
                </a:lnTo>
                <a:lnTo>
                  <a:pt x="0" y="3309"/>
                </a:lnTo>
                <a:lnTo>
                  <a:pt x="6388" y="3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101548" y="5003318"/>
            <a:ext cx="20840" cy="93669"/>
          </a:xfrm>
          <a:custGeom>
            <a:avLst/>
            <a:gdLst/>
            <a:ahLst/>
            <a:cxnLst/>
            <a:rect l="l" t="t" r="r" b="b"/>
            <a:pathLst>
              <a:path w="22924" h="106158">
                <a:moveTo>
                  <a:pt x="17770" y="3062"/>
                </a:moveTo>
                <a:lnTo>
                  <a:pt x="18191" y="1451"/>
                </a:lnTo>
                <a:lnTo>
                  <a:pt x="19875" y="0"/>
                </a:lnTo>
                <a:lnTo>
                  <a:pt x="0" y="6140"/>
                </a:lnTo>
                <a:lnTo>
                  <a:pt x="0" y="89610"/>
                </a:lnTo>
                <a:lnTo>
                  <a:pt x="22924" y="106158"/>
                </a:lnTo>
                <a:lnTo>
                  <a:pt x="20862" y="104416"/>
                </a:lnTo>
                <a:lnTo>
                  <a:pt x="18801" y="102674"/>
                </a:lnTo>
                <a:lnTo>
                  <a:pt x="17770" y="98436"/>
                </a:lnTo>
                <a:lnTo>
                  <a:pt x="17770" y="59299"/>
                </a:lnTo>
                <a:lnTo>
                  <a:pt x="19222" y="59299"/>
                </a:lnTo>
                <a:lnTo>
                  <a:pt x="17770" y="52070"/>
                </a:lnTo>
                <a:lnTo>
                  <a:pt x="17770" y="3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087691" y="4997157"/>
            <a:ext cx="85208" cy="58714"/>
          </a:xfrm>
          <a:custGeom>
            <a:avLst/>
            <a:gdLst/>
            <a:ahLst/>
            <a:cxnLst/>
            <a:rect l="l" t="t" r="r" b="b"/>
            <a:pathLst>
              <a:path w="93729" h="66543">
                <a:moveTo>
                  <a:pt x="50349" y="59662"/>
                </a:moveTo>
                <a:lnTo>
                  <a:pt x="40273" y="59633"/>
                </a:lnTo>
                <a:lnTo>
                  <a:pt x="38299" y="59517"/>
                </a:lnTo>
                <a:lnTo>
                  <a:pt x="36208" y="59343"/>
                </a:lnTo>
                <a:lnTo>
                  <a:pt x="33014" y="59053"/>
                </a:lnTo>
                <a:lnTo>
                  <a:pt x="34466" y="66282"/>
                </a:lnTo>
                <a:lnTo>
                  <a:pt x="36687" y="66325"/>
                </a:lnTo>
                <a:lnTo>
                  <a:pt x="39678" y="66412"/>
                </a:lnTo>
                <a:lnTo>
                  <a:pt x="42668" y="66499"/>
                </a:lnTo>
                <a:lnTo>
                  <a:pt x="47038" y="66543"/>
                </a:lnTo>
                <a:lnTo>
                  <a:pt x="57025" y="65987"/>
                </a:lnTo>
                <a:lnTo>
                  <a:pt x="69630" y="63290"/>
                </a:lnTo>
                <a:lnTo>
                  <a:pt x="80401" y="58356"/>
                </a:lnTo>
                <a:lnTo>
                  <a:pt x="83892" y="55850"/>
                </a:lnTo>
                <a:lnTo>
                  <a:pt x="91270" y="45755"/>
                </a:lnTo>
                <a:lnTo>
                  <a:pt x="93729" y="31965"/>
                </a:lnTo>
                <a:lnTo>
                  <a:pt x="93720" y="31196"/>
                </a:lnTo>
                <a:lnTo>
                  <a:pt x="90560" y="18677"/>
                </a:lnTo>
                <a:lnTo>
                  <a:pt x="81708" y="8796"/>
                </a:lnTo>
                <a:lnTo>
                  <a:pt x="73846" y="4436"/>
                </a:lnTo>
                <a:lnTo>
                  <a:pt x="61782" y="1109"/>
                </a:lnTo>
                <a:lnTo>
                  <a:pt x="47038" y="0"/>
                </a:lnTo>
                <a:lnTo>
                  <a:pt x="0" y="0"/>
                </a:lnTo>
                <a:lnTo>
                  <a:pt x="6388" y="3832"/>
                </a:lnTo>
                <a:lnTo>
                  <a:pt x="10525" y="5080"/>
                </a:lnTo>
                <a:lnTo>
                  <a:pt x="12413" y="7055"/>
                </a:lnTo>
                <a:lnTo>
                  <a:pt x="14300" y="9029"/>
                </a:lnTo>
                <a:lnTo>
                  <a:pt x="15244" y="13122"/>
                </a:lnTo>
                <a:lnTo>
                  <a:pt x="35119" y="6982"/>
                </a:lnTo>
                <a:lnTo>
                  <a:pt x="37369" y="6619"/>
                </a:lnTo>
                <a:lnTo>
                  <a:pt x="48751" y="6619"/>
                </a:lnTo>
                <a:lnTo>
                  <a:pt x="55139" y="7722"/>
                </a:lnTo>
                <a:lnTo>
                  <a:pt x="60192" y="9929"/>
                </a:lnTo>
                <a:lnTo>
                  <a:pt x="71071" y="19080"/>
                </a:lnTo>
                <a:lnTo>
                  <a:pt x="74303" y="32400"/>
                </a:lnTo>
                <a:lnTo>
                  <a:pt x="74258" y="34434"/>
                </a:lnTo>
                <a:lnTo>
                  <a:pt x="70710" y="47752"/>
                </a:lnTo>
                <a:lnTo>
                  <a:pt x="61498" y="56178"/>
                </a:lnTo>
                <a:lnTo>
                  <a:pt x="56794" y="58501"/>
                </a:lnTo>
                <a:lnTo>
                  <a:pt x="50349" y="59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087691" y="5082386"/>
            <a:ext cx="45375" cy="18905"/>
          </a:xfrm>
          <a:custGeom>
            <a:avLst/>
            <a:gdLst/>
            <a:ahLst/>
            <a:cxnLst/>
            <a:rect l="l" t="t" r="r" b="b"/>
            <a:pathLst>
              <a:path w="49913" h="21426">
                <a:moveTo>
                  <a:pt x="49913" y="21426"/>
                </a:moveTo>
                <a:lnTo>
                  <a:pt x="49913" y="18203"/>
                </a:lnTo>
                <a:lnTo>
                  <a:pt x="42770" y="17681"/>
                </a:lnTo>
                <a:lnTo>
                  <a:pt x="38168" y="16548"/>
                </a:lnTo>
                <a:lnTo>
                  <a:pt x="15244" y="0"/>
                </a:lnTo>
                <a:lnTo>
                  <a:pt x="15244" y="7374"/>
                </a:lnTo>
                <a:lnTo>
                  <a:pt x="14402" y="12092"/>
                </a:lnTo>
                <a:lnTo>
                  <a:pt x="12718" y="14153"/>
                </a:lnTo>
                <a:lnTo>
                  <a:pt x="11033" y="16214"/>
                </a:lnTo>
                <a:lnTo>
                  <a:pt x="6794" y="17564"/>
                </a:lnTo>
                <a:lnTo>
                  <a:pt x="0" y="18203"/>
                </a:lnTo>
                <a:lnTo>
                  <a:pt x="0" y="21426"/>
                </a:lnTo>
                <a:lnTo>
                  <a:pt x="49913" y="21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174603" y="5028820"/>
            <a:ext cx="39040" cy="72471"/>
          </a:xfrm>
          <a:custGeom>
            <a:avLst/>
            <a:gdLst/>
            <a:ahLst/>
            <a:cxnLst/>
            <a:rect l="l" t="t" r="r" b="b"/>
            <a:pathLst>
              <a:path w="42944" h="82134">
                <a:moveTo>
                  <a:pt x="1480" y="12571"/>
                </a:moveTo>
                <a:lnTo>
                  <a:pt x="3440" y="12237"/>
                </a:lnTo>
                <a:lnTo>
                  <a:pt x="5749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8" y="15721"/>
                </a:lnTo>
                <a:lnTo>
                  <a:pt x="12703" y="18188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lnTo>
                  <a:pt x="42944" y="79259"/>
                </a:lnTo>
                <a:lnTo>
                  <a:pt x="37543" y="79375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0"/>
                </a:lnTo>
                <a:lnTo>
                  <a:pt x="27874" y="71101"/>
                </a:lnTo>
                <a:lnTo>
                  <a:pt x="27874" y="23342"/>
                </a:lnTo>
                <a:lnTo>
                  <a:pt x="27700" y="16548"/>
                </a:lnTo>
                <a:lnTo>
                  <a:pt x="26829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3" y="7577"/>
                </a:lnTo>
                <a:lnTo>
                  <a:pt x="3745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0" y="12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199944" y="5028897"/>
            <a:ext cx="28508" cy="20519"/>
          </a:xfrm>
          <a:custGeom>
            <a:avLst/>
            <a:gdLst/>
            <a:ahLst/>
            <a:cxnLst/>
            <a:rect l="l" t="t" r="r" b="b"/>
            <a:pathLst>
              <a:path w="31359" h="23255">
                <a:moveTo>
                  <a:pt x="14039" y="1451"/>
                </a:moveTo>
                <a:lnTo>
                  <a:pt x="10583" y="4355"/>
                </a:lnTo>
                <a:lnTo>
                  <a:pt x="7128" y="7258"/>
                </a:lnTo>
                <a:lnTo>
                  <a:pt x="3542" y="11293"/>
                </a:lnTo>
                <a:lnTo>
                  <a:pt x="0" y="23255"/>
                </a:lnTo>
                <a:lnTo>
                  <a:pt x="1480" y="19873"/>
                </a:lnTo>
                <a:lnTo>
                  <a:pt x="4442" y="16592"/>
                </a:lnTo>
                <a:lnTo>
                  <a:pt x="7404" y="13311"/>
                </a:lnTo>
                <a:lnTo>
                  <a:pt x="9901" y="11671"/>
                </a:lnTo>
                <a:lnTo>
                  <a:pt x="13211" y="11671"/>
                </a:lnTo>
                <a:lnTo>
                  <a:pt x="14968" y="12687"/>
                </a:lnTo>
                <a:lnTo>
                  <a:pt x="17203" y="14719"/>
                </a:lnTo>
                <a:lnTo>
                  <a:pt x="19439" y="16752"/>
                </a:lnTo>
                <a:lnTo>
                  <a:pt x="21660" y="17768"/>
                </a:lnTo>
                <a:lnTo>
                  <a:pt x="26016" y="17768"/>
                </a:lnTo>
                <a:lnTo>
                  <a:pt x="27802" y="16955"/>
                </a:lnTo>
                <a:lnTo>
                  <a:pt x="29224" y="15329"/>
                </a:lnTo>
                <a:lnTo>
                  <a:pt x="30647" y="13703"/>
                </a:lnTo>
                <a:lnTo>
                  <a:pt x="31359" y="11700"/>
                </a:lnTo>
                <a:lnTo>
                  <a:pt x="31359" y="6648"/>
                </a:lnTo>
                <a:lnTo>
                  <a:pt x="30430" y="4427"/>
                </a:lnTo>
                <a:lnTo>
                  <a:pt x="28571" y="2656"/>
                </a:lnTo>
                <a:lnTo>
                  <a:pt x="26713" y="885"/>
                </a:lnTo>
                <a:lnTo>
                  <a:pt x="24303" y="0"/>
                </a:lnTo>
                <a:lnTo>
                  <a:pt x="17625" y="0"/>
                </a:lnTo>
                <a:lnTo>
                  <a:pt x="14039" y="1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241168" y="502945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227257" y="5029203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30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301832" y="502866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6" y="81713"/>
                </a:lnTo>
                <a:lnTo>
                  <a:pt x="4791" y="80479"/>
                </a:lnTo>
                <a:lnTo>
                  <a:pt x="6301" y="80479"/>
                </a:lnTo>
                <a:lnTo>
                  <a:pt x="8914" y="81060"/>
                </a:lnTo>
                <a:lnTo>
                  <a:pt x="13327" y="82221"/>
                </a:lnTo>
                <a:lnTo>
                  <a:pt x="17740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7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1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7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372457" y="502945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358546" y="5029203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1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9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0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427497" y="5028974"/>
            <a:ext cx="29564" cy="69384"/>
          </a:xfrm>
          <a:custGeom>
            <a:avLst/>
            <a:gdLst/>
            <a:ahLst/>
            <a:cxnLst/>
            <a:rect l="l" t="t" r="r" b="b"/>
            <a:pathLst>
              <a:path w="32520" h="78635">
                <a:moveTo>
                  <a:pt x="16899" y="2700"/>
                </a:moveTo>
                <a:lnTo>
                  <a:pt x="8013" y="5603"/>
                </a:lnTo>
                <a:lnTo>
                  <a:pt x="2380" y="7403"/>
                </a:lnTo>
                <a:lnTo>
                  <a:pt x="0" y="8100"/>
                </a:lnTo>
                <a:lnTo>
                  <a:pt x="2046" y="10887"/>
                </a:lnTo>
                <a:lnTo>
                  <a:pt x="3658" y="10800"/>
                </a:lnTo>
                <a:lnTo>
                  <a:pt x="7084" y="10800"/>
                </a:lnTo>
                <a:lnTo>
                  <a:pt x="9349" y="11903"/>
                </a:lnTo>
                <a:lnTo>
                  <a:pt x="10452" y="14110"/>
                </a:lnTo>
                <a:lnTo>
                  <a:pt x="11150" y="15619"/>
                </a:lnTo>
                <a:lnTo>
                  <a:pt x="11498" y="18232"/>
                </a:lnTo>
                <a:lnTo>
                  <a:pt x="11498" y="66108"/>
                </a:lnTo>
                <a:lnTo>
                  <a:pt x="31475" y="78635"/>
                </a:lnTo>
                <a:lnTo>
                  <a:pt x="29617" y="77213"/>
                </a:lnTo>
                <a:lnTo>
                  <a:pt x="27758" y="75790"/>
                </a:lnTo>
                <a:lnTo>
                  <a:pt x="26829" y="72988"/>
                </a:lnTo>
                <a:lnTo>
                  <a:pt x="26829" y="20032"/>
                </a:lnTo>
                <a:lnTo>
                  <a:pt x="29965" y="16955"/>
                </a:lnTo>
                <a:lnTo>
                  <a:pt x="32520" y="14748"/>
                </a:lnTo>
                <a:lnTo>
                  <a:pt x="31301" y="9464"/>
                </a:lnTo>
                <a:lnTo>
                  <a:pt x="25958" y="14458"/>
                </a:lnTo>
                <a:lnTo>
                  <a:pt x="25087" y="0"/>
                </a:lnTo>
                <a:lnTo>
                  <a:pt x="16899" y="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427815" y="5087304"/>
            <a:ext cx="34605" cy="13986"/>
          </a:xfrm>
          <a:custGeom>
            <a:avLst/>
            <a:gdLst/>
            <a:ahLst/>
            <a:cxnLst/>
            <a:rect l="l" t="t" r="r" b="b"/>
            <a:pathLst>
              <a:path w="38066" h="15851">
                <a:moveTo>
                  <a:pt x="38066" y="15851"/>
                </a:moveTo>
                <a:lnTo>
                  <a:pt x="38066" y="13413"/>
                </a:lnTo>
                <a:lnTo>
                  <a:pt x="34059" y="13296"/>
                </a:lnTo>
                <a:lnTo>
                  <a:pt x="31126" y="12527"/>
                </a:lnTo>
                <a:lnTo>
                  <a:pt x="11150" y="0"/>
                </a:lnTo>
                <a:lnTo>
                  <a:pt x="11150" y="5341"/>
                </a:lnTo>
                <a:lnTo>
                  <a:pt x="10322" y="8782"/>
                </a:lnTo>
                <a:lnTo>
                  <a:pt x="8667" y="10321"/>
                </a:lnTo>
                <a:lnTo>
                  <a:pt x="7012" y="11859"/>
                </a:lnTo>
                <a:lnTo>
                  <a:pt x="4123" y="12890"/>
                </a:lnTo>
                <a:lnTo>
                  <a:pt x="0" y="13413"/>
                </a:lnTo>
                <a:lnTo>
                  <a:pt x="0" y="15851"/>
                </a:lnTo>
                <a:lnTo>
                  <a:pt x="38066" y="15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457062" y="5028896"/>
            <a:ext cx="40465" cy="69346"/>
          </a:xfrm>
          <a:custGeom>
            <a:avLst/>
            <a:gdLst/>
            <a:ahLst/>
            <a:cxnLst/>
            <a:rect l="l" t="t" r="r" b="b"/>
            <a:pathLst>
              <a:path w="44512" h="78592">
                <a:moveTo>
                  <a:pt x="20847" y="11656"/>
                </a:moveTo>
                <a:lnTo>
                  <a:pt x="22706" y="14937"/>
                </a:lnTo>
                <a:lnTo>
                  <a:pt x="24564" y="18218"/>
                </a:lnTo>
                <a:lnTo>
                  <a:pt x="25493" y="22355"/>
                </a:lnTo>
                <a:lnTo>
                  <a:pt x="25493" y="64540"/>
                </a:lnTo>
                <a:lnTo>
                  <a:pt x="44512" y="78592"/>
                </a:lnTo>
                <a:lnTo>
                  <a:pt x="42828" y="76733"/>
                </a:lnTo>
                <a:lnTo>
                  <a:pt x="41144" y="74875"/>
                </a:lnTo>
                <a:lnTo>
                  <a:pt x="40302" y="71856"/>
                </a:lnTo>
                <a:lnTo>
                  <a:pt x="40302" y="27000"/>
                </a:lnTo>
                <a:lnTo>
                  <a:pt x="37948" y="12603"/>
                </a:lnTo>
                <a:lnTo>
                  <a:pt x="30894" y="3396"/>
                </a:lnTo>
                <a:lnTo>
                  <a:pt x="27642" y="1132"/>
                </a:lnTo>
                <a:lnTo>
                  <a:pt x="24042" y="0"/>
                </a:lnTo>
                <a:lnTo>
                  <a:pt x="15215" y="0"/>
                </a:lnTo>
                <a:lnTo>
                  <a:pt x="10511" y="1422"/>
                </a:lnTo>
                <a:lnTo>
                  <a:pt x="5981" y="4267"/>
                </a:lnTo>
                <a:lnTo>
                  <a:pt x="2961" y="6125"/>
                </a:lnTo>
                <a:lnTo>
                  <a:pt x="0" y="14835"/>
                </a:lnTo>
                <a:lnTo>
                  <a:pt x="1974" y="13500"/>
                </a:lnTo>
                <a:lnTo>
                  <a:pt x="5516" y="11177"/>
                </a:lnTo>
                <a:lnTo>
                  <a:pt x="9001" y="10016"/>
                </a:lnTo>
                <a:lnTo>
                  <a:pt x="17421" y="10016"/>
                </a:lnTo>
                <a:lnTo>
                  <a:pt x="20847" y="11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469864" y="5085844"/>
            <a:ext cx="33814" cy="15446"/>
          </a:xfrm>
          <a:custGeom>
            <a:avLst/>
            <a:gdLst/>
            <a:ahLst/>
            <a:cxnLst/>
            <a:rect l="l" t="t" r="r" b="b"/>
            <a:pathLst>
              <a:path w="37195" h="17506">
                <a:moveTo>
                  <a:pt x="37195" y="17506"/>
                </a:moveTo>
                <a:lnTo>
                  <a:pt x="37195" y="15068"/>
                </a:lnTo>
                <a:lnTo>
                  <a:pt x="33246" y="15010"/>
                </a:lnTo>
                <a:lnTo>
                  <a:pt x="30430" y="14052"/>
                </a:lnTo>
                <a:lnTo>
                  <a:pt x="11411" y="0"/>
                </a:lnTo>
                <a:lnTo>
                  <a:pt x="11411" y="5922"/>
                </a:lnTo>
                <a:lnTo>
                  <a:pt x="10569" y="9769"/>
                </a:lnTo>
                <a:lnTo>
                  <a:pt x="8885" y="11540"/>
                </a:lnTo>
                <a:lnTo>
                  <a:pt x="7200" y="13311"/>
                </a:lnTo>
                <a:lnTo>
                  <a:pt x="4239" y="14487"/>
                </a:lnTo>
                <a:lnTo>
                  <a:pt x="0" y="15068"/>
                </a:lnTo>
                <a:lnTo>
                  <a:pt x="0" y="17506"/>
                </a:lnTo>
                <a:lnTo>
                  <a:pt x="37195" y="17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507954" y="5010221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6" y="81959"/>
                </a:moveTo>
                <a:lnTo>
                  <a:pt x="10366" y="87824"/>
                </a:lnTo>
                <a:lnTo>
                  <a:pt x="11034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5" y="104024"/>
                </a:lnTo>
                <a:lnTo>
                  <a:pt x="36063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10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80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1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1" y="25548"/>
                </a:lnTo>
                <a:lnTo>
                  <a:pt x="0" y="27377"/>
                </a:lnTo>
                <a:lnTo>
                  <a:pt x="871" y="29178"/>
                </a:lnTo>
                <a:lnTo>
                  <a:pt x="10366" y="29178"/>
                </a:lnTo>
                <a:lnTo>
                  <a:pt x="10366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589995" y="5029896"/>
            <a:ext cx="74359" cy="72855"/>
          </a:xfrm>
          <a:custGeom>
            <a:avLst/>
            <a:gdLst/>
            <a:ahLst/>
            <a:cxnLst/>
            <a:rect l="l" t="t" r="r" b="b"/>
            <a:pathLst>
              <a:path w="81795" h="82569">
                <a:moveTo>
                  <a:pt x="39895" y="79085"/>
                </a:moveTo>
                <a:lnTo>
                  <a:pt x="40796" y="80900"/>
                </a:lnTo>
                <a:lnTo>
                  <a:pt x="42683" y="82569"/>
                </a:lnTo>
                <a:lnTo>
                  <a:pt x="44193" y="81553"/>
                </a:lnTo>
                <a:lnTo>
                  <a:pt x="45035" y="79695"/>
                </a:lnTo>
                <a:lnTo>
                  <a:pt x="70209" y="16984"/>
                </a:lnTo>
                <a:lnTo>
                  <a:pt x="72590" y="11003"/>
                </a:lnTo>
                <a:lnTo>
                  <a:pt x="74405" y="7185"/>
                </a:lnTo>
                <a:lnTo>
                  <a:pt x="75654" y="5530"/>
                </a:lnTo>
                <a:lnTo>
                  <a:pt x="76902" y="3875"/>
                </a:lnTo>
                <a:lnTo>
                  <a:pt x="78949" y="2932"/>
                </a:lnTo>
                <a:lnTo>
                  <a:pt x="81795" y="2700"/>
                </a:lnTo>
                <a:lnTo>
                  <a:pt x="81795" y="0"/>
                </a:lnTo>
                <a:lnTo>
                  <a:pt x="57056" y="0"/>
                </a:lnTo>
                <a:lnTo>
                  <a:pt x="57056" y="2700"/>
                </a:lnTo>
                <a:lnTo>
                  <a:pt x="59263" y="2874"/>
                </a:lnTo>
                <a:lnTo>
                  <a:pt x="61005" y="3222"/>
                </a:lnTo>
                <a:lnTo>
                  <a:pt x="62282" y="3745"/>
                </a:lnTo>
                <a:lnTo>
                  <a:pt x="64431" y="4732"/>
                </a:lnTo>
                <a:lnTo>
                  <a:pt x="65505" y="6358"/>
                </a:lnTo>
                <a:lnTo>
                  <a:pt x="65505" y="9725"/>
                </a:lnTo>
                <a:lnTo>
                  <a:pt x="65171" y="11322"/>
                </a:lnTo>
                <a:lnTo>
                  <a:pt x="64504" y="13413"/>
                </a:lnTo>
                <a:lnTo>
                  <a:pt x="63836" y="15503"/>
                </a:lnTo>
                <a:lnTo>
                  <a:pt x="63125" y="17506"/>
                </a:lnTo>
                <a:lnTo>
                  <a:pt x="62369" y="19422"/>
                </a:lnTo>
                <a:lnTo>
                  <a:pt x="46690" y="59314"/>
                </a:lnTo>
                <a:lnTo>
                  <a:pt x="28571" y="14284"/>
                </a:lnTo>
                <a:lnTo>
                  <a:pt x="27482" y="11424"/>
                </a:lnTo>
                <a:lnTo>
                  <a:pt x="26829" y="7925"/>
                </a:lnTo>
                <a:lnTo>
                  <a:pt x="26829" y="5951"/>
                </a:lnTo>
                <a:lnTo>
                  <a:pt x="27453" y="4674"/>
                </a:lnTo>
                <a:lnTo>
                  <a:pt x="29950" y="3512"/>
                </a:lnTo>
                <a:lnTo>
                  <a:pt x="32084" y="3048"/>
                </a:lnTo>
                <a:lnTo>
                  <a:pt x="35104" y="2700"/>
                </a:lnTo>
                <a:lnTo>
                  <a:pt x="35104" y="0"/>
                </a:lnTo>
                <a:lnTo>
                  <a:pt x="0" y="0"/>
                </a:lnTo>
                <a:lnTo>
                  <a:pt x="0" y="2700"/>
                </a:lnTo>
                <a:lnTo>
                  <a:pt x="2787" y="3048"/>
                </a:lnTo>
                <a:lnTo>
                  <a:pt x="4907" y="3745"/>
                </a:lnTo>
                <a:lnTo>
                  <a:pt x="6358" y="4790"/>
                </a:lnTo>
                <a:lnTo>
                  <a:pt x="8798" y="6648"/>
                </a:lnTo>
                <a:lnTo>
                  <a:pt x="11091" y="10161"/>
                </a:lnTo>
                <a:lnTo>
                  <a:pt x="13240" y="15329"/>
                </a:lnTo>
                <a:lnTo>
                  <a:pt x="39895" y="7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674095" y="5043114"/>
            <a:ext cx="40783" cy="59329"/>
          </a:xfrm>
          <a:custGeom>
            <a:avLst/>
            <a:gdLst/>
            <a:ahLst/>
            <a:cxnLst/>
            <a:rect l="l" t="t" r="r" b="b"/>
            <a:pathLst>
              <a:path w="44861" h="67240">
                <a:moveTo>
                  <a:pt x="0" y="48601"/>
                </a:moveTo>
                <a:lnTo>
                  <a:pt x="0" y="54001"/>
                </a:lnTo>
                <a:lnTo>
                  <a:pt x="1828" y="58457"/>
                </a:lnTo>
                <a:lnTo>
                  <a:pt x="5487" y="61970"/>
                </a:lnTo>
                <a:lnTo>
                  <a:pt x="9146" y="65484"/>
                </a:lnTo>
                <a:lnTo>
                  <a:pt x="13472" y="67240"/>
                </a:lnTo>
                <a:lnTo>
                  <a:pt x="18466" y="67240"/>
                </a:lnTo>
                <a:lnTo>
                  <a:pt x="17247" y="51765"/>
                </a:lnTo>
                <a:lnTo>
                  <a:pt x="15505" y="47875"/>
                </a:lnTo>
                <a:lnTo>
                  <a:pt x="15505" y="36029"/>
                </a:lnTo>
                <a:lnTo>
                  <a:pt x="19686" y="30165"/>
                </a:lnTo>
                <a:lnTo>
                  <a:pt x="28048" y="24997"/>
                </a:lnTo>
                <a:lnTo>
                  <a:pt x="32404" y="22326"/>
                </a:lnTo>
                <a:lnTo>
                  <a:pt x="37921" y="19887"/>
                </a:lnTo>
                <a:lnTo>
                  <a:pt x="44599" y="17681"/>
                </a:lnTo>
                <a:lnTo>
                  <a:pt x="44599" y="48601"/>
                </a:lnTo>
                <a:lnTo>
                  <a:pt x="42842" y="51330"/>
                </a:lnTo>
                <a:lnTo>
                  <a:pt x="39329" y="53478"/>
                </a:lnTo>
                <a:lnTo>
                  <a:pt x="35816" y="55627"/>
                </a:lnTo>
                <a:lnTo>
                  <a:pt x="32142" y="56701"/>
                </a:lnTo>
                <a:lnTo>
                  <a:pt x="33536" y="62537"/>
                </a:lnTo>
                <a:lnTo>
                  <a:pt x="36672" y="60678"/>
                </a:lnTo>
                <a:lnTo>
                  <a:pt x="40447" y="57833"/>
                </a:lnTo>
                <a:lnTo>
                  <a:pt x="44861" y="54001"/>
                </a:lnTo>
                <a:lnTo>
                  <a:pt x="44599" y="0"/>
                </a:lnTo>
                <a:lnTo>
                  <a:pt x="44599" y="13326"/>
                </a:lnTo>
                <a:lnTo>
                  <a:pt x="32674" y="17959"/>
                </a:lnTo>
                <a:lnTo>
                  <a:pt x="20551" y="23234"/>
                </a:lnTo>
                <a:lnTo>
                  <a:pt x="12630" y="27523"/>
                </a:lnTo>
                <a:lnTo>
                  <a:pt x="4209" y="33155"/>
                </a:lnTo>
                <a:lnTo>
                  <a:pt x="0" y="40181"/>
                </a:lnTo>
                <a:lnTo>
                  <a:pt x="0" y="48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677104" y="5028435"/>
            <a:ext cx="62718" cy="73777"/>
          </a:xfrm>
          <a:custGeom>
            <a:avLst/>
            <a:gdLst/>
            <a:ahLst/>
            <a:cxnLst/>
            <a:rect l="l" t="t" r="r" b="b"/>
            <a:pathLst>
              <a:path w="68990" h="83614">
                <a:moveTo>
                  <a:pt x="2511" y="11105"/>
                </a:moveTo>
                <a:lnTo>
                  <a:pt x="0" y="15358"/>
                </a:lnTo>
                <a:lnTo>
                  <a:pt x="0" y="21513"/>
                </a:lnTo>
                <a:lnTo>
                  <a:pt x="696" y="23414"/>
                </a:lnTo>
                <a:lnTo>
                  <a:pt x="2090" y="25128"/>
                </a:lnTo>
                <a:lnTo>
                  <a:pt x="3484" y="26840"/>
                </a:lnTo>
                <a:lnTo>
                  <a:pt x="5487" y="27697"/>
                </a:lnTo>
                <a:lnTo>
                  <a:pt x="9784" y="27697"/>
                </a:lnTo>
                <a:lnTo>
                  <a:pt x="12456" y="26565"/>
                </a:lnTo>
                <a:lnTo>
                  <a:pt x="14605" y="25287"/>
                </a:lnTo>
                <a:lnTo>
                  <a:pt x="15679" y="23023"/>
                </a:lnTo>
                <a:lnTo>
                  <a:pt x="15679" y="19771"/>
                </a:lnTo>
                <a:lnTo>
                  <a:pt x="15534" y="18247"/>
                </a:lnTo>
                <a:lnTo>
                  <a:pt x="15243" y="16592"/>
                </a:lnTo>
                <a:lnTo>
                  <a:pt x="14953" y="14937"/>
                </a:lnTo>
                <a:lnTo>
                  <a:pt x="14808" y="13064"/>
                </a:lnTo>
                <a:lnTo>
                  <a:pt x="14808" y="10335"/>
                </a:lnTo>
                <a:lnTo>
                  <a:pt x="16143" y="8187"/>
                </a:lnTo>
                <a:lnTo>
                  <a:pt x="18815" y="6619"/>
                </a:lnTo>
                <a:lnTo>
                  <a:pt x="21486" y="5109"/>
                </a:lnTo>
                <a:lnTo>
                  <a:pt x="24303" y="4355"/>
                </a:lnTo>
                <a:lnTo>
                  <a:pt x="33478" y="4355"/>
                </a:lnTo>
                <a:lnTo>
                  <a:pt x="37572" y="6300"/>
                </a:lnTo>
                <a:lnTo>
                  <a:pt x="39547" y="10190"/>
                </a:lnTo>
                <a:lnTo>
                  <a:pt x="40708" y="12513"/>
                </a:lnTo>
                <a:lnTo>
                  <a:pt x="41289" y="16635"/>
                </a:lnTo>
                <a:lnTo>
                  <a:pt x="41550" y="70637"/>
                </a:lnTo>
                <a:lnTo>
                  <a:pt x="41724" y="74179"/>
                </a:lnTo>
                <a:lnTo>
                  <a:pt x="42697" y="77227"/>
                </a:lnTo>
                <a:lnTo>
                  <a:pt x="44468" y="79782"/>
                </a:lnTo>
                <a:lnTo>
                  <a:pt x="46240" y="82337"/>
                </a:lnTo>
                <a:lnTo>
                  <a:pt x="49100" y="83614"/>
                </a:lnTo>
                <a:lnTo>
                  <a:pt x="56417" y="83614"/>
                </a:lnTo>
                <a:lnTo>
                  <a:pt x="59727" y="82511"/>
                </a:lnTo>
                <a:lnTo>
                  <a:pt x="62979" y="80305"/>
                </a:lnTo>
                <a:lnTo>
                  <a:pt x="65128" y="78853"/>
                </a:lnTo>
                <a:lnTo>
                  <a:pt x="67131" y="76995"/>
                </a:lnTo>
                <a:lnTo>
                  <a:pt x="68990" y="74730"/>
                </a:lnTo>
                <a:lnTo>
                  <a:pt x="68990" y="70201"/>
                </a:lnTo>
                <a:lnTo>
                  <a:pt x="66841" y="71769"/>
                </a:lnTo>
                <a:lnTo>
                  <a:pt x="65331" y="72756"/>
                </a:lnTo>
                <a:lnTo>
                  <a:pt x="63589" y="73569"/>
                </a:lnTo>
                <a:lnTo>
                  <a:pt x="61150" y="73772"/>
                </a:lnTo>
                <a:lnTo>
                  <a:pt x="58769" y="73772"/>
                </a:lnTo>
                <a:lnTo>
                  <a:pt x="57201" y="72640"/>
                </a:lnTo>
                <a:lnTo>
                  <a:pt x="56446" y="70375"/>
                </a:lnTo>
                <a:lnTo>
                  <a:pt x="55981" y="69098"/>
                </a:lnTo>
                <a:lnTo>
                  <a:pt x="55749" y="66776"/>
                </a:lnTo>
                <a:lnTo>
                  <a:pt x="55749" y="20816"/>
                </a:lnTo>
                <a:lnTo>
                  <a:pt x="54675" y="14981"/>
                </a:lnTo>
                <a:lnTo>
                  <a:pt x="52526" y="10974"/>
                </a:lnTo>
                <a:lnTo>
                  <a:pt x="43792" y="2742"/>
                </a:lnTo>
                <a:lnTo>
                  <a:pt x="29616" y="0"/>
                </a:lnTo>
                <a:lnTo>
                  <a:pt x="19918" y="0"/>
                </a:lnTo>
                <a:lnTo>
                  <a:pt x="12557" y="2221"/>
                </a:lnTo>
                <a:lnTo>
                  <a:pt x="7534" y="6663"/>
                </a:lnTo>
                <a:lnTo>
                  <a:pt x="2511" y="11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89774" y="508878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740592" y="4993391"/>
            <a:ext cx="28904" cy="103250"/>
          </a:xfrm>
          <a:custGeom>
            <a:avLst/>
            <a:gdLst/>
            <a:ahLst/>
            <a:cxnLst/>
            <a:rect l="l" t="t" r="r" b="b"/>
            <a:pathLst>
              <a:path w="31794" h="117017">
                <a:moveTo>
                  <a:pt x="23784" y="1417"/>
                </a:moveTo>
                <a:lnTo>
                  <a:pt x="11005" y="5276"/>
                </a:lnTo>
                <a:lnTo>
                  <a:pt x="0" y="8361"/>
                </a:lnTo>
                <a:lnTo>
                  <a:pt x="2656" y="10626"/>
                </a:lnTo>
                <a:lnTo>
                  <a:pt x="4573" y="10277"/>
                </a:lnTo>
                <a:lnTo>
                  <a:pt x="6271" y="10190"/>
                </a:lnTo>
                <a:lnTo>
                  <a:pt x="9814" y="10190"/>
                </a:lnTo>
                <a:lnTo>
                  <a:pt x="12166" y="11410"/>
                </a:lnTo>
                <a:lnTo>
                  <a:pt x="13327" y="13848"/>
                </a:lnTo>
                <a:lnTo>
                  <a:pt x="13966" y="15300"/>
                </a:lnTo>
                <a:lnTo>
                  <a:pt x="14285" y="17942"/>
                </a:lnTo>
                <a:lnTo>
                  <a:pt x="14285" y="106870"/>
                </a:lnTo>
                <a:lnTo>
                  <a:pt x="31794" y="117017"/>
                </a:lnTo>
                <a:lnTo>
                  <a:pt x="30052" y="115536"/>
                </a:lnTo>
                <a:lnTo>
                  <a:pt x="29181" y="112270"/>
                </a:lnTo>
                <a:lnTo>
                  <a:pt x="29181" y="1626"/>
                </a:lnTo>
                <a:lnTo>
                  <a:pt x="28310" y="0"/>
                </a:lnTo>
                <a:lnTo>
                  <a:pt x="23784" y="1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740987" y="5087688"/>
            <a:ext cx="38327" cy="13602"/>
          </a:xfrm>
          <a:custGeom>
            <a:avLst/>
            <a:gdLst/>
            <a:ahLst/>
            <a:cxnLst/>
            <a:rect l="l" t="t" r="r" b="b"/>
            <a:pathLst>
              <a:path w="42160" h="15416">
                <a:moveTo>
                  <a:pt x="42160" y="15416"/>
                </a:moveTo>
                <a:lnTo>
                  <a:pt x="42160" y="12978"/>
                </a:lnTo>
                <a:lnTo>
                  <a:pt x="36701" y="12571"/>
                </a:lnTo>
                <a:lnTo>
                  <a:pt x="33101" y="11628"/>
                </a:lnTo>
                <a:lnTo>
                  <a:pt x="31359" y="10147"/>
                </a:lnTo>
                <a:lnTo>
                  <a:pt x="13850" y="0"/>
                </a:lnTo>
                <a:lnTo>
                  <a:pt x="13850" y="4819"/>
                </a:lnTo>
                <a:lnTo>
                  <a:pt x="12892" y="8056"/>
                </a:lnTo>
                <a:lnTo>
                  <a:pt x="10975" y="9711"/>
                </a:lnTo>
                <a:lnTo>
                  <a:pt x="9059" y="11366"/>
                </a:lnTo>
                <a:lnTo>
                  <a:pt x="5400" y="12455"/>
                </a:lnTo>
                <a:lnTo>
                  <a:pt x="0" y="12977"/>
                </a:lnTo>
                <a:lnTo>
                  <a:pt x="0" y="15416"/>
                </a:lnTo>
                <a:lnTo>
                  <a:pt x="42160" y="15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847687" y="5087715"/>
            <a:ext cx="10136" cy="10400"/>
          </a:xfrm>
          <a:custGeom>
            <a:avLst/>
            <a:gdLst/>
            <a:ahLst/>
            <a:cxnLst/>
            <a:rect l="l" t="t" r="r" b="b"/>
            <a:pathLst>
              <a:path w="11150" h="11787">
                <a:moveTo>
                  <a:pt x="4094" y="10553"/>
                </a:moveTo>
                <a:lnTo>
                  <a:pt x="5604" y="10118"/>
                </a:lnTo>
                <a:lnTo>
                  <a:pt x="7956" y="9464"/>
                </a:lnTo>
                <a:lnTo>
                  <a:pt x="11150" y="8593"/>
                </a:lnTo>
                <a:lnTo>
                  <a:pt x="11150" y="6154"/>
                </a:lnTo>
                <a:lnTo>
                  <a:pt x="6562" y="6329"/>
                </a:lnTo>
                <a:lnTo>
                  <a:pt x="3557" y="5675"/>
                </a:lnTo>
                <a:lnTo>
                  <a:pt x="711" y="2714"/>
                </a:lnTo>
                <a:lnTo>
                  <a:pt x="0" y="0"/>
                </a:lnTo>
                <a:lnTo>
                  <a:pt x="58" y="11787"/>
                </a:lnTo>
                <a:lnTo>
                  <a:pt x="2584" y="10989"/>
                </a:lnTo>
                <a:lnTo>
                  <a:pt x="4094" y="10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781563" y="5030126"/>
            <a:ext cx="66175" cy="72625"/>
          </a:xfrm>
          <a:custGeom>
            <a:avLst/>
            <a:gdLst/>
            <a:ahLst/>
            <a:cxnLst/>
            <a:rect l="l" t="t" r="r" b="b"/>
            <a:pathLst>
              <a:path w="72793" h="82308">
                <a:moveTo>
                  <a:pt x="27700" y="65236"/>
                </a:moveTo>
                <a:lnTo>
                  <a:pt x="26597" y="62855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8" y="4529"/>
                </a:lnTo>
                <a:lnTo>
                  <a:pt x="10162" y="6096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5"/>
                </a:lnTo>
                <a:lnTo>
                  <a:pt x="17944" y="76908"/>
                </a:lnTo>
                <a:lnTo>
                  <a:pt x="22415" y="80508"/>
                </a:lnTo>
                <a:lnTo>
                  <a:pt x="27178" y="82308"/>
                </a:lnTo>
                <a:lnTo>
                  <a:pt x="37747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400"/>
                </a:lnTo>
                <a:lnTo>
                  <a:pt x="56794" y="6793"/>
                </a:lnTo>
                <a:lnTo>
                  <a:pt x="57666" y="9725"/>
                </a:lnTo>
                <a:lnTo>
                  <a:pt x="57666" y="61927"/>
                </a:lnTo>
                <a:lnTo>
                  <a:pt x="55459" y="64482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8" y="70549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878307" y="502945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7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864396" y="5029205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0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1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2"/>
                </a:lnTo>
                <a:lnTo>
                  <a:pt x="46603" y="14022"/>
                </a:lnTo>
                <a:lnTo>
                  <a:pt x="48170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8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7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982652" y="4994006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3" y="4427"/>
                </a:lnTo>
                <a:lnTo>
                  <a:pt x="15462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2" y="15547"/>
                </a:lnTo>
                <a:lnTo>
                  <a:pt x="17233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973228" y="5028973"/>
            <a:ext cx="29365" cy="68808"/>
          </a:xfrm>
          <a:custGeom>
            <a:avLst/>
            <a:gdLst/>
            <a:ahLst/>
            <a:cxnLst/>
            <a:rect l="l" t="t" r="r" b="b"/>
            <a:pathLst>
              <a:path w="32302" h="77982">
                <a:moveTo>
                  <a:pt x="13908" y="5226"/>
                </a:moveTo>
                <a:lnTo>
                  <a:pt x="3745" y="8535"/>
                </a:lnTo>
                <a:lnTo>
                  <a:pt x="0" y="9755"/>
                </a:lnTo>
                <a:lnTo>
                  <a:pt x="0" y="12455"/>
                </a:lnTo>
                <a:lnTo>
                  <a:pt x="2903" y="11642"/>
                </a:lnTo>
                <a:lnTo>
                  <a:pt x="4660" y="11177"/>
                </a:lnTo>
                <a:lnTo>
                  <a:pt x="5270" y="11061"/>
                </a:lnTo>
                <a:lnTo>
                  <a:pt x="7142" y="10887"/>
                </a:lnTo>
                <a:lnTo>
                  <a:pt x="9930" y="10887"/>
                </a:lnTo>
                <a:lnTo>
                  <a:pt x="11759" y="12077"/>
                </a:lnTo>
                <a:lnTo>
                  <a:pt x="12630" y="14458"/>
                </a:lnTo>
                <a:lnTo>
                  <a:pt x="13153" y="15910"/>
                </a:lnTo>
                <a:lnTo>
                  <a:pt x="13414" y="18522"/>
                </a:lnTo>
                <a:lnTo>
                  <a:pt x="13414" y="63843"/>
                </a:lnTo>
                <a:lnTo>
                  <a:pt x="32302" y="77982"/>
                </a:lnTo>
                <a:lnTo>
                  <a:pt x="30706" y="76298"/>
                </a:lnTo>
                <a:lnTo>
                  <a:pt x="29108" y="74614"/>
                </a:lnTo>
                <a:lnTo>
                  <a:pt x="28310" y="70463"/>
                </a:lnTo>
                <a:lnTo>
                  <a:pt x="28310" y="1306"/>
                </a:lnTo>
                <a:lnTo>
                  <a:pt x="28135" y="0"/>
                </a:lnTo>
                <a:lnTo>
                  <a:pt x="26626" y="348"/>
                </a:lnTo>
                <a:lnTo>
                  <a:pt x="25000" y="1045"/>
                </a:lnTo>
                <a:lnTo>
                  <a:pt x="20993" y="2729"/>
                </a:lnTo>
                <a:lnTo>
                  <a:pt x="13908" y="5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972516" y="5085306"/>
            <a:ext cx="38486" cy="15985"/>
          </a:xfrm>
          <a:custGeom>
            <a:avLst/>
            <a:gdLst/>
            <a:ahLst/>
            <a:cxnLst/>
            <a:rect l="l" t="t" r="r" b="b"/>
            <a:pathLst>
              <a:path w="42335" h="18116">
                <a:moveTo>
                  <a:pt x="42335" y="18116"/>
                </a:moveTo>
                <a:lnTo>
                  <a:pt x="42335" y="15677"/>
                </a:lnTo>
                <a:lnTo>
                  <a:pt x="36701" y="15213"/>
                </a:lnTo>
                <a:lnTo>
                  <a:pt x="33086" y="14139"/>
                </a:lnTo>
                <a:lnTo>
                  <a:pt x="14198" y="0"/>
                </a:lnTo>
                <a:lnTo>
                  <a:pt x="14198" y="6793"/>
                </a:lnTo>
                <a:lnTo>
                  <a:pt x="13385" y="10960"/>
                </a:lnTo>
                <a:lnTo>
                  <a:pt x="11759" y="12498"/>
                </a:lnTo>
                <a:lnTo>
                  <a:pt x="10133" y="14037"/>
                </a:lnTo>
                <a:lnTo>
                  <a:pt x="6213" y="15097"/>
                </a:lnTo>
                <a:lnTo>
                  <a:pt x="0" y="15677"/>
                </a:lnTo>
                <a:lnTo>
                  <a:pt x="0" y="18116"/>
                </a:lnTo>
                <a:lnTo>
                  <a:pt x="42335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020061" y="5028667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60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9"/>
                </a:lnTo>
                <a:lnTo>
                  <a:pt x="16783" y="5341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2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2" y="10451"/>
                </a:lnTo>
                <a:lnTo>
                  <a:pt x="0" y="15794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9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9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115152" y="5029897"/>
            <a:ext cx="74359" cy="72855"/>
          </a:xfrm>
          <a:custGeom>
            <a:avLst/>
            <a:gdLst/>
            <a:ahLst/>
            <a:cxnLst/>
            <a:rect l="l" t="t" r="r" b="b"/>
            <a:pathLst>
              <a:path w="81795" h="82569">
                <a:moveTo>
                  <a:pt x="39895" y="79085"/>
                </a:moveTo>
                <a:lnTo>
                  <a:pt x="40796" y="80900"/>
                </a:lnTo>
                <a:lnTo>
                  <a:pt x="42683" y="82569"/>
                </a:lnTo>
                <a:lnTo>
                  <a:pt x="44193" y="81553"/>
                </a:lnTo>
                <a:lnTo>
                  <a:pt x="45035" y="79695"/>
                </a:lnTo>
                <a:lnTo>
                  <a:pt x="70209" y="16984"/>
                </a:lnTo>
                <a:lnTo>
                  <a:pt x="72590" y="11003"/>
                </a:lnTo>
                <a:lnTo>
                  <a:pt x="74405" y="7185"/>
                </a:lnTo>
                <a:lnTo>
                  <a:pt x="75653" y="5530"/>
                </a:lnTo>
                <a:lnTo>
                  <a:pt x="76902" y="3875"/>
                </a:lnTo>
                <a:lnTo>
                  <a:pt x="78949" y="2932"/>
                </a:lnTo>
                <a:lnTo>
                  <a:pt x="81795" y="2700"/>
                </a:lnTo>
                <a:lnTo>
                  <a:pt x="81795" y="0"/>
                </a:lnTo>
                <a:lnTo>
                  <a:pt x="57056" y="0"/>
                </a:lnTo>
                <a:lnTo>
                  <a:pt x="57056" y="2700"/>
                </a:lnTo>
                <a:lnTo>
                  <a:pt x="59263" y="2874"/>
                </a:lnTo>
                <a:lnTo>
                  <a:pt x="61005" y="3222"/>
                </a:lnTo>
                <a:lnTo>
                  <a:pt x="62282" y="3745"/>
                </a:lnTo>
                <a:lnTo>
                  <a:pt x="64431" y="4732"/>
                </a:lnTo>
                <a:lnTo>
                  <a:pt x="65505" y="6358"/>
                </a:lnTo>
                <a:lnTo>
                  <a:pt x="65505" y="9725"/>
                </a:lnTo>
                <a:lnTo>
                  <a:pt x="65172" y="11322"/>
                </a:lnTo>
                <a:lnTo>
                  <a:pt x="64504" y="13413"/>
                </a:lnTo>
                <a:lnTo>
                  <a:pt x="63836" y="15503"/>
                </a:lnTo>
                <a:lnTo>
                  <a:pt x="63125" y="17506"/>
                </a:lnTo>
                <a:lnTo>
                  <a:pt x="62370" y="19422"/>
                </a:lnTo>
                <a:lnTo>
                  <a:pt x="46690" y="59314"/>
                </a:lnTo>
                <a:lnTo>
                  <a:pt x="28571" y="14284"/>
                </a:lnTo>
                <a:lnTo>
                  <a:pt x="27482" y="11424"/>
                </a:lnTo>
                <a:lnTo>
                  <a:pt x="26829" y="7926"/>
                </a:lnTo>
                <a:lnTo>
                  <a:pt x="26829" y="5951"/>
                </a:lnTo>
                <a:lnTo>
                  <a:pt x="27453" y="4674"/>
                </a:lnTo>
                <a:lnTo>
                  <a:pt x="29951" y="3512"/>
                </a:lnTo>
                <a:lnTo>
                  <a:pt x="32085" y="3048"/>
                </a:lnTo>
                <a:lnTo>
                  <a:pt x="35105" y="2700"/>
                </a:lnTo>
                <a:lnTo>
                  <a:pt x="35105" y="0"/>
                </a:lnTo>
                <a:lnTo>
                  <a:pt x="0" y="0"/>
                </a:lnTo>
                <a:lnTo>
                  <a:pt x="0" y="2700"/>
                </a:lnTo>
                <a:lnTo>
                  <a:pt x="2787" y="3048"/>
                </a:lnTo>
                <a:lnTo>
                  <a:pt x="4907" y="3745"/>
                </a:lnTo>
                <a:lnTo>
                  <a:pt x="6359" y="4790"/>
                </a:lnTo>
                <a:lnTo>
                  <a:pt x="8797" y="6648"/>
                </a:lnTo>
                <a:lnTo>
                  <a:pt x="11092" y="10161"/>
                </a:lnTo>
                <a:lnTo>
                  <a:pt x="13240" y="15329"/>
                </a:lnTo>
                <a:lnTo>
                  <a:pt x="39895" y="7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199251" y="5043114"/>
            <a:ext cx="40782" cy="59329"/>
          </a:xfrm>
          <a:custGeom>
            <a:avLst/>
            <a:gdLst/>
            <a:ahLst/>
            <a:cxnLst/>
            <a:rect l="l" t="t" r="r" b="b"/>
            <a:pathLst>
              <a:path w="44860" h="67240">
                <a:moveTo>
                  <a:pt x="0" y="48601"/>
                </a:moveTo>
                <a:lnTo>
                  <a:pt x="0" y="54001"/>
                </a:lnTo>
                <a:lnTo>
                  <a:pt x="1829" y="58457"/>
                </a:lnTo>
                <a:lnTo>
                  <a:pt x="5488" y="61970"/>
                </a:lnTo>
                <a:lnTo>
                  <a:pt x="9146" y="65483"/>
                </a:lnTo>
                <a:lnTo>
                  <a:pt x="13472" y="67240"/>
                </a:lnTo>
                <a:lnTo>
                  <a:pt x="18467" y="67240"/>
                </a:lnTo>
                <a:lnTo>
                  <a:pt x="17247" y="51765"/>
                </a:lnTo>
                <a:lnTo>
                  <a:pt x="15505" y="47875"/>
                </a:lnTo>
                <a:lnTo>
                  <a:pt x="15505" y="36029"/>
                </a:lnTo>
                <a:lnTo>
                  <a:pt x="19686" y="30165"/>
                </a:lnTo>
                <a:lnTo>
                  <a:pt x="28048" y="24997"/>
                </a:lnTo>
                <a:lnTo>
                  <a:pt x="32404" y="22326"/>
                </a:lnTo>
                <a:lnTo>
                  <a:pt x="37921" y="19887"/>
                </a:lnTo>
                <a:lnTo>
                  <a:pt x="44599" y="17681"/>
                </a:lnTo>
                <a:lnTo>
                  <a:pt x="44599" y="48601"/>
                </a:lnTo>
                <a:lnTo>
                  <a:pt x="42843" y="51330"/>
                </a:lnTo>
                <a:lnTo>
                  <a:pt x="39329" y="53478"/>
                </a:lnTo>
                <a:lnTo>
                  <a:pt x="35816" y="55627"/>
                </a:lnTo>
                <a:lnTo>
                  <a:pt x="32143" y="56701"/>
                </a:lnTo>
                <a:lnTo>
                  <a:pt x="33536" y="62537"/>
                </a:lnTo>
                <a:lnTo>
                  <a:pt x="36672" y="60678"/>
                </a:lnTo>
                <a:lnTo>
                  <a:pt x="40447" y="57833"/>
                </a:lnTo>
                <a:lnTo>
                  <a:pt x="44860" y="54001"/>
                </a:lnTo>
                <a:lnTo>
                  <a:pt x="44599" y="0"/>
                </a:lnTo>
                <a:lnTo>
                  <a:pt x="44599" y="13326"/>
                </a:lnTo>
                <a:lnTo>
                  <a:pt x="32674" y="17959"/>
                </a:lnTo>
                <a:lnTo>
                  <a:pt x="20551" y="23234"/>
                </a:lnTo>
                <a:lnTo>
                  <a:pt x="12630" y="27523"/>
                </a:lnTo>
                <a:lnTo>
                  <a:pt x="4210" y="33155"/>
                </a:lnTo>
                <a:lnTo>
                  <a:pt x="0" y="40181"/>
                </a:lnTo>
                <a:lnTo>
                  <a:pt x="0" y="48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202261" y="5028436"/>
            <a:ext cx="62718" cy="73777"/>
          </a:xfrm>
          <a:custGeom>
            <a:avLst/>
            <a:gdLst/>
            <a:ahLst/>
            <a:cxnLst/>
            <a:rect l="l" t="t" r="r" b="b"/>
            <a:pathLst>
              <a:path w="68990" h="83614">
                <a:moveTo>
                  <a:pt x="2511" y="11105"/>
                </a:moveTo>
                <a:lnTo>
                  <a:pt x="0" y="15358"/>
                </a:lnTo>
                <a:lnTo>
                  <a:pt x="0" y="21513"/>
                </a:lnTo>
                <a:lnTo>
                  <a:pt x="696" y="23415"/>
                </a:lnTo>
                <a:lnTo>
                  <a:pt x="2090" y="25128"/>
                </a:lnTo>
                <a:lnTo>
                  <a:pt x="3484" y="26840"/>
                </a:lnTo>
                <a:lnTo>
                  <a:pt x="5487" y="27697"/>
                </a:lnTo>
                <a:lnTo>
                  <a:pt x="9785" y="27697"/>
                </a:lnTo>
                <a:lnTo>
                  <a:pt x="12456" y="26565"/>
                </a:lnTo>
                <a:lnTo>
                  <a:pt x="14604" y="25287"/>
                </a:lnTo>
                <a:lnTo>
                  <a:pt x="15679" y="23023"/>
                </a:lnTo>
                <a:lnTo>
                  <a:pt x="15679" y="19771"/>
                </a:lnTo>
                <a:lnTo>
                  <a:pt x="15534" y="18247"/>
                </a:lnTo>
                <a:lnTo>
                  <a:pt x="15243" y="16592"/>
                </a:lnTo>
                <a:lnTo>
                  <a:pt x="14953" y="14937"/>
                </a:lnTo>
                <a:lnTo>
                  <a:pt x="14808" y="13064"/>
                </a:lnTo>
                <a:lnTo>
                  <a:pt x="14808" y="10335"/>
                </a:lnTo>
                <a:lnTo>
                  <a:pt x="16144" y="8187"/>
                </a:lnTo>
                <a:lnTo>
                  <a:pt x="18815" y="6619"/>
                </a:lnTo>
                <a:lnTo>
                  <a:pt x="21486" y="5109"/>
                </a:lnTo>
                <a:lnTo>
                  <a:pt x="24302" y="4355"/>
                </a:lnTo>
                <a:lnTo>
                  <a:pt x="33478" y="4355"/>
                </a:lnTo>
                <a:lnTo>
                  <a:pt x="37572" y="6300"/>
                </a:lnTo>
                <a:lnTo>
                  <a:pt x="39547" y="10190"/>
                </a:lnTo>
                <a:lnTo>
                  <a:pt x="40708" y="12513"/>
                </a:lnTo>
                <a:lnTo>
                  <a:pt x="41289" y="16635"/>
                </a:lnTo>
                <a:lnTo>
                  <a:pt x="41550" y="70637"/>
                </a:lnTo>
                <a:lnTo>
                  <a:pt x="41725" y="74179"/>
                </a:lnTo>
                <a:lnTo>
                  <a:pt x="42697" y="77227"/>
                </a:lnTo>
                <a:lnTo>
                  <a:pt x="44468" y="79782"/>
                </a:lnTo>
                <a:lnTo>
                  <a:pt x="46240" y="82337"/>
                </a:lnTo>
                <a:lnTo>
                  <a:pt x="49100" y="83614"/>
                </a:lnTo>
                <a:lnTo>
                  <a:pt x="56417" y="83614"/>
                </a:lnTo>
                <a:lnTo>
                  <a:pt x="59727" y="82511"/>
                </a:lnTo>
                <a:lnTo>
                  <a:pt x="62979" y="80305"/>
                </a:lnTo>
                <a:lnTo>
                  <a:pt x="65128" y="78853"/>
                </a:lnTo>
                <a:lnTo>
                  <a:pt x="67131" y="76995"/>
                </a:lnTo>
                <a:lnTo>
                  <a:pt x="68990" y="74730"/>
                </a:lnTo>
                <a:lnTo>
                  <a:pt x="68990" y="70201"/>
                </a:lnTo>
                <a:lnTo>
                  <a:pt x="66841" y="71769"/>
                </a:lnTo>
                <a:lnTo>
                  <a:pt x="65331" y="72756"/>
                </a:lnTo>
                <a:lnTo>
                  <a:pt x="63589" y="73569"/>
                </a:lnTo>
                <a:lnTo>
                  <a:pt x="61149" y="73772"/>
                </a:lnTo>
                <a:lnTo>
                  <a:pt x="58769" y="73772"/>
                </a:lnTo>
                <a:lnTo>
                  <a:pt x="57201" y="72640"/>
                </a:lnTo>
                <a:lnTo>
                  <a:pt x="56446" y="70375"/>
                </a:lnTo>
                <a:lnTo>
                  <a:pt x="55981" y="69098"/>
                </a:lnTo>
                <a:lnTo>
                  <a:pt x="55749" y="66775"/>
                </a:lnTo>
                <a:lnTo>
                  <a:pt x="55749" y="20816"/>
                </a:lnTo>
                <a:lnTo>
                  <a:pt x="54675" y="14981"/>
                </a:lnTo>
                <a:lnTo>
                  <a:pt x="52526" y="10974"/>
                </a:lnTo>
                <a:lnTo>
                  <a:pt x="43792" y="2743"/>
                </a:lnTo>
                <a:lnTo>
                  <a:pt x="29616" y="0"/>
                </a:lnTo>
                <a:lnTo>
                  <a:pt x="19918" y="0"/>
                </a:lnTo>
                <a:lnTo>
                  <a:pt x="12558" y="2221"/>
                </a:lnTo>
                <a:lnTo>
                  <a:pt x="7534" y="6663"/>
                </a:lnTo>
                <a:lnTo>
                  <a:pt x="2511" y="11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214931" y="508878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265749" y="4993392"/>
            <a:ext cx="30488" cy="104556"/>
          </a:xfrm>
          <a:custGeom>
            <a:avLst/>
            <a:gdLst/>
            <a:ahLst/>
            <a:cxnLst/>
            <a:rect l="l" t="t" r="r" b="b"/>
            <a:pathLst>
              <a:path w="33537" h="118497">
                <a:moveTo>
                  <a:pt x="23784" y="1417"/>
                </a:moveTo>
                <a:lnTo>
                  <a:pt x="11005" y="5276"/>
                </a:lnTo>
                <a:lnTo>
                  <a:pt x="0" y="8361"/>
                </a:lnTo>
                <a:lnTo>
                  <a:pt x="2656" y="10625"/>
                </a:lnTo>
                <a:lnTo>
                  <a:pt x="4573" y="10277"/>
                </a:lnTo>
                <a:lnTo>
                  <a:pt x="6271" y="10190"/>
                </a:lnTo>
                <a:lnTo>
                  <a:pt x="9814" y="10190"/>
                </a:lnTo>
                <a:lnTo>
                  <a:pt x="12166" y="11409"/>
                </a:lnTo>
                <a:lnTo>
                  <a:pt x="13327" y="13848"/>
                </a:lnTo>
                <a:lnTo>
                  <a:pt x="13966" y="15300"/>
                </a:lnTo>
                <a:lnTo>
                  <a:pt x="14285" y="17942"/>
                </a:lnTo>
                <a:lnTo>
                  <a:pt x="14285" y="106870"/>
                </a:lnTo>
                <a:lnTo>
                  <a:pt x="33537" y="118497"/>
                </a:lnTo>
                <a:lnTo>
                  <a:pt x="31794" y="117017"/>
                </a:lnTo>
                <a:lnTo>
                  <a:pt x="30052" y="115536"/>
                </a:lnTo>
                <a:lnTo>
                  <a:pt x="29181" y="112270"/>
                </a:lnTo>
                <a:lnTo>
                  <a:pt x="29181" y="1625"/>
                </a:lnTo>
                <a:lnTo>
                  <a:pt x="28310" y="0"/>
                </a:lnTo>
                <a:lnTo>
                  <a:pt x="23784" y="1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266144" y="5087689"/>
            <a:ext cx="38327" cy="13602"/>
          </a:xfrm>
          <a:custGeom>
            <a:avLst/>
            <a:gdLst/>
            <a:ahLst/>
            <a:cxnLst/>
            <a:rect l="l" t="t" r="r" b="b"/>
            <a:pathLst>
              <a:path w="42160" h="15416">
                <a:moveTo>
                  <a:pt x="42160" y="15416"/>
                </a:moveTo>
                <a:lnTo>
                  <a:pt x="42160" y="12977"/>
                </a:lnTo>
                <a:lnTo>
                  <a:pt x="36701" y="12571"/>
                </a:lnTo>
                <a:lnTo>
                  <a:pt x="33101" y="11627"/>
                </a:lnTo>
                <a:lnTo>
                  <a:pt x="13850" y="0"/>
                </a:lnTo>
                <a:lnTo>
                  <a:pt x="13850" y="4819"/>
                </a:lnTo>
                <a:lnTo>
                  <a:pt x="12892" y="8056"/>
                </a:lnTo>
                <a:lnTo>
                  <a:pt x="10975" y="9711"/>
                </a:lnTo>
                <a:lnTo>
                  <a:pt x="9059" y="11366"/>
                </a:lnTo>
                <a:lnTo>
                  <a:pt x="5400" y="12455"/>
                </a:lnTo>
                <a:lnTo>
                  <a:pt x="0" y="12977"/>
                </a:lnTo>
                <a:lnTo>
                  <a:pt x="0" y="15416"/>
                </a:lnTo>
                <a:lnTo>
                  <a:pt x="42160" y="15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372843" y="5087715"/>
            <a:ext cx="10135" cy="10400"/>
          </a:xfrm>
          <a:custGeom>
            <a:avLst/>
            <a:gdLst/>
            <a:ahLst/>
            <a:cxnLst/>
            <a:rect l="l" t="t" r="r" b="b"/>
            <a:pathLst>
              <a:path w="11149" h="11787">
                <a:moveTo>
                  <a:pt x="4093" y="10553"/>
                </a:moveTo>
                <a:lnTo>
                  <a:pt x="5603" y="10118"/>
                </a:lnTo>
                <a:lnTo>
                  <a:pt x="7955" y="9464"/>
                </a:lnTo>
                <a:lnTo>
                  <a:pt x="11149" y="8593"/>
                </a:lnTo>
                <a:lnTo>
                  <a:pt x="11149" y="6154"/>
                </a:lnTo>
                <a:lnTo>
                  <a:pt x="6562" y="6329"/>
                </a:lnTo>
                <a:lnTo>
                  <a:pt x="3556" y="5675"/>
                </a:lnTo>
                <a:lnTo>
                  <a:pt x="711" y="2714"/>
                </a:lnTo>
                <a:lnTo>
                  <a:pt x="0" y="0"/>
                </a:lnTo>
                <a:lnTo>
                  <a:pt x="57" y="11787"/>
                </a:lnTo>
                <a:lnTo>
                  <a:pt x="2584" y="10989"/>
                </a:lnTo>
                <a:lnTo>
                  <a:pt x="4093" y="10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306720" y="5030126"/>
            <a:ext cx="66175" cy="72625"/>
          </a:xfrm>
          <a:custGeom>
            <a:avLst/>
            <a:gdLst/>
            <a:ahLst/>
            <a:cxnLst/>
            <a:rect l="l" t="t" r="r" b="b"/>
            <a:pathLst>
              <a:path w="72793" h="82308">
                <a:moveTo>
                  <a:pt x="27700" y="65236"/>
                </a:moveTo>
                <a:lnTo>
                  <a:pt x="26597" y="62856"/>
                </a:lnTo>
                <a:lnTo>
                  <a:pt x="26045" y="59691"/>
                </a:lnTo>
                <a:lnTo>
                  <a:pt x="26045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1"/>
                </a:lnTo>
                <a:lnTo>
                  <a:pt x="8187" y="4529"/>
                </a:lnTo>
                <a:lnTo>
                  <a:pt x="10162" y="6096"/>
                </a:lnTo>
                <a:lnTo>
                  <a:pt x="11149" y="9203"/>
                </a:lnTo>
                <a:lnTo>
                  <a:pt x="11149" y="67414"/>
                </a:lnTo>
                <a:lnTo>
                  <a:pt x="13414" y="73366"/>
                </a:lnTo>
                <a:lnTo>
                  <a:pt x="17944" y="76908"/>
                </a:lnTo>
                <a:lnTo>
                  <a:pt x="22415" y="80508"/>
                </a:lnTo>
                <a:lnTo>
                  <a:pt x="27177" y="82308"/>
                </a:lnTo>
                <a:lnTo>
                  <a:pt x="37746" y="82308"/>
                </a:lnTo>
                <a:lnTo>
                  <a:pt x="42973" y="80566"/>
                </a:lnTo>
                <a:lnTo>
                  <a:pt x="47909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1" y="79985"/>
                </a:lnTo>
                <a:lnTo>
                  <a:pt x="67741" y="78737"/>
                </a:lnTo>
                <a:lnTo>
                  <a:pt x="69251" y="78214"/>
                </a:lnTo>
                <a:lnTo>
                  <a:pt x="72793" y="77053"/>
                </a:lnTo>
                <a:lnTo>
                  <a:pt x="72735" y="0"/>
                </a:lnTo>
                <a:lnTo>
                  <a:pt x="44599" y="0"/>
                </a:lnTo>
                <a:lnTo>
                  <a:pt x="44599" y="2874"/>
                </a:lnTo>
                <a:lnTo>
                  <a:pt x="49826" y="3164"/>
                </a:lnTo>
                <a:lnTo>
                  <a:pt x="53310" y="4006"/>
                </a:lnTo>
                <a:lnTo>
                  <a:pt x="55052" y="5400"/>
                </a:lnTo>
                <a:lnTo>
                  <a:pt x="56794" y="6793"/>
                </a:lnTo>
                <a:lnTo>
                  <a:pt x="57665" y="9725"/>
                </a:lnTo>
                <a:lnTo>
                  <a:pt x="57665" y="61927"/>
                </a:lnTo>
                <a:lnTo>
                  <a:pt x="55459" y="64482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7" y="70549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403463" y="5029453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498623" y="5029204"/>
            <a:ext cx="72063" cy="72634"/>
          </a:xfrm>
          <a:custGeom>
            <a:avLst/>
            <a:gdLst/>
            <a:ahLst/>
            <a:cxnLst/>
            <a:rect l="l" t="t" r="r" b="b"/>
            <a:pathLst>
              <a:path w="79269" h="82318">
                <a:moveTo>
                  <a:pt x="68293" y="71595"/>
                </a:moveTo>
                <a:lnTo>
                  <a:pt x="72385" y="66071"/>
                </a:lnTo>
                <a:lnTo>
                  <a:pt x="77548" y="54475"/>
                </a:lnTo>
                <a:lnTo>
                  <a:pt x="79269" y="41459"/>
                </a:lnTo>
                <a:lnTo>
                  <a:pt x="78764" y="33852"/>
                </a:lnTo>
                <a:lnTo>
                  <a:pt x="75117" y="21421"/>
                </a:lnTo>
                <a:lnTo>
                  <a:pt x="67945" y="11322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9" y="11976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5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1"/>
                </a:lnTo>
                <a:lnTo>
                  <a:pt x="21399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6"/>
                </a:lnTo>
                <a:lnTo>
                  <a:pt x="45412" y="5226"/>
                </a:lnTo>
                <a:lnTo>
                  <a:pt x="51887" y="9668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6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10" y="64482"/>
                </a:lnTo>
                <a:lnTo>
                  <a:pt x="57797" y="70463"/>
                </a:lnTo>
                <a:lnTo>
                  <a:pt x="54283" y="76443"/>
                </a:lnTo>
                <a:lnTo>
                  <a:pt x="58272" y="79906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519806" y="5087459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4" y="8941"/>
                </a:lnTo>
                <a:lnTo>
                  <a:pt x="0" y="0"/>
                </a:lnTo>
                <a:lnTo>
                  <a:pt x="3698" y="16297"/>
                </a:lnTo>
                <a:lnTo>
                  <a:pt x="16593" y="18377"/>
                </a:lnTo>
                <a:lnTo>
                  <a:pt x="22806" y="17941"/>
                </a:lnTo>
                <a:lnTo>
                  <a:pt x="34970" y="13885"/>
                </a:lnTo>
                <a:lnTo>
                  <a:pt x="30981" y="10422"/>
                </a:lnTo>
                <a:lnTo>
                  <a:pt x="25972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389552" y="5029205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9" y="32575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30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6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1"/>
                </a:lnTo>
                <a:lnTo>
                  <a:pt x="10754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578763" y="4993852"/>
            <a:ext cx="58917" cy="107439"/>
          </a:xfrm>
          <a:custGeom>
            <a:avLst/>
            <a:gdLst/>
            <a:ahLst/>
            <a:cxnLst/>
            <a:rect l="l" t="t" r="r" b="b"/>
            <a:pathLst>
              <a:path w="64809" h="121764">
                <a:moveTo>
                  <a:pt x="29704" y="17042"/>
                </a:moveTo>
                <a:lnTo>
                  <a:pt x="30139" y="13993"/>
                </a:lnTo>
                <a:lnTo>
                  <a:pt x="32579" y="7316"/>
                </a:lnTo>
                <a:lnTo>
                  <a:pt x="35569" y="5138"/>
                </a:lnTo>
                <a:lnTo>
                  <a:pt x="41957" y="5138"/>
                </a:lnTo>
                <a:lnTo>
                  <a:pt x="43496" y="5559"/>
                </a:lnTo>
                <a:lnTo>
                  <a:pt x="45703" y="7243"/>
                </a:lnTo>
                <a:lnTo>
                  <a:pt x="47474" y="9493"/>
                </a:lnTo>
                <a:lnTo>
                  <a:pt x="48955" y="11758"/>
                </a:lnTo>
                <a:lnTo>
                  <a:pt x="50639" y="14313"/>
                </a:lnTo>
                <a:lnTo>
                  <a:pt x="52091" y="16098"/>
                </a:lnTo>
                <a:lnTo>
                  <a:pt x="53310" y="17114"/>
                </a:lnTo>
                <a:lnTo>
                  <a:pt x="55982" y="18639"/>
                </a:lnTo>
                <a:lnTo>
                  <a:pt x="59640" y="18639"/>
                </a:lnTo>
                <a:lnTo>
                  <a:pt x="61324" y="17884"/>
                </a:lnTo>
                <a:lnTo>
                  <a:pt x="62718" y="16374"/>
                </a:lnTo>
                <a:lnTo>
                  <a:pt x="64112" y="14864"/>
                </a:lnTo>
                <a:lnTo>
                  <a:pt x="64809" y="13152"/>
                </a:lnTo>
                <a:lnTo>
                  <a:pt x="64809" y="7809"/>
                </a:lnTo>
                <a:lnTo>
                  <a:pt x="62790" y="5080"/>
                </a:lnTo>
                <a:lnTo>
                  <a:pt x="58755" y="3048"/>
                </a:lnTo>
                <a:lnTo>
                  <a:pt x="54719" y="1016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8" y="24532"/>
                </a:lnTo>
                <a:lnTo>
                  <a:pt x="15070" y="32284"/>
                </a:lnTo>
                <a:lnTo>
                  <a:pt x="15070" y="41459"/>
                </a:lnTo>
                <a:lnTo>
                  <a:pt x="174" y="41459"/>
                </a:lnTo>
                <a:lnTo>
                  <a:pt x="174" y="47294"/>
                </a:lnTo>
                <a:lnTo>
                  <a:pt x="15070" y="47294"/>
                </a:lnTo>
                <a:lnTo>
                  <a:pt x="15070" y="109657"/>
                </a:lnTo>
                <a:lnTo>
                  <a:pt x="14097" y="113881"/>
                </a:lnTo>
                <a:lnTo>
                  <a:pt x="12151" y="115885"/>
                </a:lnTo>
                <a:lnTo>
                  <a:pt x="10206" y="117888"/>
                </a:lnTo>
                <a:lnTo>
                  <a:pt x="6155" y="119035"/>
                </a:lnTo>
                <a:lnTo>
                  <a:pt x="0" y="119325"/>
                </a:lnTo>
                <a:lnTo>
                  <a:pt x="0" y="121764"/>
                </a:lnTo>
                <a:lnTo>
                  <a:pt x="46428" y="121764"/>
                </a:lnTo>
                <a:lnTo>
                  <a:pt x="46428" y="119325"/>
                </a:lnTo>
                <a:lnTo>
                  <a:pt x="38937" y="118802"/>
                </a:lnTo>
                <a:lnTo>
                  <a:pt x="34306" y="117626"/>
                </a:lnTo>
                <a:lnTo>
                  <a:pt x="32535" y="115797"/>
                </a:lnTo>
                <a:lnTo>
                  <a:pt x="30764" y="113968"/>
                </a:lnTo>
                <a:lnTo>
                  <a:pt x="29878" y="109773"/>
                </a:lnTo>
                <a:lnTo>
                  <a:pt x="29878" y="47294"/>
                </a:lnTo>
                <a:lnTo>
                  <a:pt x="51568" y="47294"/>
                </a:lnTo>
                <a:lnTo>
                  <a:pt x="51568" y="41459"/>
                </a:lnTo>
                <a:lnTo>
                  <a:pt x="29704" y="41459"/>
                </a:lnTo>
                <a:lnTo>
                  <a:pt x="29704" y="17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666389" y="5010221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6" y="81959"/>
                </a:moveTo>
                <a:lnTo>
                  <a:pt x="10366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4"/>
                </a:lnTo>
                <a:lnTo>
                  <a:pt x="36062" y="102340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4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3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3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1" y="25548"/>
                </a:lnTo>
                <a:lnTo>
                  <a:pt x="0" y="27377"/>
                </a:lnTo>
                <a:lnTo>
                  <a:pt x="871" y="29178"/>
                </a:lnTo>
                <a:lnTo>
                  <a:pt x="10366" y="29178"/>
                </a:lnTo>
                <a:lnTo>
                  <a:pt x="10366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708310" y="5085306"/>
            <a:ext cx="34922" cy="15985"/>
          </a:xfrm>
          <a:custGeom>
            <a:avLst/>
            <a:gdLst/>
            <a:ahLst/>
            <a:cxnLst/>
            <a:rect l="l" t="t" r="r" b="b"/>
            <a:pathLst>
              <a:path w="38414" h="18116">
                <a:moveTo>
                  <a:pt x="38414" y="18116"/>
                </a:moveTo>
                <a:lnTo>
                  <a:pt x="38414" y="15677"/>
                </a:lnTo>
                <a:lnTo>
                  <a:pt x="33478" y="14981"/>
                </a:lnTo>
                <a:lnTo>
                  <a:pt x="30255" y="13819"/>
                </a:lnTo>
                <a:lnTo>
                  <a:pt x="28745" y="12193"/>
                </a:lnTo>
                <a:lnTo>
                  <a:pt x="11585" y="0"/>
                </a:lnTo>
                <a:lnTo>
                  <a:pt x="11585" y="6387"/>
                </a:lnTo>
                <a:lnTo>
                  <a:pt x="10845" y="10437"/>
                </a:lnTo>
                <a:lnTo>
                  <a:pt x="9364" y="12150"/>
                </a:lnTo>
                <a:lnTo>
                  <a:pt x="7883" y="13863"/>
                </a:lnTo>
                <a:lnTo>
                  <a:pt x="4761" y="15039"/>
                </a:lnTo>
                <a:lnTo>
                  <a:pt x="0" y="15677"/>
                </a:lnTo>
                <a:lnTo>
                  <a:pt x="0" y="18116"/>
                </a:lnTo>
                <a:lnTo>
                  <a:pt x="38414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08547" y="4994006"/>
            <a:ext cx="70624" cy="103544"/>
          </a:xfrm>
          <a:custGeom>
            <a:avLst/>
            <a:gdLst/>
            <a:ahLst/>
            <a:cxnLst/>
            <a:rect l="l" t="t" r="r" b="b"/>
            <a:pathLst>
              <a:path w="77686" h="117350">
                <a:moveTo>
                  <a:pt x="40650" y="41371"/>
                </a:moveTo>
                <a:lnTo>
                  <a:pt x="35540" y="44855"/>
                </a:lnTo>
                <a:lnTo>
                  <a:pt x="32694" y="46830"/>
                </a:lnTo>
                <a:lnTo>
                  <a:pt x="29442" y="49907"/>
                </a:lnTo>
                <a:lnTo>
                  <a:pt x="25784" y="54088"/>
                </a:lnTo>
                <a:lnTo>
                  <a:pt x="25784" y="609"/>
                </a:lnTo>
                <a:lnTo>
                  <a:pt x="25609" y="0"/>
                </a:lnTo>
                <a:lnTo>
                  <a:pt x="17247" y="2613"/>
                </a:lnTo>
                <a:lnTo>
                  <a:pt x="15795" y="3077"/>
                </a:lnTo>
                <a:lnTo>
                  <a:pt x="13197" y="3846"/>
                </a:lnTo>
                <a:lnTo>
                  <a:pt x="9451" y="4920"/>
                </a:lnTo>
                <a:lnTo>
                  <a:pt x="5705" y="5995"/>
                </a:lnTo>
                <a:lnTo>
                  <a:pt x="2554" y="6909"/>
                </a:lnTo>
                <a:lnTo>
                  <a:pt x="0" y="7664"/>
                </a:lnTo>
                <a:lnTo>
                  <a:pt x="2047" y="10495"/>
                </a:lnTo>
                <a:lnTo>
                  <a:pt x="3919" y="10364"/>
                </a:lnTo>
                <a:lnTo>
                  <a:pt x="7172" y="10364"/>
                </a:lnTo>
                <a:lnTo>
                  <a:pt x="9218" y="11134"/>
                </a:lnTo>
                <a:lnTo>
                  <a:pt x="10060" y="12672"/>
                </a:lnTo>
                <a:lnTo>
                  <a:pt x="10902" y="14211"/>
                </a:lnTo>
                <a:lnTo>
                  <a:pt x="11323" y="16606"/>
                </a:lnTo>
                <a:lnTo>
                  <a:pt x="11323" y="103473"/>
                </a:lnTo>
                <a:lnTo>
                  <a:pt x="28484" y="115667"/>
                </a:lnTo>
                <a:lnTo>
                  <a:pt x="26974" y="114041"/>
                </a:lnTo>
                <a:lnTo>
                  <a:pt x="26219" y="109976"/>
                </a:lnTo>
                <a:lnTo>
                  <a:pt x="26219" y="59546"/>
                </a:lnTo>
                <a:lnTo>
                  <a:pt x="28339" y="57427"/>
                </a:lnTo>
                <a:lnTo>
                  <a:pt x="32578" y="54175"/>
                </a:lnTo>
                <a:lnTo>
                  <a:pt x="36818" y="50923"/>
                </a:lnTo>
                <a:lnTo>
                  <a:pt x="41202" y="49297"/>
                </a:lnTo>
                <a:lnTo>
                  <a:pt x="50958" y="49297"/>
                </a:lnTo>
                <a:lnTo>
                  <a:pt x="54515" y="51039"/>
                </a:lnTo>
                <a:lnTo>
                  <a:pt x="56402" y="54523"/>
                </a:lnTo>
                <a:lnTo>
                  <a:pt x="58290" y="58007"/>
                </a:lnTo>
                <a:lnTo>
                  <a:pt x="59234" y="62565"/>
                </a:lnTo>
                <a:lnTo>
                  <a:pt x="59234" y="103473"/>
                </a:lnTo>
                <a:lnTo>
                  <a:pt x="77686" y="117350"/>
                </a:lnTo>
                <a:lnTo>
                  <a:pt x="76263" y="115493"/>
                </a:lnTo>
                <a:lnTo>
                  <a:pt x="74840" y="113634"/>
                </a:lnTo>
                <a:lnTo>
                  <a:pt x="74129" y="109628"/>
                </a:lnTo>
                <a:lnTo>
                  <a:pt x="74129" y="61143"/>
                </a:lnTo>
                <a:lnTo>
                  <a:pt x="73200" y="55656"/>
                </a:lnTo>
                <a:lnTo>
                  <a:pt x="71342" y="51475"/>
                </a:lnTo>
                <a:lnTo>
                  <a:pt x="67915" y="43578"/>
                </a:lnTo>
                <a:lnTo>
                  <a:pt x="61498" y="39629"/>
                </a:lnTo>
                <a:lnTo>
                  <a:pt x="46167" y="39629"/>
                </a:lnTo>
                <a:lnTo>
                  <a:pt x="40650" y="41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751547" y="5085306"/>
            <a:ext cx="34289" cy="15985"/>
          </a:xfrm>
          <a:custGeom>
            <a:avLst/>
            <a:gdLst/>
            <a:ahLst/>
            <a:cxnLst/>
            <a:rect l="l" t="t" r="r" b="b"/>
            <a:pathLst>
              <a:path w="37718" h="18116">
                <a:moveTo>
                  <a:pt x="37718" y="18116"/>
                </a:moveTo>
                <a:lnTo>
                  <a:pt x="37718" y="15677"/>
                </a:lnTo>
                <a:lnTo>
                  <a:pt x="33304" y="15097"/>
                </a:lnTo>
                <a:lnTo>
                  <a:pt x="30386" y="13877"/>
                </a:lnTo>
                <a:lnTo>
                  <a:pt x="11934" y="0"/>
                </a:lnTo>
                <a:lnTo>
                  <a:pt x="11934" y="6387"/>
                </a:lnTo>
                <a:lnTo>
                  <a:pt x="11208" y="10422"/>
                </a:lnTo>
                <a:lnTo>
                  <a:pt x="9755" y="12106"/>
                </a:lnTo>
                <a:lnTo>
                  <a:pt x="8304" y="13790"/>
                </a:lnTo>
                <a:lnTo>
                  <a:pt x="5052" y="14981"/>
                </a:lnTo>
                <a:lnTo>
                  <a:pt x="0" y="15677"/>
                </a:lnTo>
                <a:lnTo>
                  <a:pt x="0" y="18116"/>
                </a:lnTo>
                <a:lnTo>
                  <a:pt x="37718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805054" y="502945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791143" y="5029205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7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5" y="32575"/>
                </a:lnTo>
                <a:lnTo>
                  <a:pt x="68119" y="32575"/>
                </a:lnTo>
                <a:lnTo>
                  <a:pt x="68117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8" y="71421"/>
                </a:lnTo>
                <a:lnTo>
                  <a:pt x="10754" y="73731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913174" y="5029453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2"/>
                </a:lnTo>
                <a:lnTo>
                  <a:pt x="5343" y="9008"/>
                </a:lnTo>
                <a:lnTo>
                  <a:pt x="10395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899263" y="5029205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8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1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1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968214" y="5028974"/>
            <a:ext cx="29564" cy="69384"/>
          </a:xfrm>
          <a:custGeom>
            <a:avLst/>
            <a:gdLst/>
            <a:ahLst/>
            <a:cxnLst/>
            <a:rect l="l" t="t" r="r" b="b"/>
            <a:pathLst>
              <a:path w="32520" h="78635">
                <a:moveTo>
                  <a:pt x="16899" y="2700"/>
                </a:moveTo>
                <a:lnTo>
                  <a:pt x="8014" y="5603"/>
                </a:lnTo>
                <a:lnTo>
                  <a:pt x="2381" y="7403"/>
                </a:lnTo>
                <a:lnTo>
                  <a:pt x="0" y="8100"/>
                </a:lnTo>
                <a:lnTo>
                  <a:pt x="2047" y="10887"/>
                </a:lnTo>
                <a:lnTo>
                  <a:pt x="3658" y="10800"/>
                </a:lnTo>
                <a:lnTo>
                  <a:pt x="7085" y="10800"/>
                </a:lnTo>
                <a:lnTo>
                  <a:pt x="9349" y="11903"/>
                </a:lnTo>
                <a:lnTo>
                  <a:pt x="10453" y="14110"/>
                </a:lnTo>
                <a:lnTo>
                  <a:pt x="11150" y="15619"/>
                </a:lnTo>
                <a:lnTo>
                  <a:pt x="11498" y="18232"/>
                </a:lnTo>
                <a:lnTo>
                  <a:pt x="11498" y="66108"/>
                </a:lnTo>
                <a:lnTo>
                  <a:pt x="31475" y="78635"/>
                </a:lnTo>
                <a:lnTo>
                  <a:pt x="29617" y="77213"/>
                </a:lnTo>
                <a:lnTo>
                  <a:pt x="27759" y="75790"/>
                </a:lnTo>
                <a:lnTo>
                  <a:pt x="26829" y="72988"/>
                </a:lnTo>
                <a:lnTo>
                  <a:pt x="26829" y="20032"/>
                </a:lnTo>
                <a:lnTo>
                  <a:pt x="29965" y="16955"/>
                </a:lnTo>
                <a:lnTo>
                  <a:pt x="32520" y="14748"/>
                </a:lnTo>
                <a:lnTo>
                  <a:pt x="31301" y="9464"/>
                </a:lnTo>
                <a:lnTo>
                  <a:pt x="25958" y="14458"/>
                </a:lnTo>
                <a:lnTo>
                  <a:pt x="25087" y="0"/>
                </a:lnTo>
                <a:lnTo>
                  <a:pt x="16899" y="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968532" y="5087304"/>
            <a:ext cx="34605" cy="13986"/>
          </a:xfrm>
          <a:custGeom>
            <a:avLst/>
            <a:gdLst/>
            <a:ahLst/>
            <a:cxnLst/>
            <a:rect l="l" t="t" r="r" b="b"/>
            <a:pathLst>
              <a:path w="38066" h="15851">
                <a:moveTo>
                  <a:pt x="38066" y="15851"/>
                </a:moveTo>
                <a:lnTo>
                  <a:pt x="38066" y="13413"/>
                </a:lnTo>
                <a:lnTo>
                  <a:pt x="34059" y="13296"/>
                </a:lnTo>
                <a:lnTo>
                  <a:pt x="31126" y="12527"/>
                </a:lnTo>
                <a:lnTo>
                  <a:pt x="11149" y="0"/>
                </a:lnTo>
                <a:lnTo>
                  <a:pt x="11149" y="5342"/>
                </a:lnTo>
                <a:lnTo>
                  <a:pt x="10322" y="8782"/>
                </a:lnTo>
                <a:lnTo>
                  <a:pt x="8667" y="10321"/>
                </a:lnTo>
                <a:lnTo>
                  <a:pt x="7012" y="11860"/>
                </a:lnTo>
                <a:lnTo>
                  <a:pt x="4122" y="12890"/>
                </a:lnTo>
                <a:lnTo>
                  <a:pt x="0" y="13413"/>
                </a:lnTo>
                <a:lnTo>
                  <a:pt x="0" y="15851"/>
                </a:lnTo>
                <a:lnTo>
                  <a:pt x="38066" y="15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997779" y="5028896"/>
            <a:ext cx="40465" cy="69346"/>
          </a:xfrm>
          <a:custGeom>
            <a:avLst/>
            <a:gdLst/>
            <a:ahLst/>
            <a:cxnLst/>
            <a:rect l="l" t="t" r="r" b="b"/>
            <a:pathLst>
              <a:path w="44512" h="78592">
                <a:moveTo>
                  <a:pt x="20848" y="11656"/>
                </a:moveTo>
                <a:lnTo>
                  <a:pt x="22706" y="14937"/>
                </a:lnTo>
                <a:lnTo>
                  <a:pt x="24564" y="18218"/>
                </a:lnTo>
                <a:lnTo>
                  <a:pt x="25493" y="22355"/>
                </a:lnTo>
                <a:lnTo>
                  <a:pt x="25493" y="64540"/>
                </a:lnTo>
                <a:lnTo>
                  <a:pt x="44512" y="78592"/>
                </a:lnTo>
                <a:lnTo>
                  <a:pt x="42828" y="76733"/>
                </a:lnTo>
                <a:lnTo>
                  <a:pt x="41144" y="74875"/>
                </a:lnTo>
                <a:lnTo>
                  <a:pt x="40302" y="71856"/>
                </a:lnTo>
                <a:lnTo>
                  <a:pt x="40302" y="27000"/>
                </a:lnTo>
                <a:lnTo>
                  <a:pt x="37948" y="12603"/>
                </a:lnTo>
                <a:lnTo>
                  <a:pt x="30894" y="3396"/>
                </a:lnTo>
                <a:lnTo>
                  <a:pt x="27642" y="1132"/>
                </a:lnTo>
                <a:lnTo>
                  <a:pt x="24042" y="0"/>
                </a:lnTo>
                <a:lnTo>
                  <a:pt x="15215" y="0"/>
                </a:lnTo>
                <a:lnTo>
                  <a:pt x="10511" y="1422"/>
                </a:lnTo>
                <a:lnTo>
                  <a:pt x="5981" y="4267"/>
                </a:lnTo>
                <a:lnTo>
                  <a:pt x="2961" y="6125"/>
                </a:lnTo>
                <a:lnTo>
                  <a:pt x="0" y="14835"/>
                </a:lnTo>
                <a:lnTo>
                  <a:pt x="1974" y="13500"/>
                </a:lnTo>
                <a:lnTo>
                  <a:pt x="5516" y="11177"/>
                </a:lnTo>
                <a:lnTo>
                  <a:pt x="9001" y="10016"/>
                </a:lnTo>
                <a:lnTo>
                  <a:pt x="17421" y="10016"/>
                </a:lnTo>
                <a:lnTo>
                  <a:pt x="20848" y="11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010581" y="5085844"/>
            <a:ext cx="33814" cy="15446"/>
          </a:xfrm>
          <a:custGeom>
            <a:avLst/>
            <a:gdLst/>
            <a:ahLst/>
            <a:cxnLst/>
            <a:rect l="l" t="t" r="r" b="b"/>
            <a:pathLst>
              <a:path w="37195" h="17506">
                <a:moveTo>
                  <a:pt x="37195" y="17506"/>
                </a:moveTo>
                <a:lnTo>
                  <a:pt x="37195" y="15068"/>
                </a:lnTo>
                <a:lnTo>
                  <a:pt x="33246" y="15010"/>
                </a:lnTo>
                <a:lnTo>
                  <a:pt x="30430" y="14051"/>
                </a:lnTo>
                <a:lnTo>
                  <a:pt x="11411" y="0"/>
                </a:lnTo>
                <a:lnTo>
                  <a:pt x="11411" y="5922"/>
                </a:lnTo>
                <a:lnTo>
                  <a:pt x="10569" y="9769"/>
                </a:lnTo>
                <a:lnTo>
                  <a:pt x="8885" y="11540"/>
                </a:lnTo>
                <a:lnTo>
                  <a:pt x="7201" y="13311"/>
                </a:lnTo>
                <a:lnTo>
                  <a:pt x="4239" y="14487"/>
                </a:lnTo>
                <a:lnTo>
                  <a:pt x="0" y="15068"/>
                </a:lnTo>
                <a:lnTo>
                  <a:pt x="0" y="17506"/>
                </a:lnTo>
                <a:lnTo>
                  <a:pt x="37195" y="17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048672" y="5010221"/>
            <a:ext cx="43236" cy="92529"/>
          </a:xfrm>
          <a:custGeom>
            <a:avLst/>
            <a:gdLst/>
            <a:ahLst/>
            <a:cxnLst/>
            <a:rect l="l" t="t" r="r" b="b"/>
            <a:pathLst>
              <a:path w="47560" h="104866">
                <a:moveTo>
                  <a:pt x="10365" y="81959"/>
                </a:moveTo>
                <a:lnTo>
                  <a:pt x="10365" y="87824"/>
                </a:lnTo>
                <a:lnTo>
                  <a:pt x="11033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2" y="102340"/>
                </a:lnTo>
                <a:lnTo>
                  <a:pt x="39430" y="100657"/>
                </a:lnTo>
                <a:lnTo>
                  <a:pt x="42625" y="97783"/>
                </a:lnTo>
                <a:lnTo>
                  <a:pt x="45645" y="93718"/>
                </a:lnTo>
                <a:lnTo>
                  <a:pt x="47560" y="91105"/>
                </a:lnTo>
                <a:lnTo>
                  <a:pt x="45296" y="89189"/>
                </a:lnTo>
                <a:lnTo>
                  <a:pt x="43321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70"/>
                </a:lnTo>
                <a:lnTo>
                  <a:pt x="26393" y="89363"/>
                </a:lnTo>
                <a:lnTo>
                  <a:pt x="25639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7"/>
                </a:lnTo>
                <a:lnTo>
                  <a:pt x="25609" y="22906"/>
                </a:lnTo>
                <a:lnTo>
                  <a:pt x="25537" y="290"/>
                </a:lnTo>
                <a:lnTo>
                  <a:pt x="24041" y="0"/>
                </a:lnTo>
                <a:lnTo>
                  <a:pt x="17479" y="8826"/>
                </a:lnTo>
                <a:lnTo>
                  <a:pt x="13312" y="14269"/>
                </a:lnTo>
                <a:lnTo>
                  <a:pt x="11541" y="16331"/>
                </a:lnTo>
                <a:lnTo>
                  <a:pt x="9770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0" y="25549"/>
                </a:lnTo>
                <a:lnTo>
                  <a:pt x="0" y="27377"/>
                </a:lnTo>
                <a:lnTo>
                  <a:pt x="870" y="29178"/>
                </a:lnTo>
                <a:lnTo>
                  <a:pt x="10365" y="29178"/>
                </a:lnTo>
                <a:lnTo>
                  <a:pt x="10365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102472" y="4994007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2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4" y="0"/>
                </a:lnTo>
                <a:lnTo>
                  <a:pt x="4355" y="899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5"/>
                </a:lnTo>
                <a:lnTo>
                  <a:pt x="2613" y="15547"/>
                </a:lnTo>
                <a:lnTo>
                  <a:pt x="4355" y="17318"/>
                </a:lnTo>
                <a:lnTo>
                  <a:pt x="6504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2" y="15547"/>
                </a:lnTo>
                <a:lnTo>
                  <a:pt x="17232" y="13775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093048" y="5028973"/>
            <a:ext cx="29365" cy="68808"/>
          </a:xfrm>
          <a:custGeom>
            <a:avLst/>
            <a:gdLst/>
            <a:ahLst/>
            <a:cxnLst/>
            <a:rect l="l" t="t" r="r" b="b"/>
            <a:pathLst>
              <a:path w="32302" h="77982">
                <a:moveTo>
                  <a:pt x="13908" y="5225"/>
                </a:moveTo>
                <a:lnTo>
                  <a:pt x="3745" y="8535"/>
                </a:lnTo>
                <a:lnTo>
                  <a:pt x="0" y="9755"/>
                </a:lnTo>
                <a:lnTo>
                  <a:pt x="0" y="12455"/>
                </a:lnTo>
                <a:lnTo>
                  <a:pt x="2902" y="11642"/>
                </a:lnTo>
                <a:lnTo>
                  <a:pt x="4660" y="11177"/>
                </a:lnTo>
                <a:lnTo>
                  <a:pt x="5269" y="11061"/>
                </a:lnTo>
                <a:lnTo>
                  <a:pt x="7142" y="10887"/>
                </a:lnTo>
                <a:lnTo>
                  <a:pt x="9930" y="10887"/>
                </a:lnTo>
                <a:lnTo>
                  <a:pt x="11759" y="12077"/>
                </a:lnTo>
                <a:lnTo>
                  <a:pt x="12630" y="14458"/>
                </a:lnTo>
                <a:lnTo>
                  <a:pt x="13152" y="15910"/>
                </a:lnTo>
                <a:lnTo>
                  <a:pt x="13414" y="18522"/>
                </a:lnTo>
                <a:lnTo>
                  <a:pt x="13414" y="63843"/>
                </a:lnTo>
                <a:lnTo>
                  <a:pt x="32302" y="77982"/>
                </a:lnTo>
                <a:lnTo>
                  <a:pt x="30705" y="76298"/>
                </a:lnTo>
                <a:lnTo>
                  <a:pt x="29108" y="74614"/>
                </a:lnTo>
                <a:lnTo>
                  <a:pt x="28310" y="70463"/>
                </a:lnTo>
                <a:lnTo>
                  <a:pt x="28310" y="1306"/>
                </a:lnTo>
                <a:lnTo>
                  <a:pt x="28135" y="0"/>
                </a:lnTo>
                <a:lnTo>
                  <a:pt x="26626" y="348"/>
                </a:lnTo>
                <a:lnTo>
                  <a:pt x="25000" y="1045"/>
                </a:lnTo>
                <a:lnTo>
                  <a:pt x="20993" y="2729"/>
                </a:lnTo>
                <a:lnTo>
                  <a:pt x="13908" y="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092336" y="5085306"/>
            <a:ext cx="38486" cy="15985"/>
          </a:xfrm>
          <a:custGeom>
            <a:avLst/>
            <a:gdLst/>
            <a:ahLst/>
            <a:cxnLst/>
            <a:rect l="l" t="t" r="r" b="b"/>
            <a:pathLst>
              <a:path w="42335" h="18116">
                <a:moveTo>
                  <a:pt x="42335" y="18116"/>
                </a:moveTo>
                <a:lnTo>
                  <a:pt x="42335" y="15677"/>
                </a:lnTo>
                <a:lnTo>
                  <a:pt x="36702" y="15213"/>
                </a:lnTo>
                <a:lnTo>
                  <a:pt x="33086" y="14139"/>
                </a:lnTo>
                <a:lnTo>
                  <a:pt x="14198" y="0"/>
                </a:lnTo>
                <a:lnTo>
                  <a:pt x="14198" y="6793"/>
                </a:lnTo>
                <a:lnTo>
                  <a:pt x="13385" y="10959"/>
                </a:lnTo>
                <a:lnTo>
                  <a:pt x="11759" y="12498"/>
                </a:lnTo>
                <a:lnTo>
                  <a:pt x="10133" y="14037"/>
                </a:lnTo>
                <a:lnTo>
                  <a:pt x="6213" y="15097"/>
                </a:lnTo>
                <a:lnTo>
                  <a:pt x="0" y="15677"/>
                </a:lnTo>
                <a:lnTo>
                  <a:pt x="0" y="18116"/>
                </a:lnTo>
                <a:lnTo>
                  <a:pt x="42335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5132356" y="5028820"/>
            <a:ext cx="39040" cy="72471"/>
          </a:xfrm>
          <a:custGeom>
            <a:avLst/>
            <a:gdLst/>
            <a:ahLst/>
            <a:cxnLst/>
            <a:rect l="l" t="t" r="r" b="b"/>
            <a:pathLst>
              <a:path w="42944" h="82134">
                <a:moveTo>
                  <a:pt x="42944" y="82134"/>
                </a:moveTo>
                <a:lnTo>
                  <a:pt x="42944" y="79259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9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lnTo>
                  <a:pt x="27700" y="16548"/>
                </a:lnTo>
                <a:lnTo>
                  <a:pt x="26829" y="0"/>
                </a:lnTo>
                <a:lnTo>
                  <a:pt x="23752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6" y="8767"/>
                </a:lnTo>
                <a:lnTo>
                  <a:pt x="435" y="9929"/>
                </a:lnTo>
                <a:lnTo>
                  <a:pt x="435" y="12803"/>
                </a:lnTo>
                <a:lnTo>
                  <a:pt x="1481" y="12571"/>
                </a:lnTo>
                <a:lnTo>
                  <a:pt x="3441" y="12237"/>
                </a:lnTo>
                <a:lnTo>
                  <a:pt x="5748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8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157698" y="5028897"/>
            <a:ext cx="28508" cy="20519"/>
          </a:xfrm>
          <a:custGeom>
            <a:avLst/>
            <a:gdLst/>
            <a:ahLst/>
            <a:cxnLst/>
            <a:rect l="l" t="t" r="r" b="b"/>
            <a:pathLst>
              <a:path w="31359" h="23255">
                <a:moveTo>
                  <a:pt x="14039" y="1451"/>
                </a:moveTo>
                <a:lnTo>
                  <a:pt x="10583" y="4355"/>
                </a:lnTo>
                <a:lnTo>
                  <a:pt x="7128" y="7258"/>
                </a:lnTo>
                <a:lnTo>
                  <a:pt x="3542" y="11293"/>
                </a:lnTo>
                <a:lnTo>
                  <a:pt x="0" y="23255"/>
                </a:lnTo>
                <a:lnTo>
                  <a:pt x="1481" y="19873"/>
                </a:lnTo>
                <a:lnTo>
                  <a:pt x="4442" y="16592"/>
                </a:lnTo>
                <a:lnTo>
                  <a:pt x="7404" y="13311"/>
                </a:lnTo>
                <a:lnTo>
                  <a:pt x="9901" y="11671"/>
                </a:lnTo>
                <a:lnTo>
                  <a:pt x="13211" y="11671"/>
                </a:lnTo>
                <a:lnTo>
                  <a:pt x="14968" y="12687"/>
                </a:lnTo>
                <a:lnTo>
                  <a:pt x="17203" y="14719"/>
                </a:lnTo>
                <a:lnTo>
                  <a:pt x="19439" y="16752"/>
                </a:lnTo>
                <a:lnTo>
                  <a:pt x="21661" y="17768"/>
                </a:lnTo>
                <a:lnTo>
                  <a:pt x="26016" y="17768"/>
                </a:lnTo>
                <a:lnTo>
                  <a:pt x="27802" y="16955"/>
                </a:lnTo>
                <a:lnTo>
                  <a:pt x="29225" y="15329"/>
                </a:lnTo>
                <a:lnTo>
                  <a:pt x="30647" y="13703"/>
                </a:lnTo>
                <a:lnTo>
                  <a:pt x="31359" y="11700"/>
                </a:lnTo>
                <a:lnTo>
                  <a:pt x="31359" y="6648"/>
                </a:lnTo>
                <a:lnTo>
                  <a:pt x="30429" y="4427"/>
                </a:lnTo>
                <a:lnTo>
                  <a:pt x="28571" y="2656"/>
                </a:lnTo>
                <a:lnTo>
                  <a:pt x="26713" y="885"/>
                </a:lnTo>
                <a:lnTo>
                  <a:pt x="24303" y="0"/>
                </a:lnTo>
                <a:lnTo>
                  <a:pt x="17625" y="0"/>
                </a:lnTo>
                <a:lnTo>
                  <a:pt x="14039" y="1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198921" y="5029453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7" y="14872"/>
                </a:lnTo>
                <a:lnTo>
                  <a:pt x="5342" y="9007"/>
                </a:lnTo>
                <a:lnTo>
                  <a:pt x="10394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185010" y="5029205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9">
                <a:moveTo>
                  <a:pt x="34233" y="83789"/>
                </a:moveTo>
                <a:lnTo>
                  <a:pt x="47507" y="81368"/>
                </a:lnTo>
                <a:lnTo>
                  <a:pt x="58231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8" y="66456"/>
                </a:lnTo>
                <a:lnTo>
                  <a:pt x="52787" y="69650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7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8" y="32575"/>
                </a:lnTo>
                <a:lnTo>
                  <a:pt x="68116" y="32102"/>
                </a:lnTo>
                <a:lnTo>
                  <a:pt x="65739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7" y="0"/>
                </a:lnTo>
                <a:lnTo>
                  <a:pt x="37369" y="0"/>
                </a:lnTo>
                <a:lnTo>
                  <a:pt x="32549" y="282"/>
                </a:lnTo>
                <a:lnTo>
                  <a:pt x="25696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2" y="14023"/>
                </a:lnTo>
                <a:lnTo>
                  <a:pt x="48171" y="16868"/>
                </a:lnTo>
                <a:lnTo>
                  <a:pt x="49274" y="21193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8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7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294952" y="4994467"/>
            <a:ext cx="67074" cy="106824"/>
          </a:xfrm>
          <a:custGeom>
            <a:avLst/>
            <a:gdLst/>
            <a:ahLst/>
            <a:cxnLst/>
            <a:rect l="l" t="t" r="r" b="b"/>
            <a:pathLst>
              <a:path w="73781" h="121067">
                <a:moveTo>
                  <a:pt x="26655" y="110673"/>
                </a:moveTo>
                <a:lnTo>
                  <a:pt x="26655" y="46771"/>
                </a:lnTo>
                <a:lnTo>
                  <a:pt x="44512" y="46859"/>
                </a:lnTo>
                <a:lnTo>
                  <a:pt x="48025" y="46975"/>
                </a:lnTo>
                <a:lnTo>
                  <a:pt x="50871" y="47033"/>
                </a:lnTo>
                <a:lnTo>
                  <a:pt x="52091" y="41458"/>
                </a:lnTo>
                <a:lnTo>
                  <a:pt x="26655" y="41458"/>
                </a:lnTo>
                <a:lnTo>
                  <a:pt x="26655" y="32865"/>
                </a:lnTo>
                <a:lnTo>
                  <a:pt x="26829" y="26986"/>
                </a:lnTo>
                <a:lnTo>
                  <a:pt x="27526" y="20656"/>
                </a:lnTo>
                <a:lnTo>
                  <a:pt x="28281" y="17622"/>
                </a:lnTo>
                <a:lnTo>
                  <a:pt x="29442" y="14719"/>
                </a:lnTo>
                <a:lnTo>
                  <a:pt x="31533" y="10829"/>
                </a:lnTo>
                <a:lnTo>
                  <a:pt x="33797" y="8172"/>
                </a:lnTo>
                <a:lnTo>
                  <a:pt x="36237" y="6749"/>
                </a:lnTo>
                <a:lnTo>
                  <a:pt x="38676" y="5327"/>
                </a:lnTo>
                <a:lnTo>
                  <a:pt x="42015" y="4616"/>
                </a:lnTo>
                <a:lnTo>
                  <a:pt x="50436" y="4616"/>
                </a:lnTo>
                <a:lnTo>
                  <a:pt x="54297" y="7098"/>
                </a:lnTo>
                <a:lnTo>
                  <a:pt x="57840" y="12063"/>
                </a:lnTo>
                <a:lnTo>
                  <a:pt x="61382" y="17027"/>
                </a:lnTo>
                <a:lnTo>
                  <a:pt x="64489" y="19509"/>
                </a:lnTo>
                <a:lnTo>
                  <a:pt x="69077" y="19509"/>
                </a:lnTo>
                <a:lnTo>
                  <a:pt x="70659" y="18856"/>
                </a:lnTo>
                <a:lnTo>
                  <a:pt x="73156" y="16243"/>
                </a:lnTo>
                <a:lnTo>
                  <a:pt x="73781" y="14690"/>
                </a:lnTo>
                <a:lnTo>
                  <a:pt x="73781" y="9406"/>
                </a:lnTo>
                <a:lnTo>
                  <a:pt x="71458" y="6387"/>
                </a:lnTo>
                <a:lnTo>
                  <a:pt x="66812" y="3832"/>
                </a:lnTo>
                <a:lnTo>
                  <a:pt x="62166" y="1277"/>
                </a:lnTo>
                <a:lnTo>
                  <a:pt x="57056" y="0"/>
                </a:lnTo>
                <a:lnTo>
                  <a:pt x="51481" y="0"/>
                </a:lnTo>
                <a:lnTo>
                  <a:pt x="44422" y="403"/>
                </a:lnTo>
                <a:lnTo>
                  <a:pt x="31700" y="3987"/>
                </a:lnTo>
                <a:lnTo>
                  <a:pt x="22256" y="11279"/>
                </a:lnTo>
                <a:lnTo>
                  <a:pt x="18791" y="16083"/>
                </a:lnTo>
                <a:lnTo>
                  <a:pt x="14110" y="27550"/>
                </a:lnTo>
                <a:lnTo>
                  <a:pt x="12456" y="41458"/>
                </a:lnTo>
                <a:lnTo>
                  <a:pt x="0" y="41458"/>
                </a:lnTo>
                <a:lnTo>
                  <a:pt x="0" y="46771"/>
                </a:lnTo>
                <a:lnTo>
                  <a:pt x="12456" y="46771"/>
                </a:lnTo>
                <a:lnTo>
                  <a:pt x="12456" y="110586"/>
                </a:lnTo>
                <a:lnTo>
                  <a:pt x="11556" y="114447"/>
                </a:lnTo>
                <a:lnTo>
                  <a:pt x="9755" y="116015"/>
                </a:lnTo>
                <a:lnTo>
                  <a:pt x="7955" y="117583"/>
                </a:lnTo>
                <a:lnTo>
                  <a:pt x="4790" y="118454"/>
                </a:lnTo>
                <a:lnTo>
                  <a:pt x="261" y="118628"/>
                </a:lnTo>
                <a:lnTo>
                  <a:pt x="261" y="121067"/>
                </a:lnTo>
                <a:lnTo>
                  <a:pt x="39460" y="121067"/>
                </a:lnTo>
                <a:lnTo>
                  <a:pt x="39460" y="118628"/>
                </a:lnTo>
                <a:lnTo>
                  <a:pt x="34988" y="118221"/>
                </a:lnTo>
                <a:lnTo>
                  <a:pt x="31969" y="117409"/>
                </a:lnTo>
                <a:lnTo>
                  <a:pt x="30400" y="116189"/>
                </a:lnTo>
                <a:lnTo>
                  <a:pt x="27903" y="114273"/>
                </a:lnTo>
                <a:lnTo>
                  <a:pt x="26655" y="110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338743" y="5097513"/>
            <a:ext cx="35635" cy="3778"/>
          </a:xfrm>
          <a:custGeom>
            <a:avLst/>
            <a:gdLst/>
            <a:ahLst/>
            <a:cxnLst/>
            <a:rect l="l" t="t" r="r" b="b"/>
            <a:pathLst>
              <a:path w="39198" h="4282">
                <a:moveTo>
                  <a:pt x="0" y="1669"/>
                </a:moveTo>
                <a:lnTo>
                  <a:pt x="0" y="4282"/>
                </a:lnTo>
                <a:lnTo>
                  <a:pt x="39198" y="4282"/>
                </a:lnTo>
                <a:lnTo>
                  <a:pt x="7686" y="943"/>
                </a:lnTo>
                <a:lnTo>
                  <a:pt x="39198" y="4282"/>
                </a:lnTo>
                <a:lnTo>
                  <a:pt x="11228" y="0"/>
                </a:lnTo>
                <a:lnTo>
                  <a:pt x="9030" y="101"/>
                </a:lnTo>
                <a:lnTo>
                  <a:pt x="5665" y="1119"/>
                </a:lnTo>
                <a:lnTo>
                  <a:pt x="2343" y="1408"/>
                </a:lnTo>
                <a:lnTo>
                  <a:pt x="5574" y="1146"/>
                </a:lnTo>
                <a:lnTo>
                  <a:pt x="2343" y="1449"/>
                </a:lnTo>
                <a:lnTo>
                  <a:pt x="0" y="1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351447" y="5029128"/>
            <a:ext cx="12625" cy="65875"/>
          </a:xfrm>
          <a:custGeom>
            <a:avLst/>
            <a:gdLst/>
            <a:ahLst/>
            <a:cxnLst/>
            <a:rect l="l" t="t" r="r" b="b"/>
            <a:pathLst>
              <a:path w="13887" h="74658">
                <a:moveTo>
                  <a:pt x="12334" y="0"/>
                </a:moveTo>
                <a:lnTo>
                  <a:pt x="10432" y="232"/>
                </a:lnTo>
                <a:lnTo>
                  <a:pt x="8196" y="696"/>
                </a:lnTo>
                <a:lnTo>
                  <a:pt x="5960" y="1161"/>
                </a:lnTo>
                <a:lnTo>
                  <a:pt x="4058" y="1480"/>
                </a:lnTo>
                <a:lnTo>
                  <a:pt x="4892" y="3919"/>
                </a:lnTo>
                <a:lnTo>
                  <a:pt x="6227" y="3396"/>
                </a:lnTo>
                <a:lnTo>
                  <a:pt x="9131" y="2293"/>
                </a:lnTo>
                <a:lnTo>
                  <a:pt x="12122" y="1045"/>
                </a:lnTo>
                <a:lnTo>
                  <a:pt x="13030" y="70550"/>
                </a:lnTo>
                <a:lnTo>
                  <a:pt x="13030" y="64453"/>
                </a:lnTo>
                <a:lnTo>
                  <a:pt x="13030" y="70550"/>
                </a:lnTo>
                <a:lnTo>
                  <a:pt x="2482" y="4790"/>
                </a:lnTo>
                <a:lnTo>
                  <a:pt x="0" y="15372"/>
                </a:lnTo>
                <a:lnTo>
                  <a:pt x="740" y="74658"/>
                </a:lnTo>
                <a:lnTo>
                  <a:pt x="1074" y="17840"/>
                </a:lnTo>
                <a:lnTo>
                  <a:pt x="1611" y="21948"/>
                </a:lnTo>
                <a:lnTo>
                  <a:pt x="13887" y="74411"/>
                </a:lnTo>
                <a:lnTo>
                  <a:pt x="13030" y="17855"/>
                </a:lnTo>
                <a:lnTo>
                  <a:pt x="12886" y="699"/>
                </a:lnTo>
                <a:lnTo>
                  <a:pt x="12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341200" y="5030793"/>
            <a:ext cx="10175" cy="7774"/>
          </a:xfrm>
          <a:custGeom>
            <a:avLst/>
            <a:gdLst/>
            <a:ahLst/>
            <a:cxnLst/>
            <a:rect l="l" t="t" r="r" b="b"/>
            <a:pathLst>
              <a:path w="11193" h="8811">
                <a:moveTo>
                  <a:pt x="6786" y="5342"/>
                </a:moveTo>
                <a:lnTo>
                  <a:pt x="9073" y="8811"/>
                </a:lnTo>
                <a:lnTo>
                  <a:pt x="10270" y="4122"/>
                </a:lnTo>
                <a:lnTo>
                  <a:pt x="11193" y="0"/>
                </a:lnTo>
                <a:lnTo>
                  <a:pt x="8492" y="116"/>
                </a:lnTo>
                <a:lnTo>
                  <a:pt x="5792" y="232"/>
                </a:lnTo>
                <a:lnTo>
                  <a:pt x="1219" y="290"/>
                </a:lnTo>
                <a:lnTo>
                  <a:pt x="0" y="5864"/>
                </a:lnTo>
                <a:lnTo>
                  <a:pt x="4064" y="6038"/>
                </a:lnTo>
                <a:lnTo>
                  <a:pt x="4501" y="6142"/>
                </a:lnTo>
                <a:lnTo>
                  <a:pt x="6692" y="6663"/>
                </a:lnTo>
                <a:lnTo>
                  <a:pt x="9073" y="8811"/>
                </a:lnTo>
                <a:lnTo>
                  <a:pt x="6786" y="5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365629" y="5030819"/>
            <a:ext cx="14285" cy="70473"/>
          </a:xfrm>
          <a:custGeom>
            <a:avLst/>
            <a:gdLst/>
            <a:ahLst/>
            <a:cxnLst/>
            <a:rect l="l" t="t" r="r" b="b"/>
            <a:pathLst>
              <a:path w="15714" h="79869">
                <a:moveTo>
                  <a:pt x="6451" y="76196"/>
                </a:moveTo>
                <a:lnTo>
                  <a:pt x="4129" y="74251"/>
                </a:lnTo>
                <a:lnTo>
                  <a:pt x="1806" y="72306"/>
                </a:lnTo>
                <a:lnTo>
                  <a:pt x="645" y="68837"/>
                </a:lnTo>
                <a:lnTo>
                  <a:pt x="645" y="21077"/>
                </a:lnTo>
                <a:lnTo>
                  <a:pt x="4187" y="9116"/>
                </a:lnTo>
                <a:lnTo>
                  <a:pt x="470" y="14284"/>
                </a:lnTo>
                <a:lnTo>
                  <a:pt x="470" y="0"/>
                </a:lnTo>
                <a:lnTo>
                  <a:pt x="0" y="74120"/>
                </a:lnTo>
                <a:lnTo>
                  <a:pt x="1713" y="75746"/>
                </a:lnTo>
                <a:lnTo>
                  <a:pt x="4921" y="76850"/>
                </a:lnTo>
                <a:lnTo>
                  <a:pt x="9625" y="79869"/>
                </a:lnTo>
                <a:lnTo>
                  <a:pt x="15714" y="79869"/>
                </a:lnTo>
                <a:lnTo>
                  <a:pt x="10314" y="77111"/>
                </a:lnTo>
                <a:lnTo>
                  <a:pt x="9625" y="77430"/>
                </a:lnTo>
                <a:lnTo>
                  <a:pt x="10314" y="77111"/>
                </a:lnTo>
                <a:lnTo>
                  <a:pt x="6451" y="76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383887" y="5031241"/>
            <a:ext cx="10707" cy="13333"/>
          </a:xfrm>
          <a:custGeom>
            <a:avLst/>
            <a:gdLst/>
            <a:ahLst/>
            <a:cxnLst/>
            <a:rect l="l" t="t" r="r" b="b"/>
            <a:pathLst>
              <a:path w="11778" h="15111">
                <a:moveTo>
                  <a:pt x="10384" y="4166"/>
                </a:moveTo>
                <a:lnTo>
                  <a:pt x="11778" y="3654"/>
                </a:lnTo>
                <a:lnTo>
                  <a:pt x="10990" y="1770"/>
                </a:lnTo>
                <a:lnTo>
                  <a:pt x="9132" y="0"/>
                </a:lnTo>
                <a:lnTo>
                  <a:pt x="8119" y="4921"/>
                </a:lnTo>
                <a:lnTo>
                  <a:pt x="9339" y="9275"/>
                </a:lnTo>
                <a:lnTo>
                  <a:pt x="4591" y="9334"/>
                </a:lnTo>
                <a:lnTo>
                  <a:pt x="2660" y="9769"/>
                </a:lnTo>
                <a:lnTo>
                  <a:pt x="1847" y="10059"/>
                </a:lnTo>
                <a:lnTo>
                  <a:pt x="1847" y="7011"/>
                </a:lnTo>
                <a:lnTo>
                  <a:pt x="0" y="14095"/>
                </a:lnTo>
                <a:lnTo>
                  <a:pt x="2221" y="15111"/>
                </a:lnTo>
                <a:lnTo>
                  <a:pt x="6576" y="15111"/>
                </a:lnTo>
                <a:lnTo>
                  <a:pt x="8362" y="14298"/>
                </a:lnTo>
                <a:lnTo>
                  <a:pt x="9785" y="12672"/>
                </a:lnTo>
                <a:lnTo>
                  <a:pt x="11207" y="11047"/>
                </a:lnTo>
                <a:lnTo>
                  <a:pt x="11485" y="10265"/>
                </a:lnTo>
                <a:lnTo>
                  <a:pt x="11212" y="9943"/>
                </a:lnTo>
                <a:lnTo>
                  <a:pt x="11778" y="3654"/>
                </a:lnTo>
                <a:lnTo>
                  <a:pt x="10384" y="4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366215" y="5028897"/>
            <a:ext cx="26162" cy="20519"/>
          </a:xfrm>
          <a:custGeom>
            <a:avLst/>
            <a:gdLst/>
            <a:ahLst/>
            <a:cxnLst/>
            <a:rect l="l" t="t" r="r" b="b"/>
            <a:pathLst>
              <a:path w="28778" h="23255">
                <a:moveTo>
                  <a:pt x="14038" y="1451"/>
                </a:moveTo>
                <a:lnTo>
                  <a:pt x="10583" y="4355"/>
                </a:lnTo>
                <a:lnTo>
                  <a:pt x="7128" y="7258"/>
                </a:lnTo>
                <a:lnTo>
                  <a:pt x="3542" y="11293"/>
                </a:lnTo>
                <a:lnTo>
                  <a:pt x="0" y="23255"/>
                </a:lnTo>
                <a:lnTo>
                  <a:pt x="1480" y="19873"/>
                </a:lnTo>
                <a:lnTo>
                  <a:pt x="4441" y="16592"/>
                </a:lnTo>
                <a:lnTo>
                  <a:pt x="7404" y="13311"/>
                </a:lnTo>
                <a:lnTo>
                  <a:pt x="9901" y="11671"/>
                </a:lnTo>
                <a:lnTo>
                  <a:pt x="13211" y="11671"/>
                </a:lnTo>
                <a:lnTo>
                  <a:pt x="14968" y="12687"/>
                </a:lnTo>
                <a:lnTo>
                  <a:pt x="17203" y="14719"/>
                </a:lnTo>
                <a:lnTo>
                  <a:pt x="19439" y="16752"/>
                </a:lnTo>
                <a:lnTo>
                  <a:pt x="21287" y="9668"/>
                </a:lnTo>
                <a:lnTo>
                  <a:pt x="21287" y="12716"/>
                </a:lnTo>
                <a:lnTo>
                  <a:pt x="22100" y="12426"/>
                </a:lnTo>
                <a:lnTo>
                  <a:pt x="24030" y="11990"/>
                </a:lnTo>
                <a:lnTo>
                  <a:pt x="28778" y="11932"/>
                </a:lnTo>
                <a:lnTo>
                  <a:pt x="27559" y="7577"/>
                </a:lnTo>
                <a:lnTo>
                  <a:pt x="28571" y="2656"/>
                </a:lnTo>
                <a:lnTo>
                  <a:pt x="26713" y="885"/>
                </a:lnTo>
                <a:lnTo>
                  <a:pt x="24303" y="0"/>
                </a:lnTo>
                <a:lnTo>
                  <a:pt x="17624" y="0"/>
                </a:lnTo>
                <a:lnTo>
                  <a:pt x="14038" y="1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363161" y="5029745"/>
            <a:ext cx="910" cy="65039"/>
          </a:xfrm>
          <a:custGeom>
            <a:avLst/>
            <a:gdLst/>
            <a:ahLst/>
            <a:cxnLst/>
            <a:rect l="l" t="t" r="r" b="b"/>
            <a:pathLst>
              <a:path w="1001" h="73711">
                <a:moveTo>
                  <a:pt x="159" y="14629"/>
                </a:moveTo>
                <a:lnTo>
                  <a:pt x="1001" y="73711"/>
                </a:lnTo>
                <a:lnTo>
                  <a:pt x="217" y="12191"/>
                </a:lnTo>
                <a:lnTo>
                  <a:pt x="0" y="0"/>
                </a:lnTo>
                <a:lnTo>
                  <a:pt x="144" y="17155"/>
                </a:lnTo>
                <a:lnTo>
                  <a:pt x="1001" y="73711"/>
                </a:lnTo>
                <a:lnTo>
                  <a:pt x="159" y="14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341270" y="5028820"/>
            <a:ext cx="33109" cy="72471"/>
          </a:xfrm>
          <a:custGeom>
            <a:avLst/>
            <a:gdLst/>
            <a:ahLst/>
            <a:cxnLst/>
            <a:rect l="l" t="t" r="r" b="b"/>
            <a:pathLst>
              <a:path w="36420" h="82134">
                <a:moveTo>
                  <a:pt x="24224" y="70898"/>
                </a:moveTo>
                <a:lnTo>
                  <a:pt x="23316" y="1393"/>
                </a:lnTo>
                <a:lnTo>
                  <a:pt x="20325" y="2641"/>
                </a:lnTo>
                <a:lnTo>
                  <a:pt x="17421" y="3745"/>
                </a:lnTo>
                <a:lnTo>
                  <a:pt x="16086" y="4267"/>
                </a:lnTo>
                <a:lnTo>
                  <a:pt x="15252" y="1829"/>
                </a:lnTo>
                <a:lnTo>
                  <a:pt x="13394" y="2061"/>
                </a:lnTo>
                <a:lnTo>
                  <a:pt x="11114" y="2235"/>
                </a:lnTo>
                <a:lnTo>
                  <a:pt x="10192" y="6358"/>
                </a:lnTo>
                <a:lnTo>
                  <a:pt x="8995" y="11046"/>
                </a:lnTo>
                <a:lnTo>
                  <a:pt x="6614" y="8898"/>
                </a:lnTo>
                <a:lnTo>
                  <a:pt x="4422" y="8378"/>
                </a:lnTo>
                <a:lnTo>
                  <a:pt x="3310" y="8767"/>
                </a:lnTo>
                <a:lnTo>
                  <a:pt x="0" y="9929"/>
                </a:lnTo>
                <a:lnTo>
                  <a:pt x="1045" y="12571"/>
                </a:lnTo>
                <a:lnTo>
                  <a:pt x="3005" y="12237"/>
                </a:lnTo>
                <a:lnTo>
                  <a:pt x="5313" y="12019"/>
                </a:lnTo>
                <a:lnTo>
                  <a:pt x="8159" y="12019"/>
                </a:lnTo>
                <a:lnTo>
                  <a:pt x="9396" y="12798"/>
                </a:lnTo>
                <a:lnTo>
                  <a:pt x="9590" y="13645"/>
                </a:lnTo>
                <a:lnTo>
                  <a:pt x="10119" y="13253"/>
                </a:lnTo>
                <a:lnTo>
                  <a:pt x="10192" y="76429"/>
                </a:lnTo>
                <a:lnTo>
                  <a:pt x="36420" y="82134"/>
                </a:lnTo>
                <a:lnTo>
                  <a:pt x="31716" y="79114"/>
                </a:lnTo>
                <a:lnTo>
                  <a:pt x="28507" y="78011"/>
                </a:lnTo>
                <a:lnTo>
                  <a:pt x="26794" y="76385"/>
                </a:lnTo>
                <a:lnTo>
                  <a:pt x="27265" y="2264"/>
                </a:lnTo>
                <a:lnTo>
                  <a:pt x="26394" y="0"/>
                </a:lnTo>
                <a:lnTo>
                  <a:pt x="24080" y="1047"/>
                </a:lnTo>
                <a:lnTo>
                  <a:pt x="24297" y="13238"/>
                </a:lnTo>
                <a:lnTo>
                  <a:pt x="25081" y="74759"/>
                </a:lnTo>
                <a:lnTo>
                  <a:pt x="24718" y="4209"/>
                </a:lnTo>
                <a:lnTo>
                  <a:pt x="24834" y="2525"/>
                </a:lnTo>
                <a:lnTo>
                  <a:pt x="24718" y="4209"/>
                </a:lnTo>
                <a:lnTo>
                  <a:pt x="25081" y="74759"/>
                </a:lnTo>
                <a:lnTo>
                  <a:pt x="24834" y="2003"/>
                </a:lnTo>
                <a:lnTo>
                  <a:pt x="24486" y="7055"/>
                </a:lnTo>
                <a:lnTo>
                  <a:pt x="24399" y="10713"/>
                </a:lnTo>
                <a:lnTo>
                  <a:pt x="24486" y="7055"/>
                </a:lnTo>
                <a:lnTo>
                  <a:pt x="24834" y="2003"/>
                </a:lnTo>
                <a:lnTo>
                  <a:pt x="25081" y="74759"/>
                </a:lnTo>
                <a:lnTo>
                  <a:pt x="12805" y="67327"/>
                </a:lnTo>
                <a:lnTo>
                  <a:pt x="12805" y="71972"/>
                </a:lnTo>
                <a:lnTo>
                  <a:pt x="12267" y="18188"/>
                </a:lnTo>
                <a:lnTo>
                  <a:pt x="11934" y="75006"/>
                </a:lnTo>
                <a:lnTo>
                  <a:pt x="11193" y="15721"/>
                </a:lnTo>
                <a:lnTo>
                  <a:pt x="13676" y="5138"/>
                </a:lnTo>
                <a:lnTo>
                  <a:pt x="24224" y="70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352423" y="5044869"/>
            <a:ext cx="11648" cy="49915"/>
          </a:xfrm>
          <a:custGeom>
            <a:avLst/>
            <a:gdLst/>
            <a:ahLst/>
            <a:cxnLst/>
            <a:rect l="l" t="t" r="r" b="b"/>
            <a:pathLst>
              <a:path w="12813" h="56570">
                <a:moveTo>
                  <a:pt x="0" y="0"/>
                </a:moveTo>
                <a:lnTo>
                  <a:pt x="537" y="53783"/>
                </a:lnTo>
                <a:lnTo>
                  <a:pt x="537" y="49138"/>
                </a:lnTo>
                <a:lnTo>
                  <a:pt x="12813" y="56570"/>
                </a:lnTo>
                <a:lnTo>
                  <a:pt x="537" y="4108"/>
                </a:lnTo>
                <a:lnTo>
                  <a:pt x="537" y="9856"/>
                </a:lnTo>
                <a:lnTo>
                  <a:pt x="537" y="41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346954" y="5040515"/>
            <a:ext cx="27425" cy="60776"/>
          </a:xfrm>
          <a:custGeom>
            <a:avLst/>
            <a:gdLst/>
            <a:ahLst/>
            <a:cxnLst/>
            <a:rect l="l" t="t" r="r" b="b"/>
            <a:pathLst>
              <a:path w="30168" h="68880">
                <a:moveTo>
                  <a:pt x="3940" y="63175"/>
                </a:moveTo>
                <a:lnTo>
                  <a:pt x="3867" y="0"/>
                </a:lnTo>
                <a:lnTo>
                  <a:pt x="3339" y="392"/>
                </a:lnTo>
                <a:lnTo>
                  <a:pt x="3339" y="57703"/>
                </a:lnTo>
                <a:lnTo>
                  <a:pt x="2670" y="61564"/>
                </a:lnTo>
                <a:lnTo>
                  <a:pt x="1335" y="63132"/>
                </a:lnTo>
                <a:lnTo>
                  <a:pt x="0" y="64699"/>
                </a:lnTo>
                <a:lnTo>
                  <a:pt x="2198" y="64598"/>
                </a:lnTo>
                <a:lnTo>
                  <a:pt x="30168" y="68880"/>
                </a:lnTo>
                <a:lnTo>
                  <a:pt x="3940" y="63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394081" y="5033713"/>
            <a:ext cx="2625" cy="6586"/>
          </a:xfrm>
          <a:custGeom>
            <a:avLst/>
            <a:gdLst/>
            <a:ahLst/>
            <a:cxnLst/>
            <a:rect l="l" t="t" r="r" b="b"/>
            <a:pathLst>
              <a:path w="2888" h="7464">
                <a:moveTo>
                  <a:pt x="565" y="852"/>
                </a:moveTo>
                <a:lnTo>
                  <a:pt x="0" y="7142"/>
                </a:lnTo>
                <a:lnTo>
                  <a:pt x="273" y="7464"/>
                </a:lnTo>
                <a:lnTo>
                  <a:pt x="706" y="6242"/>
                </a:lnTo>
                <a:lnTo>
                  <a:pt x="706" y="1190"/>
                </a:lnTo>
                <a:lnTo>
                  <a:pt x="2888" y="0"/>
                </a:lnTo>
                <a:lnTo>
                  <a:pt x="565" y="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385251" y="5088380"/>
            <a:ext cx="36030" cy="12911"/>
          </a:xfrm>
          <a:custGeom>
            <a:avLst/>
            <a:gdLst/>
            <a:ahLst/>
            <a:cxnLst/>
            <a:rect l="l" t="t" r="r" b="b"/>
            <a:pathLst>
              <a:path w="39633" h="14632">
                <a:moveTo>
                  <a:pt x="39633" y="14632"/>
                </a:moveTo>
                <a:lnTo>
                  <a:pt x="39633" y="12368"/>
                </a:lnTo>
                <a:lnTo>
                  <a:pt x="34465" y="12310"/>
                </a:lnTo>
                <a:lnTo>
                  <a:pt x="31112" y="11439"/>
                </a:lnTo>
                <a:lnTo>
                  <a:pt x="12543" y="0"/>
                </a:lnTo>
                <a:lnTo>
                  <a:pt x="12543" y="5051"/>
                </a:lnTo>
                <a:lnTo>
                  <a:pt x="11381" y="8419"/>
                </a:lnTo>
                <a:lnTo>
                  <a:pt x="9059" y="10103"/>
                </a:lnTo>
                <a:lnTo>
                  <a:pt x="7549" y="11206"/>
                </a:lnTo>
                <a:lnTo>
                  <a:pt x="4529" y="11961"/>
                </a:lnTo>
                <a:lnTo>
                  <a:pt x="0" y="12368"/>
                </a:lnTo>
                <a:lnTo>
                  <a:pt x="0" y="14632"/>
                </a:lnTo>
                <a:lnTo>
                  <a:pt x="39633" y="14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394329" y="5029358"/>
            <a:ext cx="55533" cy="69115"/>
          </a:xfrm>
          <a:custGeom>
            <a:avLst/>
            <a:gdLst/>
            <a:ahLst/>
            <a:cxnLst/>
            <a:rect l="l" t="t" r="r" b="b"/>
            <a:pathLst>
              <a:path w="61086" h="78330">
                <a:moveTo>
                  <a:pt x="22331" y="8622"/>
                </a:moveTo>
                <a:lnTo>
                  <a:pt x="16581" y="13848"/>
                </a:lnTo>
                <a:lnTo>
                  <a:pt x="15682" y="0"/>
                </a:lnTo>
                <a:lnTo>
                  <a:pt x="12952" y="987"/>
                </a:lnTo>
                <a:lnTo>
                  <a:pt x="7784" y="2961"/>
                </a:lnTo>
                <a:lnTo>
                  <a:pt x="2615" y="4935"/>
                </a:lnTo>
                <a:lnTo>
                  <a:pt x="433" y="6125"/>
                </a:lnTo>
                <a:lnTo>
                  <a:pt x="433" y="11177"/>
                </a:lnTo>
                <a:lnTo>
                  <a:pt x="0" y="12399"/>
                </a:lnTo>
                <a:lnTo>
                  <a:pt x="1990" y="14748"/>
                </a:lnTo>
                <a:lnTo>
                  <a:pt x="433" y="8797"/>
                </a:lnTo>
                <a:lnTo>
                  <a:pt x="1990" y="14748"/>
                </a:lnTo>
                <a:lnTo>
                  <a:pt x="2557" y="17564"/>
                </a:lnTo>
                <a:lnTo>
                  <a:pt x="2557" y="66891"/>
                </a:lnTo>
                <a:lnTo>
                  <a:pt x="21126" y="78330"/>
                </a:lnTo>
                <a:lnTo>
                  <a:pt x="19587" y="76646"/>
                </a:lnTo>
                <a:lnTo>
                  <a:pt x="18048" y="74962"/>
                </a:lnTo>
                <a:lnTo>
                  <a:pt x="17279" y="71914"/>
                </a:lnTo>
                <a:lnTo>
                  <a:pt x="17279" y="19858"/>
                </a:lnTo>
                <a:lnTo>
                  <a:pt x="19892" y="16722"/>
                </a:lnTo>
                <a:lnTo>
                  <a:pt x="22912" y="14182"/>
                </a:lnTo>
                <a:lnTo>
                  <a:pt x="26338" y="12237"/>
                </a:lnTo>
                <a:lnTo>
                  <a:pt x="29764" y="10292"/>
                </a:lnTo>
                <a:lnTo>
                  <a:pt x="33248" y="9319"/>
                </a:lnTo>
                <a:lnTo>
                  <a:pt x="43005" y="9319"/>
                </a:lnTo>
                <a:lnTo>
                  <a:pt x="47070" y="12164"/>
                </a:lnTo>
                <a:lnTo>
                  <a:pt x="48986" y="17855"/>
                </a:lnTo>
                <a:lnTo>
                  <a:pt x="50148" y="21223"/>
                </a:lnTo>
                <a:lnTo>
                  <a:pt x="50729" y="27377"/>
                </a:lnTo>
                <a:lnTo>
                  <a:pt x="61086" y="76530"/>
                </a:lnTo>
                <a:lnTo>
                  <a:pt x="60514" y="8303"/>
                </a:lnTo>
                <a:lnTo>
                  <a:pt x="58655" y="6096"/>
                </a:lnTo>
                <a:lnTo>
                  <a:pt x="55113" y="2032"/>
                </a:lnTo>
                <a:lnTo>
                  <a:pt x="50351" y="0"/>
                </a:lnTo>
                <a:lnTo>
                  <a:pt x="39956" y="0"/>
                </a:lnTo>
                <a:lnTo>
                  <a:pt x="35659" y="1001"/>
                </a:lnTo>
                <a:lnTo>
                  <a:pt x="31477" y="3004"/>
                </a:lnTo>
                <a:lnTo>
                  <a:pt x="27296" y="5008"/>
                </a:lnTo>
                <a:lnTo>
                  <a:pt x="22331" y="8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428806" y="5036685"/>
            <a:ext cx="36736" cy="65759"/>
          </a:xfrm>
          <a:custGeom>
            <a:avLst/>
            <a:gdLst/>
            <a:ahLst/>
            <a:cxnLst/>
            <a:rect l="l" t="t" r="r" b="b"/>
            <a:pathLst>
              <a:path w="40410" h="74527">
                <a:moveTo>
                  <a:pt x="23162" y="68227"/>
                </a:moveTo>
                <a:lnTo>
                  <a:pt x="12805" y="19074"/>
                </a:lnTo>
                <a:lnTo>
                  <a:pt x="12805" y="60127"/>
                </a:lnTo>
                <a:lnTo>
                  <a:pt x="12050" y="64975"/>
                </a:lnTo>
                <a:lnTo>
                  <a:pt x="10540" y="66949"/>
                </a:lnTo>
                <a:lnTo>
                  <a:pt x="9030" y="68924"/>
                </a:lnTo>
                <a:lnTo>
                  <a:pt x="5516" y="70259"/>
                </a:lnTo>
                <a:lnTo>
                  <a:pt x="0" y="70956"/>
                </a:lnTo>
                <a:lnTo>
                  <a:pt x="0" y="73221"/>
                </a:lnTo>
                <a:lnTo>
                  <a:pt x="27596" y="73221"/>
                </a:lnTo>
                <a:lnTo>
                  <a:pt x="28243" y="73729"/>
                </a:lnTo>
                <a:lnTo>
                  <a:pt x="30479" y="74527"/>
                </a:lnTo>
                <a:lnTo>
                  <a:pt x="32918" y="74527"/>
                </a:lnTo>
                <a:lnTo>
                  <a:pt x="38755" y="73917"/>
                </a:lnTo>
                <a:lnTo>
                  <a:pt x="40410" y="74266"/>
                </a:lnTo>
                <a:lnTo>
                  <a:pt x="39983" y="73221"/>
                </a:lnTo>
                <a:lnTo>
                  <a:pt x="31141" y="69475"/>
                </a:lnTo>
                <a:lnTo>
                  <a:pt x="29486" y="67037"/>
                </a:lnTo>
                <a:lnTo>
                  <a:pt x="27831" y="64598"/>
                </a:lnTo>
                <a:lnTo>
                  <a:pt x="27372" y="56207"/>
                </a:lnTo>
                <a:lnTo>
                  <a:pt x="27003" y="56691"/>
                </a:lnTo>
                <a:lnTo>
                  <a:pt x="27003" y="61027"/>
                </a:lnTo>
                <a:lnTo>
                  <a:pt x="26211" y="72132"/>
                </a:lnTo>
                <a:lnTo>
                  <a:pt x="24178" y="70535"/>
                </a:lnTo>
                <a:lnTo>
                  <a:pt x="23162" y="65208"/>
                </a:lnTo>
                <a:lnTo>
                  <a:pt x="23162" y="62885"/>
                </a:lnTo>
                <a:lnTo>
                  <a:pt x="22590" y="0"/>
                </a:lnTo>
                <a:lnTo>
                  <a:pt x="23162" y="68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449342" y="5036684"/>
            <a:ext cx="4012" cy="63646"/>
          </a:xfrm>
          <a:custGeom>
            <a:avLst/>
            <a:gdLst/>
            <a:ahLst/>
            <a:cxnLst/>
            <a:rect l="l" t="t" r="r" b="b"/>
            <a:pathLst>
              <a:path w="4413" h="72132">
                <a:moveTo>
                  <a:pt x="4413" y="61027"/>
                </a:moveTo>
                <a:lnTo>
                  <a:pt x="4413" y="11729"/>
                </a:lnTo>
                <a:lnTo>
                  <a:pt x="3098" y="58414"/>
                </a:lnTo>
                <a:lnTo>
                  <a:pt x="1414" y="60620"/>
                </a:lnTo>
                <a:lnTo>
                  <a:pt x="1538" y="2990"/>
                </a:lnTo>
                <a:lnTo>
                  <a:pt x="0" y="0"/>
                </a:lnTo>
                <a:lnTo>
                  <a:pt x="572" y="62885"/>
                </a:lnTo>
                <a:lnTo>
                  <a:pt x="572" y="65208"/>
                </a:lnTo>
                <a:lnTo>
                  <a:pt x="1588" y="70535"/>
                </a:lnTo>
                <a:lnTo>
                  <a:pt x="3621" y="72132"/>
                </a:lnTo>
                <a:lnTo>
                  <a:pt x="4413" y="61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459682" y="5085306"/>
            <a:ext cx="6308" cy="13987"/>
          </a:xfrm>
          <a:custGeom>
            <a:avLst/>
            <a:gdLst/>
            <a:ahLst/>
            <a:cxnLst/>
            <a:rect l="l" t="t" r="r" b="b"/>
            <a:pathLst>
              <a:path w="6939" h="15852">
                <a:moveTo>
                  <a:pt x="3658" y="0"/>
                </a:moveTo>
                <a:lnTo>
                  <a:pt x="0" y="0"/>
                </a:lnTo>
                <a:lnTo>
                  <a:pt x="676" y="15677"/>
                </a:lnTo>
                <a:lnTo>
                  <a:pt x="6019" y="15852"/>
                </a:lnTo>
                <a:lnTo>
                  <a:pt x="6939" y="1437"/>
                </a:lnTo>
                <a:lnTo>
                  <a:pt x="3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452872" y="5085306"/>
            <a:ext cx="19717" cy="38426"/>
          </a:xfrm>
          <a:custGeom>
            <a:avLst/>
            <a:gdLst/>
            <a:ahLst/>
            <a:cxnLst/>
            <a:rect l="l" t="t" r="r" b="b"/>
            <a:pathLst>
              <a:path w="21689" h="43549">
                <a:moveTo>
                  <a:pt x="0" y="40065"/>
                </a:moveTo>
                <a:lnTo>
                  <a:pt x="1655" y="43549"/>
                </a:lnTo>
                <a:lnTo>
                  <a:pt x="6533" y="41342"/>
                </a:lnTo>
                <a:lnTo>
                  <a:pt x="11091" y="37713"/>
                </a:lnTo>
                <a:lnTo>
                  <a:pt x="15330" y="32662"/>
                </a:lnTo>
                <a:lnTo>
                  <a:pt x="19570" y="27610"/>
                </a:lnTo>
                <a:lnTo>
                  <a:pt x="21689" y="22152"/>
                </a:lnTo>
                <a:lnTo>
                  <a:pt x="21689" y="11177"/>
                </a:lnTo>
                <a:lnTo>
                  <a:pt x="20237" y="7185"/>
                </a:lnTo>
                <a:lnTo>
                  <a:pt x="17334" y="4311"/>
                </a:lnTo>
                <a:lnTo>
                  <a:pt x="14430" y="1437"/>
                </a:lnTo>
                <a:lnTo>
                  <a:pt x="13510" y="15852"/>
                </a:lnTo>
                <a:lnTo>
                  <a:pt x="8167" y="15677"/>
                </a:lnTo>
                <a:lnTo>
                  <a:pt x="7491" y="0"/>
                </a:lnTo>
                <a:lnTo>
                  <a:pt x="3658" y="0"/>
                </a:lnTo>
                <a:lnTo>
                  <a:pt x="899" y="1103"/>
                </a:lnTo>
                <a:lnTo>
                  <a:pt x="1358" y="9493"/>
                </a:lnTo>
                <a:lnTo>
                  <a:pt x="3013" y="11932"/>
                </a:lnTo>
                <a:lnTo>
                  <a:pt x="4668" y="14371"/>
                </a:lnTo>
                <a:lnTo>
                  <a:pt x="13510" y="18116"/>
                </a:lnTo>
                <a:lnTo>
                  <a:pt x="13937" y="19161"/>
                </a:lnTo>
                <a:lnTo>
                  <a:pt x="14721" y="20729"/>
                </a:lnTo>
                <a:lnTo>
                  <a:pt x="14721" y="23168"/>
                </a:lnTo>
                <a:lnTo>
                  <a:pt x="13661" y="26216"/>
                </a:lnTo>
                <a:lnTo>
                  <a:pt x="11541" y="29874"/>
                </a:lnTo>
                <a:lnTo>
                  <a:pt x="9421" y="33533"/>
                </a:lnTo>
                <a:lnTo>
                  <a:pt x="5574" y="36930"/>
                </a:lnTo>
                <a:lnTo>
                  <a:pt x="0" y="40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450741" y="5029358"/>
            <a:ext cx="57650" cy="71933"/>
          </a:xfrm>
          <a:custGeom>
            <a:avLst/>
            <a:gdLst/>
            <a:ahLst/>
            <a:cxnLst/>
            <a:rect l="l" t="t" r="r" b="b"/>
            <a:pathLst>
              <a:path w="63415" h="81524">
                <a:moveTo>
                  <a:pt x="63415" y="81524"/>
                </a:moveTo>
                <a:lnTo>
                  <a:pt x="63415" y="79259"/>
                </a:lnTo>
                <a:lnTo>
                  <a:pt x="58653" y="78795"/>
                </a:lnTo>
                <a:lnTo>
                  <a:pt x="55357" y="77822"/>
                </a:lnTo>
                <a:lnTo>
                  <a:pt x="53528" y="76342"/>
                </a:lnTo>
                <a:lnTo>
                  <a:pt x="51699" y="74861"/>
                </a:lnTo>
                <a:lnTo>
                  <a:pt x="50784" y="72059"/>
                </a:lnTo>
                <a:lnTo>
                  <a:pt x="50784" y="22500"/>
                </a:lnTo>
                <a:lnTo>
                  <a:pt x="49883" y="15706"/>
                </a:lnTo>
                <a:lnTo>
                  <a:pt x="48084" y="11409"/>
                </a:lnTo>
                <a:lnTo>
                  <a:pt x="44948" y="3803"/>
                </a:lnTo>
                <a:lnTo>
                  <a:pt x="38705" y="0"/>
                </a:lnTo>
                <a:lnTo>
                  <a:pt x="23606" y="0"/>
                </a:lnTo>
                <a:lnTo>
                  <a:pt x="17973" y="1800"/>
                </a:lnTo>
                <a:lnTo>
                  <a:pt x="12456" y="5400"/>
                </a:lnTo>
                <a:lnTo>
                  <a:pt x="9262" y="7490"/>
                </a:lnTo>
                <a:lnTo>
                  <a:pt x="5516" y="10713"/>
                </a:lnTo>
                <a:lnTo>
                  <a:pt x="1219" y="15068"/>
                </a:lnTo>
                <a:lnTo>
                  <a:pt x="0" y="11293"/>
                </a:lnTo>
                <a:lnTo>
                  <a:pt x="1559" y="66717"/>
                </a:lnTo>
                <a:lnTo>
                  <a:pt x="2874" y="20032"/>
                </a:lnTo>
                <a:lnTo>
                  <a:pt x="6010" y="16839"/>
                </a:lnTo>
                <a:lnTo>
                  <a:pt x="8652" y="14516"/>
                </a:lnTo>
                <a:lnTo>
                  <a:pt x="10801" y="13064"/>
                </a:lnTo>
                <a:lnTo>
                  <a:pt x="14518" y="10568"/>
                </a:lnTo>
                <a:lnTo>
                  <a:pt x="18263" y="9319"/>
                </a:lnTo>
                <a:lnTo>
                  <a:pt x="28310" y="9319"/>
                </a:lnTo>
                <a:lnTo>
                  <a:pt x="32520" y="11700"/>
                </a:lnTo>
                <a:lnTo>
                  <a:pt x="34669" y="16461"/>
                </a:lnTo>
                <a:lnTo>
                  <a:pt x="35888" y="19132"/>
                </a:lnTo>
                <a:lnTo>
                  <a:pt x="36498" y="23284"/>
                </a:lnTo>
                <a:lnTo>
                  <a:pt x="36498" y="71275"/>
                </a:lnTo>
                <a:lnTo>
                  <a:pt x="35699" y="74469"/>
                </a:lnTo>
                <a:lnTo>
                  <a:pt x="34103" y="76037"/>
                </a:lnTo>
                <a:lnTo>
                  <a:pt x="32506" y="77604"/>
                </a:lnTo>
                <a:lnTo>
                  <a:pt x="29181" y="78621"/>
                </a:lnTo>
                <a:lnTo>
                  <a:pt x="24129" y="79085"/>
                </a:lnTo>
                <a:lnTo>
                  <a:pt x="24129" y="81524"/>
                </a:lnTo>
                <a:lnTo>
                  <a:pt x="63415" y="8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603966" y="5028436"/>
            <a:ext cx="55085" cy="66618"/>
          </a:xfrm>
          <a:custGeom>
            <a:avLst/>
            <a:gdLst/>
            <a:ahLst/>
            <a:cxnLst/>
            <a:rect l="l" t="t" r="r" b="b"/>
            <a:pathLst>
              <a:path w="60594" h="75500">
                <a:moveTo>
                  <a:pt x="696" y="23415"/>
                </a:moveTo>
                <a:lnTo>
                  <a:pt x="2090" y="25128"/>
                </a:lnTo>
                <a:lnTo>
                  <a:pt x="3484" y="26840"/>
                </a:lnTo>
                <a:lnTo>
                  <a:pt x="5487" y="27697"/>
                </a:lnTo>
                <a:lnTo>
                  <a:pt x="9785" y="27697"/>
                </a:lnTo>
                <a:lnTo>
                  <a:pt x="12456" y="26565"/>
                </a:lnTo>
                <a:lnTo>
                  <a:pt x="14605" y="25287"/>
                </a:lnTo>
                <a:lnTo>
                  <a:pt x="14808" y="13064"/>
                </a:lnTo>
                <a:lnTo>
                  <a:pt x="14808" y="10335"/>
                </a:lnTo>
                <a:lnTo>
                  <a:pt x="16143" y="8187"/>
                </a:lnTo>
                <a:lnTo>
                  <a:pt x="18815" y="6619"/>
                </a:lnTo>
                <a:lnTo>
                  <a:pt x="21486" y="5109"/>
                </a:lnTo>
                <a:lnTo>
                  <a:pt x="24302" y="4355"/>
                </a:lnTo>
                <a:lnTo>
                  <a:pt x="33478" y="4355"/>
                </a:lnTo>
                <a:lnTo>
                  <a:pt x="37572" y="6300"/>
                </a:lnTo>
                <a:lnTo>
                  <a:pt x="38364" y="7860"/>
                </a:lnTo>
                <a:lnTo>
                  <a:pt x="39547" y="10190"/>
                </a:lnTo>
                <a:lnTo>
                  <a:pt x="43520" y="6213"/>
                </a:lnTo>
                <a:lnTo>
                  <a:pt x="44856" y="12513"/>
                </a:lnTo>
                <a:lnTo>
                  <a:pt x="46177" y="75500"/>
                </a:lnTo>
                <a:lnTo>
                  <a:pt x="47005" y="72059"/>
                </a:lnTo>
                <a:lnTo>
                  <a:pt x="47005" y="66717"/>
                </a:lnTo>
                <a:lnTo>
                  <a:pt x="55981" y="69098"/>
                </a:lnTo>
                <a:lnTo>
                  <a:pt x="55749" y="66775"/>
                </a:lnTo>
                <a:lnTo>
                  <a:pt x="54675" y="14981"/>
                </a:lnTo>
                <a:lnTo>
                  <a:pt x="55749" y="20816"/>
                </a:lnTo>
                <a:lnTo>
                  <a:pt x="55749" y="28481"/>
                </a:lnTo>
                <a:lnTo>
                  <a:pt x="55749" y="20816"/>
                </a:lnTo>
                <a:lnTo>
                  <a:pt x="54675" y="14981"/>
                </a:lnTo>
                <a:lnTo>
                  <a:pt x="55749" y="66775"/>
                </a:lnTo>
                <a:lnTo>
                  <a:pt x="55749" y="63408"/>
                </a:lnTo>
                <a:lnTo>
                  <a:pt x="55981" y="69098"/>
                </a:lnTo>
                <a:lnTo>
                  <a:pt x="60594" y="609"/>
                </a:lnTo>
                <a:lnTo>
                  <a:pt x="52526" y="10974"/>
                </a:lnTo>
                <a:lnTo>
                  <a:pt x="47005" y="18842"/>
                </a:lnTo>
                <a:lnTo>
                  <a:pt x="47005" y="22558"/>
                </a:lnTo>
                <a:lnTo>
                  <a:pt x="47005" y="18842"/>
                </a:lnTo>
                <a:lnTo>
                  <a:pt x="46656" y="16229"/>
                </a:lnTo>
                <a:lnTo>
                  <a:pt x="45959" y="14719"/>
                </a:lnTo>
                <a:lnTo>
                  <a:pt x="46456" y="5253"/>
                </a:lnTo>
                <a:lnTo>
                  <a:pt x="43792" y="2743"/>
                </a:lnTo>
                <a:lnTo>
                  <a:pt x="29616" y="0"/>
                </a:lnTo>
                <a:lnTo>
                  <a:pt x="19918" y="0"/>
                </a:lnTo>
                <a:lnTo>
                  <a:pt x="12558" y="2221"/>
                </a:lnTo>
                <a:lnTo>
                  <a:pt x="7534" y="6663"/>
                </a:lnTo>
                <a:lnTo>
                  <a:pt x="2511" y="11105"/>
                </a:lnTo>
                <a:lnTo>
                  <a:pt x="0" y="15358"/>
                </a:lnTo>
                <a:lnTo>
                  <a:pt x="0" y="21513"/>
                </a:lnTo>
                <a:lnTo>
                  <a:pt x="696" y="23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636562" y="5096412"/>
            <a:ext cx="9914" cy="4879"/>
          </a:xfrm>
          <a:custGeom>
            <a:avLst/>
            <a:gdLst/>
            <a:ahLst/>
            <a:cxnLst/>
            <a:rect l="l" t="t" r="r" b="b"/>
            <a:pathLst>
              <a:path w="10905" h="5530">
                <a:moveTo>
                  <a:pt x="10384" y="5298"/>
                </a:moveTo>
                <a:lnTo>
                  <a:pt x="8667" y="0"/>
                </a:lnTo>
                <a:lnTo>
                  <a:pt x="8613" y="2743"/>
                </a:lnTo>
                <a:lnTo>
                  <a:pt x="7477" y="1105"/>
                </a:lnTo>
                <a:lnTo>
                  <a:pt x="7011" y="1538"/>
                </a:lnTo>
                <a:lnTo>
                  <a:pt x="4123" y="2569"/>
                </a:lnTo>
                <a:lnTo>
                  <a:pt x="0" y="3091"/>
                </a:lnTo>
                <a:lnTo>
                  <a:pt x="0" y="5530"/>
                </a:lnTo>
                <a:lnTo>
                  <a:pt x="10905" y="5530"/>
                </a:lnTo>
                <a:lnTo>
                  <a:pt x="10384" y="5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645747" y="5028973"/>
            <a:ext cx="13304" cy="16087"/>
          </a:xfrm>
          <a:custGeom>
            <a:avLst/>
            <a:gdLst/>
            <a:ahLst/>
            <a:cxnLst/>
            <a:rect l="l" t="t" r="r" b="b"/>
            <a:pathLst>
              <a:path w="14634" h="18232">
                <a:moveTo>
                  <a:pt x="6566" y="10364"/>
                </a:moveTo>
                <a:lnTo>
                  <a:pt x="14634" y="0"/>
                </a:lnTo>
                <a:lnTo>
                  <a:pt x="6445" y="2700"/>
                </a:lnTo>
                <a:lnTo>
                  <a:pt x="496" y="4644"/>
                </a:lnTo>
                <a:lnTo>
                  <a:pt x="0" y="14110"/>
                </a:lnTo>
                <a:lnTo>
                  <a:pt x="696" y="15619"/>
                </a:lnTo>
                <a:lnTo>
                  <a:pt x="1045" y="18232"/>
                </a:lnTo>
                <a:lnTo>
                  <a:pt x="6566" y="10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636246" y="5028974"/>
            <a:ext cx="22806" cy="73240"/>
          </a:xfrm>
          <a:custGeom>
            <a:avLst/>
            <a:gdLst/>
            <a:ahLst/>
            <a:cxnLst/>
            <a:rect l="l" t="t" r="r" b="b"/>
            <a:pathLst>
              <a:path w="25087" h="83005">
                <a:moveTo>
                  <a:pt x="24045" y="81960"/>
                </a:moveTo>
                <a:lnTo>
                  <a:pt x="23261" y="73163"/>
                </a:lnTo>
                <a:lnTo>
                  <a:pt x="25087" y="0"/>
                </a:lnTo>
                <a:lnTo>
                  <a:pt x="20474" y="68488"/>
                </a:lnTo>
                <a:lnTo>
                  <a:pt x="11498" y="66108"/>
                </a:lnTo>
                <a:lnTo>
                  <a:pt x="11498" y="71450"/>
                </a:lnTo>
                <a:lnTo>
                  <a:pt x="10670" y="74890"/>
                </a:lnTo>
                <a:lnTo>
                  <a:pt x="9349" y="11903"/>
                </a:lnTo>
                <a:lnTo>
                  <a:pt x="8013" y="5603"/>
                </a:lnTo>
                <a:lnTo>
                  <a:pt x="4039" y="9581"/>
                </a:lnTo>
                <a:lnTo>
                  <a:pt x="2857" y="7251"/>
                </a:lnTo>
                <a:lnTo>
                  <a:pt x="2380" y="7403"/>
                </a:lnTo>
                <a:lnTo>
                  <a:pt x="0" y="8100"/>
                </a:lnTo>
                <a:lnTo>
                  <a:pt x="0" y="11148"/>
                </a:lnTo>
                <a:lnTo>
                  <a:pt x="2047" y="10887"/>
                </a:lnTo>
                <a:lnTo>
                  <a:pt x="3658" y="10800"/>
                </a:lnTo>
                <a:lnTo>
                  <a:pt x="7084" y="10800"/>
                </a:lnTo>
                <a:lnTo>
                  <a:pt x="7190" y="76617"/>
                </a:lnTo>
                <a:lnTo>
                  <a:pt x="7825" y="77534"/>
                </a:lnTo>
                <a:lnTo>
                  <a:pt x="9015" y="76429"/>
                </a:lnTo>
                <a:lnTo>
                  <a:pt x="10733" y="81727"/>
                </a:lnTo>
                <a:lnTo>
                  <a:pt x="11253" y="81960"/>
                </a:lnTo>
                <a:lnTo>
                  <a:pt x="13593" y="83005"/>
                </a:lnTo>
                <a:lnTo>
                  <a:pt x="17541" y="83005"/>
                </a:lnTo>
                <a:lnTo>
                  <a:pt x="24045" y="81960"/>
                </a:lnTo>
                <a:lnTo>
                  <a:pt x="20939" y="69766"/>
                </a:lnTo>
                <a:lnTo>
                  <a:pt x="21693" y="72030"/>
                </a:lnTo>
                <a:lnTo>
                  <a:pt x="24045" y="81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658104" y="5090379"/>
            <a:ext cx="13062" cy="10913"/>
          </a:xfrm>
          <a:custGeom>
            <a:avLst/>
            <a:gdLst/>
            <a:ahLst/>
            <a:cxnLst/>
            <a:rect l="l" t="t" r="r" b="b"/>
            <a:pathLst>
              <a:path w="14368" h="12368">
                <a:moveTo>
                  <a:pt x="14368" y="9929"/>
                </a:moveTo>
                <a:lnTo>
                  <a:pt x="10361" y="9813"/>
                </a:lnTo>
                <a:lnTo>
                  <a:pt x="7429" y="9043"/>
                </a:lnTo>
                <a:lnTo>
                  <a:pt x="6181" y="8088"/>
                </a:lnTo>
                <a:lnTo>
                  <a:pt x="7578" y="6793"/>
                </a:lnTo>
                <a:lnTo>
                  <a:pt x="9437" y="4529"/>
                </a:lnTo>
                <a:lnTo>
                  <a:pt x="9437" y="0"/>
                </a:lnTo>
                <a:lnTo>
                  <a:pt x="7288" y="1567"/>
                </a:lnTo>
                <a:lnTo>
                  <a:pt x="5778" y="2554"/>
                </a:lnTo>
                <a:lnTo>
                  <a:pt x="4036" y="3367"/>
                </a:lnTo>
                <a:lnTo>
                  <a:pt x="5570" y="7621"/>
                </a:lnTo>
                <a:lnTo>
                  <a:pt x="5574" y="8651"/>
                </a:lnTo>
                <a:lnTo>
                  <a:pt x="3426" y="10103"/>
                </a:lnTo>
                <a:lnTo>
                  <a:pt x="174" y="12310"/>
                </a:lnTo>
                <a:lnTo>
                  <a:pt x="0" y="12368"/>
                </a:lnTo>
                <a:lnTo>
                  <a:pt x="14368" y="12368"/>
                </a:lnTo>
                <a:lnTo>
                  <a:pt x="14368" y="9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657392" y="5028897"/>
            <a:ext cx="48883" cy="72394"/>
          </a:xfrm>
          <a:custGeom>
            <a:avLst/>
            <a:gdLst/>
            <a:ahLst/>
            <a:cxnLst/>
            <a:rect l="l" t="t" r="r" b="b"/>
            <a:pathLst>
              <a:path w="53771" h="82047">
                <a:moveTo>
                  <a:pt x="8039" y="9551"/>
                </a:moveTo>
                <a:lnTo>
                  <a:pt x="2696" y="14545"/>
                </a:lnTo>
                <a:lnTo>
                  <a:pt x="2381" y="73250"/>
                </a:lnTo>
                <a:lnTo>
                  <a:pt x="2696" y="14545"/>
                </a:lnTo>
                <a:lnTo>
                  <a:pt x="2696" y="1742"/>
                </a:lnTo>
                <a:lnTo>
                  <a:pt x="1825" y="87"/>
                </a:lnTo>
                <a:lnTo>
                  <a:pt x="0" y="73250"/>
                </a:lnTo>
                <a:lnTo>
                  <a:pt x="784" y="82047"/>
                </a:lnTo>
                <a:lnTo>
                  <a:pt x="958" y="81989"/>
                </a:lnTo>
                <a:lnTo>
                  <a:pt x="4210" y="79782"/>
                </a:lnTo>
                <a:lnTo>
                  <a:pt x="6359" y="78330"/>
                </a:lnTo>
                <a:lnTo>
                  <a:pt x="4496" y="75877"/>
                </a:lnTo>
                <a:lnTo>
                  <a:pt x="6359" y="78330"/>
                </a:lnTo>
                <a:lnTo>
                  <a:pt x="6354" y="77300"/>
                </a:lnTo>
                <a:lnTo>
                  <a:pt x="4820" y="73046"/>
                </a:lnTo>
                <a:lnTo>
                  <a:pt x="3592" y="73149"/>
                </a:lnTo>
                <a:lnTo>
                  <a:pt x="3567" y="20119"/>
                </a:lnTo>
                <a:lnTo>
                  <a:pt x="6703" y="17042"/>
                </a:lnTo>
                <a:lnTo>
                  <a:pt x="9258" y="14835"/>
                </a:lnTo>
                <a:lnTo>
                  <a:pt x="11233" y="13500"/>
                </a:lnTo>
                <a:lnTo>
                  <a:pt x="14775" y="11177"/>
                </a:lnTo>
                <a:lnTo>
                  <a:pt x="18260" y="10016"/>
                </a:lnTo>
                <a:lnTo>
                  <a:pt x="26680" y="10016"/>
                </a:lnTo>
                <a:lnTo>
                  <a:pt x="30106" y="11656"/>
                </a:lnTo>
                <a:lnTo>
                  <a:pt x="31965" y="14937"/>
                </a:lnTo>
                <a:lnTo>
                  <a:pt x="33823" y="18218"/>
                </a:lnTo>
                <a:lnTo>
                  <a:pt x="34752" y="22355"/>
                </a:lnTo>
                <a:lnTo>
                  <a:pt x="34752" y="64540"/>
                </a:lnTo>
                <a:lnTo>
                  <a:pt x="53771" y="78592"/>
                </a:lnTo>
                <a:lnTo>
                  <a:pt x="52087" y="76734"/>
                </a:lnTo>
                <a:lnTo>
                  <a:pt x="50403" y="74875"/>
                </a:lnTo>
                <a:lnTo>
                  <a:pt x="49560" y="71856"/>
                </a:lnTo>
                <a:lnTo>
                  <a:pt x="49560" y="27000"/>
                </a:lnTo>
                <a:lnTo>
                  <a:pt x="47207" y="12603"/>
                </a:lnTo>
                <a:lnTo>
                  <a:pt x="40153" y="3396"/>
                </a:lnTo>
                <a:lnTo>
                  <a:pt x="36901" y="1132"/>
                </a:lnTo>
                <a:lnTo>
                  <a:pt x="33301" y="0"/>
                </a:lnTo>
                <a:lnTo>
                  <a:pt x="24473" y="0"/>
                </a:lnTo>
                <a:lnTo>
                  <a:pt x="19769" y="1422"/>
                </a:lnTo>
                <a:lnTo>
                  <a:pt x="15240" y="4267"/>
                </a:lnTo>
                <a:lnTo>
                  <a:pt x="12220" y="6125"/>
                </a:lnTo>
                <a:lnTo>
                  <a:pt x="8039" y="9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678612" y="5085845"/>
            <a:ext cx="33814" cy="15446"/>
          </a:xfrm>
          <a:custGeom>
            <a:avLst/>
            <a:gdLst/>
            <a:ahLst/>
            <a:cxnLst/>
            <a:rect l="l" t="t" r="r" b="b"/>
            <a:pathLst>
              <a:path w="37195" h="17506">
                <a:moveTo>
                  <a:pt x="37195" y="17506"/>
                </a:moveTo>
                <a:lnTo>
                  <a:pt x="37195" y="15067"/>
                </a:lnTo>
                <a:lnTo>
                  <a:pt x="33246" y="15009"/>
                </a:lnTo>
                <a:lnTo>
                  <a:pt x="30430" y="14051"/>
                </a:lnTo>
                <a:lnTo>
                  <a:pt x="11411" y="0"/>
                </a:lnTo>
                <a:lnTo>
                  <a:pt x="11411" y="5922"/>
                </a:lnTo>
                <a:lnTo>
                  <a:pt x="10569" y="9769"/>
                </a:lnTo>
                <a:lnTo>
                  <a:pt x="8885" y="11540"/>
                </a:lnTo>
                <a:lnTo>
                  <a:pt x="7201" y="13311"/>
                </a:lnTo>
                <a:lnTo>
                  <a:pt x="4239" y="14487"/>
                </a:lnTo>
                <a:lnTo>
                  <a:pt x="0" y="15067"/>
                </a:lnTo>
                <a:lnTo>
                  <a:pt x="0" y="17506"/>
                </a:lnTo>
                <a:lnTo>
                  <a:pt x="37195" y="17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600957" y="5038503"/>
            <a:ext cx="41825" cy="63941"/>
          </a:xfrm>
          <a:custGeom>
            <a:avLst/>
            <a:gdLst/>
            <a:ahLst/>
            <a:cxnLst/>
            <a:rect l="l" t="t" r="r" b="b"/>
            <a:pathLst>
              <a:path w="46007" h="72466">
                <a:moveTo>
                  <a:pt x="0" y="53826"/>
                </a:moveTo>
                <a:lnTo>
                  <a:pt x="0" y="59227"/>
                </a:lnTo>
                <a:lnTo>
                  <a:pt x="1829" y="63683"/>
                </a:lnTo>
                <a:lnTo>
                  <a:pt x="5487" y="67196"/>
                </a:lnTo>
                <a:lnTo>
                  <a:pt x="9146" y="70709"/>
                </a:lnTo>
                <a:lnTo>
                  <a:pt x="13472" y="72466"/>
                </a:lnTo>
                <a:lnTo>
                  <a:pt x="18466" y="72466"/>
                </a:lnTo>
                <a:lnTo>
                  <a:pt x="17247" y="56991"/>
                </a:lnTo>
                <a:lnTo>
                  <a:pt x="15505" y="53101"/>
                </a:lnTo>
                <a:lnTo>
                  <a:pt x="15505" y="41255"/>
                </a:lnTo>
                <a:lnTo>
                  <a:pt x="19686" y="35391"/>
                </a:lnTo>
                <a:lnTo>
                  <a:pt x="28048" y="30223"/>
                </a:lnTo>
                <a:lnTo>
                  <a:pt x="32404" y="27552"/>
                </a:lnTo>
                <a:lnTo>
                  <a:pt x="37921" y="25113"/>
                </a:lnTo>
                <a:lnTo>
                  <a:pt x="44599" y="22906"/>
                </a:lnTo>
                <a:lnTo>
                  <a:pt x="44599" y="53826"/>
                </a:lnTo>
                <a:lnTo>
                  <a:pt x="42842" y="56556"/>
                </a:lnTo>
                <a:lnTo>
                  <a:pt x="39329" y="58704"/>
                </a:lnTo>
                <a:lnTo>
                  <a:pt x="35815" y="60852"/>
                </a:lnTo>
                <a:lnTo>
                  <a:pt x="32143" y="61927"/>
                </a:lnTo>
                <a:lnTo>
                  <a:pt x="33536" y="67762"/>
                </a:lnTo>
                <a:lnTo>
                  <a:pt x="36672" y="65904"/>
                </a:lnTo>
                <a:lnTo>
                  <a:pt x="40447" y="63059"/>
                </a:lnTo>
                <a:lnTo>
                  <a:pt x="44861" y="59227"/>
                </a:lnTo>
                <a:lnTo>
                  <a:pt x="45035" y="62769"/>
                </a:lnTo>
                <a:lnTo>
                  <a:pt x="46007" y="65817"/>
                </a:lnTo>
                <a:lnTo>
                  <a:pt x="45902" y="0"/>
                </a:lnTo>
                <a:lnTo>
                  <a:pt x="43467" y="0"/>
                </a:lnTo>
                <a:lnTo>
                  <a:pt x="44019" y="1103"/>
                </a:lnTo>
                <a:lnTo>
                  <a:pt x="44599" y="5225"/>
                </a:lnTo>
                <a:lnTo>
                  <a:pt x="44599" y="18551"/>
                </a:lnTo>
                <a:lnTo>
                  <a:pt x="32674" y="23184"/>
                </a:lnTo>
                <a:lnTo>
                  <a:pt x="20551" y="28460"/>
                </a:lnTo>
                <a:lnTo>
                  <a:pt x="12630" y="32749"/>
                </a:lnTo>
                <a:lnTo>
                  <a:pt x="4210" y="38381"/>
                </a:lnTo>
                <a:lnTo>
                  <a:pt x="0" y="45407"/>
                </a:lnTo>
                <a:lnTo>
                  <a:pt x="0" y="53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616637" y="5088789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617244" y="5039964"/>
            <a:ext cx="975" cy="10785"/>
          </a:xfrm>
          <a:custGeom>
            <a:avLst/>
            <a:gdLst/>
            <a:ahLst/>
            <a:cxnLst/>
            <a:rect l="l" t="t" r="r" b="b"/>
            <a:pathLst>
              <a:path w="1073" h="12223">
                <a:moveTo>
                  <a:pt x="1073" y="9958"/>
                </a:moveTo>
                <a:lnTo>
                  <a:pt x="1073" y="6706"/>
                </a:lnTo>
                <a:lnTo>
                  <a:pt x="928" y="5182"/>
                </a:lnTo>
                <a:lnTo>
                  <a:pt x="638" y="3527"/>
                </a:lnTo>
                <a:lnTo>
                  <a:pt x="348" y="1872"/>
                </a:lnTo>
                <a:lnTo>
                  <a:pt x="202" y="0"/>
                </a:lnTo>
                <a:lnTo>
                  <a:pt x="0" y="12223"/>
                </a:lnTo>
                <a:lnTo>
                  <a:pt x="1073" y="9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707019" y="5028667"/>
            <a:ext cx="51790" cy="74085"/>
          </a:xfrm>
          <a:custGeom>
            <a:avLst/>
            <a:gdLst/>
            <a:ahLst/>
            <a:cxnLst/>
            <a:rect l="l" t="t" r="r" b="b"/>
            <a:pathLst>
              <a:path w="56969" h="83963">
                <a:moveTo>
                  <a:pt x="54341" y="12731"/>
                </a:moveTo>
                <a:lnTo>
                  <a:pt x="56359" y="18058"/>
                </a:lnTo>
                <a:lnTo>
                  <a:pt x="56359" y="65353"/>
                </a:lnTo>
                <a:lnTo>
                  <a:pt x="54965" y="67879"/>
                </a:lnTo>
                <a:lnTo>
                  <a:pt x="52177" y="70550"/>
                </a:lnTo>
                <a:lnTo>
                  <a:pt x="49390" y="73221"/>
                </a:lnTo>
                <a:lnTo>
                  <a:pt x="45732" y="74556"/>
                </a:lnTo>
                <a:lnTo>
                  <a:pt x="32607" y="74556"/>
                </a:lnTo>
                <a:lnTo>
                  <a:pt x="26147" y="70898"/>
                </a:lnTo>
                <a:lnTo>
                  <a:pt x="21820" y="63582"/>
                </a:lnTo>
                <a:lnTo>
                  <a:pt x="16900" y="51639"/>
                </a:lnTo>
                <a:lnTo>
                  <a:pt x="15331" y="38584"/>
                </a:lnTo>
                <a:lnTo>
                  <a:pt x="15331" y="29120"/>
                </a:lnTo>
                <a:lnTo>
                  <a:pt x="17363" y="21150"/>
                </a:lnTo>
                <a:lnTo>
                  <a:pt x="21428" y="14676"/>
                </a:lnTo>
                <a:lnTo>
                  <a:pt x="25493" y="8201"/>
                </a:lnTo>
                <a:lnTo>
                  <a:pt x="21168" y="4541"/>
                </a:lnTo>
                <a:lnTo>
                  <a:pt x="11019" y="13543"/>
                </a:lnTo>
                <a:lnTo>
                  <a:pt x="6055" y="20910"/>
                </a:lnTo>
                <a:lnTo>
                  <a:pt x="1513" y="32713"/>
                </a:lnTo>
                <a:lnTo>
                  <a:pt x="0" y="45988"/>
                </a:lnTo>
                <a:lnTo>
                  <a:pt x="83" y="48820"/>
                </a:lnTo>
                <a:lnTo>
                  <a:pt x="2755" y="61405"/>
                </a:lnTo>
                <a:lnTo>
                  <a:pt x="9190" y="72509"/>
                </a:lnTo>
                <a:lnTo>
                  <a:pt x="20325" y="81350"/>
                </a:lnTo>
                <a:lnTo>
                  <a:pt x="33188" y="83963"/>
                </a:lnTo>
                <a:lnTo>
                  <a:pt x="38763" y="83963"/>
                </a:lnTo>
                <a:lnTo>
                  <a:pt x="43670" y="82656"/>
                </a:lnTo>
                <a:lnTo>
                  <a:pt x="47910" y="80043"/>
                </a:lnTo>
                <a:lnTo>
                  <a:pt x="50290" y="78534"/>
                </a:lnTo>
                <a:lnTo>
                  <a:pt x="53107" y="76008"/>
                </a:lnTo>
                <a:lnTo>
                  <a:pt x="56359" y="72466"/>
                </a:lnTo>
                <a:lnTo>
                  <a:pt x="56359" y="83179"/>
                </a:lnTo>
                <a:lnTo>
                  <a:pt x="56969" y="83963"/>
                </a:lnTo>
                <a:lnTo>
                  <a:pt x="56359" y="7839"/>
                </a:lnTo>
                <a:lnTo>
                  <a:pt x="54210" y="5690"/>
                </a:lnTo>
                <a:lnTo>
                  <a:pt x="51975" y="4006"/>
                </a:lnTo>
                <a:lnTo>
                  <a:pt x="49652" y="2787"/>
                </a:lnTo>
                <a:lnTo>
                  <a:pt x="46109" y="929"/>
                </a:lnTo>
                <a:lnTo>
                  <a:pt x="42218" y="0"/>
                </a:lnTo>
                <a:lnTo>
                  <a:pt x="37979" y="0"/>
                </a:lnTo>
                <a:lnTo>
                  <a:pt x="33061" y="338"/>
                </a:lnTo>
                <a:lnTo>
                  <a:pt x="38502" y="4964"/>
                </a:lnTo>
                <a:lnTo>
                  <a:pt x="42334" y="4964"/>
                </a:lnTo>
                <a:lnTo>
                  <a:pt x="46269" y="6518"/>
                </a:lnTo>
                <a:lnTo>
                  <a:pt x="50305" y="9624"/>
                </a:lnTo>
                <a:lnTo>
                  <a:pt x="54341" y="12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726262" y="5028966"/>
            <a:ext cx="15758" cy="6938"/>
          </a:xfrm>
          <a:custGeom>
            <a:avLst/>
            <a:gdLst/>
            <a:ahLst/>
            <a:cxnLst/>
            <a:rect l="l" t="t" r="r" b="b"/>
            <a:pathLst>
              <a:path w="17334" h="7863">
                <a:moveTo>
                  <a:pt x="11892" y="0"/>
                </a:moveTo>
                <a:lnTo>
                  <a:pt x="0" y="4202"/>
                </a:lnTo>
                <a:lnTo>
                  <a:pt x="4325" y="7863"/>
                </a:lnTo>
                <a:lnTo>
                  <a:pt x="10017" y="4626"/>
                </a:lnTo>
                <a:lnTo>
                  <a:pt x="17334" y="4626"/>
                </a:lnTo>
                <a:lnTo>
                  <a:pt x="1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747247" y="4993853"/>
            <a:ext cx="35476" cy="108899"/>
          </a:xfrm>
          <a:custGeom>
            <a:avLst/>
            <a:gdLst/>
            <a:ahLst/>
            <a:cxnLst/>
            <a:rect l="l" t="t" r="r" b="b"/>
            <a:pathLst>
              <a:path w="39024" h="123419">
                <a:moveTo>
                  <a:pt x="38676" y="114041"/>
                </a:moveTo>
                <a:lnTo>
                  <a:pt x="39024" y="113925"/>
                </a:lnTo>
                <a:lnTo>
                  <a:pt x="39024" y="111050"/>
                </a:lnTo>
                <a:lnTo>
                  <a:pt x="37107" y="111268"/>
                </a:lnTo>
                <a:lnTo>
                  <a:pt x="31184" y="111312"/>
                </a:lnTo>
                <a:lnTo>
                  <a:pt x="28716" y="110557"/>
                </a:lnTo>
                <a:lnTo>
                  <a:pt x="27787" y="109047"/>
                </a:lnTo>
                <a:lnTo>
                  <a:pt x="26858" y="107538"/>
                </a:lnTo>
                <a:lnTo>
                  <a:pt x="26393" y="104896"/>
                </a:lnTo>
                <a:lnTo>
                  <a:pt x="26393" y="101121"/>
                </a:lnTo>
                <a:lnTo>
                  <a:pt x="26567" y="29962"/>
                </a:lnTo>
                <a:lnTo>
                  <a:pt x="26655" y="19553"/>
                </a:lnTo>
                <a:lnTo>
                  <a:pt x="26771" y="12629"/>
                </a:lnTo>
                <a:lnTo>
                  <a:pt x="27003" y="174"/>
                </a:lnTo>
                <a:lnTo>
                  <a:pt x="26480" y="0"/>
                </a:lnTo>
                <a:lnTo>
                  <a:pt x="24331" y="812"/>
                </a:lnTo>
                <a:lnTo>
                  <a:pt x="22793" y="1364"/>
                </a:lnTo>
                <a:lnTo>
                  <a:pt x="21863" y="1654"/>
                </a:lnTo>
                <a:lnTo>
                  <a:pt x="19889" y="2351"/>
                </a:lnTo>
                <a:lnTo>
                  <a:pt x="17595" y="3077"/>
                </a:lnTo>
                <a:lnTo>
                  <a:pt x="14982" y="3832"/>
                </a:lnTo>
                <a:lnTo>
                  <a:pt x="12369" y="4587"/>
                </a:lnTo>
                <a:lnTo>
                  <a:pt x="9755" y="5313"/>
                </a:lnTo>
                <a:lnTo>
                  <a:pt x="7142" y="6009"/>
                </a:lnTo>
                <a:lnTo>
                  <a:pt x="0" y="7839"/>
                </a:lnTo>
                <a:lnTo>
                  <a:pt x="0" y="10713"/>
                </a:lnTo>
                <a:lnTo>
                  <a:pt x="1799" y="10539"/>
                </a:lnTo>
                <a:lnTo>
                  <a:pt x="3484" y="10364"/>
                </a:lnTo>
                <a:lnTo>
                  <a:pt x="5313" y="10277"/>
                </a:lnTo>
                <a:lnTo>
                  <a:pt x="8275" y="10277"/>
                </a:lnTo>
                <a:lnTo>
                  <a:pt x="10147" y="10945"/>
                </a:lnTo>
                <a:lnTo>
                  <a:pt x="11716" y="13616"/>
                </a:lnTo>
                <a:lnTo>
                  <a:pt x="12107" y="16055"/>
                </a:lnTo>
                <a:lnTo>
                  <a:pt x="12107" y="47294"/>
                </a:lnTo>
                <a:lnTo>
                  <a:pt x="12717" y="123419"/>
                </a:lnTo>
                <a:lnTo>
                  <a:pt x="26393" y="118280"/>
                </a:lnTo>
                <a:lnTo>
                  <a:pt x="34465" y="115493"/>
                </a:lnTo>
                <a:lnTo>
                  <a:pt x="38676" y="1140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866032" y="5028820"/>
            <a:ext cx="39040" cy="72471"/>
          </a:xfrm>
          <a:custGeom>
            <a:avLst/>
            <a:gdLst/>
            <a:ahLst/>
            <a:cxnLst/>
            <a:rect l="l" t="t" r="r" b="b"/>
            <a:pathLst>
              <a:path w="42944" h="82134">
                <a:moveTo>
                  <a:pt x="42944" y="82134"/>
                </a:moveTo>
                <a:lnTo>
                  <a:pt x="42944" y="79259"/>
                </a:lnTo>
                <a:lnTo>
                  <a:pt x="37543" y="79376"/>
                </a:lnTo>
                <a:lnTo>
                  <a:pt x="33682" y="78461"/>
                </a:lnTo>
                <a:lnTo>
                  <a:pt x="31358" y="76516"/>
                </a:lnTo>
                <a:lnTo>
                  <a:pt x="29036" y="74571"/>
                </a:lnTo>
                <a:lnTo>
                  <a:pt x="27874" y="71101"/>
                </a:lnTo>
                <a:lnTo>
                  <a:pt x="27874" y="23342"/>
                </a:lnTo>
                <a:lnTo>
                  <a:pt x="27700" y="16548"/>
                </a:lnTo>
                <a:lnTo>
                  <a:pt x="26828" y="0"/>
                </a:lnTo>
                <a:lnTo>
                  <a:pt x="23751" y="1393"/>
                </a:lnTo>
                <a:lnTo>
                  <a:pt x="20760" y="2641"/>
                </a:lnTo>
                <a:lnTo>
                  <a:pt x="17857" y="3745"/>
                </a:lnTo>
                <a:lnTo>
                  <a:pt x="16521" y="4267"/>
                </a:lnTo>
                <a:lnTo>
                  <a:pt x="14111" y="5138"/>
                </a:lnTo>
                <a:lnTo>
                  <a:pt x="10627" y="6358"/>
                </a:lnTo>
                <a:lnTo>
                  <a:pt x="7142" y="7577"/>
                </a:lnTo>
                <a:lnTo>
                  <a:pt x="3745" y="8767"/>
                </a:lnTo>
                <a:lnTo>
                  <a:pt x="434" y="9929"/>
                </a:lnTo>
                <a:lnTo>
                  <a:pt x="434" y="12803"/>
                </a:lnTo>
                <a:lnTo>
                  <a:pt x="1480" y="12571"/>
                </a:lnTo>
                <a:lnTo>
                  <a:pt x="3440" y="12237"/>
                </a:lnTo>
                <a:lnTo>
                  <a:pt x="5748" y="12019"/>
                </a:lnTo>
                <a:lnTo>
                  <a:pt x="8594" y="12019"/>
                </a:lnTo>
                <a:lnTo>
                  <a:pt x="10554" y="13253"/>
                </a:lnTo>
                <a:lnTo>
                  <a:pt x="11629" y="15721"/>
                </a:lnTo>
                <a:lnTo>
                  <a:pt x="12703" y="18188"/>
                </a:lnTo>
                <a:lnTo>
                  <a:pt x="13240" y="22297"/>
                </a:lnTo>
                <a:lnTo>
                  <a:pt x="13240" y="71972"/>
                </a:lnTo>
                <a:lnTo>
                  <a:pt x="12369" y="75006"/>
                </a:lnTo>
                <a:lnTo>
                  <a:pt x="10627" y="76429"/>
                </a:lnTo>
                <a:lnTo>
                  <a:pt x="8885" y="77851"/>
                </a:lnTo>
                <a:lnTo>
                  <a:pt x="5342" y="78795"/>
                </a:lnTo>
                <a:lnTo>
                  <a:pt x="0" y="79259"/>
                </a:lnTo>
                <a:lnTo>
                  <a:pt x="0" y="82134"/>
                </a:lnTo>
                <a:lnTo>
                  <a:pt x="42944" y="821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959358" y="5000052"/>
            <a:ext cx="36189" cy="101239"/>
          </a:xfrm>
          <a:custGeom>
            <a:avLst/>
            <a:gdLst/>
            <a:ahLst/>
            <a:cxnLst/>
            <a:rect l="l" t="t" r="r" b="b"/>
            <a:pathLst>
              <a:path w="39808" h="114738">
                <a:moveTo>
                  <a:pt x="39808" y="114738"/>
                </a:moveTo>
                <a:lnTo>
                  <a:pt x="39808" y="112299"/>
                </a:lnTo>
                <a:lnTo>
                  <a:pt x="34756" y="111892"/>
                </a:lnTo>
                <a:lnTo>
                  <a:pt x="31358" y="110804"/>
                </a:lnTo>
                <a:lnTo>
                  <a:pt x="29616" y="109033"/>
                </a:lnTo>
                <a:lnTo>
                  <a:pt x="27874" y="107262"/>
                </a:lnTo>
                <a:lnTo>
                  <a:pt x="27003" y="104489"/>
                </a:lnTo>
                <a:lnTo>
                  <a:pt x="27003" y="40442"/>
                </a:lnTo>
                <a:lnTo>
                  <a:pt x="24738" y="0"/>
                </a:lnTo>
                <a:lnTo>
                  <a:pt x="20209" y="5167"/>
                </a:lnTo>
                <a:lnTo>
                  <a:pt x="17189" y="9406"/>
                </a:lnTo>
                <a:lnTo>
                  <a:pt x="15127" y="14226"/>
                </a:lnTo>
                <a:lnTo>
                  <a:pt x="14024" y="19626"/>
                </a:lnTo>
                <a:lnTo>
                  <a:pt x="13327" y="22993"/>
                </a:lnTo>
                <a:lnTo>
                  <a:pt x="12833" y="28161"/>
                </a:lnTo>
                <a:lnTo>
                  <a:pt x="12543" y="35129"/>
                </a:lnTo>
                <a:lnTo>
                  <a:pt x="14119" y="86953"/>
                </a:lnTo>
                <a:lnTo>
                  <a:pt x="12369" y="92375"/>
                </a:lnTo>
                <a:lnTo>
                  <a:pt x="12369" y="102863"/>
                </a:lnTo>
                <a:lnTo>
                  <a:pt x="11701" y="107058"/>
                </a:lnTo>
                <a:lnTo>
                  <a:pt x="10365" y="108597"/>
                </a:lnTo>
                <a:lnTo>
                  <a:pt x="9030" y="110136"/>
                </a:lnTo>
                <a:lnTo>
                  <a:pt x="5574" y="111370"/>
                </a:lnTo>
                <a:lnTo>
                  <a:pt x="0" y="112299"/>
                </a:lnTo>
                <a:lnTo>
                  <a:pt x="0" y="114738"/>
                </a:lnTo>
                <a:lnTo>
                  <a:pt x="39808" y="114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891214" y="5028897"/>
            <a:ext cx="26726" cy="65364"/>
          </a:xfrm>
          <a:custGeom>
            <a:avLst/>
            <a:gdLst/>
            <a:ahLst/>
            <a:cxnLst/>
            <a:rect l="l" t="t" r="r" b="b"/>
            <a:pathLst>
              <a:path w="29399" h="74079">
                <a:moveTo>
                  <a:pt x="174" y="23255"/>
                </a:moveTo>
                <a:lnTo>
                  <a:pt x="1655" y="19873"/>
                </a:lnTo>
                <a:lnTo>
                  <a:pt x="4616" y="16592"/>
                </a:lnTo>
                <a:lnTo>
                  <a:pt x="7578" y="13311"/>
                </a:lnTo>
                <a:lnTo>
                  <a:pt x="10075" y="11671"/>
                </a:lnTo>
                <a:lnTo>
                  <a:pt x="13385" y="11671"/>
                </a:lnTo>
                <a:lnTo>
                  <a:pt x="15142" y="12687"/>
                </a:lnTo>
                <a:lnTo>
                  <a:pt x="17378" y="14719"/>
                </a:lnTo>
                <a:lnTo>
                  <a:pt x="19614" y="16752"/>
                </a:lnTo>
                <a:lnTo>
                  <a:pt x="21835" y="17768"/>
                </a:lnTo>
                <a:lnTo>
                  <a:pt x="24528" y="17768"/>
                </a:lnTo>
                <a:lnTo>
                  <a:pt x="24026" y="18481"/>
                </a:lnTo>
                <a:lnTo>
                  <a:pt x="19113" y="30127"/>
                </a:lnTo>
                <a:lnTo>
                  <a:pt x="17475" y="43288"/>
                </a:lnTo>
                <a:lnTo>
                  <a:pt x="17674" y="48007"/>
                </a:lnTo>
                <a:lnTo>
                  <a:pt x="20422" y="60566"/>
                </a:lnTo>
                <a:lnTo>
                  <a:pt x="26404" y="71769"/>
                </a:lnTo>
                <a:lnTo>
                  <a:pt x="28229" y="74079"/>
                </a:lnTo>
                <a:lnTo>
                  <a:pt x="29399" y="15329"/>
                </a:lnTo>
                <a:lnTo>
                  <a:pt x="27976" y="16955"/>
                </a:lnTo>
                <a:lnTo>
                  <a:pt x="26191" y="17768"/>
                </a:lnTo>
                <a:lnTo>
                  <a:pt x="27841" y="13064"/>
                </a:lnTo>
                <a:lnTo>
                  <a:pt x="28746" y="2656"/>
                </a:lnTo>
                <a:lnTo>
                  <a:pt x="26887" y="885"/>
                </a:lnTo>
                <a:lnTo>
                  <a:pt x="24477" y="0"/>
                </a:lnTo>
                <a:lnTo>
                  <a:pt x="17799" y="0"/>
                </a:lnTo>
                <a:lnTo>
                  <a:pt x="14213" y="1451"/>
                </a:lnTo>
                <a:lnTo>
                  <a:pt x="10758" y="4355"/>
                </a:lnTo>
                <a:lnTo>
                  <a:pt x="7302" y="7258"/>
                </a:lnTo>
                <a:lnTo>
                  <a:pt x="3716" y="11293"/>
                </a:lnTo>
                <a:lnTo>
                  <a:pt x="0" y="16461"/>
                </a:lnTo>
                <a:lnTo>
                  <a:pt x="174" y="23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984540" y="4994390"/>
            <a:ext cx="14016" cy="7352"/>
          </a:xfrm>
          <a:custGeom>
            <a:avLst/>
            <a:gdLst/>
            <a:ahLst/>
            <a:cxnLst/>
            <a:rect l="l" t="t" r="r" b="b"/>
            <a:pathLst>
              <a:path w="15418" h="8332">
                <a:moveTo>
                  <a:pt x="0" y="4442"/>
                </a:moveTo>
                <a:lnTo>
                  <a:pt x="2701" y="8332"/>
                </a:lnTo>
                <a:lnTo>
                  <a:pt x="6272" y="4964"/>
                </a:lnTo>
                <a:lnTo>
                  <a:pt x="11847" y="4964"/>
                </a:lnTo>
                <a:lnTo>
                  <a:pt x="15418" y="0"/>
                </a:lnTo>
                <a:lnTo>
                  <a:pt x="9727" y="0"/>
                </a:lnTo>
                <a:lnTo>
                  <a:pt x="4588" y="1480"/>
                </a:lnTo>
                <a:lnTo>
                  <a:pt x="0" y="4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959359" y="5035737"/>
            <a:ext cx="9668" cy="22210"/>
          </a:xfrm>
          <a:custGeom>
            <a:avLst/>
            <a:gdLst/>
            <a:ahLst/>
            <a:cxnLst/>
            <a:rect l="l" t="t" r="r" b="b"/>
            <a:pathLst>
              <a:path w="10635" h="25171">
                <a:moveTo>
                  <a:pt x="10635" y="25171"/>
                </a:moveTo>
                <a:lnTo>
                  <a:pt x="8256" y="11172"/>
                </a:lnTo>
                <a:lnTo>
                  <a:pt x="1401" y="1088"/>
                </a:lnTo>
                <a:lnTo>
                  <a:pt x="217" y="0"/>
                </a:lnTo>
                <a:lnTo>
                  <a:pt x="0" y="0"/>
                </a:lnTo>
                <a:lnTo>
                  <a:pt x="10635" y="25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918741" y="5039221"/>
            <a:ext cx="50285" cy="18726"/>
          </a:xfrm>
          <a:custGeom>
            <a:avLst/>
            <a:gdLst/>
            <a:ahLst/>
            <a:cxnLst/>
            <a:rect l="l" t="t" r="r" b="b"/>
            <a:pathLst>
              <a:path w="55314" h="21223">
                <a:moveTo>
                  <a:pt x="348" y="15648"/>
                </a:moveTo>
                <a:lnTo>
                  <a:pt x="1161" y="10887"/>
                </a:lnTo>
                <a:lnTo>
                  <a:pt x="1252" y="0"/>
                </a:lnTo>
                <a:lnTo>
                  <a:pt x="541" y="2003"/>
                </a:lnTo>
                <a:lnTo>
                  <a:pt x="0" y="21223"/>
                </a:lnTo>
                <a:lnTo>
                  <a:pt x="55314" y="21223"/>
                </a:lnTo>
                <a:lnTo>
                  <a:pt x="348" y="15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916524" y="5029205"/>
            <a:ext cx="55670" cy="73931"/>
          </a:xfrm>
          <a:custGeom>
            <a:avLst/>
            <a:gdLst/>
            <a:ahLst/>
            <a:cxnLst/>
            <a:rect l="l" t="t" r="r" b="b"/>
            <a:pathLst>
              <a:path w="61237" h="83789">
                <a:moveTo>
                  <a:pt x="42364" y="2830"/>
                </a:moveTo>
                <a:lnTo>
                  <a:pt x="35192" y="0"/>
                </a:lnTo>
                <a:lnTo>
                  <a:pt x="27004" y="0"/>
                </a:lnTo>
                <a:lnTo>
                  <a:pt x="28630" y="6358"/>
                </a:lnTo>
                <a:lnTo>
                  <a:pt x="33392" y="8913"/>
                </a:lnTo>
                <a:lnTo>
                  <a:pt x="36237" y="14023"/>
                </a:lnTo>
                <a:lnTo>
                  <a:pt x="37805" y="16868"/>
                </a:lnTo>
                <a:lnTo>
                  <a:pt x="38908" y="21194"/>
                </a:lnTo>
                <a:lnTo>
                  <a:pt x="39548" y="27000"/>
                </a:lnTo>
                <a:lnTo>
                  <a:pt x="2788" y="27000"/>
                </a:lnTo>
                <a:lnTo>
                  <a:pt x="57753" y="32575"/>
                </a:lnTo>
                <a:lnTo>
                  <a:pt x="47118" y="7403"/>
                </a:lnTo>
                <a:lnTo>
                  <a:pt x="59487" y="7403"/>
                </a:lnTo>
                <a:lnTo>
                  <a:pt x="59487" y="53314"/>
                </a:lnTo>
                <a:lnTo>
                  <a:pt x="58189" y="52868"/>
                </a:lnTo>
                <a:lnTo>
                  <a:pt x="54646" y="58733"/>
                </a:lnTo>
                <a:lnTo>
                  <a:pt x="50785" y="63262"/>
                </a:lnTo>
                <a:lnTo>
                  <a:pt x="46603" y="66456"/>
                </a:lnTo>
                <a:lnTo>
                  <a:pt x="42422" y="69650"/>
                </a:lnTo>
                <a:lnTo>
                  <a:pt x="37283" y="71246"/>
                </a:lnTo>
                <a:lnTo>
                  <a:pt x="23636" y="71246"/>
                </a:lnTo>
                <a:lnTo>
                  <a:pt x="17103" y="68169"/>
                </a:lnTo>
                <a:lnTo>
                  <a:pt x="11586" y="62014"/>
                </a:lnTo>
                <a:lnTo>
                  <a:pt x="8901" y="58423"/>
                </a:lnTo>
                <a:lnTo>
                  <a:pt x="4413" y="47361"/>
                </a:lnTo>
                <a:lnTo>
                  <a:pt x="2439" y="32575"/>
                </a:lnTo>
                <a:lnTo>
                  <a:pt x="2980" y="13355"/>
                </a:lnTo>
                <a:lnTo>
                  <a:pt x="3692" y="11352"/>
                </a:lnTo>
                <a:lnTo>
                  <a:pt x="3601" y="22239"/>
                </a:lnTo>
                <a:lnTo>
                  <a:pt x="4936" y="18290"/>
                </a:lnTo>
                <a:lnTo>
                  <a:pt x="6795" y="15155"/>
                </a:lnTo>
                <a:lnTo>
                  <a:pt x="10279" y="9290"/>
                </a:lnTo>
                <a:lnTo>
                  <a:pt x="9957" y="4197"/>
                </a:lnTo>
                <a:lnTo>
                  <a:pt x="3692" y="9557"/>
                </a:lnTo>
                <a:lnTo>
                  <a:pt x="3692" y="6300"/>
                </a:lnTo>
                <a:lnTo>
                  <a:pt x="2763" y="4079"/>
                </a:lnTo>
                <a:lnTo>
                  <a:pt x="905" y="2308"/>
                </a:lnTo>
                <a:lnTo>
                  <a:pt x="0" y="12716"/>
                </a:lnTo>
                <a:lnTo>
                  <a:pt x="135" y="16606"/>
                </a:lnTo>
                <a:lnTo>
                  <a:pt x="1558" y="14981"/>
                </a:lnTo>
                <a:lnTo>
                  <a:pt x="388" y="73731"/>
                </a:lnTo>
                <a:lnTo>
                  <a:pt x="10614" y="81274"/>
                </a:lnTo>
                <a:lnTo>
                  <a:pt x="23868" y="83789"/>
                </a:lnTo>
                <a:lnTo>
                  <a:pt x="24281" y="83787"/>
                </a:lnTo>
                <a:lnTo>
                  <a:pt x="37142" y="81368"/>
                </a:lnTo>
                <a:lnTo>
                  <a:pt x="47866" y="74382"/>
                </a:lnTo>
                <a:lnTo>
                  <a:pt x="54399" y="68111"/>
                </a:lnTo>
                <a:lnTo>
                  <a:pt x="58857" y="61288"/>
                </a:lnTo>
                <a:lnTo>
                  <a:pt x="61237" y="53914"/>
                </a:lnTo>
                <a:lnTo>
                  <a:pt x="59661" y="2090"/>
                </a:lnTo>
                <a:lnTo>
                  <a:pt x="47118" y="2090"/>
                </a:lnTo>
                <a:lnTo>
                  <a:pt x="47118" y="7202"/>
                </a:lnTo>
                <a:lnTo>
                  <a:pt x="42364" y="2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925576" y="5029204"/>
            <a:ext cx="16975" cy="8197"/>
          </a:xfrm>
          <a:custGeom>
            <a:avLst/>
            <a:gdLst/>
            <a:ahLst/>
            <a:cxnLst/>
            <a:rect l="l" t="t" r="r" b="b"/>
            <a:pathLst>
              <a:path w="18673" h="9290">
                <a:moveTo>
                  <a:pt x="12227" y="282"/>
                </a:moveTo>
                <a:lnTo>
                  <a:pt x="0" y="4197"/>
                </a:lnTo>
                <a:lnTo>
                  <a:pt x="322" y="9290"/>
                </a:lnTo>
                <a:lnTo>
                  <a:pt x="5374" y="6358"/>
                </a:lnTo>
                <a:lnTo>
                  <a:pt x="18673" y="6358"/>
                </a:lnTo>
                <a:lnTo>
                  <a:pt x="17047" y="0"/>
                </a:lnTo>
                <a:lnTo>
                  <a:pt x="12227" y="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017563" y="4994672"/>
            <a:ext cx="10690" cy="76584"/>
          </a:xfrm>
          <a:custGeom>
            <a:avLst/>
            <a:gdLst/>
            <a:ahLst/>
            <a:cxnLst/>
            <a:rect l="l" t="t" r="r" b="b"/>
            <a:pathLst>
              <a:path w="11759" h="86795">
                <a:moveTo>
                  <a:pt x="10167" y="82076"/>
                </a:moveTo>
                <a:lnTo>
                  <a:pt x="10119" y="0"/>
                </a:lnTo>
                <a:lnTo>
                  <a:pt x="8623" y="551"/>
                </a:lnTo>
                <a:lnTo>
                  <a:pt x="0" y="3861"/>
                </a:lnTo>
                <a:lnTo>
                  <a:pt x="10365" y="86795"/>
                </a:lnTo>
                <a:lnTo>
                  <a:pt x="11498" y="71375"/>
                </a:lnTo>
                <a:lnTo>
                  <a:pt x="11498" y="10219"/>
                </a:lnTo>
                <a:lnTo>
                  <a:pt x="11759" y="2380"/>
                </a:lnTo>
                <a:lnTo>
                  <a:pt x="11672" y="812"/>
                </a:lnTo>
                <a:lnTo>
                  <a:pt x="10119" y="0"/>
                </a:lnTo>
                <a:lnTo>
                  <a:pt x="10167" y="82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038447" y="5029205"/>
            <a:ext cx="53775" cy="64744"/>
          </a:xfrm>
          <a:custGeom>
            <a:avLst/>
            <a:gdLst/>
            <a:ahLst/>
            <a:cxnLst/>
            <a:rect l="l" t="t" r="r" b="b"/>
            <a:pathLst>
              <a:path w="59153" h="73377">
                <a:moveTo>
                  <a:pt x="12892" y="6358"/>
                </a:moveTo>
                <a:lnTo>
                  <a:pt x="26191" y="6358"/>
                </a:lnTo>
                <a:lnTo>
                  <a:pt x="30952" y="8913"/>
                </a:lnTo>
                <a:lnTo>
                  <a:pt x="33797" y="14023"/>
                </a:lnTo>
                <a:lnTo>
                  <a:pt x="35366" y="16868"/>
                </a:lnTo>
                <a:lnTo>
                  <a:pt x="36469" y="21194"/>
                </a:lnTo>
                <a:lnTo>
                  <a:pt x="37108" y="27000"/>
                </a:lnTo>
                <a:lnTo>
                  <a:pt x="348" y="27000"/>
                </a:lnTo>
                <a:lnTo>
                  <a:pt x="0" y="32575"/>
                </a:lnTo>
                <a:lnTo>
                  <a:pt x="44434" y="32575"/>
                </a:lnTo>
                <a:lnTo>
                  <a:pt x="44709" y="30435"/>
                </a:lnTo>
                <a:lnTo>
                  <a:pt x="55314" y="32575"/>
                </a:lnTo>
                <a:lnTo>
                  <a:pt x="52935" y="18576"/>
                </a:lnTo>
                <a:lnTo>
                  <a:pt x="55312" y="32102"/>
                </a:lnTo>
                <a:lnTo>
                  <a:pt x="55314" y="32575"/>
                </a:lnTo>
                <a:lnTo>
                  <a:pt x="48345" y="63262"/>
                </a:lnTo>
                <a:lnTo>
                  <a:pt x="52207" y="58733"/>
                </a:lnTo>
                <a:lnTo>
                  <a:pt x="51960" y="68111"/>
                </a:lnTo>
                <a:lnTo>
                  <a:pt x="51023" y="69010"/>
                </a:lnTo>
                <a:lnTo>
                  <a:pt x="53476" y="72640"/>
                </a:lnTo>
                <a:lnTo>
                  <a:pt x="54212" y="73377"/>
                </a:lnTo>
                <a:lnTo>
                  <a:pt x="56417" y="61288"/>
                </a:lnTo>
                <a:lnTo>
                  <a:pt x="55749" y="52868"/>
                </a:lnTo>
                <a:lnTo>
                  <a:pt x="56873" y="26739"/>
                </a:lnTo>
                <a:lnTo>
                  <a:pt x="59153" y="19060"/>
                </a:lnTo>
                <a:lnTo>
                  <a:pt x="54434" y="12542"/>
                </a:lnTo>
                <a:lnTo>
                  <a:pt x="51507" y="16475"/>
                </a:lnTo>
                <a:lnTo>
                  <a:pt x="49767" y="18814"/>
                </a:lnTo>
                <a:lnTo>
                  <a:pt x="46080" y="8492"/>
                </a:lnTo>
                <a:lnTo>
                  <a:pt x="39924" y="2830"/>
                </a:lnTo>
                <a:lnTo>
                  <a:pt x="32753" y="0"/>
                </a:lnTo>
                <a:lnTo>
                  <a:pt x="24564" y="0"/>
                </a:lnTo>
                <a:lnTo>
                  <a:pt x="19745" y="282"/>
                </a:lnTo>
                <a:lnTo>
                  <a:pt x="7517" y="4197"/>
                </a:lnTo>
                <a:lnTo>
                  <a:pt x="2497" y="18290"/>
                </a:lnTo>
                <a:lnTo>
                  <a:pt x="4355" y="15155"/>
                </a:lnTo>
                <a:lnTo>
                  <a:pt x="7840" y="9290"/>
                </a:lnTo>
                <a:lnTo>
                  <a:pt x="12892" y="6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981848" y="4994390"/>
            <a:ext cx="64029" cy="106901"/>
          </a:xfrm>
          <a:custGeom>
            <a:avLst/>
            <a:gdLst/>
            <a:ahLst/>
            <a:cxnLst/>
            <a:rect l="l" t="t" r="r" b="b"/>
            <a:pathLst>
              <a:path w="70432" h="121154">
                <a:moveTo>
                  <a:pt x="59818" y="52172"/>
                </a:moveTo>
                <a:lnTo>
                  <a:pt x="56003" y="57588"/>
                </a:lnTo>
                <a:lnTo>
                  <a:pt x="51090" y="69235"/>
                </a:lnTo>
                <a:lnTo>
                  <a:pt x="50784" y="71695"/>
                </a:lnTo>
                <a:lnTo>
                  <a:pt x="49651" y="87114"/>
                </a:lnTo>
                <a:lnTo>
                  <a:pt x="39285" y="4180"/>
                </a:lnTo>
                <a:lnTo>
                  <a:pt x="37892" y="4500"/>
                </a:lnTo>
                <a:lnTo>
                  <a:pt x="36266" y="4529"/>
                </a:lnTo>
                <a:lnTo>
                  <a:pt x="33841" y="3774"/>
                </a:lnTo>
                <a:lnTo>
                  <a:pt x="29921" y="2264"/>
                </a:lnTo>
                <a:lnTo>
                  <a:pt x="26001" y="755"/>
                </a:lnTo>
                <a:lnTo>
                  <a:pt x="22154" y="0"/>
                </a:lnTo>
                <a:lnTo>
                  <a:pt x="18379" y="0"/>
                </a:lnTo>
                <a:lnTo>
                  <a:pt x="14808" y="4964"/>
                </a:lnTo>
                <a:lnTo>
                  <a:pt x="18002" y="4964"/>
                </a:lnTo>
                <a:lnTo>
                  <a:pt x="20920" y="7069"/>
                </a:lnTo>
                <a:lnTo>
                  <a:pt x="23562" y="11279"/>
                </a:lnTo>
                <a:lnTo>
                  <a:pt x="26204" y="15489"/>
                </a:lnTo>
                <a:lnTo>
                  <a:pt x="29268" y="17594"/>
                </a:lnTo>
                <a:lnTo>
                  <a:pt x="32752" y="17594"/>
                </a:lnTo>
                <a:lnTo>
                  <a:pt x="34276" y="17506"/>
                </a:lnTo>
                <a:lnTo>
                  <a:pt x="35976" y="16548"/>
                </a:lnTo>
                <a:lnTo>
                  <a:pt x="35976" y="41546"/>
                </a:lnTo>
                <a:lnTo>
                  <a:pt x="2525" y="41546"/>
                </a:lnTo>
                <a:lnTo>
                  <a:pt x="2528" y="39865"/>
                </a:lnTo>
                <a:lnTo>
                  <a:pt x="2951" y="24311"/>
                </a:lnTo>
                <a:lnTo>
                  <a:pt x="4093" y="15068"/>
                </a:lnTo>
                <a:lnTo>
                  <a:pt x="5662" y="8332"/>
                </a:lnTo>
                <a:lnTo>
                  <a:pt x="2961" y="4442"/>
                </a:lnTo>
                <a:lnTo>
                  <a:pt x="0" y="6416"/>
                </a:lnTo>
                <a:lnTo>
                  <a:pt x="2264" y="46859"/>
                </a:lnTo>
                <a:lnTo>
                  <a:pt x="35976" y="46859"/>
                </a:lnTo>
                <a:lnTo>
                  <a:pt x="35976" y="111022"/>
                </a:lnTo>
                <a:lnTo>
                  <a:pt x="34872" y="114360"/>
                </a:lnTo>
                <a:lnTo>
                  <a:pt x="32665" y="116102"/>
                </a:lnTo>
                <a:lnTo>
                  <a:pt x="31272" y="117206"/>
                </a:lnTo>
                <a:lnTo>
                  <a:pt x="28368" y="118077"/>
                </a:lnTo>
                <a:lnTo>
                  <a:pt x="23955" y="118715"/>
                </a:lnTo>
                <a:lnTo>
                  <a:pt x="23955" y="121154"/>
                </a:lnTo>
                <a:lnTo>
                  <a:pt x="62369" y="121154"/>
                </a:lnTo>
                <a:lnTo>
                  <a:pt x="62369" y="118715"/>
                </a:lnTo>
                <a:lnTo>
                  <a:pt x="57491" y="118193"/>
                </a:lnTo>
                <a:lnTo>
                  <a:pt x="54341" y="117206"/>
                </a:lnTo>
                <a:lnTo>
                  <a:pt x="51496" y="114302"/>
                </a:lnTo>
                <a:lnTo>
                  <a:pt x="50784" y="111312"/>
                </a:lnTo>
                <a:lnTo>
                  <a:pt x="50784" y="92292"/>
                </a:lnTo>
                <a:lnTo>
                  <a:pt x="52400" y="99673"/>
                </a:lnTo>
                <a:lnTo>
                  <a:pt x="58381" y="110876"/>
                </a:lnTo>
                <a:lnTo>
                  <a:pt x="60207" y="113186"/>
                </a:lnTo>
                <a:lnTo>
                  <a:pt x="70432" y="120730"/>
                </a:lnTo>
                <a:lnTo>
                  <a:pt x="64232" y="86817"/>
                </a:lnTo>
                <a:lnTo>
                  <a:pt x="62257" y="72030"/>
                </a:lnTo>
                <a:lnTo>
                  <a:pt x="62606" y="66456"/>
                </a:lnTo>
                <a:lnTo>
                  <a:pt x="63419" y="61695"/>
                </a:lnTo>
                <a:lnTo>
                  <a:pt x="64755" y="57746"/>
                </a:lnTo>
                <a:lnTo>
                  <a:pt x="69775" y="43653"/>
                </a:lnTo>
                <a:lnTo>
                  <a:pt x="59818" y="52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087730" y="5052798"/>
            <a:ext cx="9930" cy="47753"/>
          </a:xfrm>
          <a:custGeom>
            <a:avLst/>
            <a:gdLst/>
            <a:ahLst/>
            <a:cxnLst/>
            <a:rect l="l" t="t" r="r" b="b"/>
            <a:pathLst>
              <a:path w="10923" h="54120">
                <a:moveTo>
                  <a:pt x="2661" y="9581"/>
                </a:moveTo>
                <a:lnTo>
                  <a:pt x="2661" y="0"/>
                </a:lnTo>
                <a:lnTo>
                  <a:pt x="1537" y="26129"/>
                </a:lnTo>
                <a:lnTo>
                  <a:pt x="2205" y="34549"/>
                </a:lnTo>
                <a:lnTo>
                  <a:pt x="0" y="46637"/>
                </a:lnTo>
                <a:lnTo>
                  <a:pt x="10923" y="54120"/>
                </a:lnTo>
                <a:lnTo>
                  <a:pt x="4585" y="27174"/>
                </a:lnTo>
                <a:lnTo>
                  <a:pt x="2661" y="18348"/>
                </a:lnTo>
                <a:lnTo>
                  <a:pt x="2661" y="95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087932" y="5028820"/>
            <a:ext cx="32810" cy="17201"/>
          </a:xfrm>
          <a:custGeom>
            <a:avLst/>
            <a:gdLst/>
            <a:ahLst/>
            <a:cxnLst/>
            <a:rect l="l" t="t" r="r" b="b"/>
            <a:pathLst>
              <a:path w="36091" h="19495">
                <a:moveTo>
                  <a:pt x="13836" y="7940"/>
                </a:moveTo>
                <a:lnTo>
                  <a:pt x="19425" y="5051"/>
                </a:lnTo>
                <a:lnTo>
                  <a:pt x="29181" y="5051"/>
                </a:lnTo>
                <a:lnTo>
                  <a:pt x="31707" y="5661"/>
                </a:lnTo>
                <a:lnTo>
                  <a:pt x="33624" y="6880"/>
                </a:lnTo>
                <a:lnTo>
                  <a:pt x="33396" y="6300"/>
                </a:lnTo>
                <a:lnTo>
                  <a:pt x="36091" y="0"/>
                </a:lnTo>
                <a:lnTo>
                  <a:pt x="28833" y="0"/>
                </a:lnTo>
                <a:lnTo>
                  <a:pt x="22212" y="502"/>
                </a:lnTo>
                <a:lnTo>
                  <a:pt x="10136" y="4646"/>
                </a:lnTo>
                <a:lnTo>
                  <a:pt x="0" y="12977"/>
                </a:lnTo>
                <a:lnTo>
                  <a:pt x="4718" y="19495"/>
                </a:lnTo>
                <a:lnTo>
                  <a:pt x="9277" y="13718"/>
                </a:lnTo>
                <a:lnTo>
                  <a:pt x="13836" y="7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090149" y="5068989"/>
            <a:ext cx="25340" cy="33763"/>
          </a:xfrm>
          <a:custGeom>
            <a:avLst/>
            <a:gdLst/>
            <a:ahLst/>
            <a:cxnLst/>
            <a:rect l="l" t="t" r="r" b="b"/>
            <a:pathLst>
              <a:path w="27874" h="38265">
                <a:moveTo>
                  <a:pt x="12558" y="21803"/>
                </a:moveTo>
                <a:lnTo>
                  <a:pt x="7535" y="14835"/>
                </a:lnTo>
                <a:lnTo>
                  <a:pt x="2511" y="7867"/>
                </a:lnTo>
                <a:lnTo>
                  <a:pt x="0" y="0"/>
                </a:lnTo>
                <a:lnTo>
                  <a:pt x="1924" y="8826"/>
                </a:lnTo>
                <a:lnTo>
                  <a:pt x="8261" y="35771"/>
                </a:lnTo>
                <a:lnTo>
                  <a:pt x="20645" y="38265"/>
                </a:lnTo>
                <a:lnTo>
                  <a:pt x="27874" y="25287"/>
                </a:lnTo>
                <a:lnTo>
                  <a:pt x="19338" y="25287"/>
                </a:lnTo>
                <a:lnTo>
                  <a:pt x="12558" y="21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040241" y="5056059"/>
            <a:ext cx="48490" cy="47076"/>
          </a:xfrm>
          <a:custGeom>
            <a:avLst/>
            <a:gdLst/>
            <a:ahLst/>
            <a:cxnLst/>
            <a:rect l="l" t="t" r="r" b="b"/>
            <a:pathLst>
              <a:path w="53339" h="53353">
                <a:moveTo>
                  <a:pt x="26771" y="40811"/>
                </a:moveTo>
                <a:lnTo>
                  <a:pt x="19222" y="40811"/>
                </a:lnTo>
                <a:lnTo>
                  <a:pt x="12689" y="37733"/>
                </a:lnTo>
                <a:lnTo>
                  <a:pt x="7172" y="31578"/>
                </a:lnTo>
                <a:lnTo>
                  <a:pt x="4487" y="27987"/>
                </a:lnTo>
                <a:lnTo>
                  <a:pt x="0" y="16926"/>
                </a:lnTo>
                <a:lnTo>
                  <a:pt x="6200" y="50839"/>
                </a:lnTo>
                <a:lnTo>
                  <a:pt x="19454" y="53353"/>
                </a:lnTo>
                <a:lnTo>
                  <a:pt x="19867" y="53351"/>
                </a:lnTo>
                <a:lnTo>
                  <a:pt x="32728" y="50932"/>
                </a:lnTo>
                <a:lnTo>
                  <a:pt x="43452" y="43946"/>
                </a:lnTo>
                <a:lnTo>
                  <a:pt x="49048" y="38575"/>
                </a:lnTo>
                <a:lnTo>
                  <a:pt x="49985" y="37675"/>
                </a:lnTo>
                <a:lnTo>
                  <a:pt x="50232" y="28298"/>
                </a:lnTo>
                <a:lnTo>
                  <a:pt x="46371" y="32827"/>
                </a:lnTo>
                <a:lnTo>
                  <a:pt x="53339" y="2139"/>
                </a:lnTo>
                <a:lnTo>
                  <a:pt x="42735" y="0"/>
                </a:lnTo>
                <a:lnTo>
                  <a:pt x="42460" y="2139"/>
                </a:lnTo>
                <a:lnTo>
                  <a:pt x="41049" y="13113"/>
                </a:lnTo>
                <a:lnTo>
                  <a:pt x="41381" y="19424"/>
                </a:lnTo>
                <a:lnTo>
                  <a:pt x="44677" y="32108"/>
                </a:lnTo>
                <a:lnTo>
                  <a:pt x="45574" y="33435"/>
                </a:lnTo>
                <a:lnTo>
                  <a:pt x="42189" y="36020"/>
                </a:lnTo>
                <a:lnTo>
                  <a:pt x="38008" y="39214"/>
                </a:lnTo>
                <a:lnTo>
                  <a:pt x="32868" y="40811"/>
                </a:lnTo>
                <a:lnTo>
                  <a:pt x="26771" y="40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118572" y="5031740"/>
            <a:ext cx="9144" cy="19212"/>
          </a:xfrm>
          <a:custGeom>
            <a:avLst/>
            <a:gdLst/>
            <a:ahLst/>
            <a:cxnLst/>
            <a:rect l="l" t="t" r="r" b="b"/>
            <a:pathLst>
              <a:path w="10058" h="21774">
                <a:moveTo>
                  <a:pt x="1694" y="4790"/>
                </a:moveTo>
                <a:lnTo>
                  <a:pt x="3085" y="7025"/>
                </a:lnTo>
                <a:lnTo>
                  <a:pt x="3840" y="10103"/>
                </a:lnTo>
                <a:lnTo>
                  <a:pt x="4885" y="14284"/>
                </a:lnTo>
                <a:lnTo>
                  <a:pt x="5582" y="16955"/>
                </a:lnTo>
                <a:lnTo>
                  <a:pt x="6700" y="18987"/>
                </a:lnTo>
                <a:lnTo>
                  <a:pt x="8239" y="20381"/>
                </a:lnTo>
                <a:lnTo>
                  <a:pt x="9778" y="21774"/>
                </a:lnTo>
                <a:lnTo>
                  <a:pt x="10058" y="4790"/>
                </a:lnTo>
                <a:lnTo>
                  <a:pt x="2567" y="0"/>
                </a:lnTo>
                <a:lnTo>
                  <a:pt x="1173" y="1161"/>
                </a:lnTo>
                <a:lnTo>
                  <a:pt x="0" y="3625"/>
                </a:lnTo>
                <a:lnTo>
                  <a:pt x="563" y="4790"/>
                </a:lnTo>
                <a:lnTo>
                  <a:pt x="1694" y="4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128786" y="5010222"/>
            <a:ext cx="11808" cy="73777"/>
          </a:xfrm>
          <a:custGeom>
            <a:avLst/>
            <a:gdLst/>
            <a:ahLst/>
            <a:cxnLst/>
            <a:rect l="l" t="t" r="r" b="b"/>
            <a:pathLst>
              <a:path w="12989" h="83614">
                <a:moveTo>
                  <a:pt x="5149" y="46859"/>
                </a:moveTo>
                <a:lnTo>
                  <a:pt x="7182" y="80101"/>
                </a:lnTo>
                <a:lnTo>
                  <a:pt x="9679" y="83614"/>
                </a:lnTo>
                <a:lnTo>
                  <a:pt x="10550" y="75166"/>
                </a:lnTo>
                <a:lnTo>
                  <a:pt x="9882" y="42721"/>
                </a:lnTo>
                <a:lnTo>
                  <a:pt x="10550" y="40936"/>
                </a:lnTo>
                <a:lnTo>
                  <a:pt x="12989" y="76646"/>
                </a:lnTo>
                <a:lnTo>
                  <a:pt x="12499" y="0"/>
                </a:lnTo>
                <a:lnTo>
                  <a:pt x="5938" y="8826"/>
                </a:lnTo>
                <a:lnTo>
                  <a:pt x="1770" y="14269"/>
                </a:lnTo>
                <a:lnTo>
                  <a:pt x="0" y="16331"/>
                </a:lnTo>
                <a:lnTo>
                  <a:pt x="2667" y="26695"/>
                </a:lnTo>
                <a:lnTo>
                  <a:pt x="7922" y="30440"/>
                </a:lnTo>
                <a:lnTo>
                  <a:pt x="10550" y="34549"/>
                </a:lnTo>
                <a:lnTo>
                  <a:pt x="10550" y="39020"/>
                </a:lnTo>
                <a:lnTo>
                  <a:pt x="10550" y="34549"/>
                </a:lnTo>
                <a:lnTo>
                  <a:pt x="8546" y="44376"/>
                </a:lnTo>
                <a:lnTo>
                  <a:pt x="7211" y="46031"/>
                </a:lnTo>
                <a:lnTo>
                  <a:pt x="5149" y="46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108918" y="5086075"/>
            <a:ext cx="22836" cy="16676"/>
          </a:xfrm>
          <a:custGeom>
            <a:avLst/>
            <a:gdLst/>
            <a:ahLst/>
            <a:cxnLst/>
            <a:rect l="l" t="t" r="r" b="b"/>
            <a:pathLst>
              <a:path w="25120" h="18900">
                <a:moveTo>
                  <a:pt x="22320" y="8861"/>
                </a:moveTo>
                <a:lnTo>
                  <a:pt x="22681" y="9755"/>
                </a:lnTo>
                <a:lnTo>
                  <a:pt x="25120" y="15852"/>
                </a:lnTo>
                <a:lnTo>
                  <a:pt x="24389" y="7229"/>
                </a:lnTo>
                <a:lnTo>
                  <a:pt x="23344" y="0"/>
                </a:lnTo>
                <a:lnTo>
                  <a:pt x="21345" y="6445"/>
                </a:lnTo>
                <a:lnTo>
                  <a:pt x="18640" y="3948"/>
                </a:lnTo>
                <a:lnTo>
                  <a:pt x="13269" y="5922"/>
                </a:lnTo>
                <a:lnTo>
                  <a:pt x="7229" y="5922"/>
                </a:lnTo>
                <a:lnTo>
                  <a:pt x="0" y="18900"/>
                </a:lnTo>
                <a:lnTo>
                  <a:pt x="1666" y="18857"/>
                </a:lnTo>
                <a:lnTo>
                  <a:pt x="13758" y="15618"/>
                </a:lnTo>
                <a:lnTo>
                  <a:pt x="22320" y="8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118293" y="5010222"/>
            <a:ext cx="39277" cy="92529"/>
          </a:xfrm>
          <a:custGeom>
            <a:avLst/>
            <a:gdLst/>
            <a:ahLst/>
            <a:cxnLst/>
            <a:rect l="l" t="t" r="r" b="b"/>
            <a:pathLst>
              <a:path w="43205" h="104866">
                <a:moveTo>
                  <a:pt x="24531" y="76646"/>
                </a:moveTo>
                <a:lnTo>
                  <a:pt x="22092" y="40936"/>
                </a:lnTo>
                <a:lnTo>
                  <a:pt x="21424" y="42721"/>
                </a:lnTo>
                <a:lnTo>
                  <a:pt x="22092" y="75166"/>
                </a:lnTo>
                <a:lnTo>
                  <a:pt x="21221" y="83614"/>
                </a:lnTo>
                <a:lnTo>
                  <a:pt x="18724" y="80101"/>
                </a:lnTo>
                <a:lnTo>
                  <a:pt x="16691" y="46859"/>
                </a:lnTo>
                <a:lnTo>
                  <a:pt x="18753" y="46031"/>
                </a:lnTo>
                <a:lnTo>
                  <a:pt x="20088" y="44376"/>
                </a:lnTo>
                <a:lnTo>
                  <a:pt x="22092" y="34549"/>
                </a:lnTo>
                <a:lnTo>
                  <a:pt x="19464" y="30440"/>
                </a:lnTo>
                <a:lnTo>
                  <a:pt x="14209" y="26695"/>
                </a:lnTo>
                <a:lnTo>
                  <a:pt x="11541" y="16331"/>
                </a:lnTo>
                <a:lnTo>
                  <a:pt x="9770" y="18392"/>
                </a:lnTo>
                <a:lnTo>
                  <a:pt x="8953" y="22950"/>
                </a:lnTo>
                <a:lnTo>
                  <a:pt x="5768" y="21997"/>
                </a:lnTo>
                <a:lnTo>
                  <a:pt x="2695" y="21077"/>
                </a:lnTo>
                <a:lnTo>
                  <a:pt x="0" y="27377"/>
                </a:lnTo>
                <a:lnTo>
                  <a:pt x="227" y="27958"/>
                </a:lnTo>
                <a:lnTo>
                  <a:pt x="1480" y="25548"/>
                </a:lnTo>
                <a:lnTo>
                  <a:pt x="2874" y="24387"/>
                </a:lnTo>
                <a:lnTo>
                  <a:pt x="10365" y="29178"/>
                </a:lnTo>
                <a:lnTo>
                  <a:pt x="10085" y="46162"/>
                </a:lnTo>
                <a:lnTo>
                  <a:pt x="10365" y="46271"/>
                </a:lnTo>
                <a:lnTo>
                  <a:pt x="11871" y="46859"/>
                </a:lnTo>
                <a:lnTo>
                  <a:pt x="13904" y="46859"/>
                </a:lnTo>
                <a:lnTo>
                  <a:pt x="15704" y="83701"/>
                </a:lnTo>
                <a:lnTo>
                  <a:pt x="17736" y="89130"/>
                </a:lnTo>
                <a:lnTo>
                  <a:pt x="19454" y="104866"/>
                </a:lnTo>
                <a:lnTo>
                  <a:pt x="26306" y="104866"/>
                </a:lnTo>
                <a:lnTo>
                  <a:pt x="25639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1" y="0"/>
                </a:lnTo>
                <a:lnTo>
                  <a:pt x="24531" y="76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125864" y="5051050"/>
            <a:ext cx="10114" cy="51701"/>
          </a:xfrm>
          <a:custGeom>
            <a:avLst/>
            <a:gdLst/>
            <a:ahLst/>
            <a:cxnLst/>
            <a:rect l="l" t="t" r="r" b="b"/>
            <a:pathLst>
              <a:path w="11125" h="58595">
                <a:moveTo>
                  <a:pt x="5575" y="587"/>
                </a:moveTo>
                <a:lnTo>
                  <a:pt x="3542" y="587"/>
                </a:lnTo>
                <a:lnTo>
                  <a:pt x="2037" y="0"/>
                </a:lnTo>
                <a:lnTo>
                  <a:pt x="2086" y="41891"/>
                </a:lnTo>
                <a:lnTo>
                  <a:pt x="0" y="43643"/>
                </a:lnTo>
                <a:lnTo>
                  <a:pt x="2704" y="46140"/>
                </a:lnTo>
                <a:lnTo>
                  <a:pt x="4703" y="39694"/>
                </a:lnTo>
                <a:lnTo>
                  <a:pt x="5749" y="46924"/>
                </a:lnTo>
                <a:lnTo>
                  <a:pt x="6479" y="55546"/>
                </a:lnTo>
                <a:lnTo>
                  <a:pt x="11125" y="58595"/>
                </a:lnTo>
                <a:lnTo>
                  <a:pt x="9407" y="42859"/>
                </a:lnTo>
                <a:lnTo>
                  <a:pt x="7375" y="37430"/>
                </a:lnTo>
                <a:lnTo>
                  <a:pt x="5575" y="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123536" y="5026450"/>
            <a:ext cx="3638" cy="4022"/>
          </a:xfrm>
          <a:custGeom>
            <a:avLst/>
            <a:gdLst/>
            <a:ahLst/>
            <a:cxnLst/>
            <a:rect l="l" t="t" r="r" b="b"/>
            <a:pathLst>
              <a:path w="4002" h="4558">
                <a:moveTo>
                  <a:pt x="1112" y="2685"/>
                </a:moveTo>
                <a:lnTo>
                  <a:pt x="0" y="3604"/>
                </a:lnTo>
                <a:lnTo>
                  <a:pt x="3185" y="4558"/>
                </a:lnTo>
                <a:lnTo>
                  <a:pt x="4002" y="0"/>
                </a:lnTo>
                <a:lnTo>
                  <a:pt x="1112" y="2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141601" y="5087073"/>
            <a:ext cx="19929" cy="15678"/>
          </a:xfrm>
          <a:custGeom>
            <a:avLst/>
            <a:gdLst/>
            <a:ahLst/>
            <a:cxnLst/>
            <a:rect l="l" t="t" r="r" b="b"/>
            <a:pathLst>
              <a:path w="21922" h="17768">
                <a:moveTo>
                  <a:pt x="2148" y="6271"/>
                </a:moveTo>
                <a:lnTo>
                  <a:pt x="754" y="2264"/>
                </a:lnTo>
                <a:lnTo>
                  <a:pt x="0" y="0"/>
                </a:lnTo>
                <a:lnTo>
                  <a:pt x="667" y="17768"/>
                </a:lnTo>
                <a:lnTo>
                  <a:pt x="3803" y="17768"/>
                </a:lnTo>
                <a:lnTo>
                  <a:pt x="7055" y="16926"/>
                </a:lnTo>
                <a:lnTo>
                  <a:pt x="10423" y="15242"/>
                </a:lnTo>
                <a:lnTo>
                  <a:pt x="13792" y="13558"/>
                </a:lnTo>
                <a:lnTo>
                  <a:pt x="16985" y="10684"/>
                </a:lnTo>
                <a:lnTo>
                  <a:pt x="20005" y="6619"/>
                </a:lnTo>
                <a:lnTo>
                  <a:pt x="21922" y="4006"/>
                </a:lnTo>
                <a:lnTo>
                  <a:pt x="19657" y="2090"/>
                </a:lnTo>
                <a:lnTo>
                  <a:pt x="17683" y="4238"/>
                </a:lnTo>
                <a:lnTo>
                  <a:pt x="15926" y="5806"/>
                </a:lnTo>
                <a:lnTo>
                  <a:pt x="14387" y="6793"/>
                </a:lnTo>
                <a:lnTo>
                  <a:pt x="12848" y="7780"/>
                </a:lnTo>
                <a:lnTo>
                  <a:pt x="11033" y="8274"/>
                </a:lnTo>
                <a:lnTo>
                  <a:pt x="4877" y="8274"/>
                </a:lnTo>
                <a:lnTo>
                  <a:pt x="2148" y="6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194055" y="5028667"/>
            <a:ext cx="48225" cy="74085"/>
          </a:xfrm>
          <a:custGeom>
            <a:avLst/>
            <a:gdLst/>
            <a:ahLst/>
            <a:cxnLst/>
            <a:rect l="l" t="t" r="r" b="b"/>
            <a:pathLst>
              <a:path w="53048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5" y="81713"/>
                </a:lnTo>
                <a:lnTo>
                  <a:pt x="4791" y="80479"/>
                </a:lnTo>
                <a:lnTo>
                  <a:pt x="6300" y="80479"/>
                </a:lnTo>
                <a:lnTo>
                  <a:pt x="8913" y="81060"/>
                </a:lnTo>
                <a:lnTo>
                  <a:pt x="13326" y="82221"/>
                </a:lnTo>
                <a:lnTo>
                  <a:pt x="17740" y="83382"/>
                </a:lnTo>
                <a:lnTo>
                  <a:pt x="21689" y="83963"/>
                </a:lnTo>
                <a:lnTo>
                  <a:pt x="33478" y="83963"/>
                </a:lnTo>
                <a:lnTo>
                  <a:pt x="40200" y="81785"/>
                </a:lnTo>
                <a:lnTo>
                  <a:pt x="45339" y="77430"/>
                </a:lnTo>
                <a:lnTo>
                  <a:pt x="50479" y="73075"/>
                </a:lnTo>
                <a:lnTo>
                  <a:pt x="53048" y="67472"/>
                </a:lnTo>
                <a:lnTo>
                  <a:pt x="53048" y="60620"/>
                </a:lnTo>
                <a:lnTo>
                  <a:pt x="52619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6" y="10335"/>
                </a:lnTo>
                <a:lnTo>
                  <a:pt x="14459" y="7839"/>
                </a:lnTo>
                <a:lnTo>
                  <a:pt x="16782" y="5342"/>
                </a:lnTo>
                <a:lnTo>
                  <a:pt x="19976" y="4093"/>
                </a:lnTo>
                <a:lnTo>
                  <a:pt x="30836" y="4093"/>
                </a:lnTo>
                <a:lnTo>
                  <a:pt x="36033" y="6996"/>
                </a:lnTo>
                <a:lnTo>
                  <a:pt x="39634" y="12803"/>
                </a:lnTo>
                <a:lnTo>
                  <a:pt x="41608" y="15939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8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4" y="1742"/>
                </a:lnTo>
                <a:lnTo>
                  <a:pt x="30938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3" y="2090"/>
                </a:lnTo>
                <a:lnTo>
                  <a:pt x="6968" y="6271"/>
                </a:lnTo>
                <a:lnTo>
                  <a:pt x="2322" y="10452"/>
                </a:lnTo>
                <a:lnTo>
                  <a:pt x="0" y="15794"/>
                </a:lnTo>
                <a:lnTo>
                  <a:pt x="0" y="27581"/>
                </a:lnTo>
                <a:lnTo>
                  <a:pt x="1683" y="32168"/>
                </a:lnTo>
                <a:lnTo>
                  <a:pt x="5052" y="36059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3"/>
                </a:lnTo>
                <a:lnTo>
                  <a:pt x="30574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7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299781" y="5010222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6" y="81959"/>
                </a:moveTo>
                <a:lnTo>
                  <a:pt x="10366" y="87824"/>
                </a:lnTo>
                <a:lnTo>
                  <a:pt x="11034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4" y="104025"/>
                </a:lnTo>
                <a:lnTo>
                  <a:pt x="36063" y="102341"/>
                </a:lnTo>
                <a:lnTo>
                  <a:pt x="39431" y="100657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8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8" y="87098"/>
                </a:lnTo>
                <a:lnTo>
                  <a:pt x="25261" y="83760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5" y="29178"/>
                </a:lnTo>
                <a:lnTo>
                  <a:pt x="43205" y="22906"/>
                </a:lnTo>
                <a:lnTo>
                  <a:pt x="25609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79" y="8826"/>
                </a:lnTo>
                <a:lnTo>
                  <a:pt x="13312" y="14269"/>
                </a:lnTo>
                <a:lnTo>
                  <a:pt x="11541" y="16331"/>
                </a:lnTo>
                <a:lnTo>
                  <a:pt x="9771" y="18392"/>
                </a:lnTo>
                <a:lnTo>
                  <a:pt x="6881" y="21077"/>
                </a:lnTo>
                <a:lnTo>
                  <a:pt x="2875" y="24387"/>
                </a:lnTo>
                <a:lnTo>
                  <a:pt x="1481" y="25548"/>
                </a:lnTo>
                <a:lnTo>
                  <a:pt x="0" y="27377"/>
                </a:lnTo>
                <a:lnTo>
                  <a:pt x="870" y="29178"/>
                </a:lnTo>
                <a:lnTo>
                  <a:pt x="10366" y="29178"/>
                </a:lnTo>
                <a:lnTo>
                  <a:pt x="10366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6361009" y="5085306"/>
            <a:ext cx="34922" cy="15985"/>
          </a:xfrm>
          <a:custGeom>
            <a:avLst/>
            <a:gdLst/>
            <a:ahLst/>
            <a:cxnLst/>
            <a:rect l="l" t="t" r="r" b="b"/>
            <a:pathLst>
              <a:path w="38414" h="18116">
                <a:moveTo>
                  <a:pt x="38414" y="18116"/>
                </a:moveTo>
                <a:lnTo>
                  <a:pt x="38414" y="15677"/>
                </a:lnTo>
                <a:lnTo>
                  <a:pt x="33478" y="14981"/>
                </a:lnTo>
                <a:lnTo>
                  <a:pt x="30255" y="13819"/>
                </a:lnTo>
                <a:lnTo>
                  <a:pt x="28745" y="12194"/>
                </a:lnTo>
                <a:lnTo>
                  <a:pt x="11585" y="0"/>
                </a:lnTo>
                <a:lnTo>
                  <a:pt x="11585" y="6387"/>
                </a:lnTo>
                <a:lnTo>
                  <a:pt x="10844" y="10437"/>
                </a:lnTo>
                <a:lnTo>
                  <a:pt x="9364" y="12150"/>
                </a:lnTo>
                <a:lnTo>
                  <a:pt x="7883" y="13863"/>
                </a:lnTo>
                <a:lnTo>
                  <a:pt x="4761" y="15039"/>
                </a:lnTo>
                <a:lnTo>
                  <a:pt x="0" y="15677"/>
                </a:lnTo>
                <a:lnTo>
                  <a:pt x="0" y="18116"/>
                </a:lnTo>
                <a:lnTo>
                  <a:pt x="38414" y="18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6412522" y="5042116"/>
            <a:ext cx="7916" cy="58801"/>
          </a:xfrm>
          <a:custGeom>
            <a:avLst/>
            <a:gdLst/>
            <a:ahLst/>
            <a:cxnLst/>
            <a:rect l="l" t="t" r="r" b="b"/>
            <a:pathLst>
              <a:path w="8708" h="66641">
                <a:moveTo>
                  <a:pt x="2507" y="32729"/>
                </a:moveTo>
                <a:lnTo>
                  <a:pt x="2831" y="55336"/>
                </a:lnTo>
                <a:lnTo>
                  <a:pt x="2831" y="48949"/>
                </a:lnTo>
                <a:lnTo>
                  <a:pt x="2831" y="55336"/>
                </a:lnTo>
                <a:lnTo>
                  <a:pt x="2507" y="32729"/>
                </a:lnTo>
                <a:lnTo>
                  <a:pt x="533" y="17942"/>
                </a:lnTo>
                <a:lnTo>
                  <a:pt x="2831" y="17942"/>
                </a:lnTo>
                <a:lnTo>
                  <a:pt x="2831" y="12367"/>
                </a:lnTo>
                <a:lnTo>
                  <a:pt x="882" y="12367"/>
                </a:lnTo>
                <a:lnTo>
                  <a:pt x="1695" y="7606"/>
                </a:lnTo>
                <a:lnTo>
                  <a:pt x="2344" y="5688"/>
                </a:lnTo>
                <a:lnTo>
                  <a:pt x="1887" y="3484"/>
                </a:lnTo>
                <a:lnTo>
                  <a:pt x="0" y="0"/>
                </a:lnTo>
                <a:lnTo>
                  <a:pt x="841" y="60838"/>
                </a:lnTo>
                <a:lnTo>
                  <a:pt x="2105" y="59372"/>
                </a:lnTo>
                <a:lnTo>
                  <a:pt x="8708" y="66641"/>
                </a:lnTo>
                <a:lnTo>
                  <a:pt x="2831" y="33526"/>
                </a:lnTo>
                <a:lnTo>
                  <a:pt x="2507" y="32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6401366" y="5032110"/>
            <a:ext cx="22814" cy="63686"/>
          </a:xfrm>
          <a:custGeom>
            <a:avLst/>
            <a:gdLst/>
            <a:ahLst/>
            <a:cxnLst/>
            <a:rect l="l" t="t" r="r" b="b"/>
            <a:pathLst>
              <a:path w="25095" h="72177">
                <a:moveTo>
                  <a:pt x="10754" y="70437"/>
                </a:moveTo>
                <a:lnTo>
                  <a:pt x="13113" y="72177"/>
                </a:lnTo>
                <a:lnTo>
                  <a:pt x="12271" y="11339"/>
                </a:lnTo>
                <a:lnTo>
                  <a:pt x="14159" y="14823"/>
                </a:lnTo>
                <a:lnTo>
                  <a:pt x="14616" y="17027"/>
                </a:lnTo>
                <a:lnTo>
                  <a:pt x="15103" y="19381"/>
                </a:lnTo>
                <a:lnTo>
                  <a:pt x="15302" y="14997"/>
                </a:lnTo>
                <a:lnTo>
                  <a:pt x="17161" y="11861"/>
                </a:lnTo>
                <a:lnTo>
                  <a:pt x="20645" y="5996"/>
                </a:lnTo>
                <a:lnTo>
                  <a:pt x="25095" y="3414"/>
                </a:lnTo>
                <a:lnTo>
                  <a:pt x="23785" y="393"/>
                </a:lnTo>
                <a:lnTo>
                  <a:pt x="23145" y="0"/>
                </a:lnTo>
                <a:lnTo>
                  <a:pt x="20323" y="903"/>
                </a:lnTo>
                <a:lnTo>
                  <a:pt x="10959" y="8915"/>
                </a:lnTo>
                <a:lnTo>
                  <a:pt x="10366" y="9422"/>
                </a:lnTo>
                <a:lnTo>
                  <a:pt x="6551" y="14839"/>
                </a:lnTo>
                <a:lnTo>
                  <a:pt x="1637" y="26486"/>
                </a:lnTo>
                <a:lnTo>
                  <a:pt x="0" y="39646"/>
                </a:lnTo>
                <a:lnTo>
                  <a:pt x="198" y="44365"/>
                </a:lnTo>
                <a:lnTo>
                  <a:pt x="2947" y="56924"/>
                </a:lnTo>
                <a:lnTo>
                  <a:pt x="8929" y="68127"/>
                </a:lnTo>
                <a:lnTo>
                  <a:pt x="10754" y="70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404248" y="5029205"/>
            <a:ext cx="59045" cy="72086"/>
          </a:xfrm>
          <a:custGeom>
            <a:avLst/>
            <a:gdLst/>
            <a:ahLst/>
            <a:cxnLst/>
            <a:rect l="l" t="t" r="r" b="b"/>
            <a:pathLst>
              <a:path w="64949" h="81698">
                <a:moveTo>
                  <a:pt x="49560" y="2830"/>
                </a:moveTo>
                <a:lnTo>
                  <a:pt x="42388" y="0"/>
                </a:lnTo>
                <a:lnTo>
                  <a:pt x="34200" y="0"/>
                </a:lnTo>
                <a:lnTo>
                  <a:pt x="35826" y="6358"/>
                </a:lnTo>
                <a:lnTo>
                  <a:pt x="40588" y="8913"/>
                </a:lnTo>
                <a:lnTo>
                  <a:pt x="43433" y="14023"/>
                </a:lnTo>
                <a:lnTo>
                  <a:pt x="45002" y="16868"/>
                </a:lnTo>
                <a:lnTo>
                  <a:pt x="46105" y="21194"/>
                </a:lnTo>
                <a:lnTo>
                  <a:pt x="46743" y="27000"/>
                </a:lnTo>
                <a:lnTo>
                  <a:pt x="26829" y="27000"/>
                </a:lnTo>
                <a:lnTo>
                  <a:pt x="26829" y="21252"/>
                </a:lnTo>
                <a:lnTo>
                  <a:pt x="25899" y="15765"/>
                </a:lnTo>
                <a:lnTo>
                  <a:pt x="24041" y="11584"/>
                </a:lnTo>
                <a:lnTo>
                  <a:pt x="21925" y="6707"/>
                </a:lnTo>
                <a:lnTo>
                  <a:pt x="17475" y="9290"/>
                </a:lnTo>
                <a:lnTo>
                  <a:pt x="13991" y="15155"/>
                </a:lnTo>
                <a:lnTo>
                  <a:pt x="12133" y="18291"/>
                </a:lnTo>
                <a:lnTo>
                  <a:pt x="11933" y="22674"/>
                </a:lnTo>
                <a:lnTo>
                  <a:pt x="11933" y="32575"/>
                </a:lnTo>
                <a:lnTo>
                  <a:pt x="16097" y="58423"/>
                </a:lnTo>
                <a:lnTo>
                  <a:pt x="17810" y="81274"/>
                </a:lnTo>
                <a:lnTo>
                  <a:pt x="11207" y="74004"/>
                </a:lnTo>
                <a:lnTo>
                  <a:pt x="9943" y="75471"/>
                </a:lnTo>
                <a:lnTo>
                  <a:pt x="9755" y="75688"/>
                </a:lnTo>
                <a:lnTo>
                  <a:pt x="8304" y="77373"/>
                </a:lnTo>
                <a:lnTo>
                  <a:pt x="5051" y="78563"/>
                </a:lnTo>
                <a:lnTo>
                  <a:pt x="0" y="79259"/>
                </a:lnTo>
                <a:lnTo>
                  <a:pt x="0" y="81698"/>
                </a:lnTo>
                <a:lnTo>
                  <a:pt x="20046" y="81698"/>
                </a:lnTo>
                <a:lnTo>
                  <a:pt x="18781" y="62014"/>
                </a:lnTo>
                <a:lnTo>
                  <a:pt x="26829" y="32575"/>
                </a:lnTo>
                <a:lnTo>
                  <a:pt x="11933" y="28307"/>
                </a:lnTo>
                <a:lnTo>
                  <a:pt x="26829" y="32575"/>
                </a:lnTo>
                <a:lnTo>
                  <a:pt x="26829" y="28045"/>
                </a:lnTo>
                <a:lnTo>
                  <a:pt x="26829" y="32575"/>
                </a:lnTo>
                <a:lnTo>
                  <a:pt x="64949" y="32575"/>
                </a:lnTo>
                <a:lnTo>
                  <a:pt x="64947" y="32102"/>
                </a:lnTo>
                <a:lnTo>
                  <a:pt x="62570" y="18576"/>
                </a:lnTo>
                <a:lnTo>
                  <a:pt x="55715" y="8492"/>
                </a:lnTo>
                <a:lnTo>
                  <a:pt x="49560" y="2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6422406" y="5029205"/>
            <a:ext cx="14409" cy="5918"/>
          </a:xfrm>
          <a:custGeom>
            <a:avLst/>
            <a:gdLst/>
            <a:ahLst/>
            <a:cxnLst/>
            <a:rect l="l" t="t" r="r" b="b"/>
            <a:pathLst>
              <a:path w="15850" h="6707">
                <a:moveTo>
                  <a:pt x="9405" y="282"/>
                </a:moveTo>
                <a:lnTo>
                  <a:pt x="0" y="3293"/>
                </a:lnTo>
                <a:lnTo>
                  <a:pt x="639" y="3687"/>
                </a:lnTo>
                <a:lnTo>
                  <a:pt x="1950" y="6707"/>
                </a:lnTo>
                <a:lnTo>
                  <a:pt x="2552" y="6358"/>
                </a:lnTo>
                <a:lnTo>
                  <a:pt x="15850" y="6358"/>
                </a:lnTo>
                <a:lnTo>
                  <a:pt x="14224" y="0"/>
                </a:lnTo>
                <a:lnTo>
                  <a:pt x="9405" y="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422471" y="5075854"/>
            <a:ext cx="43988" cy="25437"/>
          </a:xfrm>
          <a:custGeom>
            <a:avLst/>
            <a:gdLst/>
            <a:ahLst/>
            <a:cxnLst/>
            <a:rect l="l" t="t" r="r" b="b"/>
            <a:pathLst>
              <a:path w="48387" h="28829">
                <a:moveTo>
                  <a:pt x="7494" y="20874"/>
                </a:moveTo>
                <a:lnTo>
                  <a:pt x="10340" y="24590"/>
                </a:lnTo>
                <a:lnTo>
                  <a:pt x="10785" y="18377"/>
                </a:lnTo>
                <a:lnTo>
                  <a:pt x="6783" y="16492"/>
                </a:lnTo>
                <a:lnTo>
                  <a:pt x="4252" y="15300"/>
                </a:lnTo>
                <a:lnTo>
                  <a:pt x="0" y="28829"/>
                </a:lnTo>
                <a:lnTo>
                  <a:pt x="17671" y="28829"/>
                </a:lnTo>
                <a:lnTo>
                  <a:pt x="17671" y="26390"/>
                </a:lnTo>
                <a:lnTo>
                  <a:pt x="24292" y="28499"/>
                </a:lnTo>
                <a:lnTo>
                  <a:pt x="35016" y="21513"/>
                </a:lnTo>
                <a:lnTo>
                  <a:pt x="41549" y="15241"/>
                </a:lnTo>
                <a:lnTo>
                  <a:pt x="46006" y="8419"/>
                </a:lnTo>
                <a:lnTo>
                  <a:pt x="48387" y="1045"/>
                </a:lnTo>
                <a:lnTo>
                  <a:pt x="45338" y="0"/>
                </a:lnTo>
                <a:lnTo>
                  <a:pt x="41796" y="5864"/>
                </a:lnTo>
                <a:lnTo>
                  <a:pt x="37934" y="10393"/>
                </a:lnTo>
                <a:lnTo>
                  <a:pt x="33752" y="13587"/>
                </a:lnTo>
                <a:lnTo>
                  <a:pt x="29571" y="16780"/>
                </a:lnTo>
                <a:lnTo>
                  <a:pt x="24433" y="18377"/>
                </a:lnTo>
                <a:lnTo>
                  <a:pt x="18335" y="18377"/>
                </a:lnTo>
                <a:lnTo>
                  <a:pt x="13258" y="25809"/>
                </a:lnTo>
                <a:lnTo>
                  <a:pt x="10340" y="24590"/>
                </a:lnTo>
                <a:lnTo>
                  <a:pt x="7494" y="20874"/>
                </a:lnTo>
                <a:lnTo>
                  <a:pt x="6783" y="16868"/>
                </a:lnTo>
                <a:lnTo>
                  <a:pt x="7494" y="20874"/>
                </a:lnTo>
                <a:lnTo>
                  <a:pt x="8917" y="22732"/>
                </a:lnTo>
                <a:lnTo>
                  <a:pt x="7494" y="20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421321" y="5057947"/>
            <a:ext cx="7316" cy="43344"/>
          </a:xfrm>
          <a:custGeom>
            <a:avLst/>
            <a:gdLst/>
            <a:ahLst/>
            <a:cxnLst/>
            <a:rect l="l" t="t" r="r" b="b"/>
            <a:pathLst>
              <a:path w="8048" h="49123">
                <a:moveTo>
                  <a:pt x="5516" y="35594"/>
                </a:moveTo>
                <a:lnTo>
                  <a:pt x="8048" y="36786"/>
                </a:lnTo>
                <a:lnTo>
                  <a:pt x="8047" y="0"/>
                </a:lnTo>
                <a:lnTo>
                  <a:pt x="0" y="29439"/>
                </a:lnTo>
                <a:lnTo>
                  <a:pt x="1264" y="49123"/>
                </a:lnTo>
                <a:lnTo>
                  <a:pt x="5516" y="35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415095" y="5057947"/>
            <a:ext cx="5342" cy="42970"/>
          </a:xfrm>
          <a:custGeom>
            <a:avLst/>
            <a:gdLst/>
            <a:ahLst/>
            <a:cxnLst/>
            <a:rect l="l" t="t" r="r" b="b"/>
            <a:pathLst>
              <a:path w="5876" h="48699">
                <a:moveTo>
                  <a:pt x="0" y="15584"/>
                </a:moveTo>
                <a:lnTo>
                  <a:pt x="5876" y="48699"/>
                </a:lnTo>
                <a:lnTo>
                  <a:pt x="4163" y="25848"/>
                </a:lnTo>
                <a:lnTo>
                  <a:pt x="0" y="0"/>
                </a:lnTo>
                <a:lnTo>
                  <a:pt x="0" y="15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6431871" y="5092069"/>
            <a:ext cx="7268" cy="6558"/>
          </a:xfrm>
          <a:custGeom>
            <a:avLst/>
            <a:gdLst/>
            <a:ahLst/>
            <a:cxnLst/>
            <a:rect l="l" t="t" r="r" b="b"/>
            <a:pathLst>
              <a:path w="7995" h="7432">
                <a:moveTo>
                  <a:pt x="445" y="0"/>
                </a:moveTo>
                <a:lnTo>
                  <a:pt x="0" y="6213"/>
                </a:lnTo>
                <a:lnTo>
                  <a:pt x="2917" y="7432"/>
                </a:lnTo>
                <a:lnTo>
                  <a:pt x="7995" y="0"/>
                </a:lnTo>
                <a:lnTo>
                  <a:pt x="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422471" y="5099140"/>
            <a:ext cx="22084" cy="3996"/>
          </a:xfrm>
          <a:custGeom>
            <a:avLst/>
            <a:gdLst/>
            <a:ahLst/>
            <a:cxnLst/>
            <a:rect l="l" t="t" r="r" b="b"/>
            <a:pathLst>
              <a:path w="24292" h="4529">
                <a:moveTo>
                  <a:pt x="17671" y="2438"/>
                </a:moveTo>
                <a:lnTo>
                  <a:pt x="0" y="2438"/>
                </a:lnTo>
                <a:lnTo>
                  <a:pt x="11018" y="4529"/>
                </a:lnTo>
                <a:lnTo>
                  <a:pt x="11431" y="4527"/>
                </a:lnTo>
                <a:lnTo>
                  <a:pt x="24292" y="2108"/>
                </a:lnTo>
                <a:lnTo>
                  <a:pt x="17671" y="0"/>
                </a:lnTo>
                <a:lnTo>
                  <a:pt x="17671" y="2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6361247" y="4994007"/>
            <a:ext cx="61159" cy="102059"/>
          </a:xfrm>
          <a:custGeom>
            <a:avLst/>
            <a:gdLst/>
            <a:ahLst/>
            <a:cxnLst/>
            <a:rect l="l" t="t" r="r" b="b"/>
            <a:pathLst>
              <a:path w="67275" h="115667">
                <a:moveTo>
                  <a:pt x="40650" y="41371"/>
                </a:moveTo>
                <a:lnTo>
                  <a:pt x="35540" y="44855"/>
                </a:lnTo>
                <a:lnTo>
                  <a:pt x="32694" y="46830"/>
                </a:lnTo>
                <a:lnTo>
                  <a:pt x="29442" y="49907"/>
                </a:lnTo>
                <a:lnTo>
                  <a:pt x="25783" y="54088"/>
                </a:lnTo>
                <a:lnTo>
                  <a:pt x="25783" y="609"/>
                </a:lnTo>
                <a:lnTo>
                  <a:pt x="25609" y="0"/>
                </a:lnTo>
                <a:lnTo>
                  <a:pt x="17247" y="2613"/>
                </a:lnTo>
                <a:lnTo>
                  <a:pt x="15795" y="3077"/>
                </a:lnTo>
                <a:lnTo>
                  <a:pt x="13197" y="3846"/>
                </a:lnTo>
                <a:lnTo>
                  <a:pt x="9450" y="4921"/>
                </a:lnTo>
                <a:lnTo>
                  <a:pt x="5705" y="5995"/>
                </a:lnTo>
                <a:lnTo>
                  <a:pt x="2555" y="6909"/>
                </a:lnTo>
                <a:lnTo>
                  <a:pt x="0" y="7664"/>
                </a:lnTo>
                <a:lnTo>
                  <a:pt x="2047" y="10495"/>
                </a:lnTo>
                <a:lnTo>
                  <a:pt x="3919" y="10364"/>
                </a:lnTo>
                <a:lnTo>
                  <a:pt x="7172" y="10364"/>
                </a:lnTo>
                <a:lnTo>
                  <a:pt x="9219" y="11134"/>
                </a:lnTo>
                <a:lnTo>
                  <a:pt x="10060" y="12672"/>
                </a:lnTo>
                <a:lnTo>
                  <a:pt x="10902" y="14211"/>
                </a:lnTo>
                <a:lnTo>
                  <a:pt x="11324" y="16606"/>
                </a:lnTo>
                <a:lnTo>
                  <a:pt x="11324" y="103473"/>
                </a:lnTo>
                <a:lnTo>
                  <a:pt x="28484" y="115667"/>
                </a:lnTo>
                <a:lnTo>
                  <a:pt x="26974" y="114041"/>
                </a:lnTo>
                <a:lnTo>
                  <a:pt x="26219" y="109976"/>
                </a:lnTo>
                <a:lnTo>
                  <a:pt x="26219" y="59546"/>
                </a:lnTo>
                <a:lnTo>
                  <a:pt x="28339" y="57427"/>
                </a:lnTo>
                <a:lnTo>
                  <a:pt x="32578" y="54175"/>
                </a:lnTo>
                <a:lnTo>
                  <a:pt x="36817" y="50923"/>
                </a:lnTo>
                <a:lnTo>
                  <a:pt x="41202" y="49297"/>
                </a:lnTo>
                <a:lnTo>
                  <a:pt x="50958" y="49297"/>
                </a:lnTo>
                <a:lnTo>
                  <a:pt x="54515" y="51039"/>
                </a:lnTo>
                <a:lnTo>
                  <a:pt x="55089" y="52100"/>
                </a:lnTo>
                <a:lnTo>
                  <a:pt x="64453" y="44088"/>
                </a:lnTo>
                <a:lnTo>
                  <a:pt x="67275" y="43184"/>
                </a:lnTo>
                <a:lnTo>
                  <a:pt x="61498" y="39629"/>
                </a:lnTo>
                <a:lnTo>
                  <a:pt x="46167" y="39629"/>
                </a:lnTo>
                <a:lnTo>
                  <a:pt x="40650" y="41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524695" y="5029897"/>
            <a:ext cx="74358" cy="72855"/>
          </a:xfrm>
          <a:custGeom>
            <a:avLst/>
            <a:gdLst/>
            <a:ahLst/>
            <a:cxnLst/>
            <a:rect l="l" t="t" r="r" b="b"/>
            <a:pathLst>
              <a:path w="81794" h="82569">
                <a:moveTo>
                  <a:pt x="39895" y="79085"/>
                </a:moveTo>
                <a:lnTo>
                  <a:pt x="40795" y="80900"/>
                </a:lnTo>
                <a:lnTo>
                  <a:pt x="42682" y="82569"/>
                </a:lnTo>
                <a:lnTo>
                  <a:pt x="44193" y="81553"/>
                </a:lnTo>
                <a:lnTo>
                  <a:pt x="45034" y="79695"/>
                </a:lnTo>
                <a:lnTo>
                  <a:pt x="70209" y="16984"/>
                </a:lnTo>
                <a:lnTo>
                  <a:pt x="72590" y="11003"/>
                </a:lnTo>
                <a:lnTo>
                  <a:pt x="74405" y="7185"/>
                </a:lnTo>
                <a:lnTo>
                  <a:pt x="75653" y="5530"/>
                </a:lnTo>
                <a:lnTo>
                  <a:pt x="76902" y="3875"/>
                </a:lnTo>
                <a:lnTo>
                  <a:pt x="78949" y="2932"/>
                </a:lnTo>
                <a:lnTo>
                  <a:pt x="81794" y="2700"/>
                </a:lnTo>
                <a:lnTo>
                  <a:pt x="81794" y="0"/>
                </a:lnTo>
                <a:lnTo>
                  <a:pt x="57056" y="0"/>
                </a:lnTo>
                <a:lnTo>
                  <a:pt x="57056" y="2700"/>
                </a:lnTo>
                <a:lnTo>
                  <a:pt x="59262" y="2874"/>
                </a:lnTo>
                <a:lnTo>
                  <a:pt x="61005" y="3222"/>
                </a:lnTo>
                <a:lnTo>
                  <a:pt x="62282" y="3745"/>
                </a:lnTo>
                <a:lnTo>
                  <a:pt x="64430" y="4732"/>
                </a:lnTo>
                <a:lnTo>
                  <a:pt x="65505" y="6358"/>
                </a:lnTo>
                <a:lnTo>
                  <a:pt x="65505" y="9726"/>
                </a:lnTo>
                <a:lnTo>
                  <a:pt x="65171" y="11322"/>
                </a:lnTo>
                <a:lnTo>
                  <a:pt x="64503" y="13413"/>
                </a:lnTo>
                <a:lnTo>
                  <a:pt x="63835" y="15503"/>
                </a:lnTo>
                <a:lnTo>
                  <a:pt x="63124" y="17506"/>
                </a:lnTo>
                <a:lnTo>
                  <a:pt x="62369" y="19423"/>
                </a:lnTo>
                <a:lnTo>
                  <a:pt x="46690" y="59314"/>
                </a:lnTo>
                <a:lnTo>
                  <a:pt x="28571" y="14284"/>
                </a:lnTo>
                <a:lnTo>
                  <a:pt x="27482" y="11424"/>
                </a:lnTo>
                <a:lnTo>
                  <a:pt x="26828" y="7926"/>
                </a:lnTo>
                <a:lnTo>
                  <a:pt x="26828" y="5951"/>
                </a:lnTo>
                <a:lnTo>
                  <a:pt x="27453" y="4674"/>
                </a:lnTo>
                <a:lnTo>
                  <a:pt x="29950" y="3512"/>
                </a:lnTo>
                <a:lnTo>
                  <a:pt x="32084" y="3048"/>
                </a:lnTo>
                <a:lnTo>
                  <a:pt x="35104" y="2700"/>
                </a:lnTo>
                <a:lnTo>
                  <a:pt x="35104" y="0"/>
                </a:lnTo>
                <a:lnTo>
                  <a:pt x="0" y="0"/>
                </a:lnTo>
                <a:lnTo>
                  <a:pt x="0" y="2700"/>
                </a:lnTo>
                <a:lnTo>
                  <a:pt x="2787" y="3048"/>
                </a:lnTo>
                <a:lnTo>
                  <a:pt x="4906" y="3745"/>
                </a:lnTo>
                <a:lnTo>
                  <a:pt x="6358" y="4790"/>
                </a:lnTo>
                <a:lnTo>
                  <a:pt x="8797" y="6648"/>
                </a:lnTo>
                <a:lnTo>
                  <a:pt x="11091" y="10161"/>
                </a:lnTo>
                <a:lnTo>
                  <a:pt x="13239" y="15329"/>
                </a:lnTo>
                <a:lnTo>
                  <a:pt x="39895" y="79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597210" y="5043115"/>
            <a:ext cx="40783" cy="59329"/>
          </a:xfrm>
          <a:custGeom>
            <a:avLst/>
            <a:gdLst/>
            <a:ahLst/>
            <a:cxnLst/>
            <a:rect l="l" t="t" r="r" b="b"/>
            <a:pathLst>
              <a:path w="44861" h="67240">
                <a:moveTo>
                  <a:pt x="0" y="48600"/>
                </a:moveTo>
                <a:lnTo>
                  <a:pt x="0" y="54001"/>
                </a:lnTo>
                <a:lnTo>
                  <a:pt x="1829" y="58457"/>
                </a:lnTo>
                <a:lnTo>
                  <a:pt x="5488" y="61970"/>
                </a:lnTo>
                <a:lnTo>
                  <a:pt x="9146" y="65483"/>
                </a:lnTo>
                <a:lnTo>
                  <a:pt x="13472" y="67240"/>
                </a:lnTo>
                <a:lnTo>
                  <a:pt x="18467" y="67240"/>
                </a:lnTo>
                <a:lnTo>
                  <a:pt x="17247" y="51765"/>
                </a:lnTo>
                <a:lnTo>
                  <a:pt x="15505" y="47875"/>
                </a:lnTo>
                <a:lnTo>
                  <a:pt x="15505" y="36029"/>
                </a:lnTo>
                <a:lnTo>
                  <a:pt x="19686" y="30165"/>
                </a:lnTo>
                <a:lnTo>
                  <a:pt x="28049" y="24997"/>
                </a:lnTo>
                <a:lnTo>
                  <a:pt x="32404" y="22326"/>
                </a:lnTo>
                <a:lnTo>
                  <a:pt x="37921" y="19887"/>
                </a:lnTo>
                <a:lnTo>
                  <a:pt x="44599" y="17680"/>
                </a:lnTo>
                <a:lnTo>
                  <a:pt x="44599" y="48600"/>
                </a:lnTo>
                <a:lnTo>
                  <a:pt x="42842" y="51330"/>
                </a:lnTo>
                <a:lnTo>
                  <a:pt x="39329" y="53478"/>
                </a:lnTo>
                <a:lnTo>
                  <a:pt x="35816" y="55627"/>
                </a:lnTo>
                <a:lnTo>
                  <a:pt x="32142" y="56701"/>
                </a:lnTo>
                <a:lnTo>
                  <a:pt x="33536" y="62536"/>
                </a:lnTo>
                <a:lnTo>
                  <a:pt x="36672" y="60678"/>
                </a:lnTo>
                <a:lnTo>
                  <a:pt x="40447" y="57833"/>
                </a:lnTo>
                <a:lnTo>
                  <a:pt x="44861" y="54001"/>
                </a:lnTo>
                <a:lnTo>
                  <a:pt x="44599" y="0"/>
                </a:lnTo>
                <a:lnTo>
                  <a:pt x="44599" y="13325"/>
                </a:lnTo>
                <a:lnTo>
                  <a:pt x="32674" y="17958"/>
                </a:lnTo>
                <a:lnTo>
                  <a:pt x="20551" y="23234"/>
                </a:lnTo>
                <a:lnTo>
                  <a:pt x="12630" y="27523"/>
                </a:lnTo>
                <a:lnTo>
                  <a:pt x="4210" y="33155"/>
                </a:lnTo>
                <a:lnTo>
                  <a:pt x="0" y="40181"/>
                </a:lnTo>
                <a:lnTo>
                  <a:pt x="0" y="4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640645" y="5096258"/>
            <a:ext cx="13713" cy="5956"/>
          </a:xfrm>
          <a:custGeom>
            <a:avLst/>
            <a:gdLst/>
            <a:ahLst/>
            <a:cxnLst/>
            <a:rect l="l" t="t" r="r" b="b"/>
            <a:pathLst>
              <a:path w="15084" h="6750">
                <a:moveTo>
                  <a:pt x="15084" y="5705"/>
                </a:moveTo>
                <a:lnTo>
                  <a:pt x="2798" y="0"/>
                </a:lnTo>
                <a:lnTo>
                  <a:pt x="881" y="1654"/>
                </a:lnTo>
                <a:lnTo>
                  <a:pt x="0" y="2917"/>
                </a:lnTo>
                <a:lnTo>
                  <a:pt x="1770" y="5472"/>
                </a:lnTo>
                <a:lnTo>
                  <a:pt x="2291" y="5705"/>
                </a:lnTo>
                <a:lnTo>
                  <a:pt x="4631" y="6750"/>
                </a:lnTo>
                <a:lnTo>
                  <a:pt x="11947" y="6750"/>
                </a:lnTo>
                <a:lnTo>
                  <a:pt x="15084" y="5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645803" y="4993392"/>
            <a:ext cx="25736" cy="107899"/>
          </a:xfrm>
          <a:custGeom>
            <a:avLst/>
            <a:gdLst/>
            <a:ahLst/>
            <a:cxnLst/>
            <a:rect l="l" t="t" r="r" b="b"/>
            <a:pathLst>
              <a:path w="28310" h="122286">
                <a:moveTo>
                  <a:pt x="5607" y="106492"/>
                </a:moveTo>
                <a:lnTo>
                  <a:pt x="0" y="106870"/>
                </a:lnTo>
                <a:lnTo>
                  <a:pt x="9411" y="122286"/>
                </a:lnTo>
                <a:lnTo>
                  <a:pt x="7059" y="112357"/>
                </a:lnTo>
                <a:lnTo>
                  <a:pt x="8627" y="113489"/>
                </a:lnTo>
                <a:lnTo>
                  <a:pt x="9411" y="122286"/>
                </a:lnTo>
                <a:lnTo>
                  <a:pt x="28310" y="122286"/>
                </a:lnTo>
                <a:lnTo>
                  <a:pt x="28310" y="119847"/>
                </a:lnTo>
                <a:lnTo>
                  <a:pt x="22850" y="119441"/>
                </a:lnTo>
                <a:lnTo>
                  <a:pt x="19250" y="118497"/>
                </a:lnTo>
                <a:lnTo>
                  <a:pt x="16990" y="116712"/>
                </a:lnTo>
                <a:lnTo>
                  <a:pt x="18848" y="109918"/>
                </a:lnTo>
                <a:lnTo>
                  <a:pt x="16699" y="111486"/>
                </a:lnTo>
                <a:lnTo>
                  <a:pt x="15766" y="115536"/>
                </a:lnTo>
                <a:lnTo>
                  <a:pt x="14986" y="118570"/>
                </a:lnTo>
                <a:lnTo>
                  <a:pt x="14976" y="112573"/>
                </a:lnTo>
                <a:lnTo>
                  <a:pt x="14895" y="112270"/>
                </a:lnTo>
                <a:lnTo>
                  <a:pt x="13447" y="113286"/>
                </a:lnTo>
                <a:lnTo>
                  <a:pt x="12837" y="120022"/>
                </a:lnTo>
                <a:lnTo>
                  <a:pt x="9585" y="122228"/>
                </a:lnTo>
                <a:lnTo>
                  <a:pt x="11008" y="113489"/>
                </a:lnTo>
                <a:lnTo>
                  <a:pt x="14023" y="0"/>
                </a:lnTo>
                <a:lnTo>
                  <a:pt x="9498" y="1417"/>
                </a:lnTo>
                <a:lnTo>
                  <a:pt x="6304" y="110092"/>
                </a:lnTo>
                <a:lnTo>
                  <a:pt x="5840" y="108815"/>
                </a:lnTo>
                <a:lnTo>
                  <a:pt x="5607" y="103124"/>
                </a:lnTo>
                <a:lnTo>
                  <a:pt x="5607" y="106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654518" y="4993392"/>
            <a:ext cx="4826" cy="107848"/>
          </a:xfrm>
          <a:custGeom>
            <a:avLst/>
            <a:gdLst/>
            <a:ahLst/>
            <a:cxnLst/>
            <a:rect l="l" t="t" r="r" b="b"/>
            <a:pathLst>
              <a:path w="5309" h="122228">
                <a:moveTo>
                  <a:pt x="0" y="122228"/>
                </a:moveTo>
                <a:lnTo>
                  <a:pt x="3252" y="120022"/>
                </a:lnTo>
                <a:lnTo>
                  <a:pt x="3861" y="113286"/>
                </a:lnTo>
                <a:lnTo>
                  <a:pt x="5309" y="112270"/>
                </a:lnTo>
                <a:lnTo>
                  <a:pt x="5309" y="1625"/>
                </a:lnTo>
                <a:lnTo>
                  <a:pt x="4437" y="0"/>
                </a:lnTo>
                <a:lnTo>
                  <a:pt x="1422" y="113489"/>
                </a:lnTo>
                <a:lnTo>
                  <a:pt x="0" y="122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600219" y="4994643"/>
            <a:ext cx="54218" cy="106649"/>
          </a:xfrm>
          <a:custGeom>
            <a:avLst/>
            <a:gdLst/>
            <a:ahLst/>
            <a:cxnLst/>
            <a:rect l="l" t="t" r="r" b="b"/>
            <a:pathLst>
              <a:path w="59640" h="120869">
                <a:moveTo>
                  <a:pt x="46861" y="3858"/>
                </a:moveTo>
                <a:lnTo>
                  <a:pt x="35855" y="6943"/>
                </a:lnTo>
                <a:lnTo>
                  <a:pt x="35855" y="9818"/>
                </a:lnTo>
                <a:lnTo>
                  <a:pt x="38512" y="9208"/>
                </a:lnTo>
                <a:lnTo>
                  <a:pt x="40428" y="8859"/>
                </a:lnTo>
                <a:lnTo>
                  <a:pt x="42127" y="8772"/>
                </a:lnTo>
                <a:lnTo>
                  <a:pt x="45669" y="8772"/>
                </a:lnTo>
                <a:lnTo>
                  <a:pt x="48021" y="9992"/>
                </a:lnTo>
                <a:lnTo>
                  <a:pt x="49182" y="12430"/>
                </a:lnTo>
                <a:lnTo>
                  <a:pt x="49822" y="13882"/>
                </a:lnTo>
                <a:lnTo>
                  <a:pt x="50141" y="16524"/>
                </a:lnTo>
                <a:lnTo>
                  <a:pt x="52525" y="49273"/>
                </a:lnTo>
                <a:lnTo>
                  <a:pt x="50141" y="47026"/>
                </a:lnTo>
                <a:lnTo>
                  <a:pt x="50141" y="110271"/>
                </a:lnTo>
                <a:lnTo>
                  <a:pt x="49182" y="113509"/>
                </a:lnTo>
                <a:lnTo>
                  <a:pt x="50141" y="47026"/>
                </a:lnTo>
                <a:lnTo>
                  <a:pt x="43792" y="41042"/>
                </a:lnTo>
                <a:lnTo>
                  <a:pt x="29616" y="38299"/>
                </a:lnTo>
                <a:lnTo>
                  <a:pt x="19918" y="38299"/>
                </a:lnTo>
                <a:lnTo>
                  <a:pt x="12557" y="40520"/>
                </a:lnTo>
                <a:lnTo>
                  <a:pt x="7534" y="44962"/>
                </a:lnTo>
                <a:lnTo>
                  <a:pt x="2511" y="49404"/>
                </a:lnTo>
                <a:lnTo>
                  <a:pt x="0" y="53657"/>
                </a:lnTo>
                <a:lnTo>
                  <a:pt x="0" y="59812"/>
                </a:lnTo>
                <a:lnTo>
                  <a:pt x="696" y="61714"/>
                </a:lnTo>
                <a:lnTo>
                  <a:pt x="2090" y="63427"/>
                </a:lnTo>
                <a:lnTo>
                  <a:pt x="3483" y="65140"/>
                </a:lnTo>
                <a:lnTo>
                  <a:pt x="5487" y="65996"/>
                </a:lnTo>
                <a:lnTo>
                  <a:pt x="9785" y="65996"/>
                </a:lnTo>
                <a:lnTo>
                  <a:pt x="12456" y="64864"/>
                </a:lnTo>
                <a:lnTo>
                  <a:pt x="14604" y="63587"/>
                </a:lnTo>
                <a:lnTo>
                  <a:pt x="15679" y="61322"/>
                </a:lnTo>
                <a:lnTo>
                  <a:pt x="15679" y="58070"/>
                </a:lnTo>
                <a:lnTo>
                  <a:pt x="15534" y="56546"/>
                </a:lnTo>
                <a:lnTo>
                  <a:pt x="15244" y="54891"/>
                </a:lnTo>
                <a:lnTo>
                  <a:pt x="14953" y="53236"/>
                </a:lnTo>
                <a:lnTo>
                  <a:pt x="14808" y="51364"/>
                </a:lnTo>
                <a:lnTo>
                  <a:pt x="14808" y="48635"/>
                </a:lnTo>
                <a:lnTo>
                  <a:pt x="16144" y="46486"/>
                </a:lnTo>
                <a:lnTo>
                  <a:pt x="18815" y="44918"/>
                </a:lnTo>
                <a:lnTo>
                  <a:pt x="21486" y="43409"/>
                </a:lnTo>
                <a:lnTo>
                  <a:pt x="24303" y="42654"/>
                </a:lnTo>
                <a:lnTo>
                  <a:pt x="33478" y="42654"/>
                </a:lnTo>
                <a:lnTo>
                  <a:pt x="37572" y="44599"/>
                </a:lnTo>
                <a:lnTo>
                  <a:pt x="39547" y="48489"/>
                </a:lnTo>
                <a:lnTo>
                  <a:pt x="40708" y="50812"/>
                </a:lnTo>
                <a:lnTo>
                  <a:pt x="41289" y="54935"/>
                </a:lnTo>
                <a:lnTo>
                  <a:pt x="41550" y="108936"/>
                </a:lnTo>
                <a:lnTo>
                  <a:pt x="41725" y="112478"/>
                </a:lnTo>
                <a:lnTo>
                  <a:pt x="42697" y="115526"/>
                </a:lnTo>
                <a:lnTo>
                  <a:pt x="43893" y="117252"/>
                </a:lnTo>
                <a:lnTo>
                  <a:pt x="41691" y="117907"/>
                </a:lnTo>
                <a:lnTo>
                  <a:pt x="36290" y="118430"/>
                </a:lnTo>
                <a:lnTo>
                  <a:pt x="36290" y="120869"/>
                </a:lnTo>
                <a:lnTo>
                  <a:pt x="46760" y="120869"/>
                </a:lnTo>
                <a:lnTo>
                  <a:pt x="46239" y="120636"/>
                </a:lnTo>
                <a:lnTo>
                  <a:pt x="44468" y="118081"/>
                </a:lnTo>
                <a:lnTo>
                  <a:pt x="45350" y="116818"/>
                </a:lnTo>
                <a:lnTo>
                  <a:pt x="47267" y="115163"/>
                </a:lnTo>
                <a:lnTo>
                  <a:pt x="59553" y="120869"/>
                </a:lnTo>
                <a:lnTo>
                  <a:pt x="50141" y="105452"/>
                </a:lnTo>
                <a:lnTo>
                  <a:pt x="55749" y="105075"/>
                </a:lnTo>
                <a:lnTo>
                  <a:pt x="54674" y="53280"/>
                </a:lnTo>
                <a:lnTo>
                  <a:pt x="55749" y="59115"/>
                </a:lnTo>
                <a:lnTo>
                  <a:pt x="55749" y="66780"/>
                </a:lnTo>
                <a:lnTo>
                  <a:pt x="55749" y="59115"/>
                </a:lnTo>
                <a:lnTo>
                  <a:pt x="54674" y="53280"/>
                </a:lnTo>
                <a:lnTo>
                  <a:pt x="55749" y="105075"/>
                </a:lnTo>
                <a:lnTo>
                  <a:pt x="55749" y="101707"/>
                </a:lnTo>
                <a:lnTo>
                  <a:pt x="55982" y="107397"/>
                </a:lnTo>
                <a:lnTo>
                  <a:pt x="56446" y="108675"/>
                </a:lnTo>
                <a:lnTo>
                  <a:pt x="59640" y="0"/>
                </a:lnTo>
                <a:lnTo>
                  <a:pt x="46861" y="3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659418" y="5091763"/>
            <a:ext cx="1566" cy="6250"/>
          </a:xfrm>
          <a:custGeom>
            <a:avLst/>
            <a:gdLst/>
            <a:ahLst/>
            <a:cxnLst/>
            <a:rect l="l" t="t" r="r" b="b"/>
            <a:pathLst>
              <a:path w="1723" h="7083">
                <a:moveTo>
                  <a:pt x="790" y="4050"/>
                </a:moveTo>
                <a:lnTo>
                  <a:pt x="1723" y="0"/>
                </a:lnTo>
                <a:lnTo>
                  <a:pt x="213" y="987"/>
                </a:lnTo>
                <a:lnTo>
                  <a:pt x="0" y="1087"/>
                </a:lnTo>
                <a:lnTo>
                  <a:pt x="10" y="7083"/>
                </a:lnTo>
                <a:lnTo>
                  <a:pt x="790" y="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6661248" y="5096302"/>
            <a:ext cx="2055" cy="1646"/>
          </a:xfrm>
          <a:custGeom>
            <a:avLst/>
            <a:gdLst/>
            <a:ahLst/>
            <a:cxnLst/>
            <a:rect l="l" t="t" r="r" b="b"/>
            <a:pathLst>
              <a:path w="2260" h="1865">
                <a:moveTo>
                  <a:pt x="65" y="0"/>
                </a:moveTo>
                <a:lnTo>
                  <a:pt x="2260" y="1865"/>
                </a:lnTo>
                <a:lnTo>
                  <a:pt x="518" y="384"/>
                </a:lnTo>
                <a:lnTo>
                  <a:pt x="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645803" y="5009223"/>
            <a:ext cx="2167" cy="28896"/>
          </a:xfrm>
          <a:custGeom>
            <a:avLst/>
            <a:gdLst/>
            <a:ahLst/>
            <a:cxnLst/>
            <a:rect l="l" t="t" r="r" b="b"/>
            <a:pathLst>
              <a:path w="2384" h="32749">
                <a:moveTo>
                  <a:pt x="0" y="3832"/>
                </a:moveTo>
                <a:lnTo>
                  <a:pt x="0" y="30502"/>
                </a:lnTo>
                <a:lnTo>
                  <a:pt x="2384" y="32749"/>
                </a:lnTo>
                <a:lnTo>
                  <a:pt x="0" y="0"/>
                </a:lnTo>
                <a:lnTo>
                  <a:pt x="0" y="3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6612890" y="5088790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8" y="4122"/>
                </a:moveTo>
                <a:lnTo>
                  <a:pt x="3483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4" y="4935"/>
                </a:lnTo>
                <a:lnTo>
                  <a:pt x="5748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6778525" y="5087715"/>
            <a:ext cx="10136" cy="10400"/>
          </a:xfrm>
          <a:custGeom>
            <a:avLst/>
            <a:gdLst/>
            <a:ahLst/>
            <a:cxnLst/>
            <a:rect l="l" t="t" r="r" b="b"/>
            <a:pathLst>
              <a:path w="11150" h="11787">
                <a:moveTo>
                  <a:pt x="4094" y="10553"/>
                </a:moveTo>
                <a:lnTo>
                  <a:pt x="5603" y="10118"/>
                </a:lnTo>
                <a:lnTo>
                  <a:pt x="7955" y="9464"/>
                </a:lnTo>
                <a:lnTo>
                  <a:pt x="11150" y="8593"/>
                </a:lnTo>
                <a:lnTo>
                  <a:pt x="11150" y="6155"/>
                </a:lnTo>
                <a:lnTo>
                  <a:pt x="6562" y="6329"/>
                </a:lnTo>
                <a:lnTo>
                  <a:pt x="3557" y="5675"/>
                </a:lnTo>
                <a:lnTo>
                  <a:pt x="711" y="2714"/>
                </a:lnTo>
                <a:lnTo>
                  <a:pt x="0" y="0"/>
                </a:lnTo>
                <a:lnTo>
                  <a:pt x="57" y="11787"/>
                </a:lnTo>
                <a:lnTo>
                  <a:pt x="2583" y="10989"/>
                </a:lnTo>
                <a:lnTo>
                  <a:pt x="4094" y="10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6712401" y="5030126"/>
            <a:ext cx="66175" cy="72625"/>
          </a:xfrm>
          <a:custGeom>
            <a:avLst/>
            <a:gdLst/>
            <a:ahLst/>
            <a:cxnLst/>
            <a:rect l="l" t="t" r="r" b="b"/>
            <a:pathLst>
              <a:path w="72793" h="82308">
                <a:moveTo>
                  <a:pt x="27700" y="65237"/>
                </a:moveTo>
                <a:lnTo>
                  <a:pt x="26597" y="62856"/>
                </a:lnTo>
                <a:lnTo>
                  <a:pt x="26046" y="59691"/>
                </a:lnTo>
                <a:lnTo>
                  <a:pt x="26046" y="0"/>
                </a:lnTo>
                <a:lnTo>
                  <a:pt x="0" y="0"/>
                </a:lnTo>
                <a:lnTo>
                  <a:pt x="0" y="2438"/>
                </a:lnTo>
                <a:lnTo>
                  <a:pt x="4181" y="2845"/>
                </a:lnTo>
                <a:lnTo>
                  <a:pt x="6910" y="3542"/>
                </a:lnTo>
                <a:lnTo>
                  <a:pt x="8188" y="4529"/>
                </a:lnTo>
                <a:lnTo>
                  <a:pt x="10162" y="6097"/>
                </a:lnTo>
                <a:lnTo>
                  <a:pt x="11150" y="9203"/>
                </a:lnTo>
                <a:lnTo>
                  <a:pt x="11150" y="67414"/>
                </a:lnTo>
                <a:lnTo>
                  <a:pt x="13415" y="73366"/>
                </a:lnTo>
                <a:lnTo>
                  <a:pt x="17944" y="76908"/>
                </a:lnTo>
                <a:lnTo>
                  <a:pt x="22416" y="80508"/>
                </a:lnTo>
                <a:lnTo>
                  <a:pt x="27178" y="82308"/>
                </a:lnTo>
                <a:lnTo>
                  <a:pt x="37747" y="82308"/>
                </a:lnTo>
                <a:lnTo>
                  <a:pt x="42974" y="80566"/>
                </a:lnTo>
                <a:lnTo>
                  <a:pt x="47910" y="77082"/>
                </a:lnTo>
                <a:lnTo>
                  <a:pt x="51161" y="74817"/>
                </a:lnTo>
                <a:lnTo>
                  <a:pt x="54762" y="71333"/>
                </a:lnTo>
                <a:lnTo>
                  <a:pt x="58711" y="66630"/>
                </a:lnTo>
                <a:lnTo>
                  <a:pt x="58711" y="80653"/>
                </a:lnTo>
                <a:lnTo>
                  <a:pt x="59321" y="81959"/>
                </a:lnTo>
                <a:lnTo>
                  <a:pt x="64432" y="79985"/>
                </a:lnTo>
                <a:lnTo>
                  <a:pt x="67741" y="78737"/>
                </a:lnTo>
                <a:lnTo>
                  <a:pt x="69252" y="78214"/>
                </a:lnTo>
                <a:lnTo>
                  <a:pt x="72793" y="77053"/>
                </a:lnTo>
                <a:lnTo>
                  <a:pt x="72736" y="0"/>
                </a:lnTo>
                <a:lnTo>
                  <a:pt x="44600" y="0"/>
                </a:lnTo>
                <a:lnTo>
                  <a:pt x="44600" y="2874"/>
                </a:lnTo>
                <a:lnTo>
                  <a:pt x="49826" y="3164"/>
                </a:lnTo>
                <a:lnTo>
                  <a:pt x="53311" y="4006"/>
                </a:lnTo>
                <a:lnTo>
                  <a:pt x="55052" y="5400"/>
                </a:lnTo>
                <a:lnTo>
                  <a:pt x="56795" y="6793"/>
                </a:lnTo>
                <a:lnTo>
                  <a:pt x="57666" y="9725"/>
                </a:lnTo>
                <a:lnTo>
                  <a:pt x="57666" y="61927"/>
                </a:lnTo>
                <a:lnTo>
                  <a:pt x="55459" y="64482"/>
                </a:lnTo>
                <a:lnTo>
                  <a:pt x="53281" y="66485"/>
                </a:lnTo>
                <a:lnTo>
                  <a:pt x="51132" y="67937"/>
                </a:lnTo>
                <a:lnTo>
                  <a:pt x="47358" y="70550"/>
                </a:lnTo>
                <a:lnTo>
                  <a:pt x="43496" y="71856"/>
                </a:lnTo>
                <a:lnTo>
                  <a:pt x="33798" y="71856"/>
                </a:lnTo>
                <a:lnTo>
                  <a:pt x="29849" y="69649"/>
                </a:lnTo>
                <a:lnTo>
                  <a:pt x="2770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797560" y="5029453"/>
            <a:ext cx="15680" cy="15889"/>
          </a:xfrm>
          <a:custGeom>
            <a:avLst/>
            <a:gdLst/>
            <a:ahLst/>
            <a:cxnLst/>
            <a:rect l="l" t="t" r="r" b="b"/>
            <a:pathLst>
              <a:path w="17248" h="18008">
                <a:moveTo>
                  <a:pt x="0" y="18008"/>
                </a:moveTo>
                <a:lnTo>
                  <a:pt x="1858" y="14873"/>
                </a:lnTo>
                <a:lnTo>
                  <a:pt x="5342" y="9008"/>
                </a:lnTo>
                <a:lnTo>
                  <a:pt x="10395" y="6075"/>
                </a:lnTo>
                <a:lnTo>
                  <a:pt x="17248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908165" y="5029204"/>
            <a:ext cx="72062" cy="72634"/>
          </a:xfrm>
          <a:custGeom>
            <a:avLst/>
            <a:gdLst/>
            <a:ahLst/>
            <a:cxnLst/>
            <a:rect l="l" t="t" r="r" b="b"/>
            <a:pathLst>
              <a:path w="79268" h="82318">
                <a:moveTo>
                  <a:pt x="68293" y="71595"/>
                </a:moveTo>
                <a:lnTo>
                  <a:pt x="72385" y="66071"/>
                </a:lnTo>
                <a:lnTo>
                  <a:pt x="77547" y="54475"/>
                </a:lnTo>
                <a:lnTo>
                  <a:pt x="79268" y="41459"/>
                </a:lnTo>
                <a:lnTo>
                  <a:pt x="78764" y="33852"/>
                </a:lnTo>
                <a:lnTo>
                  <a:pt x="75117" y="21422"/>
                </a:lnTo>
                <a:lnTo>
                  <a:pt x="67945" y="11323"/>
                </a:lnTo>
                <a:lnTo>
                  <a:pt x="63836" y="7734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9" y="11976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5"/>
                </a:lnTo>
                <a:lnTo>
                  <a:pt x="606" y="49447"/>
                </a:lnTo>
                <a:lnTo>
                  <a:pt x="4373" y="61715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1"/>
                </a:lnTo>
                <a:lnTo>
                  <a:pt x="21399" y="62049"/>
                </a:lnTo>
                <a:lnTo>
                  <a:pt x="17567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19"/>
                </a:lnTo>
                <a:lnTo>
                  <a:pt x="25000" y="9755"/>
                </a:lnTo>
                <a:lnTo>
                  <a:pt x="28368" y="6735"/>
                </a:lnTo>
                <a:lnTo>
                  <a:pt x="32346" y="5226"/>
                </a:lnTo>
                <a:lnTo>
                  <a:pt x="45413" y="5226"/>
                </a:lnTo>
                <a:lnTo>
                  <a:pt x="51887" y="9668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6" y="34158"/>
                </a:lnTo>
                <a:lnTo>
                  <a:pt x="63067" y="46946"/>
                </a:lnTo>
                <a:lnTo>
                  <a:pt x="63067" y="56643"/>
                </a:lnTo>
                <a:lnTo>
                  <a:pt x="61309" y="64482"/>
                </a:lnTo>
                <a:lnTo>
                  <a:pt x="57797" y="70463"/>
                </a:lnTo>
                <a:lnTo>
                  <a:pt x="54283" y="76443"/>
                </a:lnTo>
                <a:lnTo>
                  <a:pt x="58272" y="79907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6929348" y="5087459"/>
            <a:ext cx="31791" cy="16215"/>
          </a:xfrm>
          <a:custGeom>
            <a:avLst/>
            <a:gdLst/>
            <a:ahLst/>
            <a:cxnLst/>
            <a:rect l="l" t="t" r="r" b="b"/>
            <a:pathLst>
              <a:path w="34970" h="18377">
                <a:moveTo>
                  <a:pt x="11164" y="13413"/>
                </a:moveTo>
                <a:lnTo>
                  <a:pt x="4675" y="8942"/>
                </a:lnTo>
                <a:lnTo>
                  <a:pt x="0" y="0"/>
                </a:lnTo>
                <a:lnTo>
                  <a:pt x="3699" y="16297"/>
                </a:lnTo>
                <a:lnTo>
                  <a:pt x="16594" y="18377"/>
                </a:lnTo>
                <a:lnTo>
                  <a:pt x="22807" y="17941"/>
                </a:lnTo>
                <a:lnTo>
                  <a:pt x="34970" y="13886"/>
                </a:lnTo>
                <a:lnTo>
                  <a:pt x="30982" y="10422"/>
                </a:lnTo>
                <a:lnTo>
                  <a:pt x="25973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6783648" y="5029205"/>
            <a:ext cx="65095" cy="73931"/>
          </a:xfrm>
          <a:custGeom>
            <a:avLst/>
            <a:gdLst/>
            <a:ahLst/>
            <a:cxnLst/>
            <a:rect l="l" t="t" r="r" b="b"/>
            <a:pathLst>
              <a:path w="71604" h="83789">
                <a:moveTo>
                  <a:pt x="34234" y="83789"/>
                </a:moveTo>
                <a:lnTo>
                  <a:pt x="47508" y="81368"/>
                </a:lnTo>
                <a:lnTo>
                  <a:pt x="58232" y="74382"/>
                </a:lnTo>
                <a:lnTo>
                  <a:pt x="64766" y="68111"/>
                </a:lnTo>
                <a:lnTo>
                  <a:pt x="69222" y="61288"/>
                </a:lnTo>
                <a:lnTo>
                  <a:pt x="71604" y="53914"/>
                </a:lnTo>
                <a:lnTo>
                  <a:pt x="68555" y="52869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50"/>
                </a:lnTo>
                <a:lnTo>
                  <a:pt x="47649" y="71246"/>
                </a:lnTo>
                <a:lnTo>
                  <a:pt x="34002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7" y="58423"/>
                </a:lnTo>
                <a:lnTo>
                  <a:pt x="14779" y="47361"/>
                </a:lnTo>
                <a:lnTo>
                  <a:pt x="12805" y="32575"/>
                </a:lnTo>
                <a:lnTo>
                  <a:pt x="68119" y="32575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30" y="2830"/>
                </a:lnTo>
                <a:lnTo>
                  <a:pt x="45558" y="0"/>
                </a:lnTo>
                <a:lnTo>
                  <a:pt x="37370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6" y="6358"/>
                </a:lnTo>
                <a:lnTo>
                  <a:pt x="43758" y="8913"/>
                </a:lnTo>
                <a:lnTo>
                  <a:pt x="46603" y="14023"/>
                </a:lnTo>
                <a:lnTo>
                  <a:pt x="48171" y="16868"/>
                </a:lnTo>
                <a:lnTo>
                  <a:pt x="49275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7" y="22239"/>
                </a:lnTo>
                <a:lnTo>
                  <a:pt x="15302" y="18290"/>
                </a:lnTo>
                <a:lnTo>
                  <a:pt x="20323" y="4197"/>
                </a:lnTo>
                <a:lnTo>
                  <a:pt x="10366" y="12716"/>
                </a:lnTo>
                <a:lnTo>
                  <a:pt x="6551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7" y="60218"/>
                </a:lnTo>
                <a:lnTo>
                  <a:pt x="8929" y="71421"/>
                </a:lnTo>
                <a:lnTo>
                  <a:pt x="10754" y="73730"/>
                </a:lnTo>
                <a:lnTo>
                  <a:pt x="20980" y="81274"/>
                </a:lnTo>
                <a:lnTo>
                  <a:pt x="34234" y="83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6976721" y="4993853"/>
            <a:ext cx="58916" cy="107439"/>
          </a:xfrm>
          <a:custGeom>
            <a:avLst/>
            <a:gdLst/>
            <a:ahLst/>
            <a:cxnLst/>
            <a:rect l="l" t="t" r="r" b="b"/>
            <a:pathLst>
              <a:path w="64808" h="121764">
                <a:moveTo>
                  <a:pt x="29703" y="17042"/>
                </a:moveTo>
                <a:lnTo>
                  <a:pt x="30139" y="13993"/>
                </a:lnTo>
                <a:lnTo>
                  <a:pt x="32578" y="7316"/>
                </a:lnTo>
                <a:lnTo>
                  <a:pt x="35569" y="5138"/>
                </a:lnTo>
                <a:lnTo>
                  <a:pt x="41957" y="5138"/>
                </a:lnTo>
                <a:lnTo>
                  <a:pt x="43495" y="5559"/>
                </a:lnTo>
                <a:lnTo>
                  <a:pt x="45703" y="7243"/>
                </a:lnTo>
                <a:lnTo>
                  <a:pt x="47473" y="9493"/>
                </a:lnTo>
                <a:lnTo>
                  <a:pt x="48955" y="11758"/>
                </a:lnTo>
                <a:lnTo>
                  <a:pt x="50639" y="14313"/>
                </a:lnTo>
                <a:lnTo>
                  <a:pt x="52091" y="16098"/>
                </a:lnTo>
                <a:lnTo>
                  <a:pt x="55982" y="18638"/>
                </a:lnTo>
                <a:lnTo>
                  <a:pt x="59640" y="18638"/>
                </a:lnTo>
                <a:lnTo>
                  <a:pt x="61324" y="17884"/>
                </a:lnTo>
                <a:lnTo>
                  <a:pt x="62718" y="16374"/>
                </a:lnTo>
                <a:lnTo>
                  <a:pt x="64111" y="14864"/>
                </a:lnTo>
                <a:lnTo>
                  <a:pt x="64808" y="13151"/>
                </a:lnTo>
                <a:lnTo>
                  <a:pt x="64808" y="7809"/>
                </a:lnTo>
                <a:lnTo>
                  <a:pt x="62790" y="5080"/>
                </a:lnTo>
                <a:lnTo>
                  <a:pt x="58755" y="3048"/>
                </a:lnTo>
                <a:lnTo>
                  <a:pt x="54718" y="1016"/>
                </a:lnTo>
                <a:lnTo>
                  <a:pt x="50145" y="0"/>
                </a:lnTo>
                <a:lnTo>
                  <a:pt x="45035" y="0"/>
                </a:lnTo>
                <a:lnTo>
                  <a:pt x="37740" y="759"/>
                </a:lnTo>
                <a:lnTo>
                  <a:pt x="26388" y="6599"/>
                </a:lnTo>
                <a:lnTo>
                  <a:pt x="18815" y="18203"/>
                </a:lnTo>
                <a:lnTo>
                  <a:pt x="16317" y="24532"/>
                </a:lnTo>
                <a:lnTo>
                  <a:pt x="15069" y="32284"/>
                </a:lnTo>
                <a:lnTo>
                  <a:pt x="15069" y="41458"/>
                </a:lnTo>
                <a:lnTo>
                  <a:pt x="173" y="41458"/>
                </a:lnTo>
                <a:lnTo>
                  <a:pt x="173" y="47294"/>
                </a:lnTo>
                <a:lnTo>
                  <a:pt x="15069" y="47294"/>
                </a:lnTo>
                <a:lnTo>
                  <a:pt x="15069" y="109657"/>
                </a:lnTo>
                <a:lnTo>
                  <a:pt x="14097" y="113881"/>
                </a:lnTo>
                <a:lnTo>
                  <a:pt x="12151" y="115884"/>
                </a:lnTo>
                <a:lnTo>
                  <a:pt x="10206" y="117888"/>
                </a:lnTo>
                <a:lnTo>
                  <a:pt x="6155" y="119034"/>
                </a:lnTo>
                <a:lnTo>
                  <a:pt x="0" y="119325"/>
                </a:lnTo>
                <a:lnTo>
                  <a:pt x="0" y="121764"/>
                </a:lnTo>
                <a:lnTo>
                  <a:pt x="46428" y="121764"/>
                </a:lnTo>
                <a:lnTo>
                  <a:pt x="46428" y="119325"/>
                </a:lnTo>
                <a:lnTo>
                  <a:pt x="38937" y="118802"/>
                </a:lnTo>
                <a:lnTo>
                  <a:pt x="34306" y="117626"/>
                </a:lnTo>
                <a:lnTo>
                  <a:pt x="32535" y="115797"/>
                </a:lnTo>
                <a:lnTo>
                  <a:pt x="30764" y="113968"/>
                </a:lnTo>
                <a:lnTo>
                  <a:pt x="29878" y="109773"/>
                </a:lnTo>
                <a:lnTo>
                  <a:pt x="29878" y="47294"/>
                </a:lnTo>
                <a:lnTo>
                  <a:pt x="51568" y="47294"/>
                </a:lnTo>
                <a:lnTo>
                  <a:pt x="51568" y="41458"/>
                </a:lnTo>
                <a:lnTo>
                  <a:pt x="29703" y="41458"/>
                </a:lnTo>
                <a:lnTo>
                  <a:pt x="29703" y="17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231758" y="5187137"/>
            <a:ext cx="910" cy="65040"/>
          </a:xfrm>
          <a:custGeom>
            <a:avLst/>
            <a:gdLst/>
            <a:ahLst/>
            <a:cxnLst/>
            <a:rect l="l" t="t" r="r" b="b"/>
            <a:pathLst>
              <a:path w="1001" h="73712">
                <a:moveTo>
                  <a:pt x="159" y="14629"/>
                </a:moveTo>
                <a:lnTo>
                  <a:pt x="1001" y="73712"/>
                </a:lnTo>
                <a:lnTo>
                  <a:pt x="217" y="12191"/>
                </a:lnTo>
                <a:lnTo>
                  <a:pt x="0" y="0"/>
                </a:lnTo>
                <a:lnTo>
                  <a:pt x="144" y="17155"/>
                </a:lnTo>
                <a:lnTo>
                  <a:pt x="1001" y="73712"/>
                </a:lnTo>
                <a:lnTo>
                  <a:pt x="159" y="14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221020" y="5202262"/>
            <a:ext cx="11648" cy="49915"/>
          </a:xfrm>
          <a:custGeom>
            <a:avLst/>
            <a:gdLst/>
            <a:ahLst/>
            <a:cxnLst/>
            <a:rect l="l" t="t" r="r" b="b"/>
            <a:pathLst>
              <a:path w="12813" h="56570">
                <a:moveTo>
                  <a:pt x="0" y="0"/>
                </a:moveTo>
                <a:lnTo>
                  <a:pt x="537" y="53783"/>
                </a:lnTo>
                <a:lnTo>
                  <a:pt x="537" y="49138"/>
                </a:lnTo>
                <a:lnTo>
                  <a:pt x="12813" y="56570"/>
                </a:lnTo>
                <a:lnTo>
                  <a:pt x="537" y="4108"/>
                </a:lnTo>
                <a:lnTo>
                  <a:pt x="537" y="9856"/>
                </a:lnTo>
                <a:lnTo>
                  <a:pt x="537" y="41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215549" y="5197907"/>
            <a:ext cx="27425" cy="60776"/>
          </a:xfrm>
          <a:custGeom>
            <a:avLst/>
            <a:gdLst/>
            <a:ahLst/>
            <a:cxnLst/>
            <a:rect l="l" t="t" r="r" b="b"/>
            <a:pathLst>
              <a:path w="30168" h="68880">
                <a:moveTo>
                  <a:pt x="3940" y="63175"/>
                </a:moveTo>
                <a:lnTo>
                  <a:pt x="3868" y="0"/>
                </a:lnTo>
                <a:lnTo>
                  <a:pt x="3339" y="391"/>
                </a:lnTo>
                <a:lnTo>
                  <a:pt x="3339" y="57702"/>
                </a:lnTo>
                <a:lnTo>
                  <a:pt x="2671" y="61564"/>
                </a:lnTo>
                <a:lnTo>
                  <a:pt x="1335" y="63132"/>
                </a:lnTo>
                <a:lnTo>
                  <a:pt x="0" y="64699"/>
                </a:lnTo>
                <a:lnTo>
                  <a:pt x="2198" y="64598"/>
                </a:lnTo>
                <a:lnTo>
                  <a:pt x="30168" y="68880"/>
                </a:lnTo>
                <a:lnTo>
                  <a:pt x="3940" y="63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321469" y="5204426"/>
            <a:ext cx="12281" cy="56102"/>
          </a:xfrm>
          <a:custGeom>
            <a:avLst/>
            <a:gdLst/>
            <a:ahLst/>
            <a:cxnLst/>
            <a:rect l="l" t="t" r="r" b="b"/>
            <a:pathLst>
              <a:path w="13509" h="63582">
                <a:moveTo>
                  <a:pt x="530" y="44594"/>
                </a:moveTo>
                <a:lnTo>
                  <a:pt x="530" y="0"/>
                </a:lnTo>
                <a:lnTo>
                  <a:pt x="43" y="46684"/>
                </a:lnTo>
                <a:lnTo>
                  <a:pt x="0" y="60664"/>
                </a:lnTo>
                <a:lnTo>
                  <a:pt x="815" y="61491"/>
                </a:lnTo>
                <a:lnTo>
                  <a:pt x="1916" y="62609"/>
                </a:lnTo>
                <a:lnTo>
                  <a:pt x="4268" y="63582"/>
                </a:lnTo>
                <a:lnTo>
                  <a:pt x="9843" y="63582"/>
                </a:lnTo>
                <a:lnTo>
                  <a:pt x="12180" y="62609"/>
                </a:lnTo>
                <a:lnTo>
                  <a:pt x="13265" y="61491"/>
                </a:lnTo>
                <a:lnTo>
                  <a:pt x="13509" y="61491"/>
                </a:lnTo>
                <a:lnTo>
                  <a:pt x="13509" y="59227"/>
                </a:lnTo>
                <a:lnTo>
                  <a:pt x="8167" y="59053"/>
                </a:lnTo>
                <a:lnTo>
                  <a:pt x="4668" y="57746"/>
                </a:lnTo>
                <a:lnTo>
                  <a:pt x="4326" y="43810"/>
                </a:lnTo>
                <a:lnTo>
                  <a:pt x="1988" y="44768"/>
                </a:lnTo>
                <a:lnTo>
                  <a:pt x="3013" y="55307"/>
                </a:lnTo>
                <a:lnTo>
                  <a:pt x="1358" y="52868"/>
                </a:lnTo>
                <a:lnTo>
                  <a:pt x="530" y="49297"/>
                </a:lnTo>
                <a:lnTo>
                  <a:pt x="530" y="44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325401" y="5243083"/>
            <a:ext cx="11429" cy="15378"/>
          </a:xfrm>
          <a:custGeom>
            <a:avLst/>
            <a:gdLst/>
            <a:ahLst/>
            <a:cxnLst/>
            <a:rect l="l" t="t" r="r" b="b"/>
            <a:pathLst>
              <a:path w="12572" h="17428">
                <a:moveTo>
                  <a:pt x="7781" y="958"/>
                </a:moveTo>
                <a:lnTo>
                  <a:pt x="5458" y="0"/>
                </a:lnTo>
                <a:lnTo>
                  <a:pt x="0" y="0"/>
                </a:lnTo>
                <a:lnTo>
                  <a:pt x="342" y="13935"/>
                </a:lnTo>
                <a:lnTo>
                  <a:pt x="3841" y="15242"/>
                </a:lnTo>
                <a:lnTo>
                  <a:pt x="9183" y="15416"/>
                </a:lnTo>
                <a:lnTo>
                  <a:pt x="9183" y="17428"/>
                </a:lnTo>
                <a:lnTo>
                  <a:pt x="9741" y="16853"/>
                </a:lnTo>
                <a:lnTo>
                  <a:pt x="11629" y="14908"/>
                </a:lnTo>
                <a:lnTo>
                  <a:pt x="12572" y="12571"/>
                </a:lnTo>
                <a:lnTo>
                  <a:pt x="12572" y="7112"/>
                </a:lnTo>
                <a:lnTo>
                  <a:pt x="11614" y="4790"/>
                </a:lnTo>
                <a:lnTo>
                  <a:pt x="9698" y="2874"/>
                </a:lnTo>
                <a:lnTo>
                  <a:pt x="7781" y="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321950" y="5243929"/>
            <a:ext cx="2256" cy="9298"/>
          </a:xfrm>
          <a:custGeom>
            <a:avLst/>
            <a:gdLst/>
            <a:ahLst/>
            <a:cxnLst/>
            <a:rect l="l" t="t" r="r" b="b"/>
            <a:pathLst>
              <a:path w="2482" h="10538">
                <a:moveTo>
                  <a:pt x="827" y="8100"/>
                </a:moveTo>
                <a:lnTo>
                  <a:pt x="2482" y="10538"/>
                </a:lnTo>
                <a:lnTo>
                  <a:pt x="1457" y="0"/>
                </a:lnTo>
                <a:lnTo>
                  <a:pt x="0" y="1436"/>
                </a:lnTo>
                <a:lnTo>
                  <a:pt x="0" y="4529"/>
                </a:lnTo>
                <a:lnTo>
                  <a:pt x="827" y="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262677" y="5191106"/>
            <a:ext cx="2626" cy="6586"/>
          </a:xfrm>
          <a:custGeom>
            <a:avLst/>
            <a:gdLst/>
            <a:ahLst/>
            <a:cxnLst/>
            <a:rect l="l" t="t" r="r" b="b"/>
            <a:pathLst>
              <a:path w="2889" h="7464">
                <a:moveTo>
                  <a:pt x="566" y="852"/>
                </a:moveTo>
                <a:lnTo>
                  <a:pt x="0" y="7142"/>
                </a:lnTo>
                <a:lnTo>
                  <a:pt x="273" y="7464"/>
                </a:lnTo>
                <a:lnTo>
                  <a:pt x="707" y="6242"/>
                </a:lnTo>
                <a:lnTo>
                  <a:pt x="707" y="1190"/>
                </a:lnTo>
                <a:lnTo>
                  <a:pt x="2889" y="0"/>
                </a:lnTo>
                <a:lnTo>
                  <a:pt x="566" y="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253847" y="5186750"/>
            <a:ext cx="66598" cy="71933"/>
          </a:xfrm>
          <a:custGeom>
            <a:avLst/>
            <a:gdLst/>
            <a:ahLst/>
            <a:cxnLst/>
            <a:rect l="l" t="t" r="r" b="b"/>
            <a:pathLst>
              <a:path w="73258" h="81524">
                <a:moveTo>
                  <a:pt x="32898" y="14182"/>
                </a:moveTo>
                <a:lnTo>
                  <a:pt x="36324" y="12237"/>
                </a:lnTo>
                <a:lnTo>
                  <a:pt x="39750" y="10292"/>
                </a:lnTo>
                <a:lnTo>
                  <a:pt x="43234" y="9319"/>
                </a:lnTo>
                <a:lnTo>
                  <a:pt x="52991" y="9319"/>
                </a:lnTo>
                <a:lnTo>
                  <a:pt x="57056" y="12164"/>
                </a:lnTo>
                <a:lnTo>
                  <a:pt x="58972" y="17855"/>
                </a:lnTo>
                <a:lnTo>
                  <a:pt x="60134" y="21223"/>
                </a:lnTo>
                <a:lnTo>
                  <a:pt x="60714" y="27377"/>
                </a:lnTo>
                <a:lnTo>
                  <a:pt x="71507" y="76414"/>
                </a:lnTo>
                <a:lnTo>
                  <a:pt x="72466" y="78751"/>
                </a:lnTo>
                <a:lnTo>
                  <a:pt x="72480" y="68633"/>
                </a:lnTo>
                <a:lnTo>
                  <a:pt x="73258" y="15067"/>
                </a:lnTo>
                <a:lnTo>
                  <a:pt x="72039" y="11293"/>
                </a:lnTo>
                <a:lnTo>
                  <a:pt x="71507" y="70956"/>
                </a:lnTo>
                <a:lnTo>
                  <a:pt x="71507" y="73685"/>
                </a:lnTo>
                <a:lnTo>
                  <a:pt x="71507" y="70956"/>
                </a:lnTo>
                <a:lnTo>
                  <a:pt x="72039" y="11293"/>
                </a:lnTo>
                <a:lnTo>
                  <a:pt x="70499" y="8303"/>
                </a:lnTo>
                <a:lnTo>
                  <a:pt x="68641" y="6096"/>
                </a:lnTo>
                <a:lnTo>
                  <a:pt x="65099" y="2032"/>
                </a:lnTo>
                <a:lnTo>
                  <a:pt x="60337" y="0"/>
                </a:lnTo>
                <a:lnTo>
                  <a:pt x="49942" y="0"/>
                </a:lnTo>
                <a:lnTo>
                  <a:pt x="45645" y="1001"/>
                </a:lnTo>
                <a:lnTo>
                  <a:pt x="41463" y="3004"/>
                </a:lnTo>
                <a:lnTo>
                  <a:pt x="37282" y="5007"/>
                </a:lnTo>
                <a:lnTo>
                  <a:pt x="32317" y="8622"/>
                </a:lnTo>
                <a:lnTo>
                  <a:pt x="26568" y="13848"/>
                </a:lnTo>
                <a:lnTo>
                  <a:pt x="26568" y="2090"/>
                </a:lnTo>
                <a:lnTo>
                  <a:pt x="25668" y="0"/>
                </a:lnTo>
                <a:lnTo>
                  <a:pt x="22938" y="986"/>
                </a:lnTo>
                <a:lnTo>
                  <a:pt x="17770" y="2961"/>
                </a:lnTo>
                <a:lnTo>
                  <a:pt x="12601" y="4935"/>
                </a:lnTo>
                <a:lnTo>
                  <a:pt x="10419" y="6125"/>
                </a:lnTo>
                <a:lnTo>
                  <a:pt x="10419" y="11177"/>
                </a:lnTo>
                <a:lnTo>
                  <a:pt x="9985" y="12400"/>
                </a:lnTo>
                <a:lnTo>
                  <a:pt x="11977" y="14748"/>
                </a:lnTo>
                <a:lnTo>
                  <a:pt x="10419" y="8796"/>
                </a:lnTo>
                <a:lnTo>
                  <a:pt x="11977" y="14748"/>
                </a:lnTo>
                <a:lnTo>
                  <a:pt x="12543" y="17564"/>
                </a:lnTo>
                <a:lnTo>
                  <a:pt x="12543" y="71943"/>
                </a:lnTo>
                <a:lnTo>
                  <a:pt x="11381" y="75311"/>
                </a:lnTo>
                <a:lnTo>
                  <a:pt x="9059" y="76995"/>
                </a:lnTo>
                <a:lnTo>
                  <a:pt x="7549" y="78098"/>
                </a:lnTo>
                <a:lnTo>
                  <a:pt x="4529" y="78853"/>
                </a:lnTo>
                <a:lnTo>
                  <a:pt x="0" y="79259"/>
                </a:lnTo>
                <a:lnTo>
                  <a:pt x="0" y="81524"/>
                </a:lnTo>
                <a:lnTo>
                  <a:pt x="39634" y="81524"/>
                </a:lnTo>
                <a:lnTo>
                  <a:pt x="39634" y="79259"/>
                </a:lnTo>
                <a:lnTo>
                  <a:pt x="34466" y="79201"/>
                </a:lnTo>
                <a:lnTo>
                  <a:pt x="31112" y="78330"/>
                </a:lnTo>
                <a:lnTo>
                  <a:pt x="29573" y="76646"/>
                </a:lnTo>
                <a:lnTo>
                  <a:pt x="28034" y="74963"/>
                </a:lnTo>
                <a:lnTo>
                  <a:pt x="27264" y="71914"/>
                </a:lnTo>
                <a:lnTo>
                  <a:pt x="27264" y="19858"/>
                </a:lnTo>
                <a:lnTo>
                  <a:pt x="29878" y="16722"/>
                </a:lnTo>
                <a:lnTo>
                  <a:pt x="32898" y="14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297401" y="5186750"/>
            <a:ext cx="79585" cy="71933"/>
          </a:xfrm>
          <a:custGeom>
            <a:avLst/>
            <a:gdLst/>
            <a:ahLst/>
            <a:cxnLst/>
            <a:rect l="l" t="t" r="r" b="b"/>
            <a:pathLst>
              <a:path w="87544" h="81524">
                <a:moveTo>
                  <a:pt x="74913" y="22500"/>
                </a:moveTo>
                <a:lnTo>
                  <a:pt x="74013" y="15706"/>
                </a:lnTo>
                <a:lnTo>
                  <a:pt x="72213" y="11409"/>
                </a:lnTo>
                <a:lnTo>
                  <a:pt x="69077" y="3803"/>
                </a:lnTo>
                <a:lnTo>
                  <a:pt x="62834" y="0"/>
                </a:lnTo>
                <a:lnTo>
                  <a:pt x="47735" y="0"/>
                </a:lnTo>
                <a:lnTo>
                  <a:pt x="42102" y="1799"/>
                </a:lnTo>
                <a:lnTo>
                  <a:pt x="36585" y="5400"/>
                </a:lnTo>
                <a:lnTo>
                  <a:pt x="33391" y="7490"/>
                </a:lnTo>
                <a:lnTo>
                  <a:pt x="29645" y="10713"/>
                </a:lnTo>
                <a:lnTo>
                  <a:pt x="25348" y="15067"/>
                </a:lnTo>
                <a:lnTo>
                  <a:pt x="24571" y="68633"/>
                </a:lnTo>
                <a:lnTo>
                  <a:pt x="24556" y="78751"/>
                </a:lnTo>
                <a:lnTo>
                  <a:pt x="23598" y="76414"/>
                </a:lnTo>
                <a:lnTo>
                  <a:pt x="12805" y="27377"/>
                </a:lnTo>
                <a:lnTo>
                  <a:pt x="12805" y="68430"/>
                </a:lnTo>
                <a:lnTo>
                  <a:pt x="12050" y="73279"/>
                </a:lnTo>
                <a:lnTo>
                  <a:pt x="10540" y="75253"/>
                </a:lnTo>
                <a:lnTo>
                  <a:pt x="9030" y="77227"/>
                </a:lnTo>
                <a:lnTo>
                  <a:pt x="5517" y="78562"/>
                </a:lnTo>
                <a:lnTo>
                  <a:pt x="0" y="79259"/>
                </a:lnTo>
                <a:lnTo>
                  <a:pt x="0" y="81524"/>
                </a:lnTo>
                <a:lnTo>
                  <a:pt x="27288" y="81524"/>
                </a:lnTo>
                <a:lnTo>
                  <a:pt x="26473" y="80696"/>
                </a:lnTo>
                <a:lnTo>
                  <a:pt x="26516" y="66717"/>
                </a:lnTo>
                <a:lnTo>
                  <a:pt x="27003" y="20032"/>
                </a:lnTo>
                <a:lnTo>
                  <a:pt x="30139" y="16839"/>
                </a:lnTo>
                <a:lnTo>
                  <a:pt x="32782" y="14516"/>
                </a:lnTo>
                <a:lnTo>
                  <a:pt x="34930" y="13064"/>
                </a:lnTo>
                <a:lnTo>
                  <a:pt x="38647" y="10567"/>
                </a:lnTo>
                <a:lnTo>
                  <a:pt x="42393" y="9319"/>
                </a:lnTo>
                <a:lnTo>
                  <a:pt x="52439" y="9319"/>
                </a:lnTo>
                <a:lnTo>
                  <a:pt x="56649" y="11700"/>
                </a:lnTo>
                <a:lnTo>
                  <a:pt x="58798" y="16461"/>
                </a:lnTo>
                <a:lnTo>
                  <a:pt x="60018" y="19132"/>
                </a:lnTo>
                <a:lnTo>
                  <a:pt x="60627" y="23284"/>
                </a:lnTo>
                <a:lnTo>
                  <a:pt x="60627" y="71275"/>
                </a:lnTo>
                <a:lnTo>
                  <a:pt x="59829" y="74469"/>
                </a:lnTo>
                <a:lnTo>
                  <a:pt x="58232" y="76037"/>
                </a:lnTo>
                <a:lnTo>
                  <a:pt x="56635" y="77604"/>
                </a:lnTo>
                <a:lnTo>
                  <a:pt x="53310" y="78621"/>
                </a:lnTo>
                <a:lnTo>
                  <a:pt x="48258" y="79085"/>
                </a:lnTo>
                <a:lnTo>
                  <a:pt x="48258" y="81524"/>
                </a:lnTo>
                <a:lnTo>
                  <a:pt x="87544" y="81524"/>
                </a:lnTo>
                <a:lnTo>
                  <a:pt x="87544" y="79259"/>
                </a:lnTo>
                <a:lnTo>
                  <a:pt x="82782" y="78795"/>
                </a:lnTo>
                <a:lnTo>
                  <a:pt x="79486" y="77822"/>
                </a:lnTo>
                <a:lnTo>
                  <a:pt x="77657" y="76342"/>
                </a:lnTo>
                <a:lnTo>
                  <a:pt x="75828" y="74861"/>
                </a:lnTo>
                <a:lnTo>
                  <a:pt x="74913" y="72059"/>
                </a:lnTo>
                <a:lnTo>
                  <a:pt x="74913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209867" y="5186213"/>
            <a:ext cx="33108" cy="72471"/>
          </a:xfrm>
          <a:custGeom>
            <a:avLst/>
            <a:gdLst/>
            <a:ahLst/>
            <a:cxnLst/>
            <a:rect l="l" t="t" r="r" b="b"/>
            <a:pathLst>
              <a:path w="36419" h="82134">
                <a:moveTo>
                  <a:pt x="1044" y="12571"/>
                </a:moveTo>
                <a:lnTo>
                  <a:pt x="3005" y="12237"/>
                </a:lnTo>
                <a:lnTo>
                  <a:pt x="5313" y="12019"/>
                </a:lnTo>
                <a:lnTo>
                  <a:pt x="8159" y="12019"/>
                </a:lnTo>
                <a:lnTo>
                  <a:pt x="9396" y="12798"/>
                </a:lnTo>
                <a:lnTo>
                  <a:pt x="9590" y="13645"/>
                </a:lnTo>
                <a:lnTo>
                  <a:pt x="10119" y="13253"/>
                </a:lnTo>
                <a:lnTo>
                  <a:pt x="10191" y="76429"/>
                </a:lnTo>
                <a:lnTo>
                  <a:pt x="36419" y="82134"/>
                </a:lnTo>
                <a:lnTo>
                  <a:pt x="31715" y="79114"/>
                </a:lnTo>
                <a:lnTo>
                  <a:pt x="28507" y="78011"/>
                </a:lnTo>
                <a:lnTo>
                  <a:pt x="26794" y="76385"/>
                </a:lnTo>
                <a:lnTo>
                  <a:pt x="27265" y="2264"/>
                </a:lnTo>
                <a:lnTo>
                  <a:pt x="26393" y="0"/>
                </a:lnTo>
                <a:lnTo>
                  <a:pt x="24079" y="1047"/>
                </a:lnTo>
                <a:lnTo>
                  <a:pt x="24297" y="13238"/>
                </a:lnTo>
                <a:lnTo>
                  <a:pt x="25081" y="74759"/>
                </a:lnTo>
                <a:lnTo>
                  <a:pt x="24717" y="4209"/>
                </a:lnTo>
                <a:lnTo>
                  <a:pt x="24834" y="2525"/>
                </a:lnTo>
                <a:lnTo>
                  <a:pt x="24717" y="4209"/>
                </a:lnTo>
                <a:lnTo>
                  <a:pt x="25081" y="74759"/>
                </a:lnTo>
                <a:lnTo>
                  <a:pt x="24834" y="2003"/>
                </a:lnTo>
                <a:lnTo>
                  <a:pt x="24485" y="7054"/>
                </a:lnTo>
                <a:lnTo>
                  <a:pt x="24398" y="10713"/>
                </a:lnTo>
                <a:lnTo>
                  <a:pt x="24485" y="7054"/>
                </a:lnTo>
                <a:lnTo>
                  <a:pt x="24834" y="2003"/>
                </a:lnTo>
                <a:lnTo>
                  <a:pt x="25081" y="74759"/>
                </a:lnTo>
                <a:lnTo>
                  <a:pt x="12804" y="67327"/>
                </a:lnTo>
                <a:lnTo>
                  <a:pt x="12804" y="71972"/>
                </a:lnTo>
                <a:lnTo>
                  <a:pt x="12267" y="18188"/>
                </a:lnTo>
                <a:lnTo>
                  <a:pt x="11933" y="75006"/>
                </a:lnTo>
                <a:lnTo>
                  <a:pt x="11193" y="15721"/>
                </a:lnTo>
                <a:lnTo>
                  <a:pt x="13675" y="5138"/>
                </a:lnTo>
                <a:lnTo>
                  <a:pt x="24224" y="70898"/>
                </a:lnTo>
                <a:lnTo>
                  <a:pt x="23316" y="1393"/>
                </a:lnTo>
                <a:lnTo>
                  <a:pt x="20325" y="2641"/>
                </a:lnTo>
                <a:lnTo>
                  <a:pt x="17421" y="3745"/>
                </a:lnTo>
                <a:lnTo>
                  <a:pt x="16086" y="4267"/>
                </a:lnTo>
                <a:lnTo>
                  <a:pt x="15252" y="1829"/>
                </a:lnTo>
                <a:lnTo>
                  <a:pt x="13393" y="2061"/>
                </a:lnTo>
                <a:lnTo>
                  <a:pt x="11114" y="2235"/>
                </a:lnTo>
                <a:lnTo>
                  <a:pt x="10191" y="6358"/>
                </a:lnTo>
                <a:lnTo>
                  <a:pt x="8994" y="11046"/>
                </a:lnTo>
                <a:lnTo>
                  <a:pt x="6614" y="8898"/>
                </a:lnTo>
                <a:lnTo>
                  <a:pt x="4422" y="8377"/>
                </a:lnTo>
                <a:lnTo>
                  <a:pt x="3310" y="8767"/>
                </a:lnTo>
                <a:lnTo>
                  <a:pt x="0" y="9929"/>
                </a:lnTo>
                <a:lnTo>
                  <a:pt x="0" y="12803"/>
                </a:lnTo>
                <a:lnTo>
                  <a:pt x="1044" y="12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504726" y="5186750"/>
            <a:ext cx="123140" cy="71933"/>
          </a:xfrm>
          <a:custGeom>
            <a:avLst/>
            <a:gdLst/>
            <a:ahLst/>
            <a:cxnLst/>
            <a:rect l="l" t="t" r="r" b="b"/>
            <a:pathLst>
              <a:path w="135454" h="81524">
                <a:moveTo>
                  <a:pt x="122823" y="22500"/>
                </a:moveTo>
                <a:lnTo>
                  <a:pt x="121922" y="15706"/>
                </a:lnTo>
                <a:lnTo>
                  <a:pt x="120123" y="11410"/>
                </a:lnTo>
                <a:lnTo>
                  <a:pt x="116987" y="3803"/>
                </a:lnTo>
                <a:lnTo>
                  <a:pt x="110744" y="0"/>
                </a:lnTo>
                <a:lnTo>
                  <a:pt x="95645" y="0"/>
                </a:lnTo>
                <a:lnTo>
                  <a:pt x="90012" y="1800"/>
                </a:lnTo>
                <a:lnTo>
                  <a:pt x="84495" y="5400"/>
                </a:lnTo>
                <a:lnTo>
                  <a:pt x="81301" y="7490"/>
                </a:lnTo>
                <a:lnTo>
                  <a:pt x="77555" y="10713"/>
                </a:lnTo>
                <a:lnTo>
                  <a:pt x="73258" y="15068"/>
                </a:lnTo>
                <a:lnTo>
                  <a:pt x="72039" y="11293"/>
                </a:lnTo>
                <a:lnTo>
                  <a:pt x="70500" y="8303"/>
                </a:lnTo>
                <a:lnTo>
                  <a:pt x="68641" y="6097"/>
                </a:lnTo>
                <a:lnTo>
                  <a:pt x="65099" y="2032"/>
                </a:lnTo>
                <a:lnTo>
                  <a:pt x="60337" y="0"/>
                </a:lnTo>
                <a:lnTo>
                  <a:pt x="49942" y="0"/>
                </a:lnTo>
                <a:lnTo>
                  <a:pt x="45645" y="1001"/>
                </a:lnTo>
                <a:lnTo>
                  <a:pt x="41463" y="3005"/>
                </a:lnTo>
                <a:lnTo>
                  <a:pt x="37282" y="5008"/>
                </a:lnTo>
                <a:lnTo>
                  <a:pt x="32317" y="8622"/>
                </a:lnTo>
                <a:lnTo>
                  <a:pt x="26568" y="13848"/>
                </a:lnTo>
                <a:lnTo>
                  <a:pt x="26568" y="2090"/>
                </a:lnTo>
                <a:lnTo>
                  <a:pt x="25668" y="0"/>
                </a:lnTo>
                <a:lnTo>
                  <a:pt x="22938" y="987"/>
                </a:lnTo>
                <a:lnTo>
                  <a:pt x="17770" y="2961"/>
                </a:lnTo>
                <a:lnTo>
                  <a:pt x="12601" y="4935"/>
                </a:lnTo>
                <a:lnTo>
                  <a:pt x="8885" y="6300"/>
                </a:lnTo>
                <a:lnTo>
                  <a:pt x="6620" y="7055"/>
                </a:lnTo>
                <a:lnTo>
                  <a:pt x="348" y="9145"/>
                </a:lnTo>
                <a:lnTo>
                  <a:pt x="348" y="12193"/>
                </a:lnTo>
                <a:lnTo>
                  <a:pt x="1161" y="11903"/>
                </a:lnTo>
                <a:lnTo>
                  <a:pt x="3092" y="11468"/>
                </a:lnTo>
                <a:lnTo>
                  <a:pt x="7839" y="11410"/>
                </a:lnTo>
                <a:lnTo>
                  <a:pt x="9712" y="12077"/>
                </a:lnTo>
                <a:lnTo>
                  <a:pt x="11977" y="14748"/>
                </a:lnTo>
                <a:lnTo>
                  <a:pt x="12543" y="17564"/>
                </a:lnTo>
                <a:lnTo>
                  <a:pt x="12543" y="71943"/>
                </a:lnTo>
                <a:lnTo>
                  <a:pt x="11382" y="75311"/>
                </a:lnTo>
                <a:lnTo>
                  <a:pt x="9059" y="76995"/>
                </a:lnTo>
                <a:lnTo>
                  <a:pt x="7549" y="78098"/>
                </a:lnTo>
                <a:lnTo>
                  <a:pt x="4529" y="78853"/>
                </a:lnTo>
                <a:lnTo>
                  <a:pt x="0" y="79259"/>
                </a:lnTo>
                <a:lnTo>
                  <a:pt x="0" y="81524"/>
                </a:lnTo>
                <a:lnTo>
                  <a:pt x="39634" y="81524"/>
                </a:lnTo>
                <a:lnTo>
                  <a:pt x="39634" y="79259"/>
                </a:lnTo>
                <a:lnTo>
                  <a:pt x="34466" y="79202"/>
                </a:lnTo>
                <a:lnTo>
                  <a:pt x="31112" y="78331"/>
                </a:lnTo>
                <a:lnTo>
                  <a:pt x="29573" y="76647"/>
                </a:lnTo>
                <a:lnTo>
                  <a:pt x="28034" y="74963"/>
                </a:lnTo>
                <a:lnTo>
                  <a:pt x="27264" y="71914"/>
                </a:lnTo>
                <a:lnTo>
                  <a:pt x="27264" y="19858"/>
                </a:lnTo>
                <a:lnTo>
                  <a:pt x="29878" y="16723"/>
                </a:lnTo>
                <a:lnTo>
                  <a:pt x="32898" y="14182"/>
                </a:lnTo>
                <a:lnTo>
                  <a:pt x="36324" y="12237"/>
                </a:lnTo>
                <a:lnTo>
                  <a:pt x="39750" y="10292"/>
                </a:lnTo>
                <a:lnTo>
                  <a:pt x="43234" y="9319"/>
                </a:lnTo>
                <a:lnTo>
                  <a:pt x="52991" y="9319"/>
                </a:lnTo>
                <a:lnTo>
                  <a:pt x="57056" y="12164"/>
                </a:lnTo>
                <a:lnTo>
                  <a:pt x="58972" y="17855"/>
                </a:lnTo>
                <a:lnTo>
                  <a:pt x="60134" y="21223"/>
                </a:lnTo>
                <a:lnTo>
                  <a:pt x="60714" y="27378"/>
                </a:lnTo>
                <a:lnTo>
                  <a:pt x="60714" y="68430"/>
                </a:lnTo>
                <a:lnTo>
                  <a:pt x="59959" y="73279"/>
                </a:lnTo>
                <a:lnTo>
                  <a:pt x="58449" y="75253"/>
                </a:lnTo>
                <a:lnTo>
                  <a:pt x="56940" y="77227"/>
                </a:lnTo>
                <a:lnTo>
                  <a:pt x="53426" y="78563"/>
                </a:lnTo>
                <a:lnTo>
                  <a:pt x="47909" y="79259"/>
                </a:lnTo>
                <a:lnTo>
                  <a:pt x="47909" y="81524"/>
                </a:lnTo>
                <a:lnTo>
                  <a:pt x="87892" y="81524"/>
                </a:lnTo>
                <a:lnTo>
                  <a:pt x="87892" y="79259"/>
                </a:lnTo>
                <a:lnTo>
                  <a:pt x="82550" y="79085"/>
                </a:lnTo>
                <a:lnTo>
                  <a:pt x="79051" y="77779"/>
                </a:lnTo>
                <a:lnTo>
                  <a:pt x="77396" y="75340"/>
                </a:lnTo>
                <a:lnTo>
                  <a:pt x="75741" y="72901"/>
                </a:lnTo>
                <a:lnTo>
                  <a:pt x="74913" y="69330"/>
                </a:lnTo>
                <a:lnTo>
                  <a:pt x="74913" y="20032"/>
                </a:lnTo>
                <a:lnTo>
                  <a:pt x="78049" y="16839"/>
                </a:lnTo>
                <a:lnTo>
                  <a:pt x="80691" y="14516"/>
                </a:lnTo>
                <a:lnTo>
                  <a:pt x="82840" y="13064"/>
                </a:lnTo>
                <a:lnTo>
                  <a:pt x="86557" y="10568"/>
                </a:lnTo>
                <a:lnTo>
                  <a:pt x="90302" y="9319"/>
                </a:lnTo>
                <a:lnTo>
                  <a:pt x="100349" y="9319"/>
                </a:lnTo>
                <a:lnTo>
                  <a:pt x="104559" y="11700"/>
                </a:lnTo>
                <a:lnTo>
                  <a:pt x="106708" y="16461"/>
                </a:lnTo>
                <a:lnTo>
                  <a:pt x="107927" y="19132"/>
                </a:lnTo>
                <a:lnTo>
                  <a:pt x="108537" y="23284"/>
                </a:lnTo>
                <a:lnTo>
                  <a:pt x="108537" y="71275"/>
                </a:lnTo>
                <a:lnTo>
                  <a:pt x="107738" y="74469"/>
                </a:lnTo>
                <a:lnTo>
                  <a:pt x="106142" y="76037"/>
                </a:lnTo>
                <a:lnTo>
                  <a:pt x="104544" y="77605"/>
                </a:lnTo>
                <a:lnTo>
                  <a:pt x="101220" y="78621"/>
                </a:lnTo>
                <a:lnTo>
                  <a:pt x="96168" y="79085"/>
                </a:lnTo>
                <a:lnTo>
                  <a:pt x="96168" y="81524"/>
                </a:lnTo>
                <a:lnTo>
                  <a:pt x="135454" y="81524"/>
                </a:lnTo>
                <a:lnTo>
                  <a:pt x="135454" y="79259"/>
                </a:lnTo>
                <a:lnTo>
                  <a:pt x="130692" y="78795"/>
                </a:lnTo>
                <a:lnTo>
                  <a:pt x="127396" y="77822"/>
                </a:lnTo>
                <a:lnTo>
                  <a:pt x="125567" y="76342"/>
                </a:lnTo>
                <a:lnTo>
                  <a:pt x="123738" y="74861"/>
                </a:lnTo>
                <a:lnTo>
                  <a:pt x="122823" y="72059"/>
                </a:lnTo>
                <a:lnTo>
                  <a:pt x="122823" y="22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091017" y="5185828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2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8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6"/>
                </a:lnTo>
                <a:lnTo>
                  <a:pt x="44599" y="65237"/>
                </a:lnTo>
                <a:lnTo>
                  <a:pt x="42842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2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7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89" y="80304"/>
                </a:lnTo>
                <a:lnTo>
                  <a:pt x="68438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0"/>
                </a:lnTo>
                <a:lnTo>
                  <a:pt x="55836" y="10974"/>
                </a:lnTo>
                <a:lnTo>
                  <a:pt x="47102" y="2743"/>
                </a:lnTo>
                <a:lnTo>
                  <a:pt x="32927" y="0"/>
                </a:lnTo>
                <a:lnTo>
                  <a:pt x="23228" y="0"/>
                </a:lnTo>
                <a:lnTo>
                  <a:pt x="15868" y="2220"/>
                </a:lnTo>
                <a:lnTo>
                  <a:pt x="10845" y="6662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6" y="23415"/>
                </a:lnTo>
                <a:lnTo>
                  <a:pt x="5400" y="25128"/>
                </a:lnTo>
                <a:lnTo>
                  <a:pt x="6794" y="26840"/>
                </a:lnTo>
                <a:lnTo>
                  <a:pt x="8797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5"/>
                </a:lnTo>
                <a:lnTo>
                  <a:pt x="36788" y="4355"/>
                </a:lnTo>
                <a:lnTo>
                  <a:pt x="40882" y="6300"/>
                </a:lnTo>
                <a:lnTo>
                  <a:pt x="42857" y="10190"/>
                </a:lnTo>
                <a:lnTo>
                  <a:pt x="44018" y="12513"/>
                </a:lnTo>
                <a:lnTo>
                  <a:pt x="44599" y="16635"/>
                </a:lnTo>
                <a:lnTo>
                  <a:pt x="44599" y="29962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106696" y="5246182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157513" y="5150784"/>
            <a:ext cx="38723" cy="107899"/>
          </a:xfrm>
          <a:custGeom>
            <a:avLst/>
            <a:gdLst/>
            <a:ahLst/>
            <a:cxnLst/>
            <a:rect l="l" t="t" r="r" b="b"/>
            <a:pathLst>
              <a:path w="42595" h="122286">
                <a:moveTo>
                  <a:pt x="42595" y="122286"/>
                </a:moveTo>
                <a:lnTo>
                  <a:pt x="42595" y="119848"/>
                </a:lnTo>
                <a:lnTo>
                  <a:pt x="37137" y="119441"/>
                </a:lnTo>
                <a:lnTo>
                  <a:pt x="33536" y="118497"/>
                </a:lnTo>
                <a:lnTo>
                  <a:pt x="31794" y="117017"/>
                </a:lnTo>
                <a:lnTo>
                  <a:pt x="30052" y="115536"/>
                </a:lnTo>
                <a:lnTo>
                  <a:pt x="29181" y="112270"/>
                </a:lnTo>
                <a:lnTo>
                  <a:pt x="29181" y="1625"/>
                </a:lnTo>
                <a:lnTo>
                  <a:pt x="28310" y="0"/>
                </a:lnTo>
                <a:lnTo>
                  <a:pt x="23784" y="1417"/>
                </a:lnTo>
                <a:lnTo>
                  <a:pt x="11005" y="5276"/>
                </a:lnTo>
                <a:lnTo>
                  <a:pt x="0" y="8361"/>
                </a:lnTo>
                <a:lnTo>
                  <a:pt x="0" y="11235"/>
                </a:lnTo>
                <a:lnTo>
                  <a:pt x="2656" y="10626"/>
                </a:lnTo>
                <a:lnTo>
                  <a:pt x="4572" y="10277"/>
                </a:lnTo>
                <a:lnTo>
                  <a:pt x="6271" y="10190"/>
                </a:lnTo>
                <a:lnTo>
                  <a:pt x="9814" y="10190"/>
                </a:lnTo>
                <a:lnTo>
                  <a:pt x="12166" y="11410"/>
                </a:lnTo>
                <a:lnTo>
                  <a:pt x="13327" y="13848"/>
                </a:lnTo>
                <a:lnTo>
                  <a:pt x="13966" y="15300"/>
                </a:lnTo>
                <a:lnTo>
                  <a:pt x="14285" y="17942"/>
                </a:lnTo>
                <a:lnTo>
                  <a:pt x="14285" y="111689"/>
                </a:lnTo>
                <a:lnTo>
                  <a:pt x="11411" y="116581"/>
                </a:lnTo>
                <a:lnTo>
                  <a:pt x="5836" y="119325"/>
                </a:lnTo>
                <a:lnTo>
                  <a:pt x="435" y="119848"/>
                </a:lnTo>
                <a:lnTo>
                  <a:pt x="435" y="122286"/>
                </a:lnTo>
                <a:lnTo>
                  <a:pt x="42595" y="12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199989" y="5150784"/>
            <a:ext cx="38724" cy="107899"/>
          </a:xfrm>
          <a:custGeom>
            <a:avLst/>
            <a:gdLst/>
            <a:ahLst/>
            <a:cxnLst/>
            <a:rect l="l" t="t" r="r" b="b"/>
            <a:pathLst>
              <a:path w="42596" h="122286">
                <a:moveTo>
                  <a:pt x="42596" y="122286"/>
                </a:moveTo>
                <a:lnTo>
                  <a:pt x="42596" y="119848"/>
                </a:lnTo>
                <a:lnTo>
                  <a:pt x="37137" y="119441"/>
                </a:lnTo>
                <a:lnTo>
                  <a:pt x="33536" y="118497"/>
                </a:lnTo>
                <a:lnTo>
                  <a:pt x="31794" y="117017"/>
                </a:lnTo>
                <a:lnTo>
                  <a:pt x="30052" y="115536"/>
                </a:lnTo>
                <a:lnTo>
                  <a:pt x="29181" y="112270"/>
                </a:lnTo>
                <a:lnTo>
                  <a:pt x="29181" y="1625"/>
                </a:lnTo>
                <a:lnTo>
                  <a:pt x="28310" y="0"/>
                </a:lnTo>
                <a:lnTo>
                  <a:pt x="23784" y="1417"/>
                </a:lnTo>
                <a:lnTo>
                  <a:pt x="11005" y="5276"/>
                </a:lnTo>
                <a:lnTo>
                  <a:pt x="0" y="8361"/>
                </a:lnTo>
                <a:lnTo>
                  <a:pt x="0" y="11235"/>
                </a:lnTo>
                <a:lnTo>
                  <a:pt x="2656" y="10626"/>
                </a:lnTo>
                <a:lnTo>
                  <a:pt x="4573" y="10277"/>
                </a:lnTo>
                <a:lnTo>
                  <a:pt x="6271" y="10190"/>
                </a:lnTo>
                <a:lnTo>
                  <a:pt x="9814" y="10190"/>
                </a:lnTo>
                <a:lnTo>
                  <a:pt x="12166" y="11410"/>
                </a:lnTo>
                <a:lnTo>
                  <a:pt x="13327" y="13848"/>
                </a:lnTo>
                <a:lnTo>
                  <a:pt x="13966" y="15300"/>
                </a:lnTo>
                <a:lnTo>
                  <a:pt x="14285" y="17942"/>
                </a:lnTo>
                <a:lnTo>
                  <a:pt x="14285" y="111689"/>
                </a:lnTo>
                <a:lnTo>
                  <a:pt x="11411" y="116581"/>
                </a:lnTo>
                <a:lnTo>
                  <a:pt x="5836" y="119325"/>
                </a:lnTo>
                <a:lnTo>
                  <a:pt x="435" y="119848"/>
                </a:lnTo>
                <a:lnTo>
                  <a:pt x="435" y="122286"/>
                </a:lnTo>
                <a:lnTo>
                  <a:pt x="42596" y="12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281871" y="5186213"/>
            <a:ext cx="63035" cy="73931"/>
          </a:xfrm>
          <a:custGeom>
            <a:avLst/>
            <a:gdLst/>
            <a:ahLst/>
            <a:cxnLst/>
            <a:rect l="l" t="t" r="r" b="b"/>
            <a:pathLst>
              <a:path w="69338" h="83789">
                <a:moveTo>
                  <a:pt x="21547" y="4646"/>
                </a:moveTo>
                <a:lnTo>
                  <a:pt x="11411" y="12977"/>
                </a:lnTo>
                <a:lnTo>
                  <a:pt x="6743" y="19250"/>
                </a:lnTo>
                <a:lnTo>
                  <a:pt x="1685" y="30871"/>
                </a:lnTo>
                <a:lnTo>
                  <a:pt x="0" y="43985"/>
                </a:lnTo>
                <a:lnTo>
                  <a:pt x="332" y="50295"/>
                </a:lnTo>
                <a:lnTo>
                  <a:pt x="3628" y="62979"/>
                </a:lnTo>
                <a:lnTo>
                  <a:pt x="10453" y="73075"/>
                </a:lnTo>
                <a:lnTo>
                  <a:pt x="22111" y="81295"/>
                </a:lnTo>
                <a:lnTo>
                  <a:pt x="34495" y="83789"/>
                </a:lnTo>
                <a:lnTo>
                  <a:pt x="36162" y="83746"/>
                </a:lnTo>
                <a:lnTo>
                  <a:pt x="48254" y="80506"/>
                </a:lnTo>
                <a:lnTo>
                  <a:pt x="58885" y="72117"/>
                </a:lnTo>
                <a:lnTo>
                  <a:pt x="62543" y="68053"/>
                </a:lnTo>
                <a:lnTo>
                  <a:pt x="66028" y="62537"/>
                </a:lnTo>
                <a:lnTo>
                  <a:pt x="69338" y="55569"/>
                </a:lnTo>
                <a:lnTo>
                  <a:pt x="66899" y="54088"/>
                </a:lnTo>
                <a:lnTo>
                  <a:pt x="63531" y="59024"/>
                </a:lnTo>
                <a:lnTo>
                  <a:pt x="60511" y="62624"/>
                </a:lnTo>
                <a:lnTo>
                  <a:pt x="57840" y="64888"/>
                </a:lnTo>
                <a:lnTo>
                  <a:pt x="53136" y="68837"/>
                </a:lnTo>
                <a:lnTo>
                  <a:pt x="47764" y="70811"/>
                </a:lnTo>
                <a:lnTo>
                  <a:pt x="33188" y="70811"/>
                </a:lnTo>
                <a:lnTo>
                  <a:pt x="26408" y="67327"/>
                </a:lnTo>
                <a:lnTo>
                  <a:pt x="21385" y="60359"/>
                </a:lnTo>
                <a:lnTo>
                  <a:pt x="16361" y="53391"/>
                </a:lnTo>
                <a:lnTo>
                  <a:pt x="13850" y="45523"/>
                </a:lnTo>
                <a:lnTo>
                  <a:pt x="13850" y="27174"/>
                </a:lnTo>
                <a:lnTo>
                  <a:pt x="16129" y="19495"/>
                </a:lnTo>
                <a:lnTo>
                  <a:pt x="20688" y="13718"/>
                </a:lnTo>
                <a:lnTo>
                  <a:pt x="25246" y="7940"/>
                </a:lnTo>
                <a:lnTo>
                  <a:pt x="30836" y="5051"/>
                </a:lnTo>
                <a:lnTo>
                  <a:pt x="40592" y="5051"/>
                </a:lnTo>
                <a:lnTo>
                  <a:pt x="43118" y="5661"/>
                </a:lnTo>
                <a:lnTo>
                  <a:pt x="45035" y="6880"/>
                </a:lnTo>
                <a:lnTo>
                  <a:pt x="46893" y="8158"/>
                </a:lnTo>
                <a:lnTo>
                  <a:pt x="48200" y="10335"/>
                </a:lnTo>
                <a:lnTo>
                  <a:pt x="48955" y="13413"/>
                </a:lnTo>
                <a:lnTo>
                  <a:pt x="50000" y="17594"/>
                </a:lnTo>
                <a:lnTo>
                  <a:pt x="50697" y="20265"/>
                </a:lnTo>
                <a:lnTo>
                  <a:pt x="51815" y="22297"/>
                </a:lnTo>
                <a:lnTo>
                  <a:pt x="53354" y="23690"/>
                </a:lnTo>
                <a:lnTo>
                  <a:pt x="54892" y="25084"/>
                </a:lnTo>
                <a:lnTo>
                  <a:pt x="56678" y="25781"/>
                </a:lnTo>
                <a:lnTo>
                  <a:pt x="61498" y="25781"/>
                </a:lnTo>
                <a:lnTo>
                  <a:pt x="63560" y="24953"/>
                </a:lnTo>
                <a:lnTo>
                  <a:pt x="64895" y="23299"/>
                </a:lnTo>
                <a:lnTo>
                  <a:pt x="66231" y="21644"/>
                </a:lnTo>
                <a:lnTo>
                  <a:pt x="66899" y="19858"/>
                </a:lnTo>
                <a:lnTo>
                  <a:pt x="66899" y="13471"/>
                </a:lnTo>
                <a:lnTo>
                  <a:pt x="64271" y="9363"/>
                </a:lnTo>
                <a:lnTo>
                  <a:pt x="59016" y="5617"/>
                </a:lnTo>
                <a:lnTo>
                  <a:pt x="53760" y="1872"/>
                </a:lnTo>
                <a:lnTo>
                  <a:pt x="47503" y="0"/>
                </a:lnTo>
                <a:lnTo>
                  <a:pt x="40244" y="0"/>
                </a:lnTo>
                <a:lnTo>
                  <a:pt x="33623" y="502"/>
                </a:lnTo>
                <a:lnTo>
                  <a:pt x="21547" y="4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350585" y="5150784"/>
            <a:ext cx="38724" cy="107899"/>
          </a:xfrm>
          <a:custGeom>
            <a:avLst/>
            <a:gdLst/>
            <a:ahLst/>
            <a:cxnLst/>
            <a:rect l="l" t="t" r="r" b="b"/>
            <a:pathLst>
              <a:path w="42596" h="122286">
                <a:moveTo>
                  <a:pt x="42596" y="122286"/>
                </a:moveTo>
                <a:lnTo>
                  <a:pt x="42596" y="119848"/>
                </a:lnTo>
                <a:lnTo>
                  <a:pt x="37137" y="119441"/>
                </a:lnTo>
                <a:lnTo>
                  <a:pt x="33536" y="118497"/>
                </a:lnTo>
                <a:lnTo>
                  <a:pt x="31794" y="117017"/>
                </a:lnTo>
                <a:lnTo>
                  <a:pt x="30052" y="115536"/>
                </a:lnTo>
                <a:lnTo>
                  <a:pt x="29181" y="112270"/>
                </a:lnTo>
                <a:lnTo>
                  <a:pt x="29181" y="1625"/>
                </a:lnTo>
                <a:lnTo>
                  <a:pt x="28310" y="0"/>
                </a:lnTo>
                <a:lnTo>
                  <a:pt x="23784" y="1417"/>
                </a:lnTo>
                <a:lnTo>
                  <a:pt x="11005" y="5276"/>
                </a:lnTo>
                <a:lnTo>
                  <a:pt x="0" y="8361"/>
                </a:lnTo>
                <a:lnTo>
                  <a:pt x="0" y="11235"/>
                </a:lnTo>
                <a:lnTo>
                  <a:pt x="2656" y="10626"/>
                </a:lnTo>
                <a:lnTo>
                  <a:pt x="4573" y="10277"/>
                </a:lnTo>
                <a:lnTo>
                  <a:pt x="6271" y="10190"/>
                </a:lnTo>
                <a:lnTo>
                  <a:pt x="9814" y="10190"/>
                </a:lnTo>
                <a:lnTo>
                  <a:pt x="12166" y="11410"/>
                </a:lnTo>
                <a:lnTo>
                  <a:pt x="13327" y="13848"/>
                </a:lnTo>
                <a:lnTo>
                  <a:pt x="13966" y="15300"/>
                </a:lnTo>
                <a:lnTo>
                  <a:pt x="14285" y="17942"/>
                </a:lnTo>
                <a:lnTo>
                  <a:pt x="14285" y="111689"/>
                </a:lnTo>
                <a:lnTo>
                  <a:pt x="11411" y="116581"/>
                </a:lnTo>
                <a:lnTo>
                  <a:pt x="5836" y="119325"/>
                </a:lnTo>
                <a:lnTo>
                  <a:pt x="435" y="119848"/>
                </a:lnTo>
                <a:lnTo>
                  <a:pt x="435" y="122286"/>
                </a:lnTo>
                <a:lnTo>
                  <a:pt x="42596" y="12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396070" y="5185828"/>
            <a:ext cx="65727" cy="74008"/>
          </a:xfrm>
          <a:custGeom>
            <a:avLst/>
            <a:gdLst/>
            <a:ahLst/>
            <a:cxnLst/>
            <a:rect l="l" t="t" r="r" b="b"/>
            <a:pathLst>
              <a:path w="72300" h="83876">
                <a:moveTo>
                  <a:pt x="0" y="65237"/>
                </a:moveTo>
                <a:lnTo>
                  <a:pt x="0" y="70637"/>
                </a:lnTo>
                <a:lnTo>
                  <a:pt x="1829" y="75093"/>
                </a:lnTo>
                <a:lnTo>
                  <a:pt x="5487" y="78606"/>
                </a:lnTo>
                <a:lnTo>
                  <a:pt x="9146" y="82119"/>
                </a:lnTo>
                <a:lnTo>
                  <a:pt x="13473" y="83876"/>
                </a:lnTo>
                <a:lnTo>
                  <a:pt x="18467" y="83876"/>
                </a:lnTo>
                <a:lnTo>
                  <a:pt x="17247" y="68401"/>
                </a:lnTo>
                <a:lnTo>
                  <a:pt x="15505" y="64511"/>
                </a:lnTo>
                <a:lnTo>
                  <a:pt x="15505" y="52665"/>
                </a:lnTo>
                <a:lnTo>
                  <a:pt x="19686" y="46801"/>
                </a:lnTo>
                <a:lnTo>
                  <a:pt x="28049" y="41633"/>
                </a:lnTo>
                <a:lnTo>
                  <a:pt x="32404" y="38962"/>
                </a:lnTo>
                <a:lnTo>
                  <a:pt x="37921" y="36523"/>
                </a:lnTo>
                <a:lnTo>
                  <a:pt x="44599" y="34316"/>
                </a:lnTo>
                <a:lnTo>
                  <a:pt x="44599" y="65237"/>
                </a:lnTo>
                <a:lnTo>
                  <a:pt x="42843" y="67966"/>
                </a:lnTo>
                <a:lnTo>
                  <a:pt x="39329" y="70114"/>
                </a:lnTo>
                <a:lnTo>
                  <a:pt x="35816" y="72262"/>
                </a:lnTo>
                <a:lnTo>
                  <a:pt x="32143" y="73337"/>
                </a:lnTo>
                <a:lnTo>
                  <a:pt x="33536" y="79172"/>
                </a:lnTo>
                <a:lnTo>
                  <a:pt x="36672" y="77314"/>
                </a:lnTo>
                <a:lnTo>
                  <a:pt x="40447" y="74469"/>
                </a:lnTo>
                <a:lnTo>
                  <a:pt x="44861" y="70637"/>
                </a:lnTo>
                <a:lnTo>
                  <a:pt x="45035" y="74179"/>
                </a:lnTo>
                <a:lnTo>
                  <a:pt x="46008" y="77227"/>
                </a:lnTo>
                <a:lnTo>
                  <a:pt x="47779" y="79782"/>
                </a:lnTo>
                <a:lnTo>
                  <a:pt x="49550" y="82337"/>
                </a:lnTo>
                <a:lnTo>
                  <a:pt x="52410" y="83614"/>
                </a:lnTo>
                <a:lnTo>
                  <a:pt x="59727" y="83614"/>
                </a:lnTo>
                <a:lnTo>
                  <a:pt x="63037" y="82511"/>
                </a:lnTo>
                <a:lnTo>
                  <a:pt x="66290" y="80304"/>
                </a:lnTo>
                <a:lnTo>
                  <a:pt x="68438" y="78853"/>
                </a:lnTo>
                <a:lnTo>
                  <a:pt x="70442" y="76995"/>
                </a:lnTo>
                <a:lnTo>
                  <a:pt x="72300" y="74730"/>
                </a:lnTo>
                <a:lnTo>
                  <a:pt x="72300" y="70201"/>
                </a:lnTo>
                <a:lnTo>
                  <a:pt x="70151" y="71769"/>
                </a:lnTo>
                <a:lnTo>
                  <a:pt x="68641" y="72756"/>
                </a:lnTo>
                <a:lnTo>
                  <a:pt x="66899" y="73569"/>
                </a:lnTo>
                <a:lnTo>
                  <a:pt x="64460" y="73772"/>
                </a:lnTo>
                <a:lnTo>
                  <a:pt x="62079" y="73772"/>
                </a:lnTo>
                <a:lnTo>
                  <a:pt x="60511" y="72640"/>
                </a:lnTo>
                <a:lnTo>
                  <a:pt x="59756" y="70375"/>
                </a:lnTo>
                <a:lnTo>
                  <a:pt x="59292" y="69098"/>
                </a:lnTo>
                <a:lnTo>
                  <a:pt x="59059" y="66775"/>
                </a:lnTo>
                <a:lnTo>
                  <a:pt x="59059" y="20816"/>
                </a:lnTo>
                <a:lnTo>
                  <a:pt x="57985" y="14980"/>
                </a:lnTo>
                <a:lnTo>
                  <a:pt x="55836" y="10974"/>
                </a:lnTo>
                <a:lnTo>
                  <a:pt x="47103" y="2743"/>
                </a:lnTo>
                <a:lnTo>
                  <a:pt x="32927" y="0"/>
                </a:lnTo>
                <a:lnTo>
                  <a:pt x="23229" y="0"/>
                </a:lnTo>
                <a:lnTo>
                  <a:pt x="15868" y="2220"/>
                </a:lnTo>
                <a:lnTo>
                  <a:pt x="10845" y="6662"/>
                </a:lnTo>
                <a:lnTo>
                  <a:pt x="5821" y="11105"/>
                </a:lnTo>
                <a:lnTo>
                  <a:pt x="3310" y="15358"/>
                </a:lnTo>
                <a:lnTo>
                  <a:pt x="3310" y="21513"/>
                </a:lnTo>
                <a:lnTo>
                  <a:pt x="4007" y="23415"/>
                </a:lnTo>
                <a:lnTo>
                  <a:pt x="5400" y="25128"/>
                </a:lnTo>
                <a:lnTo>
                  <a:pt x="6794" y="26840"/>
                </a:lnTo>
                <a:lnTo>
                  <a:pt x="8798" y="27697"/>
                </a:lnTo>
                <a:lnTo>
                  <a:pt x="13095" y="27697"/>
                </a:lnTo>
                <a:lnTo>
                  <a:pt x="15766" y="26565"/>
                </a:lnTo>
                <a:lnTo>
                  <a:pt x="17915" y="25287"/>
                </a:lnTo>
                <a:lnTo>
                  <a:pt x="18989" y="23023"/>
                </a:lnTo>
                <a:lnTo>
                  <a:pt x="18989" y="19771"/>
                </a:lnTo>
                <a:lnTo>
                  <a:pt x="18844" y="18247"/>
                </a:lnTo>
                <a:lnTo>
                  <a:pt x="18554" y="16592"/>
                </a:lnTo>
                <a:lnTo>
                  <a:pt x="18263" y="14937"/>
                </a:lnTo>
                <a:lnTo>
                  <a:pt x="18118" y="13064"/>
                </a:lnTo>
                <a:lnTo>
                  <a:pt x="18118" y="10335"/>
                </a:lnTo>
                <a:lnTo>
                  <a:pt x="19454" y="8187"/>
                </a:lnTo>
                <a:lnTo>
                  <a:pt x="22125" y="6619"/>
                </a:lnTo>
                <a:lnTo>
                  <a:pt x="24796" y="5109"/>
                </a:lnTo>
                <a:lnTo>
                  <a:pt x="27613" y="4355"/>
                </a:lnTo>
                <a:lnTo>
                  <a:pt x="36788" y="4355"/>
                </a:lnTo>
                <a:lnTo>
                  <a:pt x="40883" y="6300"/>
                </a:lnTo>
                <a:lnTo>
                  <a:pt x="42857" y="10190"/>
                </a:lnTo>
                <a:lnTo>
                  <a:pt x="44019" y="12513"/>
                </a:lnTo>
                <a:lnTo>
                  <a:pt x="44599" y="16635"/>
                </a:lnTo>
                <a:lnTo>
                  <a:pt x="44599" y="29962"/>
                </a:lnTo>
                <a:lnTo>
                  <a:pt x="32674" y="34594"/>
                </a:lnTo>
                <a:lnTo>
                  <a:pt x="20551" y="39870"/>
                </a:lnTo>
                <a:lnTo>
                  <a:pt x="12630" y="44159"/>
                </a:lnTo>
                <a:lnTo>
                  <a:pt x="4210" y="49791"/>
                </a:lnTo>
                <a:lnTo>
                  <a:pt x="0" y="56817"/>
                </a:lnTo>
                <a:lnTo>
                  <a:pt x="0" y="6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411751" y="5246182"/>
            <a:ext cx="14808" cy="13654"/>
          </a:xfrm>
          <a:custGeom>
            <a:avLst/>
            <a:gdLst/>
            <a:ahLst/>
            <a:cxnLst/>
            <a:rect l="l" t="t" r="r" b="b"/>
            <a:pathLst>
              <a:path w="16289" h="15474">
                <a:moveTo>
                  <a:pt x="5749" y="4122"/>
                </a:moveTo>
                <a:lnTo>
                  <a:pt x="3484" y="2496"/>
                </a:lnTo>
                <a:lnTo>
                  <a:pt x="0" y="0"/>
                </a:lnTo>
                <a:lnTo>
                  <a:pt x="1219" y="15474"/>
                </a:lnTo>
                <a:lnTo>
                  <a:pt x="5981" y="15474"/>
                </a:lnTo>
                <a:lnTo>
                  <a:pt x="11004" y="13906"/>
                </a:lnTo>
                <a:lnTo>
                  <a:pt x="16289" y="10771"/>
                </a:lnTo>
                <a:lnTo>
                  <a:pt x="14895" y="4935"/>
                </a:lnTo>
                <a:lnTo>
                  <a:pt x="8275" y="4935"/>
                </a:lnTo>
                <a:lnTo>
                  <a:pt x="5749" y="4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472941" y="5151399"/>
            <a:ext cx="16471" cy="16061"/>
          </a:xfrm>
          <a:custGeom>
            <a:avLst/>
            <a:gdLst/>
            <a:ahLst/>
            <a:cxnLst/>
            <a:rect l="l" t="t" r="r" b="b"/>
            <a:pathLst>
              <a:path w="18118" h="18203">
                <a:moveTo>
                  <a:pt x="18118" y="9145"/>
                </a:moveTo>
                <a:lnTo>
                  <a:pt x="18118" y="6590"/>
                </a:lnTo>
                <a:lnTo>
                  <a:pt x="17232" y="4427"/>
                </a:lnTo>
                <a:lnTo>
                  <a:pt x="15461" y="2656"/>
                </a:lnTo>
                <a:lnTo>
                  <a:pt x="13690" y="885"/>
                </a:lnTo>
                <a:lnTo>
                  <a:pt x="11556" y="0"/>
                </a:lnTo>
                <a:lnTo>
                  <a:pt x="6503" y="0"/>
                </a:lnTo>
                <a:lnTo>
                  <a:pt x="4355" y="900"/>
                </a:lnTo>
                <a:lnTo>
                  <a:pt x="2613" y="2700"/>
                </a:lnTo>
                <a:lnTo>
                  <a:pt x="871" y="4500"/>
                </a:lnTo>
                <a:lnTo>
                  <a:pt x="0" y="6648"/>
                </a:lnTo>
                <a:lnTo>
                  <a:pt x="0" y="11642"/>
                </a:lnTo>
                <a:lnTo>
                  <a:pt x="871" y="13776"/>
                </a:lnTo>
                <a:lnTo>
                  <a:pt x="2613" y="15547"/>
                </a:lnTo>
                <a:lnTo>
                  <a:pt x="4355" y="17318"/>
                </a:lnTo>
                <a:lnTo>
                  <a:pt x="6503" y="18203"/>
                </a:lnTo>
                <a:lnTo>
                  <a:pt x="11556" y="18203"/>
                </a:lnTo>
                <a:lnTo>
                  <a:pt x="13690" y="17318"/>
                </a:lnTo>
                <a:lnTo>
                  <a:pt x="15461" y="15547"/>
                </a:lnTo>
                <a:lnTo>
                  <a:pt x="17232" y="13776"/>
                </a:lnTo>
                <a:lnTo>
                  <a:pt x="18118" y="11642"/>
                </a:lnTo>
                <a:lnTo>
                  <a:pt x="18118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462805" y="5186366"/>
            <a:ext cx="38485" cy="72317"/>
          </a:xfrm>
          <a:custGeom>
            <a:avLst/>
            <a:gdLst/>
            <a:ahLst/>
            <a:cxnLst/>
            <a:rect l="l" t="t" r="r" b="b"/>
            <a:pathLst>
              <a:path w="42334" h="81959">
                <a:moveTo>
                  <a:pt x="14692" y="5226"/>
                </a:moveTo>
                <a:lnTo>
                  <a:pt x="4529" y="8535"/>
                </a:lnTo>
                <a:lnTo>
                  <a:pt x="784" y="9755"/>
                </a:lnTo>
                <a:lnTo>
                  <a:pt x="784" y="12455"/>
                </a:lnTo>
                <a:lnTo>
                  <a:pt x="3687" y="11642"/>
                </a:lnTo>
                <a:lnTo>
                  <a:pt x="5444" y="11177"/>
                </a:lnTo>
                <a:lnTo>
                  <a:pt x="6054" y="11061"/>
                </a:lnTo>
                <a:lnTo>
                  <a:pt x="7927" y="10887"/>
                </a:lnTo>
                <a:lnTo>
                  <a:pt x="10714" y="10887"/>
                </a:lnTo>
                <a:lnTo>
                  <a:pt x="12543" y="12077"/>
                </a:lnTo>
                <a:lnTo>
                  <a:pt x="13414" y="14458"/>
                </a:lnTo>
                <a:lnTo>
                  <a:pt x="13937" y="15910"/>
                </a:lnTo>
                <a:lnTo>
                  <a:pt x="14198" y="18523"/>
                </a:lnTo>
                <a:lnTo>
                  <a:pt x="14198" y="70637"/>
                </a:lnTo>
                <a:lnTo>
                  <a:pt x="13385" y="74803"/>
                </a:lnTo>
                <a:lnTo>
                  <a:pt x="11759" y="76342"/>
                </a:lnTo>
                <a:lnTo>
                  <a:pt x="10133" y="77880"/>
                </a:lnTo>
                <a:lnTo>
                  <a:pt x="6213" y="78940"/>
                </a:lnTo>
                <a:lnTo>
                  <a:pt x="0" y="79521"/>
                </a:lnTo>
                <a:lnTo>
                  <a:pt x="0" y="81959"/>
                </a:lnTo>
                <a:lnTo>
                  <a:pt x="42334" y="81959"/>
                </a:lnTo>
                <a:lnTo>
                  <a:pt x="42334" y="79521"/>
                </a:lnTo>
                <a:lnTo>
                  <a:pt x="36701" y="79056"/>
                </a:lnTo>
                <a:lnTo>
                  <a:pt x="33086" y="77982"/>
                </a:lnTo>
                <a:lnTo>
                  <a:pt x="31489" y="76298"/>
                </a:lnTo>
                <a:lnTo>
                  <a:pt x="29892" y="74614"/>
                </a:lnTo>
                <a:lnTo>
                  <a:pt x="29094" y="70462"/>
                </a:lnTo>
                <a:lnTo>
                  <a:pt x="29094" y="1306"/>
                </a:lnTo>
                <a:lnTo>
                  <a:pt x="28920" y="0"/>
                </a:lnTo>
                <a:lnTo>
                  <a:pt x="27410" y="348"/>
                </a:lnTo>
                <a:lnTo>
                  <a:pt x="25784" y="1045"/>
                </a:lnTo>
                <a:lnTo>
                  <a:pt x="21777" y="2728"/>
                </a:lnTo>
                <a:lnTo>
                  <a:pt x="14692" y="5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730195" y="5186597"/>
            <a:ext cx="72063" cy="72634"/>
          </a:xfrm>
          <a:custGeom>
            <a:avLst/>
            <a:gdLst/>
            <a:ahLst/>
            <a:cxnLst/>
            <a:rect l="l" t="t" r="r" b="b"/>
            <a:pathLst>
              <a:path w="79269" h="82318">
                <a:moveTo>
                  <a:pt x="68293" y="71595"/>
                </a:moveTo>
                <a:lnTo>
                  <a:pt x="72385" y="66071"/>
                </a:lnTo>
                <a:lnTo>
                  <a:pt x="77548" y="54475"/>
                </a:lnTo>
                <a:lnTo>
                  <a:pt x="79269" y="41459"/>
                </a:lnTo>
                <a:lnTo>
                  <a:pt x="78764" y="33852"/>
                </a:lnTo>
                <a:lnTo>
                  <a:pt x="75117" y="21422"/>
                </a:lnTo>
                <a:lnTo>
                  <a:pt x="67944" y="11323"/>
                </a:lnTo>
                <a:lnTo>
                  <a:pt x="63836" y="7733"/>
                </a:lnTo>
                <a:lnTo>
                  <a:pt x="52616" y="1933"/>
                </a:lnTo>
                <a:lnTo>
                  <a:pt x="39373" y="0"/>
                </a:lnTo>
                <a:lnTo>
                  <a:pt x="33506" y="365"/>
                </a:lnTo>
                <a:lnTo>
                  <a:pt x="21187" y="4132"/>
                </a:lnTo>
                <a:lnTo>
                  <a:pt x="11019" y="11975"/>
                </a:lnTo>
                <a:lnTo>
                  <a:pt x="7251" y="16689"/>
                </a:lnTo>
                <a:lnTo>
                  <a:pt x="1812" y="28105"/>
                </a:lnTo>
                <a:lnTo>
                  <a:pt x="0" y="41284"/>
                </a:lnTo>
                <a:lnTo>
                  <a:pt x="606" y="49447"/>
                </a:lnTo>
                <a:lnTo>
                  <a:pt x="4373" y="61715"/>
                </a:lnTo>
                <a:lnTo>
                  <a:pt x="11585" y="72117"/>
                </a:lnTo>
                <a:lnTo>
                  <a:pt x="15845" y="76078"/>
                </a:lnTo>
                <a:lnTo>
                  <a:pt x="27000" y="82318"/>
                </a:lnTo>
                <a:lnTo>
                  <a:pt x="23301" y="66020"/>
                </a:lnTo>
                <a:lnTo>
                  <a:pt x="21399" y="62049"/>
                </a:lnTo>
                <a:lnTo>
                  <a:pt x="17566" y="49957"/>
                </a:lnTo>
                <a:lnTo>
                  <a:pt x="16289" y="37104"/>
                </a:lnTo>
                <a:lnTo>
                  <a:pt x="16404" y="32786"/>
                </a:lnTo>
                <a:lnTo>
                  <a:pt x="18997" y="19020"/>
                </a:lnTo>
                <a:lnTo>
                  <a:pt x="24999" y="9755"/>
                </a:lnTo>
                <a:lnTo>
                  <a:pt x="28368" y="6735"/>
                </a:lnTo>
                <a:lnTo>
                  <a:pt x="32346" y="5225"/>
                </a:lnTo>
                <a:lnTo>
                  <a:pt x="45412" y="5225"/>
                </a:lnTo>
                <a:lnTo>
                  <a:pt x="51887" y="9667"/>
                </a:lnTo>
                <a:lnTo>
                  <a:pt x="56359" y="18552"/>
                </a:lnTo>
                <a:lnTo>
                  <a:pt x="57983" y="22030"/>
                </a:lnTo>
                <a:lnTo>
                  <a:pt x="61795" y="34158"/>
                </a:lnTo>
                <a:lnTo>
                  <a:pt x="63066" y="46946"/>
                </a:lnTo>
                <a:lnTo>
                  <a:pt x="63066" y="56643"/>
                </a:lnTo>
                <a:lnTo>
                  <a:pt x="61310" y="64482"/>
                </a:lnTo>
                <a:lnTo>
                  <a:pt x="57796" y="70463"/>
                </a:lnTo>
                <a:lnTo>
                  <a:pt x="54283" y="76443"/>
                </a:lnTo>
                <a:lnTo>
                  <a:pt x="58272" y="79907"/>
                </a:lnTo>
                <a:lnTo>
                  <a:pt x="68293" y="7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751378" y="5244851"/>
            <a:ext cx="31791" cy="16216"/>
          </a:xfrm>
          <a:custGeom>
            <a:avLst/>
            <a:gdLst/>
            <a:ahLst/>
            <a:cxnLst/>
            <a:rect l="l" t="t" r="r" b="b"/>
            <a:pathLst>
              <a:path w="34970" h="18378">
                <a:moveTo>
                  <a:pt x="11164" y="13413"/>
                </a:moveTo>
                <a:lnTo>
                  <a:pt x="4674" y="8942"/>
                </a:lnTo>
                <a:lnTo>
                  <a:pt x="0" y="0"/>
                </a:lnTo>
                <a:lnTo>
                  <a:pt x="3698" y="16297"/>
                </a:lnTo>
                <a:lnTo>
                  <a:pt x="16594" y="18378"/>
                </a:lnTo>
                <a:lnTo>
                  <a:pt x="22806" y="17941"/>
                </a:lnTo>
                <a:lnTo>
                  <a:pt x="34970" y="13886"/>
                </a:lnTo>
                <a:lnTo>
                  <a:pt x="30981" y="10423"/>
                </a:lnTo>
                <a:lnTo>
                  <a:pt x="25973" y="13413"/>
                </a:lnTo>
                <a:lnTo>
                  <a:pt x="11164" y="13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633916" y="5186059"/>
            <a:ext cx="48226" cy="74085"/>
          </a:xfrm>
          <a:custGeom>
            <a:avLst/>
            <a:gdLst/>
            <a:ahLst/>
            <a:cxnLst/>
            <a:rect l="l" t="t" r="r" b="b"/>
            <a:pathLst>
              <a:path w="53049" h="83963">
                <a:moveTo>
                  <a:pt x="174" y="54872"/>
                </a:moveTo>
                <a:lnTo>
                  <a:pt x="174" y="83005"/>
                </a:lnTo>
                <a:lnTo>
                  <a:pt x="2438" y="83005"/>
                </a:lnTo>
                <a:lnTo>
                  <a:pt x="3136" y="81713"/>
                </a:lnTo>
                <a:lnTo>
                  <a:pt x="4790" y="80479"/>
                </a:lnTo>
                <a:lnTo>
                  <a:pt x="6300" y="80479"/>
                </a:lnTo>
                <a:lnTo>
                  <a:pt x="8914" y="81059"/>
                </a:lnTo>
                <a:lnTo>
                  <a:pt x="13327" y="82221"/>
                </a:lnTo>
                <a:lnTo>
                  <a:pt x="17741" y="83382"/>
                </a:lnTo>
                <a:lnTo>
                  <a:pt x="21690" y="83963"/>
                </a:lnTo>
                <a:lnTo>
                  <a:pt x="33479" y="83963"/>
                </a:lnTo>
                <a:lnTo>
                  <a:pt x="40200" y="81785"/>
                </a:lnTo>
                <a:lnTo>
                  <a:pt x="45340" y="77430"/>
                </a:lnTo>
                <a:lnTo>
                  <a:pt x="50479" y="73075"/>
                </a:lnTo>
                <a:lnTo>
                  <a:pt x="53049" y="67472"/>
                </a:lnTo>
                <a:lnTo>
                  <a:pt x="53049" y="60620"/>
                </a:lnTo>
                <a:lnTo>
                  <a:pt x="52620" y="56618"/>
                </a:lnTo>
                <a:lnTo>
                  <a:pt x="46892" y="46266"/>
                </a:lnTo>
                <a:lnTo>
                  <a:pt x="34495" y="37104"/>
                </a:lnTo>
                <a:lnTo>
                  <a:pt x="22996" y="30920"/>
                </a:lnTo>
                <a:lnTo>
                  <a:pt x="14982" y="26739"/>
                </a:lnTo>
                <a:lnTo>
                  <a:pt x="10975" y="21978"/>
                </a:lnTo>
                <a:lnTo>
                  <a:pt x="10975" y="13268"/>
                </a:lnTo>
                <a:lnTo>
                  <a:pt x="12137" y="10335"/>
                </a:lnTo>
                <a:lnTo>
                  <a:pt x="14460" y="7838"/>
                </a:lnTo>
                <a:lnTo>
                  <a:pt x="16782" y="5342"/>
                </a:lnTo>
                <a:lnTo>
                  <a:pt x="19977" y="4093"/>
                </a:lnTo>
                <a:lnTo>
                  <a:pt x="30836" y="4093"/>
                </a:lnTo>
                <a:lnTo>
                  <a:pt x="36034" y="6996"/>
                </a:lnTo>
                <a:lnTo>
                  <a:pt x="39634" y="12803"/>
                </a:lnTo>
                <a:lnTo>
                  <a:pt x="41609" y="15938"/>
                </a:lnTo>
                <a:lnTo>
                  <a:pt x="43176" y="20323"/>
                </a:lnTo>
                <a:lnTo>
                  <a:pt x="44338" y="25955"/>
                </a:lnTo>
                <a:lnTo>
                  <a:pt x="47038" y="25955"/>
                </a:lnTo>
                <a:lnTo>
                  <a:pt x="46429" y="1654"/>
                </a:lnTo>
                <a:lnTo>
                  <a:pt x="44338" y="1654"/>
                </a:lnTo>
                <a:lnTo>
                  <a:pt x="43583" y="2758"/>
                </a:lnTo>
                <a:lnTo>
                  <a:pt x="41899" y="3484"/>
                </a:lnTo>
                <a:lnTo>
                  <a:pt x="40389" y="3484"/>
                </a:lnTo>
                <a:lnTo>
                  <a:pt x="38313" y="2903"/>
                </a:lnTo>
                <a:lnTo>
                  <a:pt x="34625" y="1741"/>
                </a:lnTo>
                <a:lnTo>
                  <a:pt x="30937" y="580"/>
                </a:lnTo>
                <a:lnTo>
                  <a:pt x="27555" y="0"/>
                </a:lnTo>
                <a:lnTo>
                  <a:pt x="17450" y="0"/>
                </a:lnTo>
                <a:lnTo>
                  <a:pt x="11614" y="2090"/>
                </a:lnTo>
                <a:lnTo>
                  <a:pt x="6968" y="6271"/>
                </a:lnTo>
                <a:lnTo>
                  <a:pt x="2323" y="10451"/>
                </a:lnTo>
                <a:lnTo>
                  <a:pt x="0" y="15793"/>
                </a:lnTo>
                <a:lnTo>
                  <a:pt x="0" y="27581"/>
                </a:lnTo>
                <a:lnTo>
                  <a:pt x="1684" y="32168"/>
                </a:lnTo>
                <a:lnTo>
                  <a:pt x="5052" y="36058"/>
                </a:lnTo>
                <a:lnTo>
                  <a:pt x="8420" y="39949"/>
                </a:lnTo>
                <a:lnTo>
                  <a:pt x="13676" y="43810"/>
                </a:lnTo>
                <a:lnTo>
                  <a:pt x="20818" y="47642"/>
                </a:lnTo>
                <a:lnTo>
                  <a:pt x="30575" y="53217"/>
                </a:lnTo>
                <a:lnTo>
                  <a:pt x="34233" y="55365"/>
                </a:lnTo>
                <a:lnTo>
                  <a:pt x="36788" y="57572"/>
                </a:lnTo>
                <a:lnTo>
                  <a:pt x="38240" y="59836"/>
                </a:lnTo>
                <a:lnTo>
                  <a:pt x="39692" y="62101"/>
                </a:lnTo>
                <a:lnTo>
                  <a:pt x="40418" y="64453"/>
                </a:lnTo>
                <a:lnTo>
                  <a:pt x="40418" y="70724"/>
                </a:lnTo>
                <a:lnTo>
                  <a:pt x="39155" y="73845"/>
                </a:lnTo>
                <a:lnTo>
                  <a:pt x="36629" y="76255"/>
                </a:lnTo>
                <a:lnTo>
                  <a:pt x="34103" y="78664"/>
                </a:lnTo>
                <a:lnTo>
                  <a:pt x="30662" y="79869"/>
                </a:lnTo>
                <a:lnTo>
                  <a:pt x="18467" y="79869"/>
                </a:lnTo>
                <a:lnTo>
                  <a:pt x="12514" y="76618"/>
                </a:lnTo>
                <a:lnTo>
                  <a:pt x="8449" y="70114"/>
                </a:lnTo>
                <a:lnTo>
                  <a:pt x="6184" y="66572"/>
                </a:lnTo>
                <a:lnTo>
                  <a:pt x="4384" y="61491"/>
                </a:lnTo>
                <a:lnTo>
                  <a:pt x="3048" y="54872"/>
                </a:lnTo>
                <a:lnTo>
                  <a:pt x="174" y="54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809781" y="5186289"/>
            <a:ext cx="76180" cy="72394"/>
          </a:xfrm>
          <a:custGeom>
            <a:avLst/>
            <a:gdLst/>
            <a:ahLst/>
            <a:cxnLst/>
            <a:rect l="l" t="t" r="r" b="b"/>
            <a:pathLst>
              <a:path w="83798" h="82046">
                <a:moveTo>
                  <a:pt x="83798" y="82046"/>
                </a:moveTo>
                <a:lnTo>
                  <a:pt x="83798" y="79608"/>
                </a:lnTo>
                <a:lnTo>
                  <a:pt x="79849" y="79550"/>
                </a:lnTo>
                <a:lnTo>
                  <a:pt x="77033" y="78592"/>
                </a:lnTo>
                <a:lnTo>
                  <a:pt x="75349" y="76733"/>
                </a:lnTo>
                <a:lnTo>
                  <a:pt x="73665" y="74875"/>
                </a:lnTo>
                <a:lnTo>
                  <a:pt x="72822" y="71856"/>
                </a:lnTo>
                <a:lnTo>
                  <a:pt x="72822" y="27000"/>
                </a:lnTo>
                <a:lnTo>
                  <a:pt x="70469" y="12602"/>
                </a:lnTo>
                <a:lnTo>
                  <a:pt x="63415" y="3396"/>
                </a:lnTo>
                <a:lnTo>
                  <a:pt x="60162" y="1132"/>
                </a:lnTo>
                <a:lnTo>
                  <a:pt x="56562" y="0"/>
                </a:lnTo>
                <a:lnTo>
                  <a:pt x="47735" y="0"/>
                </a:lnTo>
                <a:lnTo>
                  <a:pt x="43031" y="1422"/>
                </a:lnTo>
                <a:lnTo>
                  <a:pt x="38502" y="4267"/>
                </a:lnTo>
                <a:lnTo>
                  <a:pt x="35482" y="6125"/>
                </a:lnTo>
                <a:lnTo>
                  <a:pt x="31301" y="9551"/>
                </a:lnTo>
                <a:lnTo>
                  <a:pt x="25958" y="14545"/>
                </a:lnTo>
                <a:lnTo>
                  <a:pt x="25958" y="1742"/>
                </a:lnTo>
                <a:lnTo>
                  <a:pt x="25087" y="87"/>
                </a:lnTo>
                <a:lnTo>
                  <a:pt x="16899" y="2787"/>
                </a:lnTo>
                <a:lnTo>
                  <a:pt x="8013" y="5690"/>
                </a:lnTo>
                <a:lnTo>
                  <a:pt x="2380" y="7490"/>
                </a:lnTo>
                <a:lnTo>
                  <a:pt x="0" y="8187"/>
                </a:lnTo>
                <a:lnTo>
                  <a:pt x="0" y="11235"/>
                </a:lnTo>
                <a:lnTo>
                  <a:pt x="2046" y="10974"/>
                </a:lnTo>
                <a:lnTo>
                  <a:pt x="3658" y="10887"/>
                </a:lnTo>
                <a:lnTo>
                  <a:pt x="7084" y="10887"/>
                </a:lnTo>
                <a:lnTo>
                  <a:pt x="9349" y="11990"/>
                </a:lnTo>
                <a:lnTo>
                  <a:pt x="10452" y="14197"/>
                </a:lnTo>
                <a:lnTo>
                  <a:pt x="11149" y="15706"/>
                </a:lnTo>
                <a:lnTo>
                  <a:pt x="11498" y="18319"/>
                </a:lnTo>
                <a:lnTo>
                  <a:pt x="11498" y="71537"/>
                </a:lnTo>
                <a:lnTo>
                  <a:pt x="10671" y="74977"/>
                </a:lnTo>
                <a:lnTo>
                  <a:pt x="7360" y="78054"/>
                </a:lnTo>
                <a:lnTo>
                  <a:pt x="4471" y="79085"/>
                </a:lnTo>
                <a:lnTo>
                  <a:pt x="348" y="79608"/>
                </a:lnTo>
                <a:lnTo>
                  <a:pt x="348" y="82046"/>
                </a:lnTo>
                <a:lnTo>
                  <a:pt x="38414" y="82046"/>
                </a:lnTo>
                <a:lnTo>
                  <a:pt x="38414" y="79608"/>
                </a:lnTo>
                <a:lnTo>
                  <a:pt x="34407" y="79492"/>
                </a:lnTo>
                <a:lnTo>
                  <a:pt x="31475" y="78722"/>
                </a:lnTo>
                <a:lnTo>
                  <a:pt x="29617" y="77300"/>
                </a:lnTo>
                <a:lnTo>
                  <a:pt x="27758" y="75877"/>
                </a:lnTo>
                <a:lnTo>
                  <a:pt x="26829" y="73075"/>
                </a:lnTo>
                <a:lnTo>
                  <a:pt x="26829" y="20119"/>
                </a:lnTo>
                <a:lnTo>
                  <a:pt x="29965" y="17042"/>
                </a:lnTo>
                <a:lnTo>
                  <a:pt x="32520" y="14835"/>
                </a:lnTo>
                <a:lnTo>
                  <a:pt x="34495" y="13500"/>
                </a:lnTo>
                <a:lnTo>
                  <a:pt x="38037" y="11177"/>
                </a:lnTo>
                <a:lnTo>
                  <a:pt x="41521" y="10016"/>
                </a:lnTo>
                <a:lnTo>
                  <a:pt x="49942" y="10016"/>
                </a:lnTo>
                <a:lnTo>
                  <a:pt x="53368" y="11656"/>
                </a:lnTo>
                <a:lnTo>
                  <a:pt x="55226" y="14937"/>
                </a:lnTo>
                <a:lnTo>
                  <a:pt x="57085" y="18218"/>
                </a:lnTo>
                <a:lnTo>
                  <a:pt x="58014" y="22355"/>
                </a:lnTo>
                <a:lnTo>
                  <a:pt x="58014" y="70462"/>
                </a:lnTo>
                <a:lnTo>
                  <a:pt x="57172" y="74309"/>
                </a:lnTo>
                <a:lnTo>
                  <a:pt x="55488" y="76080"/>
                </a:lnTo>
                <a:lnTo>
                  <a:pt x="53804" y="77851"/>
                </a:lnTo>
                <a:lnTo>
                  <a:pt x="50842" y="79027"/>
                </a:lnTo>
                <a:lnTo>
                  <a:pt x="46603" y="79608"/>
                </a:lnTo>
                <a:lnTo>
                  <a:pt x="46603" y="82046"/>
                </a:lnTo>
                <a:lnTo>
                  <a:pt x="83798" y="82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928852" y="5167615"/>
            <a:ext cx="43237" cy="92529"/>
          </a:xfrm>
          <a:custGeom>
            <a:avLst/>
            <a:gdLst/>
            <a:ahLst/>
            <a:cxnLst/>
            <a:rect l="l" t="t" r="r" b="b"/>
            <a:pathLst>
              <a:path w="47561" h="104866">
                <a:moveTo>
                  <a:pt x="10366" y="81959"/>
                </a:moveTo>
                <a:lnTo>
                  <a:pt x="10366" y="87824"/>
                </a:lnTo>
                <a:lnTo>
                  <a:pt x="11034" y="92411"/>
                </a:lnTo>
                <a:lnTo>
                  <a:pt x="12369" y="95721"/>
                </a:lnTo>
                <a:lnTo>
                  <a:pt x="14808" y="101818"/>
                </a:lnTo>
                <a:lnTo>
                  <a:pt x="19454" y="104866"/>
                </a:lnTo>
                <a:lnTo>
                  <a:pt x="29442" y="104866"/>
                </a:lnTo>
                <a:lnTo>
                  <a:pt x="32695" y="104024"/>
                </a:lnTo>
                <a:lnTo>
                  <a:pt x="36063" y="102340"/>
                </a:lnTo>
                <a:lnTo>
                  <a:pt x="39431" y="100656"/>
                </a:lnTo>
                <a:lnTo>
                  <a:pt x="42625" y="97782"/>
                </a:lnTo>
                <a:lnTo>
                  <a:pt x="45645" y="93718"/>
                </a:lnTo>
                <a:lnTo>
                  <a:pt x="47561" y="91105"/>
                </a:lnTo>
                <a:lnTo>
                  <a:pt x="45296" y="89189"/>
                </a:lnTo>
                <a:lnTo>
                  <a:pt x="43322" y="91337"/>
                </a:lnTo>
                <a:lnTo>
                  <a:pt x="41565" y="92905"/>
                </a:lnTo>
                <a:lnTo>
                  <a:pt x="40026" y="93892"/>
                </a:lnTo>
                <a:lnTo>
                  <a:pt x="38487" y="94879"/>
                </a:lnTo>
                <a:lnTo>
                  <a:pt x="36672" y="95373"/>
                </a:lnTo>
                <a:lnTo>
                  <a:pt x="30517" y="95373"/>
                </a:lnTo>
                <a:lnTo>
                  <a:pt x="27787" y="93369"/>
                </a:lnTo>
                <a:lnTo>
                  <a:pt x="26394" y="89363"/>
                </a:lnTo>
                <a:lnTo>
                  <a:pt x="25639" y="87098"/>
                </a:lnTo>
                <a:lnTo>
                  <a:pt x="25261" y="83759"/>
                </a:lnTo>
                <a:lnTo>
                  <a:pt x="25261" y="79346"/>
                </a:lnTo>
                <a:lnTo>
                  <a:pt x="25435" y="29178"/>
                </a:lnTo>
                <a:lnTo>
                  <a:pt x="43206" y="29178"/>
                </a:lnTo>
                <a:lnTo>
                  <a:pt x="43206" y="22906"/>
                </a:lnTo>
                <a:lnTo>
                  <a:pt x="25610" y="22906"/>
                </a:lnTo>
                <a:lnTo>
                  <a:pt x="25537" y="290"/>
                </a:lnTo>
                <a:lnTo>
                  <a:pt x="24042" y="0"/>
                </a:lnTo>
                <a:lnTo>
                  <a:pt x="17480" y="8825"/>
                </a:lnTo>
                <a:lnTo>
                  <a:pt x="13313" y="14269"/>
                </a:lnTo>
                <a:lnTo>
                  <a:pt x="11541" y="16331"/>
                </a:lnTo>
                <a:lnTo>
                  <a:pt x="9771" y="18392"/>
                </a:lnTo>
                <a:lnTo>
                  <a:pt x="6881" y="21077"/>
                </a:lnTo>
                <a:lnTo>
                  <a:pt x="2874" y="24387"/>
                </a:lnTo>
                <a:lnTo>
                  <a:pt x="1481" y="25548"/>
                </a:lnTo>
                <a:lnTo>
                  <a:pt x="0" y="27377"/>
                </a:lnTo>
                <a:lnTo>
                  <a:pt x="871" y="29178"/>
                </a:lnTo>
                <a:lnTo>
                  <a:pt x="10366" y="29178"/>
                </a:lnTo>
                <a:lnTo>
                  <a:pt x="10366" y="8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970774" y="5151399"/>
            <a:ext cx="77526" cy="107284"/>
          </a:xfrm>
          <a:custGeom>
            <a:avLst/>
            <a:gdLst/>
            <a:ahLst/>
            <a:cxnLst/>
            <a:rect l="l" t="t" r="r" b="b"/>
            <a:pathLst>
              <a:path w="85279" h="121589">
                <a:moveTo>
                  <a:pt x="85279" y="121589"/>
                </a:moveTo>
                <a:lnTo>
                  <a:pt x="85279" y="119151"/>
                </a:lnTo>
                <a:lnTo>
                  <a:pt x="80866" y="118570"/>
                </a:lnTo>
                <a:lnTo>
                  <a:pt x="77948" y="117350"/>
                </a:lnTo>
                <a:lnTo>
                  <a:pt x="76525" y="115493"/>
                </a:lnTo>
                <a:lnTo>
                  <a:pt x="75102" y="113634"/>
                </a:lnTo>
                <a:lnTo>
                  <a:pt x="74391" y="109628"/>
                </a:lnTo>
                <a:lnTo>
                  <a:pt x="74391" y="61143"/>
                </a:lnTo>
                <a:lnTo>
                  <a:pt x="73462" y="55656"/>
                </a:lnTo>
                <a:lnTo>
                  <a:pt x="71603" y="51475"/>
                </a:lnTo>
                <a:lnTo>
                  <a:pt x="68177" y="43578"/>
                </a:lnTo>
                <a:lnTo>
                  <a:pt x="61760" y="39629"/>
                </a:lnTo>
                <a:lnTo>
                  <a:pt x="46429" y="39629"/>
                </a:lnTo>
                <a:lnTo>
                  <a:pt x="40912" y="41371"/>
                </a:lnTo>
                <a:lnTo>
                  <a:pt x="35802" y="44855"/>
                </a:lnTo>
                <a:lnTo>
                  <a:pt x="32956" y="46830"/>
                </a:lnTo>
                <a:lnTo>
                  <a:pt x="29704" y="49907"/>
                </a:lnTo>
                <a:lnTo>
                  <a:pt x="26045" y="54088"/>
                </a:lnTo>
                <a:lnTo>
                  <a:pt x="26045" y="609"/>
                </a:lnTo>
                <a:lnTo>
                  <a:pt x="25871" y="0"/>
                </a:lnTo>
                <a:lnTo>
                  <a:pt x="17508" y="2612"/>
                </a:lnTo>
                <a:lnTo>
                  <a:pt x="16057" y="3077"/>
                </a:lnTo>
                <a:lnTo>
                  <a:pt x="13458" y="3846"/>
                </a:lnTo>
                <a:lnTo>
                  <a:pt x="9712" y="4920"/>
                </a:lnTo>
                <a:lnTo>
                  <a:pt x="5966" y="5995"/>
                </a:lnTo>
                <a:lnTo>
                  <a:pt x="2816" y="6909"/>
                </a:lnTo>
                <a:lnTo>
                  <a:pt x="261" y="7664"/>
                </a:lnTo>
                <a:lnTo>
                  <a:pt x="261" y="10800"/>
                </a:lnTo>
                <a:lnTo>
                  <a:pt x="2308" y="10495"/>
                </a:lnTo>
                <a:lnTo>
                  <a:pt x="4181" y="10364"/>
                </a:lnTo>
                <a:lnTo>
                  <a:pt x="7433" y="10364"/>
                </a:lnTo>
                <a:lnTo>
                  <a:pt x="9480" y="11133"/>
                </a:lnTo>
                <a:lnTo>
                  <a:pt x="10322" y="12672"/>
                </a:lnTo>
                <a:lnTo>
                  <a:pt x="11164" y="14211"/>
                </a:lnTo>
                <a:lnTo>
                  <a:pt x="11585" y="16606"/>
                </a:lnTo>
                <a:lnTo>
                  <a:pt x="11585" y="109860"/>
                </a:lnTo>
                <a:lnTo>
                  <a:pt x="10845" y="113910"/>
                </a:lnTo>
                <a:lnTo>
                  <a:pt x="7883" y="117336"/>
                </a:lnTo>
                <a:lnTo>
                  <a:pt x="0" y="119151"/>
                </a:lnTo>
                <a:lnTo>
                  <a:pt x="0" y="121589"/>
                </a:lnTo>
                <a:lnTo>
                  <a:pt x="38415" y="121589"/>
                </a:lnTo>
                <a:lnTo>
                  <a:pt x="38415" y="119151"/>
                </a:lnTo>
                <a:lnTo>
                  <a:pt x="33479" y="118454"/>
                </a:lnTo>
                <a:lnTo>
                  <a:pt x="30255" y="117292"/>
                </a:lnTo>
                <a:lnTo>
                  <a:pt x="28746" y="115667"/>
                </a:lnTo>
                <a:lnTo>
                  <a:pt x="27236" y="114041"/>
                </a:lnTo>
                <a:lnTo>
                  <a:pt x="26481" y="109976"/>
                </a:lnTo>
                <a:lnTo>
                  <a:pt x="26481" y="59546"/>
                </a:lnTo>
                <a:lnTo>
                  <a:pt x="28600" y="57426"/>
                </a:lnTo>
                <a:lnTo>
                  <a:pt x="32840" y="54175"/>
                </a:lnTo>
                <a:lnTo>
                  <a:pt x="37079" y="50923"/>
                </a:lnTo>
                <a:lnTo>
                  <a:pt x="41464" y="49297"/>
                </a:lnTo>
                <a:lnTo>
                  <a:pt x="51220" y="49297"/>
                </a:lnTo>
                <a:lnTo>
                  <a:pt x="54777" y="51039"/>
                </a:lnTo>
                <a:lnTo>
                  <a:pt x="56664" y="54523"/>
                </a:lnTo>
                <a:lnTo>
                  <a:pt x="58551" y="58007"/>
                </a:lnTo>
                <a:lnTo>
                  <a:pt x="59495" y="62565"/>
                </a:lnTo>
                <a:lnTo>
                  <a:pt x="59495" y="109860"/>
                </a:lnTo>
                <a:lnTo>
                  <a:pt x="58769" y="113896"/>
                </a:lnTo>
                <a:lnTo>
                  <a:pt x="55865" y="117263"/>
                </a:lnTo>
                <a:lnTo>
                  <a:pt x="52613" y="118454"/>
                </a:lnTo>
                <a:lnTo>
                  <a:pt x="47561" y="119151"/>
                </a:lnTo>
                <a:lnTo>
                  <a:pt x="47561" y="121589"/>
                </a:lnTo>
                <a:lnTo>
                  <a:pt x="85279" y="1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067518" y="5186846"/>
            <a:ext cx="15679" cy="15889"/>
          </a:xfrm>
          <a:custGeom>
            <a:avLst/>
            <a:gdLst/>
            <a:ahLst/>
            <a:cxnLst/>
            <a:rect l="l" t="t" r="r" b="b"/>
            <a:pathLst>
              <a:path w="17247" h="18008">
                <a:moveTo>
                  <a:pt x="0" y="18008"/>
                </a:moveTo>
                <a:lnTo>
                  <a:pt x="1858" y="14872"/>
                </a:lnTo>
                <a:lnTo>
                  <a:pt x="5342" y="9008"/>
                </a:lnTo>
                <a:lnTo>
                  <a:pt x="10395" y="6075"/>
                </a:lnTo>
                <a:lnTo>
                  <a:pt x="17247" y="0"/>
                </a:lnTo>
                <a:lnTo>
                  <a:pt x="5020" y="3914"/>
                </a:lnTo>
                <a:lnTo>
                  <a:pt x="0" y="1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053607" y="5186597"/>
            <a:ext cx="65094" cy="73931"/>
          </a:xfrm>
          <a:custGeom>
            <a:avLst/>
            <a:gdLst/>
            <a:ahLst/>
            <a:cxnLst/>
            <a:rect l="l" t="t" r="r" b="b"/>
            <a:pathLst>
              <a:path w="71603" h="83788">
                <a:moveTo>
                  <a:pt x="34233" y="83788"/>
                </a:moveTo>
                <a:lnTo>
                  <a:pt x="47507" y="81368"/>
                </a:lnTo>
                <a:lnTo>
                  <a:pt x="58232" y="74382"/>
                </a:lnTo>
                <a:lnTo>
                  <a:pt x="64765" y="68111"/>
                </a:lnTo>
                <a:lnTo>
                  <a:pt x="69222" y="61288"/>
                </a:lnTo>
                <a:lnTo>
                  <a:pt x="71603" y="53914"/>
                </a:lnTo>
                <a:lnTo>
                  <a:pt x="68554" y="52868"/>
                </a:lnTo>
                <a:lnTo>
                  <a:pt x="65012" y="58733"/>
                </a:lnTo>
                <a:lnTo>
                  <a:pt x="61150" y="63262"/>
                </a:lnTo>
                <a:lnTo>
                  <a:pt x="56969" y="66456"/>
                </a:lnTo>
                <a:lnTo>
                  <a:pt x="52788" y="69649"/>
                </a:lnTo>
                <a:lnTo>
                  <a:pt x="47648" y="71246"/>
                </a:lnTo>
                <a:lnTo>
                  <a:pt x="34001" y="71246"/>
                </a:lnTo>
                <a:lnTo>
                  <a:pt x="27468" y="68169"/>
                </a:lnTo>
                <a:lnTo>
                  <a:pt x="21951" y="62014"/>
                </a:lnTo>
                <a:lnTo>
                  <a:pt x="19266" y="58423"/>
                </a:lnTo>
                <a:lnTo>
                  <a:pt x="14779" y="47361"/>
                </a:lnTo>
                <a:lnTo>
                  <a:pt x="12804" y="32575"/>
                </a:lnTo>
                <a:lnTo>
                  <a:pt x="68119" y="32575"/>
                </a:lnTo>
                <a:lnTo>
                  <a:pt x="68117" y="32102"/>
                </a:lnTo>
                <a:lnTo>
                  <a:pt x="65740" y="18576"/>
                </a:lnTo>
                <a:lnTo>
                  <a:pt x="58885" y="8492"/>
                </a:lnTo>
                <a:lnTo>
                  <a:pt x="52729" y="2830"/>
                </a:lnTo>
                <a:lnTo>
                  <a:pt x="45558" y="0"/>
                </a:lnTo>
                <a:lnTo>
                  <a:pt x="37369" y="0"/>
                </a:lnTo>
                <a:lnTo>
                  <a:pt x="32550" y="282"/>
                </a:lnTo>
                <a:lnTo>
                  <a:pt x="25697" y="6358"/>
                </a:lnTo>
                <a:lnTo>
                  <a:pt x="38995" y="6358"/>
                </a:lnTo>
                <a:lnTo>
                  <a:pt x="43757" y="8913"/>
                </a:lnTo>
                <a:lnTo>
                  <a:pt x="46603" y="14022"/>
                </a:lnTo>
                <a:lnTo>
                  <a:pt x="48170" y="16868"/>
                </a:lnTo>
                <a:lnTo>
                  <a:pt x="49274" y="21194"/>
                </a:lnTo>
                <a:lnTo>
                  <a:pt x="49913" y="27000"/>
                </a:lnTo>
                <a:lnTo>
                  <a:pt x="13153" y="27000"/>
                </a:lnTo>
                <a:lnTo>
                  <a:pt x="13966" y="22239"/>
                </a:lnTo>
                <a:lnTo>
                  <a:pt x="15302" y="18290"/>
                </a:lnTo>
                <a:lnTo>
                  <a:pt x="20322" y="4197"/>
                </a:lnTo>
                <a:lnTo>
                  <a:pt x="10365" y="12716"/>
                </a:lnTo>
                <a:lnTo>
                  <a:pt x="6550" y="18132"/>
                </a:lnTo>
                <a:lnTo>
                  <a:pt x="1637" y="29779"/>
                </a:lnTo>
                <a:lnTo>
                  <a:pt x="0" y="42939"/>
                </a:lnTo>
                <a:lnTo>
                  <a:pt x="198" y="47659"/>
                </a:lnTo>
                <a:lnTo>
                  <a:pt x="2946" y="60218"/>
                </a:lnTo>
                <a:lnTo>
                  <a:pt x="8928" y="71421"/>
                </a:lnTo>
                <a:lnTo>
                  <a:pt x="10753" y="73730"/>
                </a:lnTo>
                <a:lnTo>
                  <a:pt x="20979" y="81274"/>
                </a:lnTo>
                <a:lnTo>
                  <a:pt x="34233" y="8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163548" y="5151860"/>
            <a:ext cx="67074" cy="106824"/>
          </a:xfrm>
          <a:custGeom>
            <a:avLst/>
            <a:gdLst/>
            <a:ahLst/>
            <a:cxnLst/>
            <a:rect l="l" t="t" r="r" b="b"/>
            <a:pathLst>
              <a:path w="73781" h="121067">
                <a:moveTo>
                  <a:pt x="26655" y="110673"/>
                </a:moveTo>
                <a:lnTo>
                  <a:pt x="26655" y="46772"/>
                </a:lnTo>
                <a:lnTo>
                  <a:pt x="44512" y="46859"/>
                </a:lnTo>
                <a:lnTo>
                  <a:pt x="48026" y="46975"/>
                </a:lnTo>
                <a:lnTo>
                  <a:pt x="50871" y="47033"/>
                </a:lnTo>
                <a:lnTo>
                  <a:pt x="54936" y="47207"/>
                </a:lnTo>
                <a:lnTo>
                  <a:pt x="55373" y="47311"/>
                </a:lnTo>
                <a:lnTo>
                  <a:pt x="57564" y="47831"/>
                </a:lnTo>
                <a:lnTo>
                  <a:pt x="59945" y="49980"/>
                </a:lnTo>
                <a:lnTo>
                  <a:pt x="57657" y="46510"/>
                </a:lnTo>
                <a:lnTo>
                  <a:pt x="59945" y="49980"/>
                </a:lnTo>
                <a:lnTo>
                  <a:pt x="61142" y="45291"/>
                </a:lnTo>
                <a:lnTo>
                  <a:pt x="62065" y="41168"/>
                </a:lnTo>
                <a:lnTo>
                  <a:pt x="59364" y="41284"/>
                </a:lnTo>
                <a:lnTo>
                  <a:pt x="56664" y="41401"/>
                </a:lnTo>
                <a:lnTo>
                  <a:pt x="26655" y="41459"/>
                </a:lnTo>
                <a:lnTo>
                  <a:pt x="26655" y="32865"/>
                </a:lnTo>
                <a:lnTo>
                  <a:pt x="26829" y="26986"/>
                </a:lnTo>
                <a:lnTo>
                  <a:pt x="27177" y="23821"/>
                </a:lnTo>
                <a:lnTo>
                  <a:pt x="27526" y="20657"/>
                </a:lnTo>
                <a:lnTo>
                  <a:pt x="28281" y="17623"/>
                </a:lnTo>
                <a:lnTo>
                  <a:pt x="29442" y="14719"/>
                </a:lnTo>
                <a:lnTo>
                  <a:pt x="31533" y="10829"/>
                </a:lnTo>
                <a:lnTo>
                  <a:pt x="33798" y="8172"/>
                </a:lnTo>
                <a:lnTo>
                  <a:pt x="36237" y="6750"/>
                </a:lnTo>
                <a:lnTo>
                  <a:pt x="38676" y="5327"/>
                </a:lnTo>
                <a:lnTo>
                  <a:pt x="42015" y="4616"/>
                </a:lnTo>
                <a:lnTo>
                  <a:pt x="50436" y="4616"/>
                </a:lnTo>
                <a:lnTo>
                  <a:pt x="54298" y="7098"/>
                </a:lnTo>
                <a:lnTo>
                  <a:pt x="57840" y="12063"/>
                </a:lnTo>
                <a:lnTo>
                  <a:pt x="61382" y="17027"/>
                </a:lnTo>
                <a:lnTo>
                  <a:pt x="64489" y="19510"/>
                </a:lnTo>
                <a:lnTo>
                  <a:pt x="69077" y="19510"/>
                </a:lnTo>
                <a:lnTo>
                  <a:pt x="73156" y="16243"/>
                </a:lnTo>
                <a:lnTo>
                  <a:pt x="73781" y="14690"/>
                </a:lnTo>
                <a:lnTo>
                  <a:pt x="73781" y="9406"/>
                </a:lnTo>
                <a:lnTo>
                  <a:pt x="71458" y="6387"/>
                </a:lnTo>
                <a:lnTo>
                  <a:pt x="66812" y="3832"/>
                </a:lnTo>
                <a:lnTo>
                  <a:pt x="62166" y="1277"/>
                </a:lnTo>
                <a:lnTo>
                  <a:pt x="57056" y="0"/>
                </a:lnTo>
                <a:lnTo>
                  <a:pt x="51481" y="0"/>
                </a:lnTo>
                <a:lnTo>
                  <a:pt x="44423" y="403"/>
                </a:lnTo>
                <a:lnTo>
                  <a:pt x="31700" y="3987"/>
                </a:lnTo>
                <a:lnTo>
                  <a:pt x="22256" y="11279"/>
                </a:lnTo>
                <a:lnTo>
                  <a:pt x="18791" y="16083"/>
                </a:lnTo>
                <a:lnTo>
                  <a:pt x="14110" y="27550"/>
                </a:lnTo>
                <a:lnTo>
                  <a:pt x="12456" y="41459"/>
                </a:lnTo>
                <a:lnTo>
                  <a:pt x="0" y="41459"/>
                </a:lnTo>
                <a:lnTo>
                  <a:pt x="0" y="46772"/>
                </a:lnTo>
                <a:lnTo>
                  <a:pt x="12456" y="46772"/>
                </a:lnTo>
                <a:lnTo>
                  <a:pt x="12456" y="110586"/>
                </a:lnTo>
                <a:lnTo>
                  <a:pt x="11556" y="114447"/>
                </a:lnTo>
                <a:lnTo>
                  <a:pt x="9756" y="116015"/>
                </a:lnTo>
                <a:lnTo>
                  <a:pt x="7955" y="117583"/>
                </a:lnTo>
                <a:lnTo>
                  <a:pt x="4790" y="118454"/>
                </a:lnTo>
                <a:lnTo>
                  <a:pt x="261" y="118628"/>
                </a:lnTo>
                <a:lnTo>
                  <a:pt x="261" y="121067"/>
                </a:lnTo>
                <a:lnTo>
                  <a:pt x="39460" y="121067"/>
                </a:lnTo>
                <a:lnTo>
                  <a:pt x="39460" y="118628"/>
                </a:lnTo>
                <a:lnTo>
                  <a:pt x="34988" y="118222"/>
                </a:lnTo>
                <a:lnTo>
                  <a:pt x="31969" y="117409"/>
                </a:lnTo>
                <a:lnTo>
                  <a:pt x="30401" y="116189"/>
                </a:lnTo>
                <a:lnTo>
                  <a:pt x="27904" y="114273"/>
                </a:lnTo>
                <a:lnTo>
                  <a:pt x="26655" y="110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207340" y="5254905"/>
            <a:ext cx="35635" cy="3778"/>
          </a:xfrm>
          <a:custGeom>
            <a:avLst/>
            <a:gdLst/>
            <a:ahLst/>
            <a:cxnLst/>
            <a:rect l="l" t="t" r="r" b="b"/>
            <a:pathLst>
              <a:path w="39198" h="4282">
                <a:moveTo>
                  <a:pt x="0" y="1669"/>
                </a:moveTo>
                <a:lnTo>
                  <a:pt x="0" y="4282"/>
                </a:lnTo>
                <a:lnTo>
                  <a:pt x="39198" y="4282"/>
                </a:lnTo>
                <a:lnTo>
                  <a:pt x="7686" y="943"/>
                </a:lnTo>
                <a:lnTo>
                  <a:pt x="39198" y="4282"/>
                </a:lnTo>
                <a:lnTo>
                  <a:pt x="11228" y="0"/>
                </a:lnTo>
                <a:lnTo>
                  <a:pt x="9030" y="101"/>
                </a:lnTo>
                <a:lnTo>
                  <a:pt x="5666" y="1119"/>
                </a:lnTo>
                <a:lnTo>
                  <a:pt x="2343" y="1408"/>
                </a:lnTo>
                <a:lnTo>
                  <a:pt x="5575" y="1146"/>
                </a:lnTo>
                <a:lnTo>
                  <a:pt x="2343" y="1449"/>
                </a:lnTo>
                <a:lnTo>
                  <a:pt x="0" y="1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220043" y="5186520"/>
            <a:ext cx="12625" cy="65875"/>
          </a:xfrm>
          <a:custGeom>
            <a:avLst/>
            <a:gdLst/>
            <a:ahLst/>
            <a:cxnLst/>
            <a:rect l="l" t="t" r="r" b="b"/>
            <a:pathLst>
              <a:path w="13887" h="74658">
                <a:moveTo>
                  <a:pt x="12334" y="0"/>
                </a:moveTo>
                <a:lnTo>
                  <a:pt x="10432" y="232"/>
                </a:lnTo>
                <a:lnTo>
                  <a:pt x="8196" y="696"/>
                </a:lnTo>
                <a:lnTo>
                  <a:pt x="5960" y="1161"/>
                </a:lnTo>
                <a:lnTo>
                  <a:pt x="4058" y="1480"/>
                </a:lnTo>
                <a:lnTo>
                  <a:pt x="4892" y="3919"/>
                </a:lnTo>
                <a:lnTo>
                  <a:pt x="6228" y="3396"/>
                </a:lnTo>
                <a:lnTo>
                  <a:pt x="9131" y="2293"/>
                </a:lnTo>
                <a:lnTo>
                  <a:pt x="12122" y="1045"/>
                </a:lnTo>
                <a:lnTo>
                  <a:pt x="13031" y="70549"/>
                </a:lnTo>
                <a:lnTo>
                  <a:pt x="13031" y="64453"/>
                </a:lnTo>
                <a:lnTo>
                  <a:pt x="13031" y="70549"/>
                </a:lnTo>
                <a:lnTo>
                  <a:pt x="2482" y="4790"/>
                </a:lnTo>
                <a:lnTo>
                  <a:pt x="0" y="15372"/>
                </a:lnTo>
                <a:lnTo>
                  <a:pt x="740" y="74658"/>
                </a:lnTo>
                <a:lnTo>
                  <a:pt x="1074" y="17840"/>
                </a:lnTo>
                <a:lnTo>
                  <a:pt x="1611" y="21948"/>
                </a:lnTo>
                <a:lnTo>
                  <a:pt x="13887" y="74411"/>
                </a:lnTo>
                <a:lnTo>
                  <a:pt x="13031" y="17855"/>
                </a:lnTo>
                <a:lnTo>
                  <a:pt x="12886" y="699"/>
                </a:lnTo>
                <a:lnTo>
                  <a:pt x="12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252484" y="5188634"/>
            <a:ext cx="10707" cy="13333"/>
          </a:xfrm>
          <a:custGeom>
            <a:avLst/>
            <a:gdLst/>
            <a:ahLst/>
            <a:cxnLst/>
            <a:rect l="l" t="t" r="r" b="b"/>
            <a:pathLst>
              <a:path w="11778" h="15111">
                <a:moveTo>
                  <a:pt x="10384" y="4166"/>
                </a:moveTo>
                <a:lnTo>
                  <a:pt x="11778" y="3654"/>
                </a:lnTo>
                <a:lnTo>
                  <a:pt x="10990" y="1770"/>
                </a:lnTo>
                <a:lnTo>
                  <a:pt x="9132" y="0"/>
                </a:lnTo>
                <a:lnTo>
                  <a:pt x="8120" y="4920"/>
                </a:lnTo>
                <a:lnTo>
                  <a:pt x="9339" y="9275"/>
                </a:lnTo>
                <a:lnTo>
                  <a:pt x="4592" y="9334"/>
                </a:lnTo>
                <a:lnTo>
                  <a:pt x="2661" y="9769"/>
                </a:lnTo>
                <a:lnTo>
                  <a:pt x="1848" y="10059"/>
                </a:lnTo>
                <a:lnTo>
                  <a:pt x="1848" y="7011"/>
                </a:lnTo>
                <a:lnTo>
                  <a:pt x="0" y="14095"/>
                </a:lnTo>
                <a:lnTo>
                  <a:pt x="2221" y="15111"/>
                </a:lnTo>
                <a:lnTo>
                  <a:pt x="6577" y="15111"/>
                </a:lnTo>
                <a:lnTo>
                  <a:pt x="8362" y="14298"/>
                </a:lnTo>
                <a:lnTo>
                  <a:pt x="9785" y="12672"/>
                </a:lnTo>
                <a:lnTo>
                  <a:pt x="11208" y="11046"/>
                </a:lnTo>
                <a:lnTo>
                  <a:pt x="11485" y="10266"/>
                </a:lnTo>
                <a:lnTo>
                  <a:pt x="11212" y="9943"/>
                </a:lnTo>
                <a:lnTo>
                  <a:pt x="11778" y="3654"/>
                </a:lnTo>
                <a:lnTo>
                  <a:pt x="10384" y="4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234225" y="5186289"/>
            <a:ext cx="26749" cy="72394"/>
          </a:xfrm>
          <a:custGeom>
            <a:avLst/>
            <a:gdLst/>
            <a:ahLst/>
            <a:cxnLst/>
            <a:rect l="l" t="t" r="r" b="b"/>
            <a:pathLst>
              <a:path w="29424" h="82046">
                <a:moveTo>
                  <a:pt x="14683" y="1451"/>
                </a:moveTo>
                <a:lnTo>
                  <a:pt x="11228" y="4354"/>
                </a:lnTo>
                <a:lnTo>
                  <a:pt x="7773" y="7258"/>
                </a:lnTo>
                <a:lnTo>
                  <a:pt x="4187" y="11293"/>
                </a:lnTo>
                <a:lnTo>
                  <a:pt x="470" y="16461"/>
                </a:lnTo>
                <a:lnTo>
                  <a:pt x="470" y="2177"/>
                </a:lnTo>
                <a:lnTo>
                  <a:pt x="0" y="76298"/>
                </a:lnTo>
                <a:lnTo>
                  <a:pt x="1713" y="77924"/>
                </a:lnTo>
                <a:lnTo>
                  <a:pt x="4921" y="79027"/>
                </a:lnTo>
                <a:lnTo>
                  <a:pt x="9625" y="82046"/>
                </a:lnTo>
                <a:lnTo>
                  <a:pt x="15714" y="82046"/>
                </a:lnTo>
                <a:lnTo>
                  <a:pt x="15714" y="79172"/>
                </a:lnTo>
                <a:lnTo>
                  <a:pt x="10314" y="79288"/>
                </a:lnTo>
                <a:lnTo>
                  <a:pt x="9625" y="79608"/>
                </a:lnTo>
                <a:lnTo>
                  <a:pt x="10314" y="79288"/>
                </a:lnTo>
                <a:lnTo>
                  <a:pt x="6452" y="78374"/>
                </a:lnTo>
                <a:lnTo>
                  <a:pt x="4129" y="76429"/>
                </a:lnTo>
                <a:lnTo>
                  <a:pt x="1806" y="74483"/>
                </a:lnTo>
                <a:lnTo>
                  <a:pt x="644" y="71014"/>
                </a:lnTo>
                <a:lnTo>
                  <a:pt x="644" y="23255"/>
                </a:lnTo>
                <a:lnTo>
                  <a:pt x="2125" y="19872"/>
                </a:lnTo>
                <a:lnTo>
                  <a:pt x="5087" y="16592"/>
                </a:lnTo>
                <a:lnTo>
                  <a:pt x="8049" y="13311"/>
                </a:lnTo>
                <a:lnTo>
                  <a:pt x="10546" y="11671"/>
                </a:lnTo>
                <a:lnTo>
                  <a:pt x="13856" y="11671"/>
                </a:lnTo>
                <a:lnTo>
                  <a:pt x="15613" y="12687"/>
                </a:lnTo>
                <a:lnTo>
                  <a:pt x="17849" y="14719"/>
                </a:lnTo>
                <a:lnTo>
                  <a:pt x="20084" y="16752"/>
                </a:lnTo>
                <a:lnTo>
                  <a:pt x="21932" y="9667"/>
                </a:lnTo>
                <a:lnTo>
                  <a:pt x="21932" y="12716"/>
                </a:lnTo>
                <a:lnTo>
                  <a:pt x="22746" y="12425"/>
                </a:lnTo>
                <a:lnTo>
                  <a:pt x="24676" y="11990"/>
                </a:lnTo>
                <a:lnTo>
                  <a:pt x="29424" y="11932"/>
                </a:lnTo>
                <a:lnTo>
                  <a:pt x="28204" y="7577"/>
                </a:lnTo>
                <a:lnTo>
                  <a:pt x="29216" y="2656"/>
                </a:lnTo>
                <a:lnTo>
                  <a:pt x="27358" y="885"/>
                </a:lnTo>
                <a:lnTo>
                  <a:pt x="24948" y="0"/>
                </a:lnTo>
                <a:lnTo>
                  <a:pt x="18270" y="0"/>
                </a:lnTo>
                <a:lnTo>
                  <a:pt x="14683" y="1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5559" y="2744149"/>
            <a:ext cx="2919253" cy="236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154813" y="2744149"/>
            <a:ext cx="2919254" cy="236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235559" y="2980238"/>
            <a:ext cx="2919253" cy="1652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5154813" y="2980238"/>
            <a:ext cx="2919254" cy="1296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154813" y="4276853"/>
            <a:ext cx="2189440" cy="356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7344253" y="4276853"/>
            <a:ext cx="729813" cy="356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235559" y="4632860"/>
            <a:ext cx="2919253" cy="232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154813" y="4632860"/>
            <a:ext cx="2919254" cy="232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498023" y="2380646"/>
            <a:ext cx="6950604" cy="2964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3041900" marR="2974467" algn="ctr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Firm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3857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121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34990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c.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Three pathways to DCF value</a:t>
            </a:r>
            <a:endParaRPr sz="2500">
              <a:latin typeface="Arial"/>
              <a:cs typeface="Arial"/>
            </a:endParaRPr>
          </a:p>
          <a:p>
            <a:pPr marL="1395001" marR="299593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Classic</a:t>
            </a:r>
            <a:r>
              <a:rPr sz="1700" u="sng" spc="5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DCF</a:t>
            </a:r>
            <a:r>
              <a:rPr sz="1700" u="sng" spc="3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valuation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flows</a:t>
            </a:r>
            <a:r>
              <a:rPr sz="1700" spc="-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(to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equity)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back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 </a:t>
            </a:r>
            <a:endParaRPr sz="1700">
              <a:latin typeface="Times New Roman"/>
              <a:cs typeface="Times New Roman"/>
            </a:endParaRPr>
          </a:p>
          <a:p>
            <a:pPr marL="1395001" marR="29959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appropriate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(cost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equity).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present </a:t>
            </a:r>
            <a:endParaRPr sz="1700">
              <a:latin typeface="Times New Roman"/>
              <a:cs typeface="Times New Roman"/>
            </a:endParaRPr>
          </a:p>
          <a:p>
            <a:pPr marL="1395001" marR="29959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flows</a:t>
            </a:r>
            <a:r>
              <a:rPr sz="1700" spc="-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fects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29959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financing</a:t>
            </a:r>
            <a:r>
              <a:rPr sz="1700" spc="-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built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either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flows</a:t>
            </a:r>
            <a:r>
              <a:rPr sz="1700" spc="-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(with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 </a:t>
            </a:r>
            <a:endParaRPr sz="1700">
              <a:latin typeface="Times New Roman"/>
              <a:cs typeface="Times New Roman"/>
            </a:endParaRPr>
          </a:p>
          <a:p>
            <a:pPr marL="1395001" marR="29959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valuation)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(with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valuation)</a:t>
            </a:r>
            <a:endParaRPr sz="1700">
              <a:latin typeface="Times New Roman"/>
              <a:cs typeface="Times New Roman"/>
            </a:endParaRPr>
          </a:p>
          <a:p>
            <a:pPr marL="1395001" marR="286721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Adjusted</a:t>
            </a:r>
            <a:r>
              <a:rPr sz="1700" u="sng" spc="6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Present</a:t>
            </a:r>
            <a:r>
              <a:rPr sz="1700" u="sng" spc="24" dirty="0">
                <a:latin typeface="Times New Roman"/>
                <a:cs typeface="Times New Roman"/>
              </a:rPr>
              <a:t> </a:t>
            </a:r>
            <a:r>
              <a:rPr sz="1700" u="sng" spc="-197" dirty="0">
                <a:latin typeface="Times New Roman"/>
                <a:cs typeface="Times New Roman"/>
              </a:rPr>
              <a:t>V</a:t>
            </a:r>
            <a:r>
              <a:rPr sz="1700" u="sng" dirty="0">
                <a:latin typeface="Times New Roman"/>
                <a:cs typeface="Times New Roman"/>
              </a:rPr>
              <a:t>alue</a:t>
            </a:r>
            <a:r>
              <a:rPr sz="1700" u="sng" spc="4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approach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were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 </a:t>
            </a:r>
            <a:endParaRPr sz="1700">
              <a:latin typeface="Times New Roman"/>
              <a:cs typeface="Times New Roman"/>
            </a:endParaRPr>
          </a:p>
          <a:p>
            <a:pPr marL="1395001" marR="28672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funded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financial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fects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debt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value.</a:t>
            </a:r>
            <a:endParaRPr sz="1700">
              <a:latin typeface="Times New Roman"/>
              <a:cs typeface="Times New Roman"/>
            </a:endParaRPr>
          </a:p>
          <a:p>
            <a:pPr marL="1749020" marR="270447" indent="-252870">
              <a:lnSpc>
                <a:spcPts val="1806"/>
              </a:lnSpc>
              <a:spcBef>
                <a:spcPts val="637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</a:t>
            </a:r>
            <a:r>
              <a:rPr sz="1600" spc="1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</a:t>
            </a:r>
            <a:r>
              <a:rPr sz="1600" spc="1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1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100%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1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financing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 </a:t>
            </a:r>
            <a:endParaRPr sz="1600">
              <a:latin typeface="Times New Roman"/>
              <a:cs typeface="Times New Roman"/>
            </a:endParaRPr>
          </a:p>
          <a:p>
            <a:pPr marL="1749020" marR="270447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ax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Benefits</a:t>
            </a:r>
            <a:r>
              <a:rPr sz="1600" spc="-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Bankruptcy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Costs</a:t>
            </a:r>
            <a:endParaRPr sz="1600">
              <a:latin typeface="Times New Roman"/>
              <a:cs typeface="Times New Roman"/>
            </a:endParaRPr>
          </a:p>
          <a:p>
            <a:pPr marL="1395001" marR="813614" indent="-303444">
              <a:lnSpc>
                <a:spcPts val="2012"/>
              </a:lnSpc>
              <a:spcBef>
                <a:spcPts val="51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Excess</a:t>
            </a:r>
            <a:r>
              <a:rPr sz="1700" u="sng" spc="5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Returns</a:t>
            </a:r>
            <a:r>
              <a:rPr sz="1700" u="sng" spc="5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approach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written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sum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81361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invested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present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excess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returns:</a:t>
            </a:r>
            <a:endParaRPr sz="1700">
              <a:latin typeface="Times New Roman"/>
              <a:cs typeface="Times New Roman"/>
            </a:endParaRPr>
          </a:p>
          <a:p>
            <a:pPr marL="1749020" marR="759607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today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 </a:t>
            </a:r>
            <a:endParaRPr sz="1600">
              <a:latin typeface="Times New Roman"/>
              <a:cs typeface="Times New Roman"/>
            </a:endParaRPr>
          </a:p>
          <a:p>
            <a:pPr marL="1749020" marR="759607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existing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projects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92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4295" y="2170361"/>
            <a:ext cx="5700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044247" y="2170361"/>
            <a:ext cx="5685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708734" y="3551642"/>
            <a:ext cx="569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436017" y="3551642"/>
            <a:ext cx="5288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007347" y="3551642"/>
            <a:ext cx="570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518834" y="4689817"/>
            <a:ext cx="56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284137" y="4689817"/>
            <a:ext cx="569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420967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 MATA KULIAH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id-ID" sz="2400" dirty="0" smtClean="0">
                <a:solidFill>
                  <a:sysClr val="windowText" lastClr="000000"/>
                </a:solidFill>
              </a:rPr>
              <a:t>Kode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EBA 919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id-ID" sz="2400" dirty="0" smtClean="0">
                <a:solidFill>
                  <a:sysClr val="windowText" lastClr="000000"/>
                </a:solidFill>
              </a:rPr>
              <a:t>Nama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Penilaian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Asset &amp;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Bisnis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Bobot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sks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: </a:t>
            </a:r>
            <a:r>
              <a:rPr lang="id-ID" sz="2400" dirty="0" smtClean="0">
                <a:solidFill>
                  <a:sysClr val="windowText" lastClr="000000"/>
                </a:solidFill>
              </a:rPr>
              <a:t>2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sks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err="1" smtClean="0">
                <a:solidFill>
                  <a:sysClr val="windowText" lastClr="000000"/>
                </a:solidFill>
              </a:rPr>
              <a:t>Deskripsi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</a:rPr>
              <a:t>Mata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Kuliah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:</a:t>
            </a:r>
          </a:p>
          <a:p>
            <a:pPr marL="0" lvl="0" indent="0" algn="just">
              <a:spcBef>
                <a:spcPts val="1200"/>
              </a:spcBef>
              <a:buNone/>
            </a:pPr>
            <a:r>
              <a:rPr lang="en-US" sz="1600" dirty="0"/>
              <a:t>Mata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dirty="0" err="1"/>
              <a:t>Penialian</a:t>
            </a:r>
            <a:r>
              <a:rPr lang="en-US" sz="1600" dirty="0"/>
              <a:t> Asset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mata</a:t>
            </a:r>
            <a:r>
              <a:rPr lang="en-US" sz="1600" dirty="0"/>
              <a:t> </a:t>
            </a:r>
            <a:r>
              <a:rPr lang="en-US" sz="1600" dirty="0" err="1"/>
              <a:t>kuliah</a:t>
            </a:r>
            <a:r>
              <a:rPr lang="en-US" sz="1600" dirty="0"/>
              <a:t> yang </a:t>
            </a:r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konsep-konsep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teknik-teknik</a:t>
            </a:r>
            <a:r>
              <a:rPr lang="en-US" sz="1600" dirty="0"/>
              <a:t> </a:t>
            </a:r>
            <a:r>
              <a:rPr lang="en-US" sz="1600" dirty="0" err="1"/>
              <a:t>analisa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sekuritas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</a:t>
            </a:r>
            <a:r>
              <a:rPr lang="en-US" sz="1600" dirty="0" err="1"/>
              <a:t>eksternal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. Mata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aset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discounted-cash flow. </a:t>
            </a:r>
            <a:r>
              <a:rPr lang="en-US" sz="1600" dirty="0" err="1"/>
              <a:t>Laporan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dipengaruhi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metoda</a:t>
            </a:r>
            <a:r>
              <a:rPr lang="en-US" sz="1600" dirty="0"/>
              <a:t> </a:t>
            </a:r>
            <a:r>
              <a:rPr lang="en-US" sz="1600" dirty="0" err="1"/>
              <a:t>pengakuan</a:t>
            </a:r>
            <a:r>
              <a:rPr lang="en-US" sz="1600" dirty="0"/>
              <a:t>, </a:t>
            </a:r>
            <a:r>
              <a:rPr lang="en-US" sz="1600" dirty="0" err="1"/>
              <a:t>pengukuran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pelaporan</a:t>
            </a:r>
            <a:r>
              <a:rPr lang="en-US" sz="1600" dirty="0"/>
              <a:t> yang </a:t>
            </a:r>
            <a:r>
              <a:rPr lang="en-US" sz="1600" dirty="0" err="1"/>
              <a:t>diatur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IFRS. </a:t>
            </a:r>
            <a:r>
              <a:rPr lang="en-US" sz="1600" dirty="0" err="1"/>
              <a:t>Variasi</a:t>
            </a:r>
            <a:r>
              <a:rPr lang="en-US" sz="1600" dirty="0"/>
              <a:t> </a:t>
            </a:r>
            <a:r>
              <a:rPr lang="en-US" sz="1600" dirty="0" err="1"/>
              <a:t>perlakuan</a:t>
            </a:r>
            <a:r>
              <a:rPr lang="en-US" sz="1600" dirty="0"/>
              <a:t> </a:t>
            </a:r>
            <a:r>
              <a:rPr lang="en-US" sz="1600" dirty="0" err="1"/>
              <a:t>akuntansi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mempengaruhi</a:t>
            </a:r>
            <a:r>
              <a:rPr lang="en-US" sz="1600" dirty="0"/>
              <a:t> </a:t>
            </a:r>
            <a:r>
              <a:rPr lang="en-US" sz="1600" dirty="0" err="1"/>
              <a:t>analisa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investasi</a:t>
            </a:r>
            <a:r>
              <a:rPr lang="en-US" sz="1600" dirty="0"/>
              <a:t>.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teknik-teknik</a:t>
            </a:r>
            <a:r>
              <a:rPr lang="en-US" sz="1600" dirty="0"/>
              <a:t> </a:t>
            </a:r>
            <a:r>
              <a:rPr lang="en-US" sz="1600" dirty="0" err="1"/>
              <a:t>perlakuan</a:t>
            </a:r>
            <a:r>
              <a:rPr lang="en-US" sz="1600" dirty="0"/>
              <a:t> </a:t>
            </a:r>
            <a:r>
              <a:rPr lang="en-US" sz="1600" dirty="0" err="1"/>
              <a:t>akuntansi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konsekuensinya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investasi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mutlak</a:t>
            </a:r>
            <a:r>
              <a:rPr lang="en-US" sz="1600" dirty="0"/>
              <a:t> </a:t>
            </a:r>
            <a:r>
              <a:rPr lang="en-US" sz="1600" dirty="0" err="1"/>
              <a:t>dibutuhkan</a:t>
            </a:r>
            <a:r>
              <a:rPr lang="en-US" sz="1600" dirty="0"/>
              <a:t>. </a:t>
            </a:r>
            <a:r>
              <a:rPr lang="en-US" sz="1600" dirty="0" err="1"/>
              <a:t>Konsekuensi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analisa</a:t>
            </a:r>
            <a:r>
              <a:rPr lang="en-US" sz="1600" dirty="0"/>
              <a:t> </a:t>
            </a:r>
            <a:r>
              <a:rPr lang="en-US" sz="1600" dirty="0" err="1"/>
              <a:t>laporan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adjusment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item-item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laporan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yang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menghitung</a:t>
            </a:r>
            <a:r>
              <a:rPr lang="en-US" sz="1600" dirty="0"/>
              <a:t> </a:t>
            </a:r>
            <a:r>
              <a:rPr lang="en-US" sz="1600" dirty="0" err="1"/>
              <a:t>rasio-rasio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penilaian</a:t>
            </a:r>
            <a:r>
              <a:rPr lang="en-US" sz="1600" dirty="0"/>
              <a:t> (valuation).</a:t>
            </a:r>
            <a:endParaRPr lang="en-US" sz="16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919 </a:t>
            </a:r>
            <a:r>
              <a:rPr lang="en-US" dirty="0" err="1" smtClean="0"/>
              <a:t>Penilaian</a:t>
            </a:r>
            <a:r>
              <a:rPr lang="en-US" dirty="0" smtClean="0"/>
              <a:t> Asset &amp;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2018376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Advantages of DCF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1152551" indent="-303444">
              <a:lnSpc>
                <a:spcPts val="2012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Since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valuation,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done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right,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based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-98" dirty="0">
                <a:latin typeface="Times New Roman"/>
                <a:cs typeface="Times New Roman"/>
              </a:rPr>
              <a:t>’</a:t>
            </a:r>
            <a:r>
              <a:rPr sz="1700" dirty="0">
                <a:latin typeface="Times New Roman"/>
                <a:cs typeface="Times New Roman"/>
              </a:rPr>
              <a:t>s </a:t>
            </a:r>
            <a:endParaRPr sz="1700">
              <a:latin typeface="Times New Roman"/>
              <a:cs typeface="Times New Roman"/>
            </a:endParaRPr>
          </a:p>
          <a:p>
            <a:pPr marL="1395001" marR="115255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fundamentals,</a:t>
            </a:r>
            <a:r>
              <a:rPr sz="1700" spc="10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less</a:t>
            </a:r>
            <a:r>
              <a:rPr sz="1700" u="sng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exposed</a:t>
            </a:r>
            <a:r>
              <a:rPr sz="1700" u="sng" spc="6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to</a:t>
            </a:r>
            <a:r>
              <a:rPr sz="1700" u="sng" spc="1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market</a:t>
            </a:r>
            <a:r>
              <a:rPr sz="1700" u="sng" spc="5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moods</a:t>
            </a:r>
            <a:r>
              <a:rPr sz="1700" u="sng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115255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perceptions.</a:t>
            </a:r>
            <a:endParaRPr sz="1700">
              <a:latin typeface="Times New Roman"/>
              <a:cs typeface="Times New Roman"/>
            </a:endParaRPr>
          </a:p>
          <a:p>
            <a:pPr marL="1395001" marR="298674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good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investors</a:t>
            </a:r>
            <a:r>
              <a:rPr sz="1700" u="sng" spc="6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buy</a:t>
            </a:r>
            <a:r>
              <a:rPr sz="1700" u="sng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businesses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rather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(the </a:t>
            </a:r>
            <a:r>
              <a:rPr sz="1700" spc="-138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arren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</a:t>
            </a:r>
            <a:r>
              <a:rPr sz="1700" spc="-31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fet </a:t>
            </a:r>
            <a:endParaRPr sz="1700">
              <a:latin typeface="Times New Roman"/>
              <a:cs typeface="Times New Roman"/>
            </a:endParaRPr>
          </a:p>
          <a:p>
            <a:pPr marL="1395001" marR="29867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adage),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right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way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think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about </a:t>
            </a:r>
            <a:endParaRPr sz="1700">
              <a:latin typeface="Times New Roman"/>
              <a:cs typeface="Times New Roman"/>
            </a:endParaRPr>
          </a:p>
          <a:p>
            <a:pPr marL="1395001" marR="29867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what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getting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buy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asset.</a:t>
            </a:r>
            <a:endParaRPr sz="1700">
              <a:latin typeface="Times New Roman"/>
              <a:cs typeface="Times New Roman"/>
            </a:endParaRPr>
          </a:p>
          <a:p>
            <a:pPr marL="1395001" marR="322602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forces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think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about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underlying</a:t>
            </a:r>
            <a:r>
              <a:rPr sz="1700" u="sng" spc="8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characteristics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32260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u="sng" dirty="0">
                <a:latin typeface="Times New Roman"/>
                <a:cs typeface="Times New Roman"/>
              </a:rPr>
              <a:t>of</a:t>
            </a:r>
            <a:r>
              <a:rPr sz="1700" u="sng" spc="1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firm</a:t>
            </a:r>
            <a:r>
              <a:rPr sz="1700" spc="-439" dirty="0">
                <a:latin typeface="Times New Roman"/>
                <a:cs typeface="Times New Roman"/>
              </a:rPr>
              <a:t>,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understand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business.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nothing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else,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brings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 </a:t>
            </a:r>
            <a:endParaRPr sz="1700">
              <a:latin typeface="Times New Roman"/>
              <a:cs typeface="Times New Roman"/>
            </a:endParaRPr>
          </a:p>
          <a:p>
            <a:pPr marL="1395001" marR="32260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face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assumptions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making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32260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given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69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8118" y="2435567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491190" y="2435567"/>
            <a:ext cx="56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5725263" y="2435567"/>
            <a:ext cx="56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6414411" y="2435567"/>
            <a:ext cx="5706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7078760" y="2435567"/>
            <a:ext cx="5671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429642" y="3021230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828121" y="3021230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945793" y="3872099"/>
            <a:ext cx="5703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076216" y="4137304"/>
            <a:ext cx="5692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411318" y="4137304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22238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823236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Disadvantages of DCF valuation</a:t>
            </a:r>
            <a:endParaRPr sz="2500">
              <a:latin typeface="Arial"/>
              <a:cs typeface="Arial"/>
            </a:endParaRPr>
          </a:p>
          <a:p>
            <a:pPr marL="1395001" marR="560117" indent="-303444">
              <a:lnSpc>
                <a:spcPts val="2012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Since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attempt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intrinsic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value,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requires</a:t>
            </a:r>
            <a:r>
              <a:rPr sz="1700" u="sng" spc="6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far</a:t>
            </a:r>
            <a:r>
              <a:rPr sz="1700" u="sng" spc="23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more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560117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u="sng" dirty="0">
                <a:latin typeface="Times New Roman"/>
                <a:cs typeface="Times New Roman"/>
              </a:rPr>
              <a:t>inputs</a:t>
            </a:r>
            <a:r>
              <a:rPr sz="1700" u="sng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approaches</a:t>
            </a:r>
            <a:endParaRPr sz="1700">
              <a:latin typeface="Times New Roman"/>
              <a:cs typeface="Times New Roman"/>
            </a:endParaRPr>
          </a:p>
          <a:p>
            <a:pPr marL="1395001" marR="441286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inputs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only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noisy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(and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difficult</a:t>
            </a:r>
            <a:r>
              <a:rPr sz="1700" spc="-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 </a:t>
            </a:r>
            <a:endParaRPr sz="1700">
              <a:latin typeface="Times New Roman"/>
              <a:cs typeface="Times New Roman"/>
            </a:endParaRPr>
          </a:p>
          <a:p>
            <a:pPr marL="1395001" marR="44128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estimate),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manipulated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savvy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provide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44128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conclusion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wants.</a:t>
            </a:r>
            <a:endParaRPr sz="1700">
              <a:latin typeface="Times New Roman"/>
              <a:cs typeface="Times New Roman"/>
            </a:endParaRPr>
          </a:p>
          <a:p>
            <a:pPr marL="1395001" marR="267826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intrinsic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model,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guarantee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anything</a:t>
            </a:r>
            <a:r>
              <a:rPr sz="1700" u="sng" spc="6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will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26782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u="sng" dirty="0">
                <a:latin typeface="Times New Roman"/>
                <a:cs typeface="Times New Roman"/>
              </a:rPr>
              <a:t>eme</a:t>
            </a:r>
            <a:r>
              <a:rPr sz="1700" u="sng" spc="-31" dirty="0">
                <a:latin typeface="Times New Roman"/>
                <a:cs typeface="Times New Roman"/>
              </a:rPr>
              <a:t>r</a:t>
            </a:r>
            <a:r>
              <a:rPr sz="1700" u="sng" dirty="0">
                <a:latin typeface="Times New Roman"/>
                <a:cs typeface="Times New Roman"/>
              </a:rPr>
              <a:t>ge</a:t>
            </a:r>
            <a:r>
              <a:rPr sz="1700" u="sng" spc="5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as</a:t>
            </a:r>
            <a:r>
              <a:rPr sz="1700" u="sng" spc="1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under</a:t>
            </a:r>
            <a:r>
              <a:rPr sz="1700" u="sng" spc="44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or</a:t>
            </a:r>
            <a:r>
              <a:rPr sz="1700" u="sng" spc="1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over</a:t>
            </a:r>
            <a:r>
              <a:rPr sz="1700" u="sng" spc="3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valued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Thus,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possible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DCF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 </a:t>
            </a:r>
            <a:endParaRPr sz="1700">
              <a:latin typeface="Times New Roman"/>
              <a:cs typeface="Times New Roman"/>
            </a:endParaRPr>
          </a:p>
          <a:p>
            <a:pPr marL="1395001" marR="26782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model,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find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every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valued.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26782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problem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endParaRPr sz="1700">
              <a:latin typeface="Times New Roman"/>
              <a:cs typeface="Times New Roman"/>
            </a:endParaRPr>
          </a:p>
          <a:p>
            <a:pPr marL="1749020" marR="369679" indent="-252870">
              <a:lnSpc>
                <a:spcPts val="1806"/>
              </a:lnSpc>
              <a:spcBef>
                <a:spcPts val="637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research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analysts,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whose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job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sectors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 </a:t>
            </a:r>
            <a:endParaRPr sz="1600">
              <a:latin typeface="Times New Roman"/>
              <a:cs typeface="Times New Roman"/>
            </a:endParaRPr>
          </a:p>
          <a:p>
            <a:pPr marL="1749020" marR="369679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recommendations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sector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92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portfolio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managers,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fully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fully)</a:t>
            </a:r>
            <a:endParaRPr sz="16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invested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equities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9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9864" y="2170361"/>
            <a:ext cx="5699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7539576" y="2170361"/>
            <a:ext cx="5695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443230" y="2435567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7937876" y="3606893"/>
            <a:ext cx="5703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552523" y="3872099"/>
            <a:ext cx="5696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799160" y="3872099"/>
            <a:ext cx="5692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374528" y="3872099"/>
            <a:ext cx="56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621164" y="3872099"/>
            <a:ext cx="5692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082682" y="3872099"/>
            <a:ext cx="56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191305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782629" marR="1715487" algn="ctr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When DCF </a:t>
            </a:r>
            <a:r>
              <a:rPr sz="2500" spc="-183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 works best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6870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easiest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(firms)</a:t>
            </a:r>
            <a:r>
              <a:rPr sz="1700" spc="-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whose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currently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positive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reliability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periods,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endParaRPr sz="1600">
              <a:latin typeface="Times New Roman"/>
              <a:cs typeface="Times New Roman"/>
            </a:endParaRPr>
          </a:p>
          <a:p>
            <a:pPr marL="1749020" marR="1044076" indent="-252870">
              <a:lnSpc>
                <a:spcPts val="1806"/>
              </a:lnSpc>
              <a:spcBef>
                <a:spcPts val="58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proxy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obtain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749020" marR="1044076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available.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601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works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investors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who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either</a:t>
            </a:r>
            <a:endParaRPr sz="1700">
              <a:latin typeface="Times New Roman"/>
              <a:cs typeface="Times New Roman"/>
            </a:endParaRPr>
          </a:p>
          <a:p>
            <a:pPr marL="1749020" marR="302215" indent="-252870">
              <a:lnSpc>
                <a:spcPts val="1806"/>
              </a:lnSpc>
              <a:spcBef>
                <a:spcPts val="63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horizon,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correct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 </a:t>
            </a:r>
            <a:endParaRPr sz="1600">
              <a:latin typeface="Times New Roman"/>
              <a:cs typeface="Times New Roman"/>
            </a:endParaRPr>
          </a:p>
          <a:p>
            <a:pPr marL="1749020" marR="302215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mistakes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revert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“true”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endParaRPr sz="1600">
              <a:latin typeface="Times New Roman"/>
              <a:cs typeface="Times New Roman"/>
            </a:endParaRPr>
          </a:p>
          <a:p>
            <a:pPr marL="1749020" marR="482623" indent="-252870">
              <a:lnSpc>
                <a:spcPts val="1806"/>
              </a:lnSpc>
              <a:spcBef>
                <a:spcPts val="59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capable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providing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catalyst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move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endParaRPr sz="1600">
              <a:latin typeface="Times New Roman"/>
              <a:cs typeface="Times New Roman"/>
            </a:endParaRPr>
          </a:p>
          <a:p>
            <a:pPr marL="1749020" marR="482623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activist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acquirer </a:t>
            </a:r>
            <a:endParaRPr sz="1600">
              <a:latin typeface="Times New Roman"/>
              <a:cs typeface="Times New Roman"/>
            </a:endParaRPr>
          </a:p>
          <a:p>
            <a:pPr marL="1749020" marR="482623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whole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8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963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2787987" marR="2720554" algn="ctr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Relative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688096" indent="-303444">
              <a:lnSpc>
                <a:spcPts val="2017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What</a:t>
            </a:r>
            <a:r>
              <a:rPr sz="1700" b="1" spc="46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is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it?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-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estimated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looking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 </a:t>
            </a:r>
            <a:endParaRPr sz="1700">
              <a:latin typeface="Times New Roman"/>
              <a:cs typeface="Times New Roman"/>
            </a:endParaRPr>
          </a:p>
          <a:p>
            <a:pPr marL="1395001" marR="68809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how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prices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“similar”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‘comparable”</a:t>
            </a:r>
            <a:r>
              <a:rPr sz="1700" spc="10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assets.</a:t>
            </a:r>
            <a:endParaRPr sz="1700">
              <a:latin typeface="Times New Roman"/>
              <a:cs typeface="Times New Roman"/>
            </a:endParaRPr>
          </a:p>
          <a:p>
            <a:pPr marL="1395001" marR="401495" indent="-303444" algn="just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Philosophical</a:t>
            </a:r>
            <a:r>
              <a:rPr sz="1700" b="1" spc="10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Basis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intrinsic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impossible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(or </a:t>
            </a:r>
            <a:endParaRPr sz="1700">
              <a:latin typeface="Times New Roman"/>
              <a:cs typeface="Times New Roman"/>
            </a:endParaRPr>
          </a:p>
          <a:p>
            <a:pPr marL="1395001" marR="40149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close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impossible)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estimate.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 whatever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401495" algn="just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(based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characteristics)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7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Information</a:t>
            </a:r>
            <a:r>
              <a:rPr sz="1700" b="1" spc="9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Needed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valuation,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need</a:t>
            </a:r>
            <a:endParaRPr sz="1700">
              <a:latin typeface="Times New Roman"/>
              <a:cs typeface="Times New Roman"/>
            </a:endParaRPr>
          </a:p>
          <a:p>
            <a:pPr marL="1469580" marR="1434359" algn="ctr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identical</a:t>
            </a:r>
            <a:r>
              <a:rPr sz="1600" u="sng" spc="5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group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comparable</a:t>
            </a:r>
            <a:r>
              <a:rPr sz="1600" u="sng" spc="7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or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similar</a:t>
            </a:r>
            <a:r>
              <a:rPr sz="1600" u="sng" spc="4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assets</a:t>
            </a:r>
            <a:endParaRPr sz="1600">
              <a:latin typeface="Times New Roman"/>
              <a:cs typeface="Times New Roman"/>
            </a:endParaRPr>
          </a:p>
          <a:p>
            <a:pPr marL="1749020" marR="293304" indent="-252870">
              <a:lnSpc>
                <a:spcPts val="1806"/>
              </a:lnSpc>
              <a:spcBef>
                <a:spcPts val="58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standardized</a:t>
            </a:r>
            <a:r>
              <a:rPr sz="1600" u="sng" spc="8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measure</a:t>
            </a:r>
            <a:r>
              <a:rPr sz="1600" u="sng" spc="5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value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(in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obtained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749020" marR="293304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common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variable,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such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value)</a:t>
            </a:r>
            <a:endParaRPr sz="1600">
              <a:latin typeface="Times New Roman"/>
              <a:cs typeface="Times New Roman"/>
            </a:endParaRPr>
          </a:p>
          <a:p>
            <a:pPr marL="1749020" marR="404640" indent="-252870">
              <a:lnSpc>
                <a:spcPts val="1806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perfectly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comparable,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variables</a:t>
            </a:r>
            <a:r>
              <a:rPr sz="1600" u="sng" spc="6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to</a:t>
            </a:r>
            <a:r>
              <a:rPr sz="1600" u="sng" spc="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control</a:t>
            </a:r>
            <a:r>
              <a:rPr sz="1600" u="sng" spc="4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for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749020" marR="404640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u="sng" dirty="0">
                <a:latin typeface="Times New Roman"/>
                <a:cs typeface="Times New Roman"/>
              </a:rPr>
              <a:t>di</a:t>
            </a:r>
            <a:r>
              <a:rPr sz="1600" u="sng" spc="-27" dirty="0">
                <a:latin typeface="Times New Roman"/>
                <a:cs typeface="Times New Roman"/>
              </a:rPr>
              <a:t>f</a:t>
            </a:r>
            <a:r>
              <a:rPr sz="1600" u="sng" dirty="0">
                <a:latin typeface="Times New Roman"/>
                <a:cs typeface="Times New Roman"/>
              </a:rPr>
              <a:t>ferences</a:t>
            </a:r>
            <a:endParaRPr sz="1600">
              <a:latin typeface="Times New Roman"/>
              <a:cs typeface="Times New Roman"/>
            </a:endParaRPr>
          </a:p>
          <a:p>
            <a:pPr marL="1395001" marR="641173" indent="-303444">
              <a:lnSpc>
                <a:spcPts val="2017"/>
              </a:lnSpc>
              <a:spcBef>
                <a:spcPts val="512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Market</a:t>
            </a:r>
            <a:r>
              <a:rPr sz="1700" b="1" spc="6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Inefficiency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errors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made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across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similar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 </a:t>
            </a:r>
            <a:endParaRPr sz="1700">
              <a:latin typeface="Times New Roman"/>
              <a:cs typeface="Times New Roman"/>
            </a:endParaRPr>
          </a:p>
          <a:p>
            <a:pPr marL="1395001" marR="64117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comparable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easier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spot,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easier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exploit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much </a:t>
            </a:r>
            <a:endParaRPr sz="1700">
              <a:latin typeface="Times New Roman"/>
              <a:cs typeface="Times New Roman"/>
            </a:endParaRPr>
          </a:p>
          <a:p>
            <a:pPr marL="1395001" marR="64117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quickly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corrected.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ts val="1333"/>
              </a:lnSpc>
              <a:spcBef>
                <a:spcPts val="17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5380" y="3916300"/>
            <a:ext cx="51464" cy="134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5818668" y="3916300"/>
            <a:ext cx="51425" cy="134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6040803" y="3916300"/>
            <a:ext cx="51231" cy="134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6661200" y="3916300"/>
            <a:ext cx="51367" cy="134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422927" y="4214657"/>
            <a:ext cx="5139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157059" y="4214657"/>
            <a:ext cx="5132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379095" y="4214657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791494" y="4778219"/>
            <a:ext cx="5136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7002257" y="4778219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633998" y="4778219"/>
            <a:ext cx="513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7924283" y="4778219"/>
            <a:ext cx="512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35356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23129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Choices with multiples</a:t>
            </a:r>
            <a:endParaRPr sz="2500">
              <a:latin typeface="Arial"/>
              <a:cs typeface="Arial"/>
            </a:endParaRPr>
          </a:p>
          <a:p>
            <a:pPr marL="1395001" marR="353724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Equity</a:t>
            </a:r>
            <a:r>
              <a:rPr sz="1700" u="sng" spc="5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or</a:t>
            </a:r>
            <a:r>
              <a:rPr sz="1700" u="sng" spc="1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Firm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Multiples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scaled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just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(market </a:t>
            </a:r>
            <a:endParaRPr sz="1700">
              <a:latin typeface="Times New Roman"/>
              <a:cs typeface="Times New Roman"/>
            </a:endParaRPr>
          </a:p>
          <a:p>
            <a:pPr marL="1395001" marR="35372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share,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capitalization),</a:t>
            </a:r>
            <a:r>
              <a:rPr sz="1700" spc="1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(debt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plus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equity) </a:t>
            </a:r>
            <a:endParaRPr sz="1700">
              <a:latin typeface="Times New Roman"/>
              <a:cs typeface="Times New Roman"/>
            </a:endParaRPr>
          </a:p>
          <a:p>
            <a:pPr marL="1395001" marR="35372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operating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(debt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plus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minus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cash)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 </a:t>
            </a:r>
            <a:r>
              <a:rPr sz="2000" spc="39" baseline="10243" dirty="0">
                <a:latin typeface="Monotype Corsiva"/>
                <a:cs typeface="Monotype Corsiva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Scaling</a:t>
            </a:r>
            <a:r>
              <a:rPr sz="1700" u="sng" spc="5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variable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scaled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Earnings: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choices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range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(EPS,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Income)</a:t>
            </a:r>
            <a:endParaRPr sz="16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(EBIT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EBITDA).</a:t>
            </a:r>
            <a:endParaRPr sz="1600">
              <a:latin typeface="Times New Roman"/>
              <a:cs typeface="Times New Roman"/>
            </a:endParaRPr>
          </a:p>
          <a:p>
            <a:pPr marL="1749020" marR="427667" indent="-252870">
              <a:lnSpc>
                <a:spcPts val="1806"/>
              </a:lnSpc>
              <a:spcBef>
                <a:spcPts val="671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Book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alue: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choices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include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 </a:t>
            </a:r>
            <a:endParaRPr sz="1600">
              <a:latin typeface="Times New Roman"/>
              <a:cs typeface="Times New Roman"/>
            </a:endParaRPr>
          </a:p>
          <a:p>
            <a:pPr marL="1749020" marR="427667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(debt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plus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equity)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92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endParaRPr sz="1600">
              <a:latin typeface="Times New Roman"/>
              <a:cs typeface="Times New Roman"/>
            </a:endParaRPr>
          </a:p>
          <a:p>
            <a:pPr marL="1395001" marR="529606" indent="-303444">
              <a:lnSpc>
                <a:spcPts val="2012"/>
              </a:lnSpc>
              <a:spcBef>
                <a:spcPts val="50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Current,</a:t>
            </a:r>
            <a:r>
              <a:rPr sz="1700" u="sng" spc="31" dirty="0">
                <a:latin typeface="Times New Roman"/>
                <a:cs typeface="Times New Roman"/>
              </a:rPr>
              <a:t> </a:t>
            </a:r>
            <a:r>
              <a:rPr sz="1700" u="sng" spc="-62" dirty="0">
                <a:latin typeface="Times New Roman"/>
                <a:cs typeface="Times New Roman"/>
              </a:rPr>
              <a:t>T</a:t>
            </a:r>
            <a:r>
              <a:rPr sz="1700" u="sng" dirty="0">
                <a:latin typeface="Times New Roman"/>
                <a:cs typeface="Times New Roman"/>
              </a:rPr>
              <a:t>railing</a:t>
            </a:r>
            <a:r>
              <a:rPr sz="1700" u="sng" spc="6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or</a:t>
            </a:r>
            <a:r>
              <a:rPr sz="1700" u="sng" spc="1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Forward</a:t>
            </a:r>
            <a:r>
              <a:rPr sz="1700" u="sng" spc="31" dirty="0">
                <a:latin typeface="Times New Roman"/>
                <a:cs typeface="Times New Roman"/>
              </a:rPr>
              <a:t> </a:t>
            </a:r>
            <a:r>
              <a:rPr sz="1700" u="sng" spc="-197" dirty="0">
                <a:latin typeface="Times New Roman"/>
                <a:cs typeface="Times New Roman"/>
              </a:rPr>
              <a:t>V</a:t>
            </a:r>
            <a:r>
              <a:rPr sz="1700" u="sng" dirty="0">
                <a:latin typeface="Times New Roman"/>
                <a:cs typeface="Times New Roman"/>
              </a:rPr>
              <a:t>alues: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scaling </a:t>
            </a:r>
            <a:endParaRPr sz="1700">
              <a:latin typeface="Times New Roman"/>
              <a:cs typeface="Times New Roman"/>
            </a:endParaRPr>
          </a:p>
          <a:p>
            <a:pPr marL="1395001" marR="52960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variable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last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financial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(current),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last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four </a:t>
            </a:r>
            <a:endParaRPr sz="1700">
              <a:latin typeface="Times New Roman"/>
              <a:cs typeface="Times New Roman"/>
            </a:endParaRPr>
          </a:p>
          <a:p>
            <a:pPr marL="1395001" marR="52960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quarters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(trailing)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some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future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period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(forward).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73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3706" y="2170361"/>
            <a:ext cx="5703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740423" y="2170361"/>
            <a:ext cx="5692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569534" y="3021230"/>
            <a:ext cx="5703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639023" y="4756119"/>
            <a:ext cx="5292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417524" y="4756119"/>
            <a:ext cx="570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664273" y="4756119"/>
            <a:ext cx="5692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492694" y="4756119"/>
            <a:ext cx="5277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917989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67104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Choosing the Comparable firms</a:t>
            </a:r>
            <a:endParaRPr sz="2500">
              <a:latin typeface="Arial"/>
              <a:cs typeface="Arial"/>
            </a:endParaRPr>
          </a:p>
          <a:p>
            <a:pPr marL="1395001" marR="351732" indent="-303444">
              <a:lnSpc>
                <a:spcPts val="2012"/>
              </a:lnSpc>
              <a:spcBef>
                <a:spcPts val="394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Identical</a:t>
            </a:r>
            <a:r>
              <a:rPr sz="1700" u="sng" spc="6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firm(s):</a:t>
            </a:r>
            <a:r>
              <a:rPr sz="1700" spc="-62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ry</a:t>
            </a:r>
            <a:r>
              <a:rPr sz="1700" spc="-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find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one,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two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few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companies</a:t>
            </a:r>
            <a:r>
              <a:rPr sz="1700" spc="7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look </a:t>
            </a:r>
            <a:endParaRPr sz="1700">
              <a:latin typeface="Times New Roman"/>
              <a:cs typeface="Times New Roman"/>
            </a:endParaRPr>
          </a:p>
          <a:p>
            <a:pPr marL="1395001" marR="35173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very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similar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valuing.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</a:t>
            </a:r>
            <a:r>
              <a:rPr sz="1700" spc="-35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fect,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looking </a:t>
            </a:r>
            <a:endParaRPr sz="1700">
              <a:latin typeface="Times New Roman"/>
              <a:cs typeface="Times New Roman"/>
            </a:endParaRPr>
          </a:p>
          <a:p>
            <a:pPr marL="1395001" marR="35173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twin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market.</a:t>
            </a:r>
            <a:endParaRPr sz="1700">
              <a:latin typeface="Times New Roman"/>
              <a:cs typeface="Times New Roman"/>
            </a:endParaRPr>
          </a:p>
          <a:p>
            <a:pPr marL="1395001" marR="309334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Sector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far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common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choice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consider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sector </a:t>
            </a:r>
            <a:endParaRPr sz="1700">
              <a:latin typeface="Times New Roman"/>
              <a:cs typeface="Times New Roman"/>
            </a:endParaRPr>
          </a:p>
          <a:p>
            <a:pPr marL="1395001" marR="30933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operates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comparable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firms.</a:t>
            </a:r>
            <a:endParaRPr sz="1700">
              <a:latin typeface="Times New Roman"/>
              <a:cs typeface="Times New Roman"/>
            </a:endParaRPr>
          </a:p>
          <a:p>
            <a:pPr marL="1395001" marR="446833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spc="-197" dirty="0">
                <a:latin typeface="Times New Roman"/>
                <a:cs typeface="Times New Roman"/>
              </a:rPr>
              <a:t>V</a:t>
            </a:r>
            <a:r>
              <a:rPr sz="1700" u="sng" dirty="0">
                <a:latin typeface="Times New Roman"/>
                <a:cs typeface="Times New Roman"/>
              </a:rPr>
              <a:t>aluation-based</a:t>
            </a:r>
            <a:r>
              <a:rPr sz="1700" u="sng" spc="11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comparables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9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look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like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terms </a:t>
            </a:r>
            <a:endParaRPr sz="1700">
              <a:latin typeface="Times New Roman"/>
              <a:cs typeface="Times New Roman"/>
            </a:endParaRPr>
          </a:p>
          <a:p>
            <a:pPr marL="1395001" marR="44683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</a:t>
            </a:r>
            <a:r>
              <a:rPr sz="1700" spc="-116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characteristics.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06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3051" y="2170361"/>
            <a:ext cx="5714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353482" y="3606893"/>
            <a:ext cx="571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12607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478" y="6053654"/>
            <a:ext cx="569644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17988" marR="2350692" algn="ctr">
              <a:lnSpc>
                <a:spcPct val="95825"/>
              </a:lnSpc>
              <a:spcBef>
                <a:spcPts val="5460"/>
              </a:spcBef>
            </a:pPr>
            <a:r>
              <a:rPr sz="2500" dirty="0">
                <a:latin typeface="Arial"/>
                <a:cs typeface="Arial"/>
              </a:rPr>
              <a:t>Making the comparison</a:t>
            </a:r>
            <a:endParaRPr sz="2500">
              <a:latin typeface="Arial"/>
              <a:cs typeface="Arial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402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Di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ect</a:t>
            </a:r>
            <a:r>
              <a:rPr sz="1600" i="1" spc="6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comparison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approach,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try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</a:t>
            </a:r>
            <a:r>
              <a:rPr sz="1600" spc="-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 that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almost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exactly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trying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value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 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“similar”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priced.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40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Peer</a:t>
            </a:r>
            <a:r>
              <a:rPr sz="1600" i="1" spc="20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G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oup</a:t>
            </a:r>
            <a:r>
              <a:rPr sz="1600" i="1" spc="193" dirty="0">
                <a:latin typeface="Times New Roman"/>
                <a:cs typeface="Times New Roman"/>
              </a:rPr>
              <a:t> </a:t>
            </a:r>
            <a:r>
              <a:rPr sz="1600" i="1" spc="-84" dirty="0">
                <a:latin typeface="Times New Roman"/>
                <a:cs typeface="Times New Roman"/>
              </a:rPr>
              <a:t>A</a:t>
            </a:r>
            <a:r>
              <a:rPr sz="1600" i="1" dirty="0">
                <a:latin typeface="Times New Roman"/>
                <a:cs typeface="Times New Roman"/>
              </a:rPr>
              <a:t>verage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second,</a:t>
            </a:r>
            <a:r>
              <a:rPr sz="1600" spc="2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2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compare</a:t>
            </a:r>
            <a:r>
              <a:rPr sz="1600" spc="2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2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2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priced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(using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multiple)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peer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group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(using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 for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multiple).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Implicit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approach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the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while companies 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 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vary 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widely 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 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secto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 average 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 the  sector 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representative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typical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495"/>
              </a:spcBef>
              <a:tabLst>
                <a:tab pos="1390432" algn="l"/>
                <a:tab pos="1618371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Peer</a:t>
            </a:r>
            <a:r>
              <a:rPr sz="1600" i="1" spc="28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g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oup</a:t>
            </a:r>
            <a:r>
              <a:rPr sz="1600" i="1" spc="29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average</a:t>
            </a:r>
            <a:r>
              <a:rPr sz="1600" i="1" spc="30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adjusted</a:t>
            </a:r>
            <a:r>
              <a:rPr sz="1600" i="1" spc="30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for</a:t>
            </a:r>
            <a:r>
              <a:rPr sz="1600" i="1" spc="27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diffe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ences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Recognizing</a:t>
            </a:r>
            <a:r>
              <a:rPr sz="1600" spc="3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2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wide</a:t>
            </a:r>
            <a:r>
              <a:rPr sz="1600" spc="2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</a:t>
            </a:r>
            <a:r>
              <a:rPr sz="1600" spc="2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2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2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r>
              <a:rPr sz="1600" spc="2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2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the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comparable</a:t>
            </a:r>
            <a:r>
              <a:rPr sz="1600" spc="1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 group,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sometimes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try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7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 between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companies.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many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cases,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subjective: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company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higher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industry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higher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earnings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industry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1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1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</a:t>
            </a:r>
            <a:r>
              <a:rPr sz="1600" spc="1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left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unspecified.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a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few </a:t>
            </a:r>
            <a:r>
              <a:rPr sz="1600" spc="2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cases, </a:t>
            </a:r>
            <a:r>
              <a:rPr sz="1600" spc="3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 </a:t>
            </a:r>
            <a:r>
              <a:rPr sz="1600" spc="3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explicitly 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try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r>
              <a:rPr sz="1600" spc="2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 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 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 companies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either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 by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statistical techniques.</a:t>
            </a:r>
            <a:endParaRPr sz="1600">
              <a:latin typeface="Times New Roman"/>
              <a:cs typeface="Times New Roman"/>
            </a:endParaRPr>
          </a:p>
          <a:p>
            <a:pPr marL="131193" marR="111871" algn="ctr">
              <a:lnSpc>
                <a:spcPts val="2154"/>
              </a:lnSpc>
              <a:spcBef>
                <a:spcPts val="491"/>
              </a:spcBef>
            </a:pPr>
            <a:r>
              <a:rPr i="1" baseline="-8589" dirty="0">
                <a:latin typeface="Arial"/>
                <a:cs typeface="Arial"/>
              </a:rPr>
              <a:t>Damodaran                                                                                                                                                              </a:t>
            </a:r>
            <a:r>
              <a:rPr i="1" spc="242" baseline="-8589" dirty="0">
                <a:latin typeface="Arial"/>
                <a:cs typeface="Arial"/>
              </a:rPr>
              <a:t> </a:t>
            </a:r>
            <a:r>
              <a:rPr i="1" baseline="27914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464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773298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Advantages of Relative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428606" indent="-303444">
              <a:lnSpc>
                <a:spcPts val="2012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much</a:t>
            </a:r>
            <a:r>
              <a:rPr sz="1700" u="sng" spc="43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more</a:t>
            </a:r>
            <a:r>
              <a:rPr sz="1700" u="sng" spc="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likely</a:t>
            </a:r>
            <a:r>
              <a:rPr sz="1700" u="sng" spc="44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to</a:t>
            </a:r>
            <a:r>
              <a:rPr sz="1700" u="sng" spc="1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reflect</a:t>
            </a:r>
            <a:r>
              <a:rPr sz="1700" u="sng" spc="-4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market</a:t>
            </a:r>
            <a:r>
              <a:rPr sz="1700" u="sng" spc="5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perceptions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42860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moods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valuation.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 </a:t>
            </a:r>
            <a:endParaRPr sz="1700">
              <a:latin typeface="Times New Roman"/>
              <a:cs typeface="Times New Roman"/>
            </a:endParaRPr>
          </a:p>
          <a:p>
            <a:pPr marL="1395001" marR="42860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advantage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important</a:t>
            </a:r>
            <a:r>
              <a:rPr sz="1700" spc="7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reflect</a:t>
            </a:r>
            <a:r>
              <a:rPr sz="1700" spc="-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perceptions </a:t>
            </a:r>
            <a:endParaRPr sz="1700">
              <a:latin typeface="Times New Roman"/>
              <a:cs typeface="Times New Roman"/>
            </a:endParaRPr>
          </a:p>
          <a:p>
            <a:pPr marL="1395001" marR="42860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case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7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objective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security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today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endParaRPr sz="16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IPO)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investing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“momentum”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strategies</a:t>
            </a:r>
            <a:endParaRPr sz="1600">
              <a:latin typeface="Times New Roman"/>
              <a:cs typeface="Times New Roman"/>
            </a:endParaRPr>
          </a:p>
          <a:p>
            <a:pPr marL="1395001" marR="281881" indent="-303444">
              <a:lnSpc>
                <a:spcPts val="2012"/>
              </a:lnSpc>
              <a:spcBef>
                <a:spcPts val="50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spc="-71" dirty="0">
                <a:latin typeface="Times New Roman"/>
                <a:cs typeface="Times New Roman"/>
              </a:rPr>
              <a:t>W</a:t>
            </a:r>
            <a:r>
              <a:rPr sz="1700" dirty="0">
                <a:latin typeface="Times New Roman"/>
                <a:cs typeface="Times New Roman"/>
              </a:rPr>
              <a:t>ith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valuation,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always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significant</a:t>
            </a:r>
            <a:r>
              <a:rPr sz="1700" u="sng" spc="-4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proportion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28188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securities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under</a:t>
            </a:r>
            <a:r>
              <a:rPr sz="1700" u="sng" spc="44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valued</a:t>
            </a:r>
            <a:r>
              <a:rPr sz="1700" u="sng" spc="5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and</a:t>
            </a:r>
            <a:r>
              <a:rPr sz="1700" u="sng" spc="3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over</a:t>
            </a:r>
            <a:r>
              <a:rPr sz="1700" u="sng" spc="3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valued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395001" marR="379123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Since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portfolio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managers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judged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based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upon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perform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on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37912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u="sng" dirty="0">
                <a:latin typeface="Times New Roman"/>
                <a:cs typeface="Times New Roman"/>
              </a:rPr>
              <a:t>a</a:t>
            </a:r>
            <a:r>
              <a:rPr sz="1700" u="sng" spc="1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relative</a:t>
            </a:r>
            <a:r>
              <a:rPr sz="1700" u="sng" spc="5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basis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(to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money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managers),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relative </a:t>
            </a:r>
            <a:endParaRPr sz="1700">
              <a:latin typeface="Times New Roman"/>
              <a:cs typeface="Times New Roman"/>
            </a:endParaRPr>
          </a:p>
          <a:p>
            <a:pPr marL="1395001" marR="37912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tailored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needs</a:t>
            </a:r>
            <a:endParaRPr sz="1700">
              <a:latin typeface="Times New Roman"/>
              <a:cs typeface="Times New Roman"/>
            </a:endParaRPr>
          </a:p>
          <a:p>
            <a:pPr marL="1395001" marR="360392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generally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requires</a:t>
            </a:r>
            <a:r>
              <a:rPr sz="1700" u="sng" spc="6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less</a:t>
            </a:r>
            <a:r>
              <a:rPr sz="1700" u="sng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information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 </a:t>
            </a:r>
            <a:endParaRPr sz="1700">
              <a:latin typeface="Times New Roman"/>
              <a:cs typeface="Times New Roman"/>
            </a:endParaRPr>
          </a:p>
          <a:p>
            <a:pPr marL="1395001" marR="36039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(especially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multiples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used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screens)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2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21105" y="2170361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4845959" y="2170361"/>
            <a:ext cx="569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5421512" y="2170361"/>
            <a:ext cx="570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655701" y="2170361"/>
            <a:ext cx="56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281585" y="2170361"/>
            <a:ext cx="570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6970802" y="2170361"/>
            <a:ext cx="5706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7081436" y="4148355"/>
            <a:ext cx="5703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4055045" y="4413561"/>
            <a:ext cx="56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718948" y="4413561"/>
            <a:ext cx="570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5104749" y="4413561"/>
            <a:ext cx="5696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566303" y="4413561"/>
            <a:ext cx="56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510448" y="4734017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987604" y="4999224"/>
            <a:ext cx="5696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727224" y="4999224"/>
            <a:ext cx="5714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243809" y="5584886"/>
            <a:ext cx="5699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642356" y="5584886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357919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563483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Disadvantages of Relative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426865" indent="-303444">
              <a:lnSpc>
                <a:spcPts val="2012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portfolio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composed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under</a:t>
            </a:r>
            <a:r>
              <a:rPr sz="1700" u="sng" spc="44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valued</a:t>
            </a:r>
            <a:r>
              <a:rPr sz="1700" u="sng" spc="5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on</a:t>
            </a:r>
            <a:r>
              <a:rPr sz="1700" u="sng" spc="2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42686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u="sng" dirty="0">
                <a:latin typeface="Times New Roman"/>
                <a:cs typeface="Times New Roman"/>
              </a:rPr>
              <a:t>relative</a:t>
            </a:r>
            <a:r>
              <a:rPr sz="1700" u="sng" spc="5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basis</a:t>
            </a:r>
            <a:r>
              <a:rPr sz="1700" u="sng" spc="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may</a:t>
            </a:r>
            <a:r>
              <a:rPr sz="1700" u="sng" spc="34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still</a:t>
            </a:r>
            <a:r>
              <a:rPr sz="1700" u="sng" spc="3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be</a:t>
            </a:r>
            <a:r>
              <a:rPr sz="1700" u="sng" spc="2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overvalue</a:t>
            </a:r>
            <a:r>
              <a:rPr sz="1700" u="sng" spc="-4" dirty="0">
                <a:latin typeface="Times New Roman"/>
                <a:cs typeface="Times New Roman"/>
              </a:rPr>
              <a:t>d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even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analysts’</a:t>
            </a:r>
            <a:r>
              <a:rPr sz="1700" spc="-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judgments </a:t>
            </a:r>
            <a:endParaRPr sz="1700">
              <a:latin typeface="Times New Roman"/>
              <a:cs typeface="Times New Roman"/>
            </a:endParaRPr>
          </a:p>
          <a:p>
            <a:pPr marL="1395001" marR="42686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right.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just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less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overvalued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securities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market.</a:t>
            </a:r>
            <a:endParaRPr sz="1700">
              <a:latin typeface="Times New Roman"/>
              <a:cs typeface="Times New Roman"/>
            </a:endParaRPr>
          </a:p>
          <a:p>
            <a:pPr marL="1395001" marR="478639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built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assumption</a:t>
            </a:r>
            <a:r>
              <a:rPr sz="1700" u="sng" spc="83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that</a:t>
            </a:r>
            <a:r>
              <a:rPr sz="1700" u="sng" spc="3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markets</a:t>
            </a:r>
            <a:r>
              <a:rPr sz="1700" u="sng" spc="5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are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correct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47863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u="sng" dirty="0">
                <a:latin typeface="Times New Roman"/>
                <a:cs typeface="Times New Roman"/>
              </a:rPr>
              <a:t>in</a:t>
            </a:r>
            <a:r>
              <a:rPr sz="1700" u="sng" spc="1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aggregate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make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mistakes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individual</a:t>
            </a:r>
            <a:r>
              <a:rPr sz="1700" spc="7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securities.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47863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degree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over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</a:t>
            </a:r>
            <a:r>
              <a:rPr sz="1700" spc="4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aggregate, </a:t>
            </a:r>
            <a:endParaRPr sz="1700">
              <a:latin typeface="Times New Roman"/>
              <a:cs typeface="Times New Roman"/>
            </a:endParaRPr>
          </a:p>
          <a:p>
            <a:pPr marL="1395001" marR="47863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fail</a:t>
            </a:r>
            <a:endParaRPr sz="1700">
              <a:latin typeface="Times New Roman"/>
              <a:cs typeface="Times New Roman"/>
            </a:endParaRPr>
          </a:p>
          <a:p>
            <a:pPr marL="1395001" marR="265539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require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less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information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way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 </a:t>
            </a:r>
            <a:endParaRPr sz="1700">
              <a:latin typeface="Times New Roman"/>
              <a:cs typeface="Times New Roman"/>
            </a:endParaRPr>
          </a:p>
          <a:p>
            <a:pPr marL="1395001" marR="26553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most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analysts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portfolio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managers</a:t>
            </a:r>
            <a:r>
              <a:rPr sz="1700" spc="7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it.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Howeve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because </a:t>
            </a:r>
            <a:endParaRPr sz="1700">
              <a:latin typeface="Times New Roman"/>
              <a:cs typeface="Times New Roman"/>
            </a:endParaRPr>
          </a:p>
          <a:p>
            <a:pPr marL="1395001" marR="26553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u="sng" dirty="0">
                <a:latin typeface="Times New Roman"/>
                <a:cs typeface="Times New Roman"/>
              </a:rPr>
              <a:t>implicit</a:t>
            </a:r>
            <a:r>
              <a:rPr sz="1700" u="sng" spc="5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assumptions</a:t>
            </a:r>
            <a:r>
              <a:rPr sz="1700" u="sng" spc="9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are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made</a:t>
            </a:r>
            <a:r>
              <a:rPr sz="1700" u="sng" spc="4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about</a:t>
            </a:r>
            <a:r>
              <a:rPr sz="1700" u="sng" spc="43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other</a:t>
            </a:r>
            <a:r>
              <a:rPr sz="1700" u="sng" spc="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variables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(that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 </a:t>
            </a:r>
            <a:endParaRPr sz="1700">
              <a:latin typeface="Times New Roman"/>
              <a:cs typeface="Times New Roman"/>
            </a:endParaRPr>
          </a:p>
          <a:p>
            <a:pPr marL="1395001" marR="26553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been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required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valuation).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spc="-12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o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extent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endParaRPr sz="1700">
              <a:latin typeface="Times New Roman"/>
              <a:cs typeface="Times New Roman"/>
            </a:endParaRPr>
          </a:p>
          <a:p>
            <a:pPr marL="1395001" marR="26553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implicit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assumptions</a:t>
            </a:r>
            <a:r>
              <a:rPr sz="1700" spc="9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wrong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also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 </a:t>
            </a:r>
            <a:endParaRPr sz="1700">
              <a:latin typeface="Times New Roman"/>
              <a:cs typeface="Times New Roman"/>
            </a:endParaRPr>
          </a:p>
          <a:p>
            <a:pPr marL="1395001" marR="265539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wrong.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32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081" y="2170361"/>
            <a:ext cx="56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7539985" y="2170361"/>
            <a:ext cx="570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7824721" y="2170361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569200" y="2435567"/>
            <a:ext cx="5714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081747" y="2435567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3530702" y="2435567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3929364" y="2435567"/>
            <a:ext cx="5704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201323" y="2435567"/>
            <a:ext cx="5696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5946705" y="3021230"/>
            <a:ext cx="5700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6345149" y="3021230"/>
            <a:ext cx="5703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7122983" y="3021230"/>
            <a:ext cx="570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7457973" y="3021230"/>
            <a:ext cx="5699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063653" y="3286435"/>
            <a:ext cx="56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398796" y="3286435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594883" y="4667717"/>
            <a:ext cx="5718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778019" y="4667717"/>
            <a:ext cx="5696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112941" y="4667717"/>
            <a:ext cx="5699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663029" y="4667717"/>
            <a:ext cx="570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225944" y="4667717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750798" y="4667717"/>
            <a:ext cx="569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496995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561025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When relative valuation works best..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6870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easiest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when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la</a:t>
            </a:r>
            <a:r>
              <a:rPr sz="1600" u="sng" spc="-26" dirty="0">
                <a:latin typeface="Times New Roman"/>
                <a:cs typeface="Times New Roman"/>
              </a:rPr>
              <a:t>r</a:t>
            </a:r>
            <a:r>
              <a:rPr sz="1600" u="sng" dirty="0">
                <a:latin typeface="Times New Roman"/>
                <a:cs typeface="Times New Roman"/>
              </a:rPr>
              <a:t>ge</a:t>
            </a:r>
            <a:r>
              <a:rPr sz="1600" u="sng" spc="3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number</a:t>
            </a:r>
            <a:r>
              <a:rPr sz="1600" u="sng" spc="5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assets</a:t>
            </a:r>
            <a:r>
              <a:rPr sz="1600" u="sng" spc="4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comparable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assets</a:t>
            </a:r>
            <a:r>
              <a:rPr sz="1600" u="sng" spc="4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are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priced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endParaRPr sz="1600">
              <a:latin typeface="Times New Roman"/>
              <a:cs typeface="Times New Roman"/>
            </a:endParaRPr>
          </a:p>
          <a:p>
            <a:pPr marL="1749020" marR="628838" indent="-252870">
              <a:lnSpc>
                <a:spcPts val="1806"/>
              </a:lnSpc>
              <a:spcBef>
                <a:spcPts val="58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exists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some</a:t>
            </a:r>
            <a:r>
              <a:rPr sz="1600" u="sng" spc="3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common</a:t>
            </a:r>
            <a:r>
              <a:rPr sz="1600" u="sng" spc="5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variable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standardize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749020" marR="628838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price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601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tends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work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best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investors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relatively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short</a:t>
            </a:r>
            <a:r>
              <a:rPr sz="1600" u="sng" spc="3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time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horizons</a:t>
            </a:r>
            <a:endParaRPr sz="1600">
              <a:latin typeface="Times New Roman"/>
              <a:cs typeface="Times New Roman"/>
            </a:endParaRPr>
          </a:p>
          <a:p>
            <a:pPr marL="1749020" marR="494429" indent="-252870">
              <a:lnSpc>
                <a:spcPts val="1806"/>
              </a:lnSpc>
              <a:spcBef>
                <a:spcPts val="583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judged</a:t>
            </a:r>
            <a:r>
              <a:rPr sz="1600" u="sng" spc="4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based</a:t>
            </a:r>
            <a:r>
              <a:rPr sz="1600" u="sng" spc="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upon</a:t>
            </a:r>
            <a:r>
              <a:rPr sz="1600" u="sng" spc="3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</a:t>
            </a:r>
            <a:r>
              <a:rPr sz="1600" u="sng" spc="1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relative</a:t>
            </a:r>
            <a:r>
              <a:rPr sz="1600" u="sng" spc="5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benchmark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market,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portfolio </a:t>
            </a:r>
            <a:endParaRPr sz="1600">
              <a:latin typeface="Times New Roman"/>
              <a:cs typeface="Times New Roman"/>
            </a:endParaRPr>
          </a:p>
          <a:p>
            <a:pPr marL="1749020" marR="494429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managers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style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etc.)</a:t>
            </a:r>
            <a:endParaRPr sz="1600">
              <a:latin typeface="Times New Roman"/>
              <a:cs typeface="Times New Roman"/>
            </a:endParaRPr>
          </a:p>
          <a:p>
            <a:pPr marL="1749020" marR="443350" indent="-252870">
              <a:lnSpc>
                <a:spcPts val="1806"/>
              </a:lnSpc>
              <a:spcBef>
                <a:spcPts val="680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actions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take</a:t>
            </a:r>
            <a:r>
              <a:rPr sz="1600" u="sng" spc="3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advantage</a:t>
            </a:r>
            <a:r>
              <a:rPr sz="1600" u="sng" spc="6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relative</a:t>
            </a:r>
            <a:r>
              <a:rPr sz="1600" u="sng" spc="5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mispricin</a:t>
            </a:r>
            <a:r>
              <a:rPr sz="1600" u="sng" spc="-4" dirty="0">
                <a:latin typeface="Times New Roman"/>
                <a:cs typeface="Times New Roman"/>
              </a:rPr>
              <a:t>g</a:t>
            </a:r>
            <a:r>
              <a:rPr sz="1600" dirty="0">
                <a:latin typeface="Times New Roman"/>
                <a:cs typeface="Times New Roman"/>
              </a:rPr>
              <a:t>;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749020" marR="443350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instance,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hedge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 </a:t>
            </a:r>
            <a:endParaRPr sz="1600">
              <a:latin typeface="Times New Roman"/>
              <a:cs typeface="Times New Roman"/>
            </a:endParaRPr>
          </a:p>
          <a:p>
            <a:pPr marL="1749020" marR="443350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assets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33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5512" y="2479768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4232779" y="2479768"/>
            <a:ext cx="512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4454785" y="2479768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4984125" y="2479768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195580" y="2789175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3496973" y="2789175"/>
            <a:ext cx="5129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3656578" y="3087531"/>
            <a:ext cx="5126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425004" y="3087531"/>
            <a:ext cx="513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4322305" y="3971551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4737773" y="3971551"/>
            <a:ext cx="513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3104322" y="4269908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622220" y="4269908"/>
            <a:ext cx="512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083346" y="4269908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225538" y="4269908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891198" y="4269908"/>
            <a:ext cx="5142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640510" y="4833470"/>
            <a:ext cx="513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522474" y="4833470"/>
            <a:ext cx="5139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744576" y="4833470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046168" y="4833470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6711863" y="4833470"/>
            <a:ext cx="5142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407231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SEBELUM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44837511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9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572472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Contingent Claim (Option)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ts val="2012"/>
              </a:lnSpc>
              <a:spcBef>
                <a:spcPts val="6870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several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features</a:t>
            </a:r>
            <a:endParaRPr sz="17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33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derive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underlying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  <a:p>
            <a:pPr marL="1749020" marR="278082" indent="-252870">
              <a:lnSpc>
                <a:spcPts val="1806"/>
              </a:lnSpc>
              <a:spcBef>
                <a:spcPts val="671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payo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call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(put)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occurs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underlying </a:t>
            </a:r>
            <a:endParaRPr sz="1600">
              <a:latin typeface="Times New Roman"/>
              <a:cs typeface="Times New Roman"/>
            </a:endParaRPr>
          </a:p>
          <a:p>
            <a:pPr marL="1749020" marR="278082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greater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(lesser)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exercise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specified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 </a:t>
            </a:r>
            <a:endParaRPr sz="1600">
              <a:latin typeface="Times New Roman"/>
              <a:cs typeface="Times New Roman"/>
            </a:endParaRPr>
          </a:p>
          <a:p>
            <a:pPr marL="1749020" marR="278082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created.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contingency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occu</a:t>
            </a:r>
            <a:r>
              <a:rPr sz="1600" spc="-6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749020" marR="278082">
              <a:lnSpc>
                <a:spcPts val="1806"/>
              </a:lnSpc>
              <a:spcBef>
                <a:spcPts val="229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worthless.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92"/>
              </a:spcBef>
            </a:pPr>
            <a:r>
              <a:rPr sz="1600" dirty="0">
                <a:latin typeface="Times New Roman"/>
                <a:cs typeface="Times New Roman"/>
              </a:rPr>
              <a:t>• 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fixed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92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security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shares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these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features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67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898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8041" y="4633364"/>
            <a:ext cx="252525" cy="123123"/>
          </a:xfrm>
          <a:custGeom>
            <a:avLst/>
            <a:gdLst/>
            <a:ahLst/>
            <a:cxnLst/>
            <a:rect l="l" t="t" r="r" b="b"/>
            <a:pathLst>
              <a:path w="277777" h="139539">
                <a:moveTo>
                  <a:pt x="277777" y="77521"/>
                </a:moveTo>
                <a:lnTo>
                  <a:pt x="0" y="0"/>
                </a:lnTo>
                <a:lnTo>
                  <a:pt x="0" y="139539"/>
                </a:lnTo>
                <a:lnTo>
                  <a:pt x="277777" y="77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4430" y="4701765"/>
            <a:ext cx="5258465" cy="0"/>
          </a:xfrm>
          <a:custGeom>
            <a:avLst/>
            <a:gdLst/>
            <a:ahLst/>
            <a:cxnLst/>
            <a:rect l="l" t="t" r="r" b="b"/>
            <a:pathLst>
              <a:path w="5784312">
                <a:moveTo>
                  <a:pt x="0" y="0"/>
                </a:moveTo>
                <a:lnTo>
                  <a:pt x="5784312" y="0"/>
                </a:lnTo>
              </a:path>
            </a:pathLst>
          </a:custGeom>
          <a:ln w="310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69285" y="5324221"/>
            <a:ext cx="2287581" cy="0"/>
          </a:xfrm>
          <a:custGeom>
            <a:avLst/>
            <a:gdLst/>
            <a:ahLst/>
            <a:cxnLst/>
            <a:rect l="l" t="t" r="r" b="b"/>
            <a:pathLst>
              <a:path w="2516339">
                <a:moveTo>
                  <a:pt x="0" y="0"/>
                </a:moveTo>
                <a:lnTo>
                  <a:pt x="2516339" y="0"/>
                </a:lnTo>
              </a:path>
            </a:pathLst>
          </a:custGeom>
          <a:ln w="155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2314" y="2362425"/>
            <a:ext cx="178252" cy="164164"/>
          </a:xfrm>
          <a:custGeom>
            <a:avLst/>
            <a:gdLst/>
            <a:ahLst/>
            <a:cxnLst/>
            <a:rect l="l" t="t" r="r" b="b"/>
            <a:pathLst>
              <a:path w="196077" h="186052">
                <a:moveTo>
                  <a:pt x="196077" y="0"/>
                </a:moveTo>
                <a:lnTo>
                  <a:pt x="0" y="108530"/>
                </a:lnTo>
                <a:lnTo>
                  <a:pt x="32679" y="139539"/>
                </a:lnTo>
                <a:lnTo>
                  <a:pt x="81698" y="186052"/>
                </a:lnTo>
                <a:lnTo>
                  <a:pt x="196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2011" y="2485548"/>
            <a:ext cx="3074865" cy="2845513"/>
          </a:xfrm>
          <a:custGeom>
            <a:avLst/>
            <a:gdLst/>
            <a:ahLst/>
            <a:cxnLst/>
            <a:rect l="l" t="t" r="r" b="b"/>
            <a:pathLst>
              <a:path w="3382352" h="3224915">
                <a:moveTo>
                  <a:pt x="3366012" y="0"/>
                </a:moveTo>
                <a:lnTo>
                  <a:pt x="0" y="3209411"/>
                </a:lnTo>
                <a:lnTo>
                  <a:pt x="0" y="3224915"/>
                </a:lnTo>
                <a:lnTo>
                  <a:pt x="16340" y="3224915"/>
                </a:lnTo>
                <a:lnTo>
                  <a:pt x="3382352" y="15504"/>
                </a:lnTo>
                <a:lnTo>
                  <a:pt x="3382352" y="0"/>
                </a:lnTo>
                <a:lnTo>
                  <a:pt x="3366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9438" y="4578643"/>
            <a:ext cx="0" cy="259926"/>
          </a:xfrm>
          <a:custGeom>
            <a:avLst/>
            <a:gdLst/>
            <a:ahLst/>
            <a:cxnLst/>
            <a:rect l="l" t="t" r="r" b="b"/>
            <a:pathLst>
              <a:path h="294583">
                <a:moveTo>
                  <a:pt x="0" y="0"/>
                </a:moveTo>
                <a:lnTo>
                  <a:pt x="0" y="294583"/>
                </a:lnTo>
              </a:path>
            </a:pathLst>
          </a:custGeom>
          <a:ln w="163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2011" y="5077975"/>
            <a:ext cx="3223410" cy="0"/>
          </a:xfrm>
          <a:custGeom>
            <a:avLst/>
            <a:gdLst/>
            <a:ahLst/>
            <a:cxnLst/>
            <a:rect l="l" t="t" r="r" b="b"/>
            <a:pathLst>
              <a:path w="3545751">
                <a:moveTo>
                  <a:pt x="0" y="0"/>
                </a:moveTo>
                <a:lnTo>
                  <a:pt x="3545751" y="0"/>
                </a:lnTo>
              </a:path>
            </a:pathLst>
          </a:custGeom>
          <a:ln w="155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9284" y="2978041"/>
            <a:ext cx="178253" cy="164164"/>
          </a:xfrm>
          <a:custGeom>
            <a:avLst/>
            <a:gdLst/>
            <a:ahLst/>
            <a:cxnLst/>
            <a:rect l="l" t="t" r="r" b="b"/>
            <a:pathLst>
              <a:path w="196078" h="186052">
                <a:moveTo>
                  <a:pt x="0" y="0"/>
                </a:moveTo>
                <a:lnTo>
                  <a:pt x="114379" y="186052"/>
                </a:lnTo>
                <a:lnTo>
                  <a:pt x="163398" y="139539"/>
                </a:lnTo>
                <a:lnTo>
                  <a:pt x="196078" y="1085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17829" y="3101164"/>
            <a:ext cx="2139037" cy="1983651"/>
          </a:xfrm>
          <a:custGeom>
            <a:avLst/>
            <a:gdLst/>
            <a:ahLst/>
            <a:cxnLst/>
            <a:rect l="l" t="t" r="r" b="b"/>
            <a:pathLst>
              <a:path w="2352941" h="2248138">
                <a:moveTo>
                  <a:pt x="0" y="0"/>
                </a:moveTo>
                <a:lnTo>
                  <a:pt x="0" y="15504"/>
                </a:lnTo>
                <a:lnTo>
                  <a:pt x="2336600" y="2248138"/>
                </a:lnTo>
                <a:lnTo>
                  <a:pt x="2352941" y="2248138"/>
                </a:lnTo>
                <a:lnTo>
                  <a:pt x="2352941" y="2232633"/>
                </a:lnTo>
                <a:lnTo>
                  <a:pt x="163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4431" y="4578643"/>
            <a:ext cx="2295008" cy="123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149439" y="4578643"/>
            <a:ext cx="2963457" cy="123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1854431" y="4701765"/>
            <a:ext cx="2295008" cy="136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149439" y="4701765"/>
            <a:ext cx="2963457" cy="136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2412114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Option Payo</a:t>
            </a:r>
            <a:r>
              <a:rPr sz="2500" spc="-45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f Diagrams</a:t>
            </a:r>
            <a:endParaRPr sz="2500">
              <a:latin typeface="Arial"/>
              <a:cs typeface="Arial"/>
            </a:endParaRPr>
          </a:p>
          <a:p>
            <a:pPr marL="3240221">
              <a:lnSpc>
                <a:spcPct val="95825"/>
              </a:lnSpc>
              <a:spcBef>
                <a:spcPts val="25258"/>
              </a:spcBef>
            </a:pPr>
            <a:r>
              <a:rPr sz="1300" spc="-13" dirty="0">
                <a:latin typeface="Times New Roman"/>
                <a:cs typeface="Times New Roman"/>
              </a:rPr>
              <a:t>Strik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181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Pric</a:t>
            </a:r>
            <a:r>
              <a:rPr sz="1300" dirty="0">
                <a:latin typeface="Times New Roman"/>
                <a:cs typeface="Times New Roman"/>
              </a:rPr>
              <a:t>e                                                        </a:t>
            </a:r>
            <a:r>
              <a:rPr sz="1300" spc="205" dirty="0">
                <a:latin typeface="Times New Roman"/>
                <a:cs typeface="Times New Roman"/>
              </a:rPr>
              <a:t> </a:t>
            </a:r>
            <a:r>
              <a:rPr sz="1300" spc="-22" dirty="0">
                <a:latin typeface="Times New Roman"/>
                <a:cs typeface="Times New Roman"/>
              </a:rPr>
              <a:t>Valu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168" dirty="0">
                <a:latin typeface="Times New Roman"/>
                <a:cs typeface="Times New Roman"/>
              </a:rPr>
              <a:t> </a:t>
            </a:r>
            <a:r>
              <a:rPr sz="1300" spc="-22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f</a:t>
            </a:r>
            <a:r>
              <a:rPr sz="1300" spc="47" dirty="0">
                <a:latin typeface="Times New Roman"/>
                <a:cs typeface="Times New Roman"/>
              </a:rPr>
              <a:t> </a:t>
            </a:r>
            <a:r>
              <a:rPr sz="1300" spc="-22" dirty="0">
                <a:latin typeface="Times New Roman"/>
                <a:cs typeface="Times New Roman"/>
              </a:rPr>
              <a:t>Asset</a:t>
            </a:r>
            <a:endParaRPr sz="1300">
              <a:latin typeface="Times New Roman"/>
              <a:cs typeface="Times New Roman"/>
            </a:endParaRPr>
          </a:p>
          <a:p>
            <a:pPr marL="4823867">
              <a:lnSpc>
                <a:spcPct val="95825"/>
              </a:lnSpc>
              <a:spcBef>
                <a:spcPts val="2447"/>
              </a:spcBef>
            </a:pPr>
            <a:r>
              <a:rPr sz="1300" spc="-4" dirty="0">
                <a:latin typeface="Times New Roman"/>
                <a:cs typeface="Times New Roman"/>
              </a:rPr>
              <a:t>Pu</a:t>
            </a:r>
            <a:r>
              <a:rPr sz="1300" dirty="0">
                <a:latin typeface="Times New Roman"/>
                <a:cs typeface="Times New Roman"/>
              </a:rPr>
              <a:t>t</a:t>
            </a:r>
            <a:r>
              <a:rPr sz="1300" spc="117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Option</a:t>
            </a:r>
            <a:endParaRPr sz="1300">
              <a:latin typeface="Times New Roman"/>
              <a:cs typeface="Times New Roman"/>
            </a:endParaRPr>
          </a:p>
          <a:p>
            <a:pPr marL="1920515">
              <a:lnSpc>
                <a:spcPct val="95825"/>
              </a:lnSpc>
              <a:spcBef>
                <a:spcPts val="476"/>
              </a:spcBef>
            </a:pPr>
            <a:r>
              <a:rPr sz="1300" spc="-13" dirty="0">
                <a:latin typeface="Times New Roman"/>
                <a:cs typeface="Times New Roman"/>
              </a:rPr>
              <a:t>Cal</a:t>
            </a:r>
            <a:r>
              <a:rPr sz="1300" dirty="0">
                <a:latin typeface="Times New Roman"/>
                <a:cs typeface="Times New Roman"/>
              </a:rPr>
              <a:t>l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Option</a:t>
            </a:r>
            <a:endParaRPr sz="13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90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62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2173336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Direct Examples of Options</a:t>
            </a:r>
            <a:endParaRPr sz="2500">
              <a:latin typeface="Arial"/>
              <a:cs typeface="Arial"/>
            </a:endParaRPr>
          </a:p>
          <a:p>
            <a:pPr marL="1395001" marR="392842" indent="-303444">
              <a:lnSpc>
                <a:spcPts val="2017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Listed</a:t>
            </a:r>
            <a:r>
              <a:rPr sz="1700" b="1" spc="5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options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assets,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issued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 </a:t>
            </a:r>
            <a:endParaRPr sz="1700">
              <a:latin typeface="Times New Roman"/>
              <a:cs typeface="Times New Roman"/>
            </a:endParaRPr>
          </a:p>
          <a:p>
            <a:pPr marL="1395001" marR="392842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listed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exchange.</a:t>
            </a:r>
            <a:endParaRPr sz="1700">
              <a:latin typeface="Times New Roman"/>
              <a:cs typeface="Times New Roman"/>
            </a:endParaRPr>
          </a:p>
          <a:p>
            <a:pPr marL="1395001" marR="368806" indent="-303444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spc="-98" dirty="0">
                <a:latin typeface="Times New Roman"/>
                <a:cs typeface="Times New Roman"/>
              </a:rPr>
              <a:t>W</a:t>
            </a:r>
            <a:r>
              <a:rPr sz="1700" b="1" dirty="0">
                <a:latin typeface="Times New Roman"/>
                <a:cs typeface="Times New Roman"/>
              </a:rPr>
              <a:t>arrants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8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stocks,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issued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 </a:t>
            </a:r>
            <a:endParaRPr sz="1700">
              <a:latin typeface="Times New Roman"/>
              <a:cs typeface="Times New Roman"/>
            </a:endParaRPr>
          </a:p>
          <a:p>
            <a:pPr marL="1395001" marR="36880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proceeds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warrant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issue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</a:t>
            </a:r>
            <a:r>
              <a:rPr sz="1700" spc="-120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 </a:t>
            </a:r>
            <a:endParaRPr sz="1700">
              <a:latin typeface="Times New Roman"/>
              <a:cs typeface="Times New Roman"/>
            </a:endParaRPr>
          </a:p>
          <a:p>
            <a:pPr marL="1395001" marR="36880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warrants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often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market.</a:t>
            </a:r>
            <a:endParaRPr sz="1700">
              <a:latin typeface="Times New Roman"/>
              <a:cs typeface="Times New Roman"/>
            </a:endParaRPr>
          </a:p>
          <a:p>
            <a:pPr marL="1395001" marR="289831" indent="-303444">
              <a:lnSpc>
                <a:spcPts val="2017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Contingent</a:t>
            </a:r>
            <a:r>
              <a:rPr sz="1700" b="1" spc="57" dirty="0">
                <a:latin typeface="Times New Roman"/>
                <a:cs typeface="Times New Roman"/>
              </a:rPr>
              <a:t> </a:t>
            </a:r>
            <a:r>
              <a:rPr sz="1700" b="1" spc="-161" dirty="0">
                <a:latin typeface="Times New Roman"/>
                <a:cs typeface="Times New Roman"/>
              </a:rPr>
              <a:t>V</a:t>
            </a:r>
            <a:r>
              <a:rPr sz="1700" b="1" dirty="0">
                <a:latin typeface="Times New Roman"/>
                <a:cs typeface="Times New Roman"/>
              </a:rPr>
              <a:t>alue</a:t>
            </a:r>
            <a:r>
              <a:rPr sz="1700" b="1" spc="48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Rights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stocks,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endParaRPr sz="1700">
              <a:latin typeface="Times New Roman"/>
              <a:cs typeface="Times New Roman"/>
            </a:endParaRPr>
          </a:p>
          <a:p>
            <a:pPr marL="1395001" marR="28983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also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issued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proceeds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CVR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issue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also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go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5"/>
              </a:spcBef>
            </a:pP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company</a:t>
            </a:r>
            <a:endParaRPr sz="1700">
              <a:latin typeface="Times New Roman"/>
              <a:cs typeface="Times New Roman"/>
            </a:endParaRPr>
          </a:p>
          <a:p>
            <a:pPr marL="1395001" marR="325941" indent="-303444">
              <a:lnSpc>
                <a:spcPts val="2017"/>
              </a:lnSpc>
              <a:spcBef>
                <a:spcPts val="46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b="1" dirty="0">
                <a:latin typeface="Times New Roman"/>
                <a:cs typeface="Times New Roman"/>
              </a:rPr>
              <a:t>Sco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es</a:t>
            </a:r>
            <a:r>
              <a:rPr sz="1700" b="1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LEAPs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long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term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stocks,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 </a:t>
            </a:r>
            <a:endParaRPr sz="1700">
              <a:latin typeface="Times New Roman"/>
              <a:cs typeface="Times New Roman"/>
            </a:endParaRPr>
          </a:p>
          <a:p>
            <a:pPr marL="1395001" marR="325941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34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693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2068237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Indirect Examples of Options</a:t>
            </a:r>
            <a:endParaRPr sz="2500">
              <a:latin typeface="Arial"/>
              <a:cs typeface="Arial"/>
            </a:endParaRPr>
          </a:p>
          <a:p>
            <a:pPr marL="1395001" marR="401774" indent="-303444">
              <a:lnSpc>
                <a:spcPts val="2012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u="sng" dirty="0">
                <a:latin typeface="Times New Roman"/>
                <a:cs typeface="Times New Roman"/>
              </a:rPr>
              <a:t>Equity</a:t>
            </a:r>
            <a:r>
              <a:rPr sz="1700" u="sng" spc="5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in</a:t>
            </a:r>
            <a:r>
              <a:rPr sz="1700" u="sng" spc="1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</a:t>
            </a:r>
            <a:r>
              <a:rPr sz="1700" u="sng" spc="1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deeply</a:t>
            </a:r>
            <a:r>
              <a:rPr sz="1700" u="sng" spc="5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troubled</a:t>
            </a:r>
            <a:r>
              <a:rPr sz="1700" u="sng" spc="6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firm</a:t>
            </a:r>
            <a:r>
              <a:rPr sz="1700" u="sng" spc="-4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negative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earnings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40177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high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leverage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viewed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liquidate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held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 </a:t>
            </a:r>
            <a:endParaRPr sz="1700">
              <a:latin typeface="Times New Roman"/>
              <a:cs typeface="Times New Roman"/>
            </a:endParaRPr>
          </a:p>
          <a:p>
            <a:pPr marL="1395001" marR="40177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stockholders</a:t>
            </a:r>
            <a:r>
              <a:rPr sz="1700" spc="9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r>
              <a:rPr sz="1700" spc="345" dirty="0">
                <a:latin typeface="Times New Roman"/>
                <a:cs typeface="Times New Roman"/>
              </a:rPr>
              <a:t> </a:t>
            </a:r>
            <a:r>
              <a:rPr sz="1700" spc="-102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iewed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such,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40177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firm.</a:t>
            </a:r>
            <a:endParaRPr sz="1700">
              <a:latin typeface="Times New Roman"/>
              <a:cs typeface="Times New Roman"/>
            </a:endParaRPr>
          </a:p>
          <a:p>
            <a:pPr marL="1395001" marR="409876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reserves</a:t>
            </a:r>
            <a:r>
              <a:rPr sz="1700" u="sng" spc="6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owned</a:t>
            </a:r>
            <a:r>
              <a:rPr sz="1700" u="sng" spc="5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by</a:t>
            </a:r>
            <a:r>
              <a:rPr sz="1700" u="sng" spc="2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natural</a:t>
            </a:r>
            <a:r>
              <a:rPr sz="1700" u="sng" spc="5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resource</a:t>
            </a:r>
            <a:r>
              <a:rPr sz="1700" u="sng" spc="63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firms</a:t>
            </a:r>
            <a:r>
              <a:rPr sz="1700" u="sng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viewed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call </a:t>
            </a:r>
            <a:endParaRPr sz="1700">
              <a:latin typeface="Times New Roman"/>
              <a:cs typeface="Times New Roman"/>
            </a:endParaRPr>
          </a:p>
          <a:p>
            <a:pPr marL="1395001" marR="40987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underlying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resource,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since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decide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whether </a:t>
            </a:r>
            <a:endParaRPr sz="1700">
              <a:latin typeface="Times New Roman"/>
              <a:cs typeface="Times New Roman"/>
            </a:endParaRPr>
          </a:p>
          <a:p>
            <a:pPr marL="1395001" marR="40987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how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much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resource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extract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reserve,</a:t>
            </a:r>
            <a:endParaRPr sz="1700">
              <a:latin typeface="Times New Roman"/>
              <a:cs typeface="Times New Roman"/>
            </a:endParaRPr>
          </a:p>
          <a:p>
            <a:pPr marL="1395001" marR="279174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patent</a:t>
            </a:r>
            <a:r>
              <a:rPr sz="1700" u="sng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owned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exclusive</a:t>
            </a:r>
            <a:r>
              <a:rPr sz="1700" u="sng" spc="7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license</a:t>
            </a:r>
            <a:r>
              <a:rPr sz="1700" u="sng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issued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 </a:t>
            </a:r>
            <a:endParaRPr sz="1700">
              <a:latin typeface="Times New Roman"/>
              <a:cs typeface="Times New Roman"/>
            </a:endParaRPr>
          </a:p>
          <a:p>
            <a:pPr marL="1395001" marR="27917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viewed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underlying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product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(project).</a:t>
            </a:r>
            <a:r>
              <a:rPr sz="1700" spc="3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 </a:t>
            </a:r>
            <a:endParaRPr sz="1700">
              <a:latin typeface="Times New Roman"/>
              <a:cs typeface="Times New Roman"/>
            </a:endParaRPr>
          </a:p>
          <a:p>
            <a:pPr marL="1395001" marR="27917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owns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this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duration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patent.</a:t>
            </a:r>
            <a:endParaRPr sz="1700">
              <a:latin typeface="Times New Roman"/>
              <a:cs typeface="Times New Roman"/>
            </a:endParaRPr>
          </a:p>
          <a:p>
            <a:pPr marL="1395001" marR="509290" indent="-303444">
              <a:lnSpc>
                <a:spcPts val="2012"/>
              </a:lnSpc>
              <a:spcBef>
                <a:spcPts val="469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rights</a:t>
            </a:r>
            <a:r>
              <a:rPr sz="1700" u="sng" spc="44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possessed</a:t>
            </a:r>
            <a:r>
              <a:rPr sz="1700" u="sng" spc="73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by</a:t>
            </a:r>
            <a:r>
              <a:rPr sz="1700" u="sng" spc="2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</a:t>
            </a:r>
            <a:r>
              <a:rPr sz="1700" u="sng" spc="1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firm</a:t>
            </a:r>
            <a:r>
              <a:rPr sz="1700" u="sng" spc="-443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to</a:t>
            </a:r>
            <a:r>
              <a:rPr sz="1700" u="sng" spc="1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expand</a:t>
            </a:r>
            <a:r>
              <a:rPr sz="1700" u="sng" spc="5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an</a:t>
            </a:r>
            <a:r>
              <a:rPr sz="1700" u="sng" spc="2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existing</a:t>
            </a:r>
            <a:r>
              <a:rPr sz="1700" u="sng" spc="5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investment</a:t>
            </a:r>
            <a:r>
              <a:rPr sz="1700" spc="7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 </a:t>
            </a:r>
            <a:endParaRPr sz="1700">
              <a:latin typeface="Times New Roman"/>
              <a:cs typeface="Times New Roman"/>
            </a:endParaRPr>
          </a:p>
          <a:p>
            <a:pPr marL="1395001" marR="509290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new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new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products.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09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93706" y="2170361"/>
            <a:ext cx="5703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2727859" y="2170361"/>
            <a:ext cx="56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2885888" y="2170361"/>
            <a:ext cx="5696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3549794" y="2170361"/>
            <a:ext cx="570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4365648" y="2170361"/>
            <a:ext cx="5703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4802261" y="2170361"/>
            <a:ext cx="5652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3043394" y="3286435"/>
            <a:ext cx="5695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3707404" y="3286435"/>
            <a:ext cx="5692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992028" y="3286435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4681137" y="3286435"/>
            <a:ext cx="5706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5509370" y="3286435"/>
            <a:ext cx="5698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6034550" y="3286435"/>
            <a:ext cx="5669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2853828" y="4137304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5832187" y="4137304"/>
            <a:ext cx="5706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6521442" y="4137304"/>
            <a:ext cx="5678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2816136" y="4977123"/>
            <a:ext cx="56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3771234" y="4977123"/>
            <a:ext cx="5684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055785" y="4977123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213775" y="4977123"/>
            <a:ext cx="5696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650313" y="4977123"/>
            <a:ext cx="5692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884353" y="4977123"/>
            <a:ext cx="56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598852" y="4977123"/>
            <a:ext cx="569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870763" y="4977123"/>
            <a:ext cx="5696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6648742" y="4977123"/>
            <a:ext cx="5703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827838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044825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Advantages of Using Option Pricing Models</a:t>
            </a:r>
            <a:endParaRPr sz="2500">
              <a:latin typeface="Arial"/>
              <a:cs typeface="Arial"/>
            </a:endParaRPr>
          </a:p>
          <a:p>
            <a:pPr marL="1395001" marR="440444" indent="-303444">
              <a:lnSpc>
                <a:spcPts val="2012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allow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we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otherwise </a:t>
            </a:r>
            <a:endParaRPr sz="1700">
              <a:latin typeface="Times New Roman"/>
              <a:cs typeface="Times New Roman"/>
            </a:endParaRPr>
          </a:p>
          <a:p>
            <a:pPr marL="1395001" marR="4404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able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value.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instance,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deeply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troubled </a:t>
            </a:r>
            <a:endParaRPr sz="1700">
              <a:latin typeface="Times New Roman"/>
              <a:cs typeface="Times New Roman"/>
            </a:endParaRPr>
          </a:p>
          <a:p>
            <a:pPr marL="1395001" marR="4404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firms</a:t>
            </a:r>
            <a:r>
              <a:rPr sz="1700" spc="-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stock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small,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bio-technology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(with</a:t>
            </a:r>
            <a:r>
              <a:rPr sz="1700" spc="4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revenues </a:t>
            </a:r>
            <a:endParaRPr sz="1700">
              <a:latin typeface="Times New Roman"/>
              <a:cs typeface="Times New Roman"/>
            </a:endParaRPr>
          </a:p>
          <a:p>
            <a:pPr marL="1395001" marR="440444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profits)</a:t>
            </a:r>
            <a:r>
              <a:rPr sz="1700" spc="-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difficult</a:t>
            </a:r>
            <a:r>
              <a:rPr sz="1700" spc="-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5"/>
              </a:spcBef>
            </a:pPr>
            <a:r>
              <a:rPr sz="1700" dirty="0">
                <a:latin typeface="Times New Roman"/>
                <a:cs typeface="Times New Roman"/>
              </a:rPr>
              <a:t>approaches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multiples.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pricing.</a:t>
            </a:r>
            <a:endParaRPr sz="1700">
              <a:latin typeface="Times New Roman"/>
              <a:cs typeface="Times New Roman"/>
            </a:endParaRPr>
          </a:p>
          <a:p>
            <a:pPr marL="1395001" marR="310566" indent="-303444">
              <a:lnSpc>
                <a:spcPts val="2012"/>
              </a:lnSpc>
              <a:spcBef>
                <a:spcPts val="554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provide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fresh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insights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into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drivers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</a:t>
            </a:r>
            <a:endParaRPr sz="1700">
              <a:latin typeface="Times New Roman"/>
              <a:cs typeface="Times New Roman"/>
            </a:endParaRPr>
          </a:p>
          <a:p>
            <a:pPr marL="1395001" marR="31056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value.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cases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where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deriving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 </a:t>
            </a:r>
            <a:endParaRPr sz="1700">
              <a:latin typeface="Times New Roman"/>
              <a:cs typeface="Times New Roman"/>
            </a:endParaRPr>
          </a:p>
          <a:p>
            <a:pPr marL="1395001" marR="31056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characteristics,</a:t>
            </a:r>
            <a:r>
              <a:rPr sz="1700" spc="1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instance,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risk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variability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increase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 </a:t>
            </a:r>
            <a:endParaRPr sz="1700">
              <a:latin typeface="Times New Roman"/>
              <a:cs typeface="Times New Roman"/>
            </a:endParaRPr>
          </a:p>
          <a:p>
            <a:pPr marL="1395001" marR="310566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rather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than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decrease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26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013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280991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Disadvantages of Option Pricing Models</a:t>
            </a:r>
            <a:endParaRPr sz="2500">
              <a:latin typeface="Arial"/>
              <a:cs typeface="Arial"/>
            </a:endParaRPr>
          </a:p>
          <a:p>
            <a:pPr marL="1395001" marR="266251" indent="-303444">
              <a:lnSpc>
                <a:spcPts val="2012"/>
              </a:lnSpc>
              <a:spcBef>
                <a:spcPts val="6958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real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(which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includes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natural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resource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266251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product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patents)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valued,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many</a:t>
            </a:r>
            <a:r>
              <a:rPr sz="1700" u="sng" spc="43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of</a:t>
            </a:r>
            <a:r>
              <a:rPr sz="1700" u="sng" spc="1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inputs</a:t>
            </a:r>
            <a:r>
              <a:rPr sz="1700" u="sng" spc="4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for</a:t>
            </a:r>
            <a:r>
              <a:rPr sz="1700" u="sng" spc="24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option</a:t>
            </a:r>
            <a:r>
              <a:rPr sz="1700" u="sng" spc="4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pricing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266251">
              <a:lnSpc>
                <a:spcPts val="2012"/>
              </a:lnSpc>
              <a:tabLst>
                <a:tab pos="1390432" algn="l"/>
              </a:tabLst>
            </a:pPr>
            <a:r>
              <a:rPr sz="1700" u="sng" dirty="0">
                <a:latin typeface="Times New Roman"/>
                <a:cs typeface="Times New Roman"/>
              </a:rPr>
              <a:t>model</a:t>
            </a:r>
            <a:r>
              <a:rPr sz="1700" u="sng" spc="4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are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difficult</a:t>
            </a:r>
            <a:r>
              <a:rPr sz="1700" u="sng" spc="-439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to</a:t>
            </a:r>
            <a:r>
              <a:rPr sz="1700" u="sng" spc="1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obtai</a:t>
            </a:r>
            <a:r>
              <a:rPr sz="1700" u="sng" spc="-4" dirty="0">
                <a:latin typeface="Times New Roman"/>
                <a:cs typeface="Times New Roman"/>
              </a:rPr>
              <a:t>n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instance,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projects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thus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266251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getting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current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project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variance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daunting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395001" marR="266251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task.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28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models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derive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their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underlying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asset.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ts val="1858"/>
              </a:lnSpc>
              <a:spcBef>
                <a:spcPts val="92"/>
              </a:spcBef>
            </a:pPr>
            <a:r>
              <a:rPr sz="1700" dirty="0">
                <a:latin typeface="Times New Roman"/>
                <a:cs typeface="Times New Roman"/>
              </a:rPr>
              <a:t>Thus,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pricing,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you</a:t>
            </a:r>
            <a:r>
              <a:rPr sz="1700" u="sng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first</a:t>
            </a:r>
            <a:r>
              <a:rPr sz="1700" u="sng" spc="-80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need</a:t>
            </a:r>
            <a:r>
              <a:rPr sz="1700" u="sng" spc="3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to</a:t>
            </a:r>
            <a:r>
              <a:rPr sz="1700" u="sng" spc="18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value</a:t>
            </a:r>
            <a:r>
              <a:rPr sz="1700" u="sng" spc="4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assets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endParaRPr sz="1700">
              <a:latin typeface="Times New Roman"/>
              <a:cs typeface="Times New Roman"/>
            </a:endParaRPr>
          </a:p>
          <a:p>
            <a:pPr marL="1395001" marR="984513">
              <a:lnSpc>
                <a:spcPts val="1947"/>
              </a:lnSpc>
              <a:spcBef>
                <a:spcPts val="13"/>
              </a:spcBef>
            </a:pPr>
            <a:r>
              <a:rPr sz="1700" dirty="0">
                <a:latin typeface="Times New Roman"/>
                <a:cs typeface="Times New Roman"/>
              </a:rPr>
              <a:t>therefore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approach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addendum</a:t>
            </a:r>
            <a:r>
              <a:rPr sz="1700" spc="7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another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 approach.</a:t>
            </a:r>
            <a:endParaRPr sz="1700">
              <a:latin typeface="Times New Roman"/>
              <a:cs typeface="Times New Roman"/>
            </a:endParaRPr>
          </a:p>
          <a:p>
            <a:pPr marL="1395001" marR="359771" indent="-303444">
              <a:lnSpc>
                <a:spcPts val="2012"/>
              </a:lnSpc>
              <a:spcBef>
                <a:spcPts val="266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Finall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danger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double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counting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assets.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Thus,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 </a:t>
            </a:r>
            <a:endParaRPr sz="1700">
              <a:latin typeface="Times New Roman"/>
              <a:cs typeface="Times New Roman"/>
            </a:endParaRPr>
          </a:p>
          <a:p>
            <a:pPr marL="1395001" marR="359771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who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uses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higher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 </a:t>
            </a:r>
            <a:endParaRPr sz="1700">
              <a:latin typeface="Times New Roman"/>
              <a:cs typeface="Times New Roman"/>
            </a:endParaRPr>
          </a:p>
          <a:p>
            <a:pPr marL="1395001" marR="359771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pharmaceutical</a:t>
            </a:r>
            <a:r>
              <a:rPr sz="1700" spc="1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</a:t>
            </a:r>
            <a:r>
              <a:rPr sz="1700" spc="-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because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has</a:t>
            </a:r>
            <a:r>
              <a:rPr sz="1700" spc="2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valuable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patents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double </a:t>
            </a:r>
            <a:endParaRPr sz="1700">
              <a:latin typeface="Times New Roman"/>
              <a:cs typeface="Times New Roman"/>
            </a:endParaRPr>
          </a:p>
          <a:p>
            <a:pPr marL="1395001" marR="359771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counting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patents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if</a:t>
            </a:r>
            <a:r>
              <a:rPr sz="1700" spc="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values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patents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options</a:t>
            </a:r>
            <a:r>
              <a:rPr sz="1700" spc="5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adds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them </a:t>
            </a:r>
            <a:endParaRPr sz="1700">
              <a:latin typeface="Times New Roman"/>
              <a:cs typeface="Times New Roman"/>
            </a:endParaRPr>
          </a:p>
          <a:p>
            <a:pPr marL="1395001" marR="359771">
              <a:lnSpc>
                <a:spcPts val="2012"/>
              </a:lnSpc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his</a:t>
            </a:r>
            <a:r>
              <a:rPr sz="1700" spc="2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-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93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78305" y="2413466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5224981" y="2413466"/>
            <a:ext cx="5692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560084" y="2413466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6173774" y="2413466"/>
            <a:ext cx="5696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6496243" y="2413466"/>
            <a:ext cx="5692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831344" y="2413466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7470273" y="2413466"/>
            <a:ext cx="5700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455682" y="2645522"/>
            <a:ext cx="5703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2790675" y="2645522"/>
            <a:ext cx="5699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3568688" y="2645522"/>
            <a:ext cx="5703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802840" y="2645522"/>
            <a:ext cx="56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713690" y="3651093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124955" y="3651093"/>
            <a:ext cx="5689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611677" y="3651093"/>
            <a:ext cx="569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845786" y="3651093"/>
            <a:ext cx="56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395845" y="3651093"/>
            <a:ext cx="570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6731057" y="3651093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455879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7761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569630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What approach would work for you?</a:t>
            </a:r>
            <a:endParaRPr sz="2500">
              <a:latin typeface="Arial"/>
              <a:cs typeface="Arial"/>
            </a:endParaRPr>
          </a:p>
          <a:p>
            <a:pPr marL="1395001" marR="446745" indent="-303444">
              <a:lnSpc>
                <a:spcPts val="2012"/>
              </a:lnSpc>
              <a:spcBef>
                <a:spcPts val="6870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investo</a:t>
            </a:r>
            <a:r>
              <a:rPr sz="1700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given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your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investment</a:t>
            </a:r>
            <a:r>
              <a:rPr sz="1700" spc="8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philosoph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8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time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horizon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 </a:t>
            </a:r>
            <a:endParaRPr sz="1700">
              <a:latin typeface="Times New Roman"/>
              <a:cs typeface="Times New Roman"/>
            </a:endParaRPr>
          </a:p>
          <a:p>
            <a:pPr marL="1395001" marR="44674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beliefs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about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(that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investing</a:t>
            </a:r>
            <a:r>
              <a:rPr sz="1700" spc="6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in),</a:t>
            </a:r>
            <a:r>
              <a:rPr sz="1700" spc="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endParaRPr sz="1700">
              <a:latin typeface="Times New Roman"/>
              <a:cs typeface="Times New Roman"/>
            </a:endParaRPr>
          </a:p>
          <a:p>
            <a:pPr marL="1395001" marR="446745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approaches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valuation</a:t>
            </a:r>
            <a:r>
              <a:rPr sz="1700" spc="6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would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you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choose?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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Discounted</a:t>
            </a:r>
            <a:r>
              <a:rPr sz="1700" spc="8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Flow</a:t>
            </a:r>
            <a:r>
              <a:rPr sz="1700" spc="9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aluation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4"/>
              </a:spcBef>
            </a:pPr>
            <a:r>
              <a:rPr sz="2000" baseline="10243" dirty="0">
                <a:latin typeface="Monotype Corsiva"/>
                <a:cs typeface="Monotype Corsiva"/>
              </a:rPr>
              <a:t>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Relative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spc="-197" dirty="0">
                <a:latin typeface="Times New Roman"/>
                <a:cs typeface="Times New Roman"/>
              </a:rPr>
              <a:t>V</a:t>
            </a:r>
            <a:r>
              <a:rPr sz="1700" dirty="0">
                <a:latin typeface="Times New Roman"/>
                <a:cs typeface="Times New Roman"/>
              </a:rPr>
              <a:t>aluation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46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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Neithe</a:t>
            </a:r>
            <a:r>
              <a:rPr sz="1700" spc="-98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believe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efficient.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783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089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2391696"/>
            <a:ext cx="4572000" cy="73152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SETELAH UTS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73922965"/>
              </p:ext>
            </p:extLst>
          </p:nvPr>
        </p:nvGraphicFramePr>
        <p:xfrm>
          <a:off x="3733800" y="3200400"/>
          <a:ext cx="52578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1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C22EE792-A02C-4B69-8E84-4967A368D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F2F02534-4E77-4589-BE74-5A6A33C5E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C5BF8DC-6D01-4CA4-BBC2-EC57157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59A44CCD-EC55-4A87-956E-07AF162F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E3E2734-626B-4B4F-A90F-A1ABEEB7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EABC56BA-BED8-4618-966A-6DFEB419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DC45F465-6650-4A89-ABDD-FD5F37F2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743E8C90-C21B-4A8F-BE22-3AA97EA5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BE7D05F0-6B97-461F-962B-DC8ED7F09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E1CF7FF-673F-422B-B69A-BE6EDB9A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85B36DE7-F063-476F-A91F-612170BD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7D050D33-E842-4CB1-BB32-4472D789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BF488C13-3A87-4A50-B5CA-26868641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57C51537-0F15-46E8-ACA8-15E1BDFAC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51DBA29-87C6-44AE-B474-9D6D35D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8D13C629-F217-478C-A847-C3C5CB9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7B7993FD-5E4B-496E-BC51-651714F2C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C83A75EC-287E-40B0-B706-11365061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5D6D76B4-088A-44C4-A141-389B86E07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CC00B0E6-9C86-463E-938F-2AA4DF87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71575A58-4999-4233-A0E3-F60DB20A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E511885A-3EC0-4E6D-81EA-A4EC5D0F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2FF00822-CD8C-488B-B4BD-98C57E6B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>
                                            <p:graphicEl>
                                              <a:dgm id="{6889DC47-0EFA-46F4-91D3-B512CDE3B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>
                                            <p:graphicEl>
                                              <a:dgm id="{445F2229-723D-4F9A-8D19-5B20122E8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dgm id="{7A87AE05-A330-4876-96B7-D9F97769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dgm id="{B405910A-AAA7-4C8C-A1DE-9E360ED6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0A036916-D852-43D8-BD93-F259B399A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AKHIR YANG DIHARAPKAN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068763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Evaluasi</a:t>
            </a:r>
            <a:r>
              <a:rPr lang="en-US" sz="2800" b="1" dirty="0"/>
              <a:t> </a:t>
            </a:r>
            <a:r>
              <a:rPr lang="en-US" sz="2800" b="1" dirty="0" err="1"/>
              <a:t>Hasil</a:t>
            </a:r>
            <a:r>
              <a:rPr lang="en-US" sz="2800" b="1" dirty="0"/>
              <a:t> </a:t>
            </a:r>
            <a:r>
              <a:rPr lang="en-US" sz="2800" b="1" dirty="0" err="1"/>
              <a:t>Pembelajaran</a:t>
            </a:r>
            <a:endParaRPr lang="en-US" sz="2800" dirty="0"/>
          </a:p>
          <a:p>
            <a:r>
              <a:rPr lang="en-US" sz="2800" dirty="0"/>
              <a:t>1.  </a:t>
            </a:r>
            <a:r>
              <a:rPr lang="en-US" sz="2800" dirty="0" smtClean="0"/>
              <a:t>UTS				30</a:t>
            </a:r>
            <a:r>
              <a:rPr lang="en-US" sz="2800" dirty="0"/>
              <a:t>%   </a:t>
            </a:r>
          </a:p>
          <a:p>
            <a:r>
              <a:rPr lang="en-US" sz="2800" dirty="0"/>
              <a:t>2.  </a:t>
            </a:r>
            <a:r>
              <a:rPr lang="en-US" sz="2800" dirty="0" smtClean="0"/>
              <a:t>UAS				30</a:t>
            </a:r>
            <a:r>
              <a:rPr lang="en-US" sz="2800" dirty="0"/>
              <a:t>% </a:t>
            </a:r>
          </a:p>
          <a:p>
            <a:r>
              <a:rPr lang="en-US" sz="2800" dirty="0"/>
              <a:t>3.  </a:t>
            </a:r>
            <a:r>
              <a:rPr lang="en-US" sz="2800" dirty="0" err="1" smtClean="0"/>
              <a:t>Praktikum</a:t>
            </a:r>
            <a:r>
              <a:rPr lang="en-US" sz="2800" dirty="0"/>
              <a:t>	</a:t>
            </a:r>
            <a:r>
              <a:rPr lang="en-US" sz="2800" dirty="0" smtClean="0"/>
              <a:t>		20</a:t>
            </a:r>
            <a:r>
              <a:rPr lang="en-US" sz="2800" dirty="0"/>
              <a:t>% </a:t>
            </a:r>
          </a:p>
          <a:p>
            <a:r>
              <a:rPr lang="en-US" sz="2800" dirty="0"/>
              <a:t>4.  </a:t>
            </a:r>
            <a:r>
              <a:rPr lang="en-US" sz="2800" dirty="0" err="1" smtClean="0"/>
              <a:t>Tugas</a:t>
            </a:r>
            <a:r>
              <a:rPr lang="en-US" sz="2800" dirty="0" smtClean="0"/>
              <a:t>/Quiz			10</a:t>
            </a:r>
            <a:r>
              <a:rPr lang="en-US" sz="2800" dirty="0"/>
              <a:t>% </a:t>
            </a:r>
          </a:p>
          <a:p>
            <a:r>
              <a:rPr lang="en-US" sz="2800" dirty="0"/>
              <a:t>5.  </a:t>
            </a:r>
            <a:r>
              <a:rPr lang="en-US" sz="2800" dirty="0" err="1"/>
              <a:t>Partisipasi</a:t>
            </a:r>
            <a:r>
              <a:rPr lang="en-US" sz="2800" dirty="0"/>
              <a:t> </a:t>
            </a:r>
            <a:r>
              <a:rPr lang="en-US" sz="2800" dirty="0" err="1" smtClean="0"/>
              <a:t>aktif</a:t>
            </a:r>
            <a:r>
              <a:rPr lang="en-US" sz="2800" dirty="0"/>
              <a:t>	</a:t>
            </a:r>
            <a:r>
              <a:rPr lang="en-US" sz="2800" dirty="0" smtClean="0"/>
              <a:t>	10</a:t>
            </a:r>
            <a:r>
              <a:rPr lang="en-US" sz="2800" dirty="0"/>
              <a:t>%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200" y="3124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84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43"/>
              </a:spcBef>
            </a:pPr>
            <a:endParaRPr sz="700"/>
          </a:p>
          <a:p>
            <a:pPr marL="700038" marR="700038" algn="ctr">
              <a:lnSpc>
                <a:spcPct val="95825"/>
              </a:lnSpc>
              <a:spcBef>
                <a:spcPts val="10769"/>
              </a:spcBef>
            </a:pPr>
            <a:r>
              <a:rPr sz="4200" dirty="0">
                <a:latin typeface="Arial"/>
                <a:cs typeface="Arial"/>
              </a:rPr>
              <a:t>An</a:t>
            </a:r>
            <a:r>
              <a:rPr sz="4200" spc="13" dirty="0">
                <a:latin typeface="Arial"/>
                <a:cs typeface="Arial"/>
              </a:rPr>
              <a:t> </a:t>
            </a:r>
            <a:r>
              <a:rPr sz="4200" dirty="0">
                <a:latin typeface="Arial"/>
                <a:cs typeface="Arial"/>
              </a:rPr>
              <a:t>Introduction to</a:t>
            </a:r>
            <a:r>
              <a:rPr sz="4200" spc="13" dirty="0">
                <a:latin typeface="Arial"/>
                <a:cs typeface="Arial"/>
              </a:rPr>
              <a:t> </a:t>
            </a:r>
            <a:r>
              <a:rPr sz="4200" spc="-314" dirty="0">
                <a:latin typeface="Arial"/>
                <a:cs typeface="Arial"/>
              </a:rPr>
              <a:t>V</a:t>
            </a:r>
            <a:r>
              <a:rPr sz="4200" dirty="0">
                <a:latin typeface="Arial"/>
                <a:cs typeface="Arial"/>
              </a:rPr>
              <a:t>aluation</a:t>
            </a:r>
            <a:endParaRPr sz="4200">
              <a:latin typeface="Arial"/>
              <a:cs typeface="Arial"/>
            </a:endParaRPr>
          </a:p>
          <a:p>
            <a:pPr marL="2931567" marR="2931520" algn="ctr">
              <a:lnSpc>
                <a:spcPct val="95825"/>
              </a:lnSpc>
              <a:spcBef>
                <a:spcPts val="14128"/>
              </a:spcBef>
            </a:pPr>
            <a:r>
              <a:rPr sz="2100" i="1" dirty="0">
                <a:latin typeface="Times New Roman"/>
                <a:cs typeface="Times New Roman"/>
              </a:rPr>
              <a:t>Aswath Damodaran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91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88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4235" y="2370978"/>
            <a:ext cx="3415530" cy="3116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84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2560621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Some Initial</a:t>
            </a:r>
            <a:r>
              <a:rPr sz="2500" spc="-3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Thoughts</a:t>
            </a:r>
            <a:endParaRPr sz="2500">
              <a:latin typeface="Arial"/>
              <a:cs typeface="Arial"/>
            </a:endParaRPr>
          </a:p>
          <a:p>
            <a:pPr marL="1091557">
              <a:lnSpc>
                <a:spcPct val="95825"/>
              </a:lnSpc>
              <a:spcBef>
                <a:spcPts val="6870"/>
              </a:spcBef>
            </a:pPr>
            <a:r>
              <a:rPr sz="1700" dirty="0">
                <a:latin typeface="Times New Roman"/>
                <a:cs typeface="Times New Roman"/>
              </a:rPr>
              <a:t>"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One</a:t>
            </a:r>
            <a:r>
              <a:rPr sz="1700" spc="3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hundred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thousand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lemmings</a:t>
            </a:r>
            <a:r>
              <a:rPr sz="1700" spc="7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cannot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wrong</a:t>
            </a:r>
            <a:r>
              <a:rPr sz="1700" spc="-53" dirty="0">
                <a:latin typeface="Times New Roman"/>
                <a:cs typeface="Times New Roman"/>
              </a:rPr>
              <a:t>"</a:t>
            </a:r>
            <a:r>
              <a:rPr sz="1700" dirty="0">
                <a:latin typeface="Times New Roman"/>
                <a:cs typeface="Times New Roman"/>
              </a:rPr>
              <a:t>              </a:t>
            </a:r>
            <a:r>
              <a:rPr sz="1700" spc="292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Graffiti</a:t>
            </a:r>
            <a:endParaRPr sz="1700">
              <a:latin typeface="Times New Roman"/>
              <a:cs typeface="Times New Roman"/>
            </a:endParaRPr>
          </a:p>
          <a:p>
            <a:pPr marL="1414108" marR="2184556">
              <a:lnSpc>
                <a:spcPts val="1806"/>
              </a:lnSpc>
              <a:spcBef>
                <a:spcPts val="24935"/>
              </a:spcBef>
            </a:pP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thought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top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eighth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inning, </a:t>
            </a:r>
            <a:endParaRPr sz="1600">
              <a:latin typeface="Times New Roman"/>
              <a:cs typeface="Times New Roman"/>
            </a:endParaRPr>
          </a:p>
          <a:p>
            <a:pPr marL="1414108" marR="2184556">
              <a:lnSpc>
                <a:spcPts val="1810"/>
              </a:lnSpc>
              <a:spcBef>
                <a:spcPts val="318"/>
              </a:spcBef>
            </a:pP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bottom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ninth..        </a:t>
            </a:r>
            <a:r>
              <a:rPr sz="1600" spc="262" dirty="0">
                <a:latin typeface="Times New Roman"/>
                <a:cs typeface="Times New Roman"/>
              </a:rPr>
              <a:t> </a:t>
            </a:r>
            <a:r>
              <a:rPr sz="2400" i="1" baseline="-8282" dirty="0">
                <a:latin typeface="Times New Roman"/>
                <a:cs typeface="Times New Roman"/>
              </a:rPr>
              <a:t>Stanley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ts val="1762"/>
              </a:lnSpc>
              <a:spcBef>
                <a:spcPts val="670"/>
              </a:spcBef>
            </a:pPr>
            <a:r>
              <a:rPr sz="1200" i="1" dirty="0">
                <a:latin typeface="Arial"/>
                <a:cs typeface="Arial"/>
              </a:rPr>
              <a:t>Aswath                                                                                                           </a:t>
            </a:r>
            <a:r>
              <a:rPr sz="1200" i="1" spc="21" dirty="0">
                <a:latin typeface="Arial"/>
                <a:cs typeface="Arial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Druckenmiller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402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82084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27"/>
              </a:spcBef>
            </a:pPr>
            <a:endParaRPr sz="700"/>
          </a:p>
          <a:p>
            <a:pPr marL="1703308">
              <a:lnSpc>
                <a:spcPct val="95825"/>
              </a:lnSpc>
              <a:spcBef>
                <a:spcPts val="2692"/>
              </a:spcBef>
            </a:pPr>
            <a:r>
              <a:rPr sz="2500" dirty="0">
                <a:latin typeface="Arial"/>
                <a:cs typeface="Arial"/>
              </a:rPr>
              <a:t>A</a:t>
            </a:r>
            <a:r>
              <a:rPr sz="2500" spc="-129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philosophical basis for </a:t>
            </a:r>
            <a:r>
              <a:rPr sz="2500" spc="-179" dirty="0">
                <a:latin typeface="Arial"/>
                <a:cs typeface="Arial"/>
              </a:rPr>
              <a:t>V</a:t>
            </a:r>
            <a:r>
              <a:rPr sz="2500" dirty="0">
                <a:latin typeface="Arial"/>
                <a:cs typeface="Arial"/>
              </a:rPr>
              <a:t>aluation</a:t>
            </a:r>
            <a:endParaRPr sz="2500">
              <a:latin typeface="Arial"/>
              <a:cs typeface="Arial"/>
            </a:endParaRPr>
          </a:p>
          <a:p>
            <a:pPr marL="1395001" marR="821809" indent="-303444">
              <a:lnSpc>
                <a:spcPts val="2017"/>
              </a:lnSpc>
              <a:spcBef>
                <a:spcPts val="6870"/>
              </a:spcBef>
            </a:pPr>
            <a:r>
              <a:rPr sz="1700" dirty="0">
                <a:latin typeface="Times New Roman"/>
                <a:cs typeface="Times New Roman"/>
              </a:rPr>
              <a:t>“</a:t>
            </a:r>
            <a:r>
              <a:rPr sz="1700" b="1" spc="-161" dirty="0">
                <a:latin typeface="Times New Roman"/>
                <a:cs typeface="Times New Roman"/>
              </a:rPr>
              <a:t>V</a:t>
            </a:r>
            <a:r>
              <a:rPr sz="1700" b="1" dirty="0">
                <a:latin typeface="Times New Roman"/>
                <a:cs typeface="Times New Roman"/>
              </a:rPr>
              <a:t>aluation</a:t>
            </a:r>
            <a:r>
              <a:rPr sz="1700" b="1" spc="8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is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often</a:t>
            </a:r>
            <a:r>
              <a:rPr sz="1700" b="1" spc="4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not</a:t>
            </a:r>
            <a:r>
              <a:rPr sz="1700" b="1" spc="2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a</a:t>
            </a:r>
            <a:r>
              <a:rPr sz="1700" b="1" spc="1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helpful</a:t>
            </a:r>
            <a:r>
              <a:rPr sz="1700" b="1" spc="5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tool</a:t>
            </a:r>
            <a:r>
              <a:rPr sz="1700" b="1" spc="32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in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determining</a:t>
            </a:r>
            <a:r>
              <a:rPr sz="1700" b="1" spc="9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when</a:t>
            </a:r>
            <a:r>
              <a:rPr sz="1700" b="1" spc="44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to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sell </a:t>
            </a:r>
            <a:endParaRPr sz="1700">
              <a:latin typeface="Times New Roman"/>
              <a:cs typeface="Times New Roman"/>
            </a:endParaRPr>
          </a:p>
          <a:p>
            <a:pPr marL="1395001" marR="821809">
              <a:lnSpc>
                <a:spcPts val="2017"/>
              </a:lnSpc>
              <a:spcBef>
                <a:spcPts val="110"/>
              </a:spcBef>
            </a:pPr>
            <a:r>
              <a:rPr sz="1700" b="1" dirty="0">
                <a:latin typeface="Times New Roman"/>
                <a:cs typeface="Times New Roman"/>
              </a:rPr>
              <a:t>hype</a:t>
            </a:r>
            <a:r>
              <a:rPr sz="1700" b="1" spc="-62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-g</a:t>
            </a:r>
            <a:r>
              <a:rPr sz="1700" b="1" spc="-31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owth</a:t>
            </a:r>
            <a:r>
              <a:rPr sz="1700" b="1" spc="107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stocks</a:t>
            </a:r>
            <a:r>
              <a:rPr sz="1700" dirty="0">
                <a:latin typeface="Times New Roman"/>
                <a:cs typeface="Times New Roman"/>
              </a:rPr>
              <a:t>”,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Henry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Blodget,</a:t>
            </a:r>
            <a:r>
              <a:rPr sz="1700" spc="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Merrill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spc="-98" dirty="0">
                <a:latin typeface="Times New Roman"/>
                <a:cs typeface="Times New Roman"/>
              </a:rPr>
              <a:t>L</a:t>
            </a:r>
            <a:r>
              <a:rPr sz="1700" dirty="0">
                <a:latin typeface="Times New Roman"/>
                <a:cs typeface="Times New Roman"/>
              </a:rPr>
              <a:t>ynch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Equity </a:t>
            </a:r>
            <a:endParaRPr sz="1700">
              <a:latin typeface="Times New Roman"/>
              <a:cs typeface="Times New Roman"/>
            </a:endParaRPr>
          </a:p>
          <a:p>
            <a:pPr marL="1395001" marR="821809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Research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Analyst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January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2000,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report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on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Internet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 </a:t>
            </a:r>
            <a:endParaRPr sz="1700">
              <a:latin typeface="Times New Roman"/>
              <a:cs typeface="Times New Roman"/>
            </a:endParaRPr>
          </a:p>
          <a:p>
            <a:pPr marL="1395001" marR="821809">
              <a:lnSpc>
                <a:spcPts val="2012"/>
              </a:lnSpc>
              <a:spcBef>
                <a:spcPts val="110"/>
              </a:spcBef>
            </a:pPr>
            <a:r>
              <a:rPr sz="1700" dirty="0">
                <a:latin typeface="Times New Roman"/>
                <a:cs typeface="Times New Roman"/>
              </a:rPr>
              <a:t>Group,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was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$174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then.</a:t>
            </a:r>
            <a:endParaRPr sz="1700">
              <a:latin typeface="Times New Roman"/>
              <a:cs typeface="Times New Roman"/>
            </a:endParaRPr>
          </a:p>
          <a:p>
            <a:pPr marL="1395001" marR="459553" indent="-303444">
              <a:lnSpc>
                <a:spcPts val="2012"/>
              </a:lnSpc>
              <a:spcBef>
                <a:spcPts val="555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There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always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been</a:t>
            </a:r>
            <a:r>
              <a:rPr sz="1700" spc="3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investors</a:t>
            </a:r>
            <a:r>
              <a:rPr sz="1700" spc="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financial</a:t>
            </a:r>
            <a:r>
              <a:rPr sz="1700" spc="-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markets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who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have </a:t>
            </a:r>
            <a:endParaRPr sz="1700">
              <a:latin typeface="Times New Roman"/>
              <a:cs typeface="Times New Roman"/>
            </a:endParaRPr>
          </a:p>
          <a:p>
            <a:pPr marL="1395001" marR="45955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gued</a:t>
            </a:r>
            <a:r>
              <a:rPr sz="1700" spc="5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that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market</a:t>
            </a:r>
            <a:r>
              <a:rPr sz="1700" u="sng" spc="5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prices</a:t>
            </a:r>
            <a:r>
              <a:rPr sz="1700" u="sng" spc="46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are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determined</a:t>
            </a:r>
            <a:r>
              <a:rPr sz="1700" u="sng" spc="83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by</a:t>
            </a:r>
            <a:r>
              <a:rPr sz="1700" u="sng" spc="22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the</a:t>
            </a:r>
            <a:r>
              <a:rPr sz="1700" u="sng" spc="2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perceptions</a:t>
            </a:r>
            <a:r>
              <a:rPr sz="1700" u="sng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(and </a:t>
            </a:r>
            <a:endParaRPr sz="1700">
              <a:latin typeface="Times New Roman"/>
              <a:cs typeface="Times New Roman"/>
            </a:endParaRPr>
          </a:p>
          <a:p>
            <a:pPr marL="1395001" marR="45955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misperceptions)</a:t>
            </a:r>
            <a:r>
              <a:rPr sz="1700" spc="1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buyers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sellers,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anything</a:t>
            </a:r>
            <a:r>
              <a:rPr sz="1700" spc="6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prosaic </a:t>
            </a:r>
            <a:endParaRPr sz="1700">
              <a:latin typeface="Times New Roman"/>
              <a:cs typeface="Times New Roman"/>
            </a:endParaRPr>
          </a:p>
          <a:p>
            <a:pPr marL="1395001" marR="459553">
              <a:lnSpc>
                <a:spcPts val="2012"/>
              </a:lnSpc>
              <a:spcBef>
                <a:spcPts val="110"/>
              </a:spcBef>
              <a:tabLst>
                <a:tab pos="1390432" algn="l"/>
              </a:tabLst>
            </a:pP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cashflows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or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earnings.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55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 </a:t>
            </a:r>
            <a:r>
              <a:rPr sz="2000" spc="39" baseline="10243" dirty="0">
                <a:latin typeface="Monotype Corsiva"/>
                <a:cs typeface="Monotype Corsiva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Perceptions</a:t>
            </a:r>
            <a:r>
              <a:rPr sz="1700" u="sng" spc="85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matte</a:t>
            </a:r>
            <a:r>
              <a:rPr sz="1700" u="sng" spc="-71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,</a:t>
            </a:r>
            <a:r>
              <a:rPr sz="1700" spc="5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but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they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cannot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all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matte</a:t>
            </a:r>
            <a:r>
              <a:rPr sz="1700" spc="-102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465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Asset</a:t>
            </a:r>
            <a:r>
              <a:rPr sz="1700" spc="4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prices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cannot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justified</a:t>
            </a:r>
            <a:r>
              <a:rPr sz="1700" spc="-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merely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using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“bigger</a:t>
            </a:r>
            <a:r>
              <a:rPr sz="1700" u="sng" spc="57" dirty="0">
                <a:latin typeface="Times New Roman"/>
                <a:cs typeface="Times New Roman"/>
              </a:rPr>
              <a:t> </a:t>
            </a:r>
            <a:r>
              <a:rPr sz="1700" u="sng" dirty="0">
                <a:latin typeface="Times New Roman"/>
                <a:cs typeface="Times New Roman"/>
              </a:rPr>
              <a:t>fool”</a:t>
            </a:r>
            <a:endParaRPr sz="17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2"/>
              </a:spcBef>
            </a:pPr>
            <a:r>
              <a:rPr sz="1700" dirty="0">
                <a:latin typeface="Times New Roman"/>
                <a:cs typeface="Times New Roman"/>
              </a:rPr>
              <a:t>theor</a:t>
            </a:r>
            <a:r>
              <a:rPr sz="1700" spc="-116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54"/>
              </a:spcBef>
            </a:pPr>
            <a:r>
              <a:rPr sz="1700" i="1" dirty="0">
                <a:latin typeface="Times New Roman"/>
                <a:cs typeface="Times New Roman"/>
              </a:rPr>
              <a:t>Postscript</a:t>
            </a:r>
            <a:r>
              <a:rPr sz="1700" dirty="0">
                <a:latin typeface="Times New Roman"/>
                <a:cs typeface="Times New Roman"/>
              </a:rPr>
              <a:t>: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Internet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Capital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Group</a:t>
            </a:r>
            <a:r>
              <a:rPr sz="1700" spc="4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was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trading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at</a:t>
            </a:r>
            <a:r>
              <a:rPr sz="1700" spc="1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1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January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2001.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64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9523" y="3551642"/>
            <a:ext cx="5706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190275" y="3551642"/>
            <a:ext cx="569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525226" y="3551642"/>
            <a:ext cx="5699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606434" y="3551642"/>
            <a:ext cx="5714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891279" y="3551642"/>
            <a:ext cx="569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226384" y="3551642"/>
            <a:ext cx="569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7332945" y="3551642"/>
            <a:ext cx="5635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948888" y="4402510"/>
            <a:ext cx="570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7318477" y="4711917"/>
            <a:ext cx="570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49333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1049</Words>
  <Application>Microsoft Office PowerPoint</Application>
  <PresentationFormat>On-screen Show (4:3)</PresentationFormat>
  <Paragraphs>651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Penilaian Asset dan Bisnis</vt:lpstr>
      <vt:lpstr>VISI DAN MISI UNIVERSITAS ESA UNGGUL</vt:lpstr>
      <vt:lpstr>DETAIL MATA KULIAH</vt:lpstr>
      <vt:lpstr>MATERI SEBELUM UTS</vt:lpstr>
      <vt:lpstr>MATERI SETELAH UTS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37</cp:revision>
  <dcterms:created xsi:type="dcterms:W3CDTF">2017-09-09T11:34:57Z</dcterms:created>
  <dcterms:modified xsi:type="dcterms:W3CDTF">2017-09-26T05:39:34Z</dcterms:modified>
</cp:coreProperties>
</file>