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9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8" r:id="rId27"/>
    <p:sldId id="291" r:id="rId28"/>
    <p:sldId id="296" r:id="rId29"/>
    <p:sldId id="297" r:id="rId30"/>
    <p:sldId id="298" r:id="rId3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09801-383E-4EFA-A177-AAC7DAC8626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71A45A-30E0-4F12-876C-FDA681792E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6705600" cy="571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responsibility accounting</a:t>
            </a:r>
            <a:r>
              <a:rPr lang="en-US" sz="4000" dirty="0" smtClean="0">
                <a:solidFill>
                  <a:schemeClr val="bg1"/>
                </a:solidFill>
              </a:rPr>
              <a:t>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financial performance measures </a:t>
            </a:r>
            <a:r>
              <a:rPr lang="en-US" sz="5400" dirty="0">
                <a:solidFill>
                  <a:schemeClr val="bg1"/>
                </a:solidFill>
              </a:rPr>
              <a:t>and transfer </a:t>
            </a:r>
            <a:r>
              <a:rPr lang="en-US" sz="5400" dirty="0" smtClean="0">
                <a:solidFill>
                  <a:schemeClr val="bg1"/>
                </a:solidFill>
              </a:rPr>
              <a:t>price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/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id-ID" sz="1800" i="1" dirty="0" smtClean="0">
                <a:solidFill>
                  <a:schemeClr val="bg1"/>
                </a:solidFill>
              </a:rPr>
              <a:t>referensi : </a:t>
            </a:r>
            <a:r>
              <a:rPr lang="id-ID" sz="1800" dirty="0" smtClean="0">
                <a:solidFill>
                  <a:schemeClr val="bg1"/>
                </a:solidFill>
              </a:rPr>
              <a:t>Hansen,  Don  R  dan  Maryanne  M.  Mowen. </a:t>
            </a:r>
            <a:r>
              <a:rPr lang="id-ID" sz="2000" i="1" dirty="0" smtClean="0">
                <a:solidFill>
                  <a:schemeClr val="bg1"/>
                </a:solidFill>
              </a:rPr>
              <a:t>Strategic Management  Accounting </a:t>
            </a:r>
            <a:r>
              <a:rPr lang="id-ID" sz="1800" i="1" dirty="0" smtClean="0">
                <a:solidFill>
                  <a:schemeClr val="bg1"/>
                </a:solidFill>
              </a:rPr>
              <a:t>(Book)</a:t>
            </a:r>
            <a:endParaRPr lang="id-ID" sz="18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3688"/>
            <a:ext cx="1838325" cy="184594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RETURN ON INVESTMENT (ROI)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981200"/>
            <a:ext cx="51054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ROI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yang di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id-ID" dirty="0"/>
              <a:t>tingkat   pengembalian   </a:t>
            </a:r>
            <a:r>
              <a:rPr lang="id-ID" dirty="0" smtClean="0"/>
              <a:t>Investasi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id-ID" dirty="0"/>
              <a:t>perbandingan (rasio) antara laba dengan investasi yang digunakan.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id-ID" dirty="0" smtClean="0"/>
              <a:t>etode </a:t>
            </a:r>
            <a:r>
              <a:rPr lang="id-ID" dirty="0"/>
              <a:t>Persamaan DU PONT System yang terdiri dari dua komponen  pengukuan  kinerja  yaitu  tingkat  pengembalian  penjualan  dan  tingkat Perputaran Investasi.</a:t>
            </a:r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588345" y="1600200"/>
            <a:ext cx="2288238" cy="3276600"/>
            <a:chOff x="485697" y="3407301"/>
            <a:chExt cx="2288238" cy="32766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85697" y="3407301"/>
              <a:ext cx="2288238" cy="327660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681371" y="4113602"/>
              <a:ext cx="1896890" cy="1863997"/>
              <a:chOff x="480" y="1170"/>
              <a:chExt cx="2343" cy="2148"/>
            </a:xfrm>
          </p:grpSpPr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81" y="2130"/>
                <a:ext cx="2305" cy="1188"/>
              </a:xfrm>
              <a:custGeom>
                <a:avLst/>
                <a:gdLst>
                  <a:gd name="T0" fmla="*/ 0 w 4610"/>
                  <a:gd name="T1" fmla="*/ 75 h 2376"/>
                  <a:gd name="T2" fmla="*/ 145 w 4610"/>
                  <a:gd name="T3" fmla="*/ 75 h 2376"/>
                  <a:gd name="T4" fmla="*/ 141 w 4610"/>
                  <a:gd name="T5" fmla="*/ 51 h 2376"/>
                  <a:gd name="T6" fmla="*/ 133 w 4610"/>
                  <a:gd name="T7" fmla="*/ 24 h 2376"/>
                  <a:gd name="T8" fmla="*/ 104 w 4610"/>
                  <a:gd name="T9" fmla="*/ 12 h 2376"/>
                  <a:gd name="T10" fmla="*/ 92 w 4610"/>
                  <a:gd name="T11" fmla="*/ 0 h 2376"/>
                  <a:gd name="T12" fmla="*/ 54 w 4610"/>
                  <a:gd name="T13" fmla="*/ 5 h 2376"/>
                  <a:gd name="T14" fmla="*/ 52 w 4610"/>
                  <a:gd name="T15" fmla="*/ 9 h 2376"/>
                  <a:gd name="T16" fmla="*/ 39 w 4610"/>
                  <a:gd name="T17" fmla="*/ 17 h 2376"/>
                  <a:gd name="T18" fmla="*/ 13 w 4610"/>
                  <a:gd name="T19" fmla="*/ 28 h 2376"/>
                  <a:gd name="T20" fmla="*/ 0 w 4610"/>
                  <a:gd name="T21" fmla="*/ 75 h 2376"/>
                  <a:gd name="T22" fmla="*/ 0 w 4610"/>
                  <a:gd name="T23" fmla="*/ 75 h 2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10"/>
                  <a:gd name="T37" fmla="*/ 0 h 2376"/>
                  <a:gd name="T38" fmla="*/ 4610 w 4610"/>
                  <a:gd name="T39" fmla="*/ 2376 h 23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10" h="2376">
                    <a:moveTo>
                      <a:pt x="0" y="2376"/>
                    </a:moveTo>
                    <a:lnTo>
                      <a:pt x="4610" y="2376"/>
                    </a:lnTo>
                    <a:lnTo>
                      <a:pt x="4492" y="1619"/>
                    </a:lnTo>
                    <a:lnTo>
                      <a:pt x="4241" y="755"/>
                    </a:lnTo>
                    <a:lnTo>
                      <a:pt x="3306" y="386"/>
                    </a:lnTo>
                    <a:lnTo>
                      <a:pt x="2937" y="0"/>
                    </a:lnTo>
                    <a:lnTo>
                      <a:pt x="1728" y="141"/>
                    </a:lnTo>
                    <a:lnTo>
                      <a:pt x="1650" y="266"/>
                    </a:lnTo>
                    <a:lnTo>
                      <a:pt x="1241" y="526"/>
                    </a:lnTo>
                    <a:lnTo>
                      <a:pt x="393" y="880"/>
                    </a:lnTo>
                    <a:lnTo>
                      <a:pt x="0" y="2376"/>
                    </a:lnTo>
                    <a:close/>
                  </a:path>
                </a:pathLst>
              </a:custGeom>
              <a:solidFill>
                <a:srgbClr val="7B5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380" y="2244"/>
                <a:ext cx="597" cy="1074"/>
              </a:xfrm>
              <a:custGeom>
                <a:avLst/>
                <a:gdLst>
                  <a:gd name="T0" fmla="*/ 0 w 1194"/>
                  <a:gd name="T1" fmla="*/ 5 h 2148"/>
                  <a:gd name="T2" fmla="*/ 8 w 1194"/>
                  <a:gd name="T3" fmla="*/ 68 h 2148"/>
                  <a:gd name="T4" fmla="*/ 26 w 1194"/>
                  <a:gd name="T5" fmla="*/ 68 h 2148"/>
                  <a:gd name="T6" fmla="*/ 38 w 1194"/>
                  <a:gd name="T7" fmla="*/ 0 h 2148"/>
                  <a:gd name="T8" fmla="*/ 0 w 1194"/>
                  <a:gd name="T9" fmla="*/ 5 h 2148"/>
                  <a:gd name="T10" fmla="*/ 0 w 1194"/>
                  <a:gd name="T11" fmla="*/ 5 h 2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4"/>
                  <a:gd name="T19" fmla="*/ 0 h 2148"/>
                  <a:gd name="T20" fmla="*/ 1194 w 1194"/>
                  <a:gd name="T21" fmla="*/ 2148 h 2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4" h="2148">
                    <a:moveTo>
                      <a:pt x="0" y="133"/>
                    </a:moveTo>
                    <a:lnTo>
                      <a:pt x="244" y="2148"/>
                    </a:lnTo>
                    <a:lnTo>
                      <a:pt x="810" y="2148"/>
                    </a:lnTo>
                    <a:lnTo>
                      <a:pt x="1194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1494" y="2598"/>
                <a:ext cx="322" cy="720"/>
              </a:xfrm>
              <a:custGeom>
                <a:avLst/>
                <a:gdLst>
                  <a:gd name="T0" fmla="*/ 7 w 645"/>
                  <a:gd name="T1" fmla="*/ 2 h 1441"/>
                  <a:gd name="T2" fmla="*/ 8 w 645"/>
                  <a:gd name="T3" fmla="*/ 5 h 1441"/>
                  <a:gd name="T4" fmla="*/ 6 w 645"/>
                  <a:gd name="T5" fmla="*/ 10 h 1441"/>
                  <a:gd name="T6" fmla="*/ 6 w 645"/>
                  <a:gd name="T7" fmla="*/ 13 h 1441"/>
                  <a:gd name="T8" fmla="*/ 4 w 645"/>
                  <a:gd name="T9" fmla="*/ 17 h 1441"/>
                  <a:gd name="T10" fmla="*/ 0 w 645"/>
                  <a:gd name="T11" fmla="*/ 45 h 1441"/>
                  <a:gd name="T12" fmla="*/ 17 w 645"/>
                  <a:gd name="T13" fmla="*/ 45 h 1441"/>
                  <a:gd name="T14" fmla="*/ 20 w 645"/>
                  <a:gd name="T15" fmla="*/ 36 h 1441"/>
                  <a:gd name="T16" fmla="*/ 15 w 645"/>
                  <a:gd name="T17" fmla="*/ 20 h 1441"/>
                  <a:gd name="T18" fmla="*/ 13 w 645"/>
                  <a:gd name="T19" fmla="*/ 9 h 1441"/>
                  <a:gd name="T20" fmla="*/ 15 w 645"/>
                  <a:gd name="T21" fmla="*/ 2 h 1441"/>
                  <a:gd name="T22" fmla="*/ 12 w 645"/>
                  <a:gd name="T23" fmla="*/ 0 h 1441"/>
                  <a:gd name="T24" fmla="*/ 9 w 645"/>
                  <a:gd name="T25" fmla="*/ 0 h 1441"/>
                  <a:gd name="T26" fmla="*/ 7 w 645"/>
                  <a:gd name="T27" fmla="*/ 2 h 1441"/>
                  <a:gd name="T28" fmla="*/ 7 w 645"/>
                  <a:gd name="T29" fmla="*/ 2 h 1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5"/>
                  <a:gd name="T46" fmla="*/ 0 h 1441"/>
                  <a:gd name="T47" fmla="*/ 645 w 645"/>
                  <a:gd name="T48" fmla="*/ 1441 h 1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5" h="1441">
                    <a:moveTo>
                      <a:pt x="236" y="78"/>
                    </a:moveTo>
                    <a:lnTo>
                      <a:pt x="267" y="181"/>
                    </a:lnTo>
                    <a:lnTo>
                      <a:pt x="221" y="339"/>
                    </a:lnTo>
                    <a:lnTo>
                      <a:pt x="221" y="424"/>
                    </a:lnTo>
                    <a:lnTo>
                      <a:pt x="133" y="549"/>
                    </a:lnTo>
                    <a:lnTo>
                      <a:pt x="0" y="1441"/>
                    </a:lnTo>
                    <a:lnTo>
                      <a:pt x="574" y="1441"/>
                    </a:lnTo>
                    <a:lnTo>
                      <a:pt x="645" y="1171"/>
                    </a:lnTo>
                    <a:lnTo>
                      <a:pt x="495" y="667"/>
                    </a:lnTo>
                    <a:lnTo>
                      <a:pt x="447" y="314"/>
                    </a:lnTo>
                    <a:lnTo>
                      <a:pt x="495" y="78"/>
                    </a:lnTo>
                    <a:lnTo>
                      <a:pt x="409" y="0"/>
                    </a:lnTo>
                    <a:lnTo>
                      <a:pt x="299" y="15"/>
                    </a:lnTo>
                    <a:lnTo>
                      <a:pt x="236" y="7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1184" y="1172"/>
                <a:ext cx="856" cy="545"/>
              </a:xfrm>
              <a:custGeom>
                <a:avLst/>
                <a:gdLst>
                  <a:gd name="T0" fmla="*/ 0 w 1711"/>
                  <a:gd name="T1" fmla="*/ 35 h 1089"/>
                  <a:gd name="T2" fmla="*/ 54 w 1711"/>
                  <a:gd name="T3" fmla="*/ 22 h 1089"/>
                  <a:gd name="T4" fmla="*/ 41 w 1711"/>
                  <a:gd name="T5" fmla="*/ 4 h 1089"/>
                  <a:gd name="T6" fmla="*/ 34 w 1711"/>
                  <a:gd name="T7" fmla="*/ 0 h 1089"/>
                  <a:gd name="T8" fmla="*/ 23 w 1711"/>
                  <a:gd name="T9" fmla="*/ 0 h 1089"/>
                  <a:gd name="T10" fmla="*/ 16 w 1711"/>
                  <a:gd name="T11" fmla="*/ 4 h 1089"/>
                  <a:gd name="T12" fmla="*/ 4 w 1711"/>
                  <a:gd name="T13" fmla="*/ 14 h 1089"/>
                  <a:gd name="T14" fmla="*/ 1 w 1711"/>
                  <a:gd name="T15" fmla="*/ 25 h 1089"/>
                  <a:gd name="T16" fmla="*/ 0 w 1711"/>
                  <a:gd name="T17" fmla="*/ 35 h 1089"/>
                  <a:gd name="T18" fmla="*/ 0 w 1711"/>
                  <a:gd name="T19" fmla="*/ 35 h 10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1"/>
                  <a:gd name="T31" fmla="*/ 0 h 1089"/>
                  <a:gd name="T32" fmla="*/ 1711 w 1711"/>
                  <a:gd name="T33" fmla="*/ 1089 h 10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1" h="1089">
                    <a:moveTo>
                      <a:pt x="0" y="1089"/>
                    </a:moveTo>
                    <a:lnTo>
                      <a:pt x="1711" y="688"/>
                    </a:lnTo>
                    <a:lnTo>
                      <a:pt x="1309" y="120"/>
                    </a:lnTo>
                    <a:lnTo>
                      <a:pt x="1072" y="0"/>
                    </a:lnTo>
                    <a:lnTo>
                      <a:pt x="726" y="0"/>
                    </a:lnTo>
                    <a:lnTo>
                      <a:pt x="490" y="104"/>
                    </a:lnTo>
                    <a:lnTo>
                      <a:pt x="121" y="418"/>
                    </a:lnTo>
                    <a:lnTo>
                      <a:pt x="22" y="793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8B6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180" y="1271"/>
                <a:ext cx="912" cy="1324"/>
              </a:xfrm>
              <a:custGeom>
                <a:avLst/>
                <a:gdLst>
                  <a:gd name="T0" fmla="*/ 42 w 1825"/>
                  <a:gd name="T1" fmla="*/ 1 h 2647"/>
                  <a:gd name="T2" fmla="*/ 37 w 1825"/>
                  <a:gd name="T3" fmla="*/ 3 h 2647"/>
                  <a:gd name="T4" fmla="*/ 35 w 1825"/>
                  <a:gd name="T5" fmla="*/ 0 h 2647"/>
                  <a:gd name="T6" fmla="*/ 30 w 1825"/>
                  <a:gd name="T7" fmla="*/ 3 h 2647"/>
                  <a:gd name="T8" fmla="*/ 26 w 1825"/>
                  <a:gd name="T9" fmla="*/ 1 h 2647"/>
                  <a:gd name="T10" fmla="*/ 22 w 1825"/>
                  <a:gd name="T11" fmla="*/ 3 h 2647"/>
                  <a:gd name="T12" fmla="*/ 15 w 1825"/>
                  <a:gd name="T13" fmla="*/ 3 h 2647"/>
                  <a:gd name="T14" fmla="*/ 8 w 1825"/>
                  <a:gd name="T15" fmla="*/ 7 h 2647"/>
                  <a:gd name="T16" fmla="*/ 4 w 1825"/>
                  <a:gd name="T17" fmla="*/ 17 h 2647"/>
                  <a:gd name="T18" fmla="*/ 0 w 1825"/>
                  <a:gd name="T19" fmla="*/ 33 h 2647"/>
                  <a:gd name="T20" fmla="*/ 0 w 1825"/>
                  <a:gd name="T21" fmla="*/ 37 h 2647"/>
                  <a:gd name="T22" fmla="*/ 4 w 1825"/>
                  <a:gd name="T23" fmla="*/ 44 h 2647"/>
                  <a:gd name="T24" fmla="*/ 4 w 1825"/>
                  <a:gd name="T25" fmla="*/ 49 h 2647"/>
                  <a:gd name="T26" fmla="*/ 8 w 1825"/>
                  <a:gd name="T27" fmla="*/ 51 h 2647"/>
                  <a:gd name="T28" fmla="*/ 13 w 1825"/>
                  <a:gd name="T29" fmla="*/ 66 h 2647"/>
                  <a:gd name="T30" fmla="*/ 23 w 1825"/>
                  <a:gd name="T31" fmla="*/ 79 h 2647"/>
                  <a:gd name="T32" fmla="*/ 28 w 1825"/>
                  <a:gd name="T33" fmla="*/ 83 h 2647"/>
                  <a:gd name="T34" fmla="*/ 33 w 1825"/>
                  <a:gd name="T35" fmla="*/ 82 h 2647"/>
                  <a:gd name="T36" fmla="*/ 41 w 1825"/>
                  <a:gd name="T37" fmla="*/ 76 h 2647"/>
                  <a:gd name="T38" fmla="*/ 49 w 1825"/>
                  <a:gd name="T39" fmla="*/ 59 h 2647"/>
                  <a:gd name="T40" fmla="*/ 51 w 1825"/>
                  <a:gd name="T41" fmla="*/ 48 h 2647"/>
                  <a:gd name="T42" fmla="*/ 54 w 1825"/>
                  <a:gd name="T43" fmla="*/ 43 h 2647"/>
                  <a:gd name="T44" fmla="*/ 55 w 1825"/>
                  <a:gd name="T45" fmla="*/ 38 h 2647"/>
                  <a:gd name="T46" fmla="*/ 57 w 1825"/>
                  <a:gd name="T47" fmla="*/ 31 h 2647"/>
                  <a:gd name="T48" fmla="*/ 54 w 1825"/>
                  <a:gd name="T49" fmla="*/ 28 h 2647"/>
                  <a:gd name="T50" fmla="*/ 47 w 1825"/>
                  <a:gd name="T51" fmla="*/ 7 h 2647"/>
                  <a:gd name="T52" fmla="*/ 42 w 1825"/>
                  <a:gd name="T53" fmla="*/ 1 h 2647"/>
                  <a:gd name="T54" fmla="*/ 42 w 1825"/>
                  <a:gd name="T55" fmla="*/ 1 h 26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5"/>
                  <a:gd name="T85" fmla="*/ 0 h 2647"/>
                  <a:gd name="T86" fmla="*/ 1825 w 1825"/>
                  <a:gd name="T87" fmla="*/ 2647 h 26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5" h="2647">
                    <a:moveTo>
                      <a:pt x="1352" y="17"/>
                    </a:moveTo>
                    <a:lnTo>
                      <a:pt x="1198" y="87"/>
                    </a:lnTo>
                    <a:lnTo>
                      <a:pt x="1143" y="0"/>
                    </a:lnTo>
                    <a:lnTo>
                      <a:pt x="962" y="78"/>
                    </a:lnTo>
                    <a:lnTo>
                      <a:pt x="846" y="5"/>
                    </a:lnTo>
                    <a:lnTo>
                      <a:pt x="719" y="66"/>
                    </a:lnTo>
                    <a:lnTo>
                      <a:pt x="489" y="83"/>
                    </a:lnTo>
                    <a:lnTo>
                      <a:pt x="274" y="214"/>
                    </a:lnTo>
                    <a:lnTo>
                      <a:pt x="148" y="539"/>
                    </a:lnTo>
                    <a:lnTo>
                      <a:pt x="0" y="1045"/>
                    </a:lnTo>
                    <a:lnTo>
                      <a:pt x="21" y="1167"/>
                    </a:lnTo>
                    <a:lnTo>
                      <a:pt x="137" y="1402"/>
                    </a:lnTo>
                    <a:lnTo>
                      <a:pt x="158" y="1564"/>
                    </a:lnTo>
                    <a:lnTo>
                      <a:pt x="280" y="1617"/>
                    </a:lnTo>
                    <a:lnTo>
                      <a:pt x="416" y="2081"/>
                    </a:lnTo>
                    <a:lnTo>
                      <a:pt x="742" y="2520"/>
                    </a:lnTo>
                    <a:lnTo>
                      <a:pt x="916" y="2647"/>
                    </a:lnTo>
                    <a:lnTo>
                      <a:pt x="1070" y="2619"/>
                    </a:lnTo>
                    <a:lnTo>
                      <a:pt x="1340" y="2421"/>
                    </a:lnTo>
                    <a:lnTo>
                      <a:pt x="1599" y="1861"/>
                    </a:lnTo>
                    <a:lnTo>
                      <a:pt x="1654" y="1507"/>
                    </a:lnTo>
                    <a:lnTo>
                      <a:pt x="1753" y="1364"/>
                    </a:lnTo>
                    <a:lnTo>
                      <a:pt x="1764" y="1199"/>
                    </a:lnTo>
                    <a:lnTo>
                      <a:pt x="1825" y="980"/>
                    </a:lnTo>
                    <a:lnTo>
                      <a:pt x="1736" y="880"/>
                    </a:lnTo>
                    <a:lnTo>
                      <a:pt x="1532" y="214"/>
                    </a:lnTo>
                    <a:lnTo>
                      <a:pt x="1352" y="1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1732" y="1706"/>
                <a:ext cx="161" cy="60"/>
              </a:xfrm>
              <a:custGeom>
                <a:avLst/>
                <a:gdLst>
                  <a:gd name="T0" fmla="*/ 1 w 323"/>
                  <a:gd name="T1" fmla="*/ 4 h 120"/>
                  <a:gd name="T2" fmla="*/ 3 w 323"/>
                  <a:gd name="T3" fmla="*/ 4 h 120"/>
                  <a:gd name="T4" fmla="*/ 8 w 323"/>
                  <a:gd name="T5" fmla="*/ 4 h 120"/>
                  <a:gd name="T6" fmla="*/ 10 w 323"/>
                  <a:gd name="T7" fmla="*/ 3 h 120"/>
                  <a:gd name="T8" fmla="*/ 7 w 323"/>
                  <a:gd name="T9" fmla="*/ 0 h 120"/>
                  <a:gd name="T10" fmla="*/ 3 w 323"/>
                  <a:gd name="T11" fmla="*/ 1 h 120"/>
                  <a:gd name="T12" fmla="*/ 0 w 323"/>
                  <a:gd name="T13" fmla="*/ 3 h 120"/>
                  <a:gd name="T14" fmla="*/ 1 w 323"/>
                  <a:gd name="T15" fmla="*/ 4 h 120"/>
                  <a:gd name="T16" fmla="*/ 1 w 323"/>
                  <a:gd name="T17" fmla="*/ 4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"/>
                  <a:gd name="T28" fmla="*/ 0 h 120"/>
                  <a:gd name="T29" fmla="*/ 323 w 323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" h="120">
                    <a:moveTo>
                      <a:pt x="60" y="120"/>
                    </a:moveTo>
                    <a:lnTo>
                      <a:pt x="114" y="110"/>
                    </a:lnTo>
                    <a:lnTo>
                      <a:pt x="273" y="110"/>
                    </a:lnTo>
                    <a:lnTo>
                      <a:pt x="323" y="82"/>
                    </a:lnTo>
                    <a:lnTo>
                      <a:pt x="224" y="0"/>
                    </a:lnTo>
                    <a:lnTo>
                      <a:pt x="98" y="10"/>
                    </a:lnTo>
                    <a:lnTo>
                      <a:pt x="0" y="82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1424" y="1731"/>
                <a:ext cx="137" cy="63"/>
              </a:xfrm>
              <a:custGeom>
                <a:avLst/>
                <a:gdLst>
                  <a:gd name="T0" fmla="*/ 0 w 273"/>
                  <a:gd name="T1" fmla="*/ 4 h 125"/>
                  <a:gd name="T2" fmla="*/ 4 w 273"/>
                  <a:gd name="T3" fmla="*/ 4 h 125"/>
                  <a:gd name="T4" fmla="*/ 9 w 273"/>
                  <a:gd name="T5" fmla="*/ 3 h 125"/>
                  <a:gd name="T6" fmla="*/ 7 w 273"/>
                  <a:gd name="T7" fmla="*/ 0 h 125"/>
                  <a:gd name="T8" fmla="*/ 2 w 273"/>
                  <a:gd name="T9" fmla="*/ 2 h 125"/>
                  <a:gd name="T10" fmla="*/ 0 w 273"/>
                  <a:gd name="T11" fmla="*/ 4 h 125"/>
                  <a:gd name="T12" fmla="*/ 0 w 273"/>
                  <a:gd name="T13" fmla="*/ 4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3"/>
                  <a:gd name="T22" fmla="*/ 0 h 125"/>
                  <a:gd name="T23" fmla="*/ 273 w 27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3" h="125">
                    <a:moveTo>
                      <a:pt x="0" y="119"/>
                    </a:moveTo>
                    <a:lnTo>
                      <a:pt x="104" y="125"/>
                    </a:lnTo>
                    <a:lnTo>
                      <a:pt x="273" y="93"/>
                    </a:lnTo>
                    <a:lnTo>
                      <a:pt x="218" y="0"/>
                    </a:lnTo>
                    <a:lnTo>
                      <a:pt x="49" y="3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1329" y="1641"/>
                <a:ext cx="227" cy="119"/>
              </a:xfrm>
              <a:custGeom>
                <a:avLst/>
                <a:gdLst>
                  <a:gd name="T0" fmla="*/ 13 w 454"/>
                  <a:gd name="T1" fmla="*/ 0 h 240"/>
                  <a:gd name="T2" fmla="*/ 9 w 454"/>
                  <a:gd name="T3" fmla="*/ 0 h 240"/>
                  <a:gd name="T4" fmla="*/ 5 w 454"/>
                  <a:gd name="T5" fmla="*/ 0 h 240"/>
                  <a:gd name="T6" fmla="*/ 1 w 454"/>
                  <a:gd name="T7" fmla="*/ 4 h 240"/>
                  <a:gd name="T8" fmla="*/ 4 w 454"/>
                  <a:gd name="T9" fmla="*/ 4 h 240"/>
                  <a:gd name="T10" fmla="*/ 0 w 454"/>
                  <a:gd name="T11" fmla="*/ 6 h 240"/>
                  <a:gd name="T12" fmla="*/ 2 w 454"/>
                  <a:gd name="T13" fmla="*/ 7 h 240"/>
                  <a:gd name="T14" fmla="*/ 6 w 454"/>
                  <a:gd name="T15" fmla="*/ 3 h 240"/>
                  <a:gd name="T16" fmla="*/ 10 w 454"/>
                  <a:gd name="T17" fmla="*/ 2 h 240"/>
                  <a:gd name="T18" fmla="*/ 13 w 454"/>
                  <a:gd name="T19" fmla="*/ 1 h 240"/>
                  <a:gd name="T20" fmla="*/ 15 w 454"/>
                  <a:gd name="T21" fmla="*/ 1 h 240"/>
                  <a:gd name="T22" fmla="*/ 15 w 454"/>
                  <a:gd name="T23" fmla="*/ 0 h 240"/>
                  <a:gd name="T24" fmla="*/ 13 w 454"/>
                  <a:gd name="T25" fmla="*/ 0 h 240"/>
                  <a:gd name="T26" fmla="*/ 13 w 454"/>
                  <a:gd name="T27" fmla="*/ 0 h 2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4"/>
                  <a:gd name="T43" fmla="*/ 0 h 240"/>
                  <a:gd name="T44" fmla="*/ 454 w 454"/>
                  <a:gd name="T45" fmla="*/ 240 h 2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4" h="240">
                    <a:moveTo>
                      <a:pt x="386" y="0"/>
                    </a:moveTo>
                    <a:lnTo>
                      <a:pt x="275" y="25"/>
                    </a:lnTo>
                    <a:lnTo>
                      <a:pt x="142" y="19"/>
                    </a:lnTo>
                    <a:lnTo>
                      <a:pt x="22" y="139"/>
                    </a:lnTo>
                    <a:lnTo>
                      <a:pt x="100" y="152"/>
                    </a:lnTo>
                    <a:lnTo>
                      <a:pt x="0" y="207"/>
                    </a:lnTo>
                    <a:lnTo>
                      <a:pt x="45" y="240"/>
                    </a:lnTo>
                    <a:lnTo>
                      <a:pt x="178" y="125"/>
                    </a:lnTo>
                    <a:lnTo>
                      <a:pt x="308" y="93"/>
                    </a:lnTo>
                    <a:lnTo>
                      <a:pt x="408" y="38"/>
                    </a:lnTo>
                    <a:lnTo>
                      <a:pt x="454" y="55"/>
                    </a:lnTo>
                    <a:lnTo>
                      <a:pt x="454" y="1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1743" y="1614"/>
                <a:ext cx="236" cy="112"/>
              </a:xfrm>
              <a:custGeom>
                <a:avLst/>
                <a:gdLst>
                  <a:gd name="T0" fmla="*/ 1 w 472"/>
                  <a:gd name="T1" fmla="*/ 3 h 224"/>
                  <a:gd name="T2" fmla="*/ 3 w 472"/>
                  <a:gd name="T3" fmla="*/ 3 h 224"/>
                  <a:gd name="T4" fmla="*/ 4 w 472"/>
                  <a:gd name="T5" fmla="*/ 3 h 224"/>
                  <a:gd name="T6" fmla="*/ 8 w 472"/>
                  <a:gd name="T7" fmla="*/ 5 h 224"/>
                  <a:gd name="T8" fmla="*/ 10 w 472"/>
                  <a:gd name="T9" fmla="*/ 6 h 224"/>
                  <a:gd name="T10" fmla="*/ 13 w 472"/>
                  <a:gd name="T11" fmla="*/ 7 h 224"/>
                  <a:gd name="T12" fmla="*/ 15 w 472"/>
                  <a:gd name="T13" fmla="*/ 6 h 224"/>
                  <a:gd name="T14" fmla="*/ 13 w 472"/>
                  <a:gd name="T15" fmla="*/ 5 h 224"/>
                  <a:gd name="T16" fmla="*/ 13 w 472"/>
                  <a:gd name="T17" fmla="*/ 4 h 224"/>
                  <a:gd name="T18" fmla="*/ 11 w 472"/>
                  <a:gd name="T19" fmla="*/ 3 h 224"/>
                  <a:gd name="T20" fmla="*/ 7 w 472"/>
                  <a:gd name="T21" fmla="*/ 1 h 224"/>
                  <a:gd name="T22" fmla="*/ 4 w 472"/>
                  <a:gd name="T23" fmla="*/ 0 h 224"/>
                  <a:gd name="T24" fmla="*/ 3 w 472"/>
                  <a:gd name="T25" fmla="*/ 2 h 224"/>
                  <a:gd name="T26" fmla="*/ 0 w 472"/>
                  <a:gd name="T27" fmla="*/ 3 h 224"/>
                  <a:gd name="T28" fmla="*/ 1 w 472"/>
                  <a:gd name="T29" fmla="*/ 3 h 224"/>
                  <a:gd name="T30" fmla="*/ 1 w 472"/>
                  <a:gd name="T31" fmla="*/ 3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2"/>
                  <a:gd name="T49" fmla="*/ 0 h 224"/>
                  <a:gd name="T50" fmla="*/ 472 w 47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2" h="224">
                    <a:moveTo>
                      <a:pt x="27" y="95"/>
                    </a:moveTo>
                    <a:lnTo>
                      <a:pt x="75" y="72"/>
                    </a:lnTo>
                    <a:lnTo>
                      <a:pt x="128" y="72"/>
                    </a:lnTo>
                    <a:lnTo>
                      <a:pt x="225" y="137"/>
                    </a:lnTo>
                    <a:lnTo>
                      <a:pt x="320" y="163"/>
                    </a:lnTo>
                    <a:lnTo>
                      <a:pt x="403" y="224"/>
                    </a:lnTo>
                    <a:lnTo>
                      <a:pt x="472" y="192"/>
                    </a:lnTo>
                    <a:lnTo>
                      <a:pt x="413" y="159"/>
                    </a:lnTo>
                    <a:lnTo>
                      <a:pt x="407" y="99"/>
                    </a:lnTo>
                    <a:lnTo>
                      <a:pt x="339" y="82"/>
                    </a:lnTo>
                    <a:lnTo>
                      <a:pt x="215" y="7"/>
                    </a:lnTo>
                    <a:lnTo>
                      <a:pt x="101" y="0"/>
                    </a:lnTo>
                    <a:lnTo>
                      <a:pt x="65" y="45"/>
                    </a:lnTo>
                    <a:lnTo>
                      <a:pt x="0" y="72"/>
                    </a:lnTo>
                    <a:lnTo>
                      <a:pt x="2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1567" y="1691"/>
                <a:ext cx="231" cy="388"/>
              </a:xfrm>
              <a:custGeom>
                <a:avLst/>
                <a:gdLst>
                  <a:gd name="T0" fmla="*/ 9 w 462"/>
                  <a:gd name="T1" fmla="*/ 0 h 775"/>
                  <a:gd name="T2" fmla="*/ 7 w 462"/>
                  <a:gd name="T3" fmla="*/ 6 h 775"/>
                  <a:gd name="T4" fmla="*/ 7 w 462"/>
                  <a:gd name="T5" fmla="*/ 10 h 775"/>
                  <a:gd name="T6" fmla="*/ 10 w 462"/>
                  <a:gd name="T7" fmla="*/ 19 h 775"/>
                  <a:gd name="T8" fmla="*/ 9 w 462"/>
                  <a:gd name="T9" fmla="*/ 23 h 775"/>
                  <a:gd name="T10" fmla="*/ 6 w 462"/>
                  <a:gd name="T11" fmla="*/ 23 h 775"/>
                  <a:gd name="T12" fmla="*/ 4 w 462"/>
                  <a:gd name="T13" fmla="*/ 21 h 775"/>
                  <a:gd name="T14" fmla="*/ 0 w 462"/>
                  <a:gd name="T15" fmla="*/ 23 h 775"/>
                  <a:gd name="T16" fmla="*/ 1 w 462"/>
                  <a:gd name="T17" fmla="*/ 24 h 775"/>
                  <a:gd name="T18" fmla="*/ 4 w 462"/>
                  <a:gd name="T19" fmla="*/ 24 h 775"/>
                  <a:gd name="T20" fmla="*/ 6 w 462"/>
                  <a:gd name="T21" fmla="*/ 25 h 775"/>
                  <a:gd name="T22" fmla="*/ 9 w 462"/>
                  <a:gd name="T23" fmla="*/ 25 h 775"/>
                  <a:gd name="T24" fmla="*/ 11 w 462"/>
                  <a:gd name="T25" fmla="*/ 24 h 775"/>
                  <a:gd name="T26" fmla="*/ 14 w 462"/>
                  <a:gd name="T27" fmla="*/ 24 h 775"/>
                  <a:gd name="T28" fmla="*/ 15 w 462"/>
                  <a:gd name="T29" fmla="*/ 22 h 775"/>
                  <a:gd name="T30" fmla="*/ 14 w 462"/>
                  <a:gd name="T31" fmla="*/ 20 h 775"/>
                  <a:gd name="T32" fmla="*/ 14 w 462"/>
                  <a:gd name="T33" fmla="*/ 22 h 775"/>
                  <a:gd name="T34" fmla="*/ 12 w 462"/>
                  <a:gd name="T35" fmla="*/ 22 h 775"/>
                  <a:gd name="T36" fmla="*/ 11 w 462"/>
                  <a:gd name="T37" fmla="*/ 18 h 775"/>
                  <a:gd name="T38" fmla="*/ 9 w 462"/>
                  <a:gd name="T39" fmla="*/ 14 h 775"/>
                  <a:gd name="T40" fmla="*/ 9 w 462"/>
                  <a:gd name="T41" fmla="*/ 0 h 775"/>
                  <a:gd name="T42" fmla="*/ 9 w 462"/>
                  <a:gd name="T43" fmla="*/ 0 h 7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2"/>
                  <a:gd name="T67" fmla="*/ 0 h 775"/>
                  <a:gd name="T68" fmla="*/ 462 w 462"/>
                  <a:gd name="T69" fmla="*/ 775 h 7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2" h="775">
                    <a:moveTo>
                      <a:pt x="287" y="0"/>
                    </a:moveTo>
                    <a:lnTo>
                      <a:pt x="209" y="165"/>
                    </a:lnTo>
                    <a:lnTo>
                      <a:pt x="209" y="289"/>
                    </a:lnTo>
                    <a:lnTo>
                      <a:pt x="306" y="587"/>
                    </a:lnTo>
                    <a:lnTo>
                      <a:pt x="264" y="711"/>
                    </a:lnTo>
                    <a:lnTo>
                      <a:pt x="192" y="711"/>
                    </a:lnTo>
                    <a:lnTo>
                      <a:pt x="123" y="661"/>
                    </a:lnTo>
                    <a:lnTo>
                      <a:pt x="0" y="724"/>
                    </a:lnTo>
                    <a:lnTo>
                      <a:pt x="23" y="752"/>
                    </a:lnTo>
                    <a:lnTo>
                      <a:pt x="114" y="747"/>
                    </a:lnTo>
                    <a:lnTo>
                      <a:pt x="182" y="775"/>
                    </a:lnTo>
                    <a:lnTo>
                      <a:pt x="270" y="770"/>
                    </a:lnTo>
                    <a:lnTo>
                      <a:pt x="329" y="743"/>
                    </a:lnTo>
                    <a:lnTo>
                      <a:pt x="433" y="747"/>
                    </a:lnTo>
                    <a:lnTo>
                      <a:pt x="462" y="692"/>
                    </a:lnTo>
                    <a:lnTo>
                      <a:pt x="426" y="610"/>
                    </a:lnTo>
                    <a:lnTo>
                      <a:pt x="426" y="701"/>
                    </a:lnTo>
                    <a:lnTo>
                      <a:pt x="361" y="675"/>
                    </a:lnTo>
                    <a:lnTo>
                      <a:pt x="351" y="559"/>
                    </a:lnTo>
                    <a:lnTo>
                      <a:pt x="277" y="42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1702" y="1698"/>
                <a:ext cx="241" cy="92"/>
              </a:xfrm>
              <a:custGeom>
                <a:avLst/>
                <a:gdLst>
                  <a:gd name="T0" fmla="*/ 1 w 481"/>
                  <a:gd name="T1" fmla="*/ 3 h 182"/>
                  <a:gd name="T2" fmla="*/ 6 w 481"/>
                  <a:gd name="T3" fmla="*/ 0 h 182"/>
                  <a:gd name="T4" fmla="*/ 9 w 481"/>
                  <a:gd name="T5" fmla="*/ 0 h 182"/>
                  <a:gd name="T6" fmla="*/ 13 w 481"/>
                  <a:gd name="T7" fmla="*/ 3 h 182"/>
                  <a:gd name="T8" fmla="*/ 16 w 481"/>
                  <a:gd name="T9" fmla="*/ 4 h 182"/>
                  <a:gd name="T10" fmla="*/ 14 w 481"/>
                  <a:gd name="T11" fmla="*/ 6 h 182"/>
                  <a:gd name="T12" fmla="*/ 12 w 481"/>
                  <a:gd name="T13" fmla="*/ 5 h 182"/>
                  <a:gd name="T14" fmla="*/ 11 w 481"/>
                  <a:gd name="T15" fmla="*/ 3 h 182"/>
                  <a:gd name="T16" fmla="*/ 9 w 481"/>
                  <a:gd name="T17" fmla="*/ 1 h 182"/>
                  <a:gd name="T18" fmla="*/ 6 w 481"/>
                  <a:gd name="T19" fmla="*/ 1 h 182"/>
                  <a:gd name="T20" fmla="*/ 0 w 481"/>
                  <a:gd name="T21" fmla="*/ 6 h 182"/>
                  <a:gd name="T22" fmla="*/ 1 w 481"/>
                  <a:gd name="T23" fmla="*/ 3 h 182"/>
                  <a:gd name="T24" fmla="*/ 1 w 481"/>
                  <a:gd name="T25" fmla="*/ 3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1"/>
                  <a:gd name="T40" fmla="*/ 0 h 182"/>
                  <a:gd name="T41" fmla="*/ 481 w 481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1" h="182">
                    <a:moveTo>
                      <a:pt x="3" y="68"/>
                    </a:moveTo>
                    <a:lnTo>
                      <a:pt x="169" y="0"/>
                    </a:lnTo>
                    <a:lnTo>
                      <a:pt x="273" y="0"/>
                    </a:lnTo>
                    <a:lnTo>
                      <a:pt x="401" y="87"/>
                    </a:lnTo>
                    <a:lnTo>
                      <a:pt x="481" y="105"/>
                    </a:lnTo>
                    <a:lnTo>
                      <a:pt x="443" y="173"/>
                    </a:lnTo>
                    <a:lnTo>
                      <a:pt x="357" y="137"/>
                    </a:lnTo>
                    <a:lnTo>
                      <a:pt x="338" y="72"/>
                    </a:lnTo>
                    <a:lnTo>
                      <a:pt x="264" y="32"/>
                    </a:lnTo>
                    <a:lnTo>
                      <a:pt x="188" y="32"/>
                    </a:lnTo>
                    <a:lnTo>
                      <a:pt x="0" y="182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688" y="1754"/>
                <a:ext cx="218" cy="70"/>
              </a:xfrm>
              <a:custGeom>
                <a:avLst/>
                <a:gdLst>
                  <a:gd name="T0" fmla="*/ 4 w 436"/>
                  <a:gd name="T1" fmla="*/ 0 h 141"/>
                  <a:gd name="T2" fmla="*/ 6 w 436"/>
                  <a:gd name="T3" fmla="*/ 1 h 141"/>
                  <a:gd name="T4" fmla="*/ 6 w 436"/>
                  <a:gd name="T5" fmla="*/ 2 h 141"/>
                  <a:gd name="T6" fmla="*/ 10 w 436"/>
                  <a:gd name="T7" fmla="*/ 2 h 141"/>
                  <a:gd name="T8" fmla="*/ 14 w 436"/>
                  <a:gd name="T9" fmla="*/ 1 h 141"/>
                  <a:gd name="T10" fmla="*/ 11 w 436"/>
                  <a:gd name="T11" fmla="*/ 3 h 141"/>
                  <a:gd name="T12" fmla="*/ 5 w 436"/>
                  <a:gd name="T13" fmla="*/ 4 h 141"/>
                  <a:gd name="T14" fmla="*/ 0 w 436"/>
                  <a:gd name="T15" fmla="*/ 1 h 141"/>
                  <a:gd name="T16" fmla="*/ 4 w 436"/>
                  <a:gd name="T17" fmla="*/ 0 h 141"/>
                  <a:gd name="T18" fmla="*/ 4 w 436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"/>
                  <a:gd name="T31" fmla="*/ 0 h 141"/>
                  <a:gd name="T32" fmla="*/ 436 w 436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" h="141">
                    <a:moveTo>
                      <a:pt x="114" y="0"/>
                    </a:moveTo>
                    <a:lnTo>
                      <a:pt x="179" y="36"/>
                    </a:lnTo>
                    <a:lnTo>
                      <a:pt x="179" y="86"/>
                    </a:lnTo>
                    <a:lnTo>
                      <a:pt x="308" y="86"/>
                    </a:lnTo>
                    <a:lnTo>
                      <a:pt x="436" y="36"/>
                    </a:lnTo>
                    <a:lnTo>
                      <a:pt x="335" y="109"/>
                    </a:lnTo>
                    <a:lnTo>
                      <a:pt x="156" y="141"/>
                    </a:lnTo>
                    <a:lnTo>
                      <a:pt x="0" y="3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1849" y="1744"/>
                <a:ext cx="34" cy="21"/>
              </a:xfrm>
              <a:custGeom>
                <a:avLst/>
                <a:gdLst>
                  <a:gd name="T0" fmla="*/ 0 w 69"/>
                  <a:gd name="T1" fmla="*/ 2 h 42"/>
                  <a:gd name="T2" fmla="*/ 2 w 69"/>
                  <a:gd name="T3" fmla="*/ 0 h 42"/>
                  <a:gd name="T4" fmla="*/ 2 w 69"/>
                  <a:gd name="T5" fmla="*/ 2 h 42"/>
                  <a:gd name="T6" fmla="*/ 0 w 69"/>
                  <a:gd name="T7" fmla="*/ 2 h 42"/>
                  <a:gd name="T8" fmla="*/ 0 w 69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2"/>
                  <a:gd name="T17" fmla="*/ 69 w 6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2">
                    <a:moveTo>
                      <a:pt x="0" y="42"/>
                    </a:moveTo>
                    <a:lnTo>
                      <a:pt x="69" y="0"/>
                    </a:lnTo>
                    <a:lnTo>
                      <a:pt x="6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1741" y="1840"/>
                <a:ext cx="162" cy="44"/>
              </a:xfrm>
              <a:custGeom>
                <a:avLst/>
                <a:gdLst>
                  <a:gd name="T0" fmla="*/ 0 w 323"/>
                  <a:gd name="T1" fmla="*/ 0 h 88"/>
                  <a:gd name="T2" fmla="*/ 6 w 323"/>
                  <a:gd name="T3" fmla="*/ 2 h 88"/>
                  <a:gd name="T4" fmla="*/ 11 w 323"/>
                  <a:gd name="T5" fmla="*/ 0 h 88"/>
                  <a:gd name="T6" fmla="*/ 7 w 323"/>
                  <a:gd name="T7" fmla="*/ 3 h 88"/>
                  <a:gd name="T8" fmla="*/ 3 w 323"/>
                  <a:gd name="T9" fmla="*/ 3 h 88"/>
                  <a:gd name="T10" fmla="*/ 0 w 323"/>
                  <a:gd name="T11" fmla="*/ 0 h 88"/>
                  <a:gd name="T12" fmla="*/ 0 w 323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88"/>
                  <a:gd name="T23" fmla="*/ 323 w 323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88">
                    <a:moveTo>
                      <a:pt x="0" y="0"/>
                    </a:moveTo>
                    <a:lnTo>
                      <a:pt x="169" y="33"/>
                    </a:lnTo>
                    <a:lnTo>
                      <a:pt x="323" y="0"/>
                    </a:lnTo>
                    <a:lnTo>
                      <a:pt x="214" y="88"/>
                    </a:lnTo>
                    <a:lnTo>
                      <a:pt x="91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371" y="1717"/>
                <a:ext cx="216" cy="107"/>
              </a:xfrm>
              <a:custGeom>
                <a:avLst/>
                <a:gdLst>
                  <a:gd name="T0" fmla="*/ 13 w 434"/>
                  <a:gd name="T1" fmla="*/ 2 h 215"/>
                  <a:gd name="T2" fmla="*/ 9 w 434"/>
                  <a:gd name="T3" fmla="*/ 0 h 215"/>
                  <a:gd name="T4" fmla="*/ 4 w 434"/>
                  <a:gd name="T5" fmla="*/ 1 h 215"/>
                  <a:gd name="T6" fmla="*/ 2 w 434"/>
                  <a:gd name="T7" fmla="*/ 4 h 215"/>
                  <a:gd name="T8" fmla="*/ 0 w 434"/>
                  <a:gd name="T9" fmla="*/ 6 h 215"/>
                  <a:gd name="T10" fmla="*/ 2 w 434"/>
                  <a:gd name="T11" fmla="*/ 6 h 215"/>
                  <a:gd name="T12" fmla="*/ 5 w 434"/>
                  <a:gd name="T13" fmla="*/ 2 h 215"/>
                  <a:gd name="T14" fmla="*/ 9 w 434"/>
                  <a:gd name="T15" fmla="*/ 1 h 215"/>
                  <a:gd name="T16" fmla="*/ 12 w 434"/>
                  <a:gd name="T17" fmla="*/ 4 h 215"/>
                  <a:gd name="T18" fmla="*/ 12 w 434"/>
                  <a:gd name="T19" fmla="*/ 3 h 215"/>
                  <a:gd name="T20" fmla="*/ 13 w 434"/>
                  <a:gd name="T21" fmla="*/ 2 h 215"/>
                  <a:gd name="T22" fmla="*/ 13 w 434"/>
                  <a:gd name="T23" fmla="*/ 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215"/>
                  <a:gd name="T38" fmla="*/ 434 w 434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215">
                    <a:moveTo>
                      <a:pt x="434" y="65"/>
                    </a:moveTo>
                    <a:lnTo>
                      <a:pt x="306" y="0"/>
                    </a:lnTo>
                    <a:lnTo>
                      <a:pt x="147" y="46"/>
                    </a:lnTo>
                    <a:lnTo>
                      <a:pt x="69" y="156"/>
                    </a:lnTo>
                    <a:lnTo>
                      <a:pt x="0" y="198"/>
                    </a:lnTo>
                    <a:lnTo>
                      <a:pt x="86" y="215"/>
                    </a:lnTo>
                    <a:lnTo>
                      <a:pt x="164" y="91"/>
                    </a:lnTo>
                    <a:lnTo>
                      <a:pt x="316" y="55"/>
                    </a:lnTo>
                    <a:lnTo>
                      <a:pt x="398" y="152"/>
                    </a:lnTo>
                    <a:lnTo>
                      <a:pt x="401" y="105"/>
                    </a:lnTo>
                    <a:lnTo>
                      <a:pt x="43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421" y="1776"/>
                <a:ext cx="41" cy="25"/>
              </a:xfrm>
              <a:custGeom>
                <a:avLst/>
                <a:gdLst>
                  <a:gd name="T0" fmla="*/ 0 w 82"/>
                  <a:gd name="T1" fmla="*/ 2 h 49"/>
                  <a:gd name="T2" fmla="*/ 3 w 82"/>
                  <a:gd name="T3" fmla="*/ 2 h 49"/>
                  <a:gd name="T4" fmla="*/ 1 w 82"/>
                  <a:gd name="T5" fmla="*/ 0 h 49"/>
                  <a:gd name="T6" fmla="*/ 0 w 82"/>
                  <a:gd name="T7" fmla="*/ 2 h 49"/>
                  <a:gd name="T8" fmla="*/ 0 w 82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9"/>
                  <a:gd name="T17" fmla="*/ 82 w 8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9">
                    <a:moveTo>
                      <a:pt x="0" y="49"/>
                    </a:moveTo>
                    <a:lnTo>
                      <a:pt x="82" y="49"/>
                    </a:lnTo>
                    <a:lnTo>
                      <a:pt x="2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1485" y="2149"/>
                <a:ext cx="366" cy="55"/>
              </a:xfrm>
              <a:custGeom>
                <a:avLst/>
                <a:gdLst>
                  <a:gd name="T0" fmla="*/ 1 w 732"/>
                  <a:gd name="T1" fmla="*/ 2 h 110"/>
                  <a:gd name="T2" fmla="*/ 8 w 732"/>
                  <a:gd name="T3" fmla="*/ 1 h 110"/>
                  <a:gd name="T4" fmla="*/ 13 w 732"/>
                  <a:gd name="T5" fmla="*/ 2 h 110"/>
                  <a:gd name="T6" fmla="*/ 19 w 732"/>
                  <a:gd name="T7" fmla="*/ 0 h 110"/>
                  <a:gd name="T8" fmla="*/ 23 w 732"/>
                  <a:gd name="T9" fmla="*/ 1 h 110"/>
                  <a:gd name="T10" fmla="*/ 21 w 732"/>
                  <a:gd name="T11" fmla="*/ 2 h 110"/>
                  <a:gd name="T12" fmla="*/ 17 w 732"/>
                  <a:gd name="T13" fmla="*/ 3 h 110"/>
                  <a:gd name="T14" fmla="*/ 12 w 732"/>
                  <a:gd name="T15" fmla="*/ 4 h 110"/>
                  <a:gd name="T16" fmla="*/ 5 w 732"/>
                  <a:gd name="T17" fmla="*/ 2 h 110"/>
                  <a:gd name="T18" fmla="*/ 2 w 732"/>
                  <a:gd name="T19" fmla="*/ 2 h 110"/>
                  <a:gd name="T20" fmla="*/ 0 w 732"/>
                  <a:gd name="T21" fmla="*/ 4 h 110"/>
                  <a:gd name="T22" fmla="*/ 1 w 732"/>
                  <a:gd name="T23" fmla="*/ 2 h 110"/>
                  <a:gd name="T24" fmla="*/ 1 w 732"/>
                  <a:gd name="T25" fmla="*/ 2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2"/>
                  <a:gd name="T40" fmla="*/ 0 h 110"/>
                  <a:gd name="T41" fmla="*/ 732 w 732"/>
                  <a:gd name="T42" fmla="*/ 110 h 1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2" h="110">
                    <a:moveTo>
                      <a:pt x="10" y="42"/>
                    </a:moveTo>
                    <a:lnTo>
                      <a:pt x="253" y="15"/>
                    </a:lnTo>
                    <a:lnTo>
                      <a:pt x="407" y="42"/>
                    </a:lnTo>
                    <a:lnTo>
                      <a:pt x="582" y="0"/>
                    </a:lnTo>
                    <a:lnTo>
                      <a:pt x="732" y="28"/>
                    </a:lnTo>
                    <a:lnTo>
                      <a:pt x="668" y="51"/>
                    </a:lnTo>
                    <a:lnTo>
                      <a:pt x="531" y="70"/>
                    </a:lnTo>
                    <a:lnTo>
                      <a:pt x="384" y="97"/>
                    </a:lnTo>
                    <a:lnTo>
                      <a:pt x="143" y="61"/>
                    </a:lnTo>
                    <a:lnTo>
                      <a:pt x="46" y="61"/>
                    </a:lnTo>
                    <a:lnTo>
                      <a:pt x="0" y="11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535" y="2214"/>
                <a:ext cx="265" cy="45"/>
              </a:xfrm>
              <a:custGeom>
                <a:avLst/>
                <a:gdLst>
                  <a:gd name="T0" fmla="*/ 0 w 530"/>
                  <a:gd name="T1" fmla="*/ 0 h 91"/>
                  <a:gd name="T2" fmla="*/ 5 w 530"/>
                  <a:gd name="T3" fmla="*/ 2 h 91"/>
                  <a:gd name="T4" fmla="*/ 11 w 530"/>
                  <a:gd name="T5" fmla="*/ 2 h 91"/>
                  <a:gd name="T6" fmla="*/ 17 w 530"/>
                  <a:gd name="T7" fmla="*/ 0 h 91"/>
                  <a:gd name="T8" fmla="*/ 8 w 530"/>
                  <a:gd name="T9" fmla="*/ 1 h 91"/>
                  <a:gd name="T10" fmla="*/ 0 w 530"/>
                  <a:gd name="T11" fmla="*/ 0 h 91"/>
                  <a:gd name="T12" fmla="*/ 0 w 530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0"/>
                  <a:gd name="T22" fmla="*/ 0 h 91"/>
                  <a:gd name="T23" fmla="*/ 530 w 530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0" h="91">
                    <a:moveTo>
                      <a:pt x="0" y="0"/>
                    </a:moveTo>
                    <a:lnTo>
                      <a:pt x="146" y="82"/>
                    </a:lnTo>
                    <a:lnTo>
                      <a:pt x="325" y="91"/>
                    </a:lnTo>
                    <a:lnTo>
                      <a:pt x="530" y="19"/>
                    </a:lnTo>
                    <a:lnTo>
                      <a:pt x="24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1638" y="2082"/>
                <a:ext cx="53" cy="81"/>
              </a:xfrm>
              <a:custGeom>
                <a:avLst/>
                <a:gdLst>
                  <a:gd name="T0" fmla="*/ 1 w 107"/>
                  <a:gd name="T1" fmla="*/ 1 h 161"/>
                  <a:gd name="T2" fmla="*/ 0 w 107"/>
                  <a:gd name="T3" fmla="*/ 4 h 161"/>
                  <a:gd name="T4" fmla="*/ 2 w 107"/>
                  <a:gd name="T5" fmla="*/ 4 h 161"/>
                  <a:gd name="T6" fmla="*/ 2 w 107"/>
                  <a:gd name="T7" fmla="*/ 6 h 161"/>
                  <a:gd name="T8" fmla="*/ 3 w 107"/>
                  <a:gd name="T9" fmla="*/ 4 h 161"/>
                  <a:gd name="T10" fmla="*/ 3 w 107"/>
                  <a:gd name="T11" fmla="*/ 2 h 161"/>
                  <a:gd name="T12" fmla="*/ 2 w 107"/>
                  <a:gd name="T13" fmla="*/ 0 h 161"/>
                  <a:gd name="T14" fmla="*/ 1 w 107"/>
                  <a:gd name="T15" fmla="*/ 1 h 161"/>
                  <a:gd name="T16" fmla="*/ 1 w 107"/>
                  <a:gd name="T17" fmla="*/ 1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161"/>
                  <a:gd name="T29" fmla="*/ 107 w 107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161">
                    <a:moveTo>
                      <a:pt x="46" y="28"/>
                    </a:moveTo>
                    <a:lnTo>
                      <a:pt x="0" y="97"/>
                    </a:lnTo>
                    <a:lnTo>
                      <a:pt x="75" y="97"/>
                    </a:lnTo>
                    <a:lnTo>
                      <a:pt x="75" y="161"/>
                    </a:lnTo>
                    <a:lnTo>
                      <a:pt x="107" y="120"/>
                    </a:lnTo>
                    <a:lnTo>
                      <a:pt x="107" y="61"/>
                    </a:lnTo>
                    <a:lnTo>
                      <a:pt x="7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1398" y="1973"/>
                <a:ext cx="186" cy="262"/>
              </a:xfrm>
              <a:custGeom>
                <a:avLst/>
                <a:gdLst>
                  <a:gd name="T0" fmla="*/ 12 w 371"/>
                  <a:gd name="T1" fmla="*/ 0 h 523"/>
                  <a:gd name="T2" fmla="*/ 9 w 371"/>
                  <a:gd name="T3" fmla="*/ 4 h 523"/>
                  <a:gd name="T4" fmla="*/ 6 w 371"/>
                  <a:gd name="T5" fmla="*/ 9 h 523"/>
                  <a:gd name="T6" fmla="*/ 0 w 371"/>
                  <a:gd name="T7" fmla="*/ 12 h 523"/>
                  <a:gd name="T8" fmla="*/ 3 w 371"/>
                  <a:gd name="T9" fmla="*/ 13 h 523"/>
                  <a:gd name="T10" fmla="*/ 4 w 371"/>
                  <a:gd name="T11" fmla="*/ 17 h 523"/>
                  <a:gd name="T12" fmla="*/ 5 w 371"/>
                  <a:gd name="T13" fmla="*/ 12 h 523"/>
                  <a:gd name="T14" fmla="*/ 8 w 371"/>
                  <a:gd name="T15" fmla="*/ 9 h 523"/>
                  <a:gd name="T16" fmla="*/ 11 w 371"/>
                  <a:gd name="T17" fmla="*/ 5 h 523"/>
                  <a:gd name="T18" fmla="*/ 11 w 371"/>
                  <a:gd name="T19" fmla="*/ 3 h 523"/>
                  <a:gd name="T20" fmla="*/ 12 w 371"/>
                  <a:gd name="T21" fmla="*/ 0 h 523"/>
                  <a:gd name="T22" fmla="*/ 12 w 371"/>
                  <a:gd name="T23" fmla="*/ 0 h 5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523"/>
                  <a:gd name="T38" fmla="*/ 371 w 371"/>
                  <a:gd name="T39" fmla="*/ 523 h 5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523">
                    <a:moveTo>
                      <a:pt x="371" y="0"/>
                    </a:moveTo>
                    <a:lnTo>
                      <a:pt x="274" y="111"/>
                    </a:lnTo>
                    <a:lnTo>
                      <a:pt x="177" y="266"/>
                    </a:lnTo>
                    <a:lnTo>
                      <a:pt x="0" y="377"/>
                    </a:lnTo>
                    <a:lnTo>
                      <a:pt x="73" y="403"/>
                    </a:lnTo>
                    <a:lnTo>
                      <a:pt x="118" y="523"/>
                    </a:lnTo>
                    <a:lnTo>
                      <a:pt x="147" y="361"/>
                    </a:lnTo>
                    <a:lnTo>
                      <a:pt x="251" y="266"/>
                    </a:lnTo>
                    <a:lnTo>
                      <a:pt x="333" y="152"/>
                    </a:lnTo>
                    <a:lnTo>
                      <a:pt x="333" y="88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1833" y="2067"/>
                <a:ext cx="63" cy="126"/>
              </a:xfrm>
              <a:custGeom>
                <a:avLst/>
                <a:gdLst>
                  <a:gd name="T0" fmla="*/ 0 w 127"/>
                  <a:gd name="T1" fmla="*/ 0 h 251"/>
                  <a:gd name="T2" fmla="*/ 3 w 127"/>
                  <a:gd name="T3" fmla="*/ 4 h 251"/>
                  <a:gd name="T4" fmla="*/ 3 w 127"/>
                  <a:gd name="T5" fmla="*/ 8 h 251"/>
                  <a:gd name="T6" fmla="*/ 2 w 127"/>
                  <a:gd name="T7" fmla="*/ 6 h 251"/>
                  <a:gd name="T8" fmla="*/ 0 w 127"/>
                  <a:gd name="T9" fmla="*/ 0 h 251"/>
                  <a:gd name="T10" fmla="*/ 0 w 127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251"/>
                  <a:gd name="T20" fmla="*/ 127 w 12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251">
                    <a:moveTo>
                      <a:pt x="0" y="0"/>
                    </a:moveTo>
                    <a:lnTo>
                      <a:pt x="127" y="128"/>
                    </a:lnTo>
                    <a:lnTo>
                      <a:pt x="127" y="251"/>
                    </a:lnTo>
                    <a:lnTo>
                      <a:pt x="72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1452" y="1735"/>
                <a:ext cx="78" cy="59"/>
              </a:xfrm>
              <a:custGeom>
                <a:avLst/>
                <a:gdLst>
                  <a:gd name="T0" fmla="*/ 0 w 156"/>
                  <a:gd name="T1" fmla="*/ 1 h 120"/>
                  <a:gd name="T2" fmla="*/ 2 w 156"/>
                  <a:gd name="T3" fmla="*/ 3 h 120"/>
                  <a:gd name="T4" fmla="*/ 2 w 156"/>
                  <a:gd name="T5" fmla="*/ 2 h 120"/>
                  <a:gd name="T6" fmla="*/ 3 w 156"/>
                  <a:gd name="T7" fmla="*/ 2 h 120"/>
                  <a:gd name="T8" fmla="*/ 4 w 156"/>
                  <a:gd name="T9" fmla="*/ 3 h 120"/>
                  <a:gd name="T10" fmla="*/ 5 w 156"/>
                  <a:gd name="T11" fmla="*/ 3 h 120"/>
                  <a:gd name="T12" fmla="*/ 5 w 156"/>
                  <a:gd name="T13" fmla="*/ 0 h 120"/>
                  <a:gd name="T14" fmla="*/ 4 w 156"/>
                  <a:gd name="T15" fmla="*/ 0 h 120"/>
                  <a:gd name="T16" fmla="*/ 0 w 156"/>
                  <a:gd name="T17" fmla="*/ 1 h 120"/>
                  <a:gd name="T18" fmla="*/ 0 w 156"/>
                  <a:gd name="T19" fmla="*/ 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20"/>
                  <a:gd name="T32" fmla="*/ 156 w 156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20">
                    <a:moveTo>
                      <a:pt x="0" y="42"/>
                    </a:moveTo>
                    <a:lnTo>
                      <a:pt x="61" y="120"/>
                    </a:lnTo>
                    <a:lnTo>
                      <a:pt x="61" y="84"/>
                    </a:lnTo>
                    <a:lnTo>
                      <a:pt x="97" y="69"/>
                    </a:lnTo>
                    <a:lnTo>
                      <a:pt x="106" y="116"/>
                    </a:lnTo>
                    <a:lnTo>
                      <a:pt x="146" y="110"/>
                    </a:lnTo>
                    <a:lnTo>
                      <a:pt x="156" y="0"/>
                    </a:lnTo>
                    <a:lnTo>
                      <a:pt x="10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787" y="1705"/>
                <a:ext cx="73" cy="60"/>
              </a:xfrm>
              <a:custGeom>
                <a:avLst/>
                <a:gdLst>
                  <a:gd name="T0" fmla="*/ 0 w 146"/>
                  <a:gd name="T1" fmla="*/ 1 h 120"/>
                  <a:gd name="T2" fmla="*/ 0 w 146"/>
                  <a:gd name="T3" fmla="*/ 4 h 120"/>
                  <a:gd name="T4" fmla="*/ 2 w 146"/>
                  <a:gd name="T5" fmla="*/ 2 h 120"/>
                  <a:gd name="T6" fmla="*/ 3 w 146"/>
                  <a:gd name="T7" fmla="*/ 3 h 120"/>
                  <a:gd name="T8" fmla="*/ 3 w 146"/>
                  <a:gd name="T9" fmla="*/ 4 h 120"/>
                  <a:gd name="T10" fmla="*/ 4 w 146"/>
                  <a:gd name="T11" fmla="*/ 4 h 120"/>
                  <a:gd name="T12" fmla="*/ 5 w 146"/>
                  <a:gd name="T13" fmla="*/ 2 h 120"/>
                  <a:gd name="T14" fmla="*/ 4 w 146"/>
                  <a:gd name="T15" fmla="*/ 0 h 120"/>
                  <a:gd name="T16" fmla="*/ 1 w 146"/>
                  <a:gd name="T17" fmla="*/ 0 h 120"/>
                  <a:gd name="T18" fmla="*/ 0 w 146"/>
                  <a:gd name="T19" fmla="*/ 1 h 120"/>
                  <a:gd name="T20" fmla="*/ 0 w 146"/>
                  <a:gd name="T21" fmla="*/ 1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120"/>
                  <a:gd name="T35" fmla="*/ 146 w 146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120">
                    <a:moveTo>
                      <a:pt x="0" y="23"/>
                    </a:moveTo>
                    <a:lnTo>
                      <a:pt x="0" y="101"/>
                    </a:lnTo>
                    <a:lnTo>
                      <a:pt x="55" y="59"/>
                    </a:lnTo>
                    <a:lnTo>
                      <a:pt x="85" y="92"/>
                    </a:lnTo>
                    <a:lnTo>
                      <a:pt x="82" y="120"/>
                    </a:lnTo>
                    <a:lnTo>
                      <a:pt x="110" y="120"/>
                    </a:lnTo>
                    <a:lnTo>
                      <a:pt x="146" y="33"/>
                    </a:lnTo>
                    <a:lnTo>
                      <a:pt x="101" y="0"/>
                    </a:lnTo>
                    <a:lnTo>
                      <a:pt x="2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1581" y="1538"/>
                <a:ext cx="34" cy="135"/>
              </a:xfrm>
              <a:custGeom>
                <a:avLst/>
                <a:gdLst>
                  <a:gd name="T0" fmla="*/ 0 w 69"/>
                  <a:gd name="T1" fmla="*/ 9 h 270"/>
                  <a:gd name="T2" fmla="*/ 2 w 69"/>
                  <a:gd name="T3" fmla="*/ 8 h 270"/>
                  <a:gd name="T4" fmla="*/ 2 w 69"/>
                  <a:gd name="T5" fmla="*/ 0 h 270"/>
                  <a:gd name="T6" fmla="*/ 0 w 69"/>
                  <a:gd name="T7" fmla="*/ 8 h 270"/>
                  <a:gd name="T8" fmla="*/ 0 w 69"/>
                  <a:gd name="T9" fmla="*/ 9 h 270"/>
                  <a:gd name="T10" fmla="*/ 0 w 69"/>
                  <a:gd name="T11" fmla="*/ 9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270"/>
                  <a:gd name="T20" fmla="*/ 69 w 6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270">
                    <a:moveTo>
                      <a:pt x="19" y="270"/>
                    </a:moveTo>
                    <a:lnTo>
                      <a:pt x="65" y="234"/>
                    </a:lnTo>
                    <a:lnTo>
                      <a:pt x="69" y="0"/>
                    </a:lnTo>
                    <a:lnTo>
                      <a:pt x="0" y="230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1670" y="1614"/>
                <a:ext cx="50" cy="54"/>
              </a:xfrm>
              <a:custGeom>
                <a:avLst/>
                <a:gdLst>
                  <a:gd name="T0" fmla="*/ 3 w 101"/>
                  <a:gd name="T1" fmla="*/ 3 h 108"/>
                  <a:gd name="T2" fmla="*/ 0 w 101"/>
                  <a:gd name="T3" fmla="*/ 0 h 108"/>
                  <a:gd name="T4" fmla="*/ 1 w 101"/>
                  <a:gd name="T5" fmla="*/ 4 h 108"/>
                  <a:gd name="T6" fmla="*/ 2 w 101"/>
                  <a:gd name="T7" fmla="*/ 4 h 108"/>
                  <a:gd name="T8" fmla="*/ 3 w 101"/>
                  <a:gd name="T9" fmla="*/ 3 h 108"/>
                  <a:gd name="T10" fmla="*/ 3 w 101"/>
                  <a:gd name="T11" fmla="*/ 3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08"/>
                  <a:gd name="T20" fmla="*/ 101 w 101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08">
                    <a:moveTo>
                      <a:pt x="101" y="72"/>
                    </a:moveTo>
                    <a:lnTo>
                      <a:pt x="0" y="0"/>
                    </a:lnTo>
                    <a:lnTo>
                      <a:pt x="46" y="108"/>
                    </a:lnTo>
                    <a:lnTo>
                      <a:pt x="95" y="104"/>
                    </a:lnTo>
                    <a:lnTo>
                      <a:pt x="10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1181" y="1170"/>
                <a:ext cx="901" cy="774"/>
              </a:xfrm>
              <a:custGeom>
                <a:avLst/>
                <a:gdLst>
                  <a:gd name="T0" fmla="*/ 10 w 1802"/>
                  <a:gd name="T1" fmla="*/ 14 h 1547"/>
                  <a:gd name="T2" fmla="*/ 15 w 1802"/>
                  <a:gd name="T3" fmla="*/ 11 h 1547"/>
                  <a:gd name="T4" fmla="*/ 21 w 1802"/>
                  <a:gd name="T5" fmla="*/ 10 h 1547"/>
                  <a:gd name="T6" fmla="*/ 28 w 1802"/>
                  <a:gd name="T7" fmla="*/ 8 h 1547"/>
                  <a:gd name="T8" fmla="*/ 24 w 1802"/>
                  <a:gd name="T9" fmla="*/ 11 h 1547"/>
                  <a:gd name="T10" fmla="*/ 29 w 1802"/>
                  <a:gd name="T11" fmla="*/ 11 h 1547"/>
                  <a:gd name="T12" fmla="*/ 36 w 1802"/>
                  <a:gd name="T13" fmla="*/ 8 h 1547"/>
                  <a:gd name="T14" fmla="*/ 34 w 1802"/>
                  <a:gd name="T15" fmla="*/ 11 h 1547"/>
                  <a:gd name="T16" fmla="*/ 39 w 1802"/>
                  <a:gd name="T17" fmla="*/ 10 h 1547"/>
                  <a:gd name="T18" fmla="*/ 42 w 1802"/>
                  <a:gd name="T19" fmla="*/ 9 h 1547"/>
                  <a:gd name="T20" fmla="*/ 45 w 1802"/>
                  <a:gd name="T21" fmla="*/ 15 h 1547"/>
                  <a:gd name="T22" fmla="*/ 49 w 1802"/>
                  <a:gd name="T23" fmla="*/ 18 h 1547"/>
                  <a:gd name="T24" fmla="*/ 50 w 1802"/>
                  <a:gd name="T25" fmla="*/ 25 h 1547"/>
                  <a:gd name="T26" fmla="*/ 51 w 1802"/>
                  <a:gd name="T27" fmla="*/ 39 h 1547"/>
                  <a:gd name="T28" fmla="*/ 53 w 1802"/>
                  <a:gd name="T29" fmla="*/ 43 h 1547"/>
                  <a:gd name="T30" fmla="*/ 53 w 1802"/>
                  <a:gd name="T31" fmla="*/ 40 h 1547"/>
                  <a:gd name="T32" fmla="*/ 57 w 1802"/>
                  <a:gd name="T33" fmla="*/ 34 h 1547"/>
                  <a:gd name="T34" fmla="*/ 55 w 1802"/>
                  <a:gd name="T35" fmla="*/ 23 h 1547"/>
                  <a:gd name="T36" fmla="*/ 53 w 1802"/>
                  <a:gd name="T37" fmla="*/ 15 h 1547"/>
                  <a:gd name="T38" fmla="*/ 49 w 1802"/>
                  <a:gd name="T39" fmla="*/ 9 h 1547"/>
                  <a:gd name="T40" fmla="*/ 40 w 1802"/>
                  <a:gd name="T41" fmla="*/ 2 h 1547"/>
                  <a:gd name="T42" fmla="*/ 34 w 1802"/>
                  <a:gd name="T43" fmla="*/ 0 h 1547"/>
                  <a:gd name="T44" fmla="*/ 40 w 1802"/>
                  <a:gd name="T45" fmla="*/ 5 h 1547"/>
                  <a:gd name="T46" fmla="*/ 38 w 1802"/>
                  <a:gd name="T47" fmla="*/ 9 h 1547"/>
                  <a:gd name="T48" fmla="*/ 37 w 1802"/>
                  <a:gd name="T49" fmla="*/ 5 h 1547"/>
                  <a:gd name="T50" fmla="*/ 31 w 1802"/>
                  <a:gd name="T51" fmla="*/ 8 h 1547"/>
                  <a:gd name="T52" fmla="*/ 27 w 1802"/>
                  <a:gd name="T53" fmla="*/ 6 h 1547"/>
                  <a:gd name="T54" fmla="*/ 23 w 1802"/>
                  <a:gd name="T55" fmla="*/ 8 h 1547"/>
                  <a:gd name="T56" fmla="*/ 16 w 1802"/>
                  <a:gd name="T57" fmla="*/ 9 h 1547"/>
                  <a:gd name="T58" fmla="*/ 10 w 1802"/>
                  <a:gd name="T59" fmla="*/ 12 h 1547"/>
                  <a:gd name="T60" fmla="*/ 17 w 1802"/>
                  <a:gd name="T61" fmla="*/ 4 h 1547"/>
                  <a:gd name="T62" fmla="*/ 23 w 1802"/>
                  <a:gd name="T63" fmla="*/ 1 h 1547"/>
                  <a:gd name="T64" fmla="*/ 15 w 1802"/>
                  <a:gd name="T65" fmla="*/ 4 h 1547"/>
                  <a:gd name="T66" fmla="*/ 9 w 1802"/>
                  <a:gd name="T67" fmla="*/ 7 h 1547"/>
                  <a:gd name="T68" fmla="*/ 4 w 1802"/>
                  <a:gd name="T69" fmla="*/ 13 h 1547"/>
                  <a:gd name="T70" fmla="*/ 1 w 1802"/>
                  <a:gd name="T71" fmla="*/ 26 h 1547"/>
                  <a:gd name="T72" fmla="*/ 0 w 1802"/>
                  <a:gd name="T73" fmla="*/ 40 h 1547"/>
                  <a:gd name="T74" fmla="*/ 5 w 1802"/>
                  <a:gd name="T75" fmla="*/ 42 h 1547"/>
                  <a:gd name="T76" fmla="*/ 8 w 1802"/>
                  <a:gd name="T77" fmla="*/ 49 h 1547"/>
                  <a:gd name="T78" fmla="*/ 6 w 1802"/>
                  <a:gd name="T79" fmla="*/ 41 h 1547"/>
                  <a:gd name="T80" fmla="*/ 6 w 1802"/>
                  <a:gd name="T81" fmla="*/ 31 h 1547"/>
                  <a:gd name="T82" fmla="*/ 6 w 1802"/>
                  <a:gd name="T83" fmla="*/ 22 h 1547"/>
                  <a:gd name="T84" fmla="*/ 2 w 1802"/>
                  <a:gd name="T85" fmla="*/ 32 h 1547"/>
                  <a:gd name="T86" fmla="*/ 2 w 1802"/>
                  <a:gd name="T87" fmla="*/ 26 h 1547"/>
                  <a:gd name="T88" fmla="*/ 5 w 1802"/>
                  <a:gd name="T89" fmla="*/ 16 h 1547"/>
                  <a:gd name="T90" fmla="*/ 7 w 1802"/>
                  <a:gd name="T91" fmla="*/ 20 h 1547"/>
                  <a:gd name="T92" fmla="*/ 10 w 1802"/>
                  <a:gd name="T93" fmla="*/ 14 h 1547"/>
                  <a:gd name="T94" fmla="*/ 10 w 1802"/>
                  <a:gd name="T95" fmla="*/ 14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02"/>
                  <a:gd name="T145" fmla="*/ 0 h 1547"/>
                  <a:gd name="T146" fmla="*/ 1802 w 1802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02" h="1547">
                    <a:moveTo>
                      <a:pt x="310" y="428"/>
                    </a:moveTo>
                    <a:lnTo>
                      <a:pt x="479" y="325"/>
                    </a:lnTo>
                    <a:lnTo>
                      <a:pt x="669" y="295"/>
                    </a:lnTo>
                    <a:lnTo>
                      <a:pt x="869" y="251"/>
                    </a:lnTo>
                    <a:lnTo>
                      <a:pt x="751" y="338"/>
                    </a:lnTo>
                    <a:lnTo>
                      <a:pt x="897" y="333"/>
                    </a:lnTo>
                    <a:lnTo>
                      <a:pt x="1141" y="251"/>
                    </a:lnTo>
                    <a:lnTo>
                      <a:pt x="1082" y="346"/>
                    </a:lnTo>
                    <a:lnTo>
                      <a:pt x="1222" y="318"/>
                    </a:lnTo>
                    <a:lnTo>
                      <a:pt x="1338" y="259"/>
                    </a:lnTo>
                    <a:lnTo>
                      <a:pt x="1428" y="464"/>
                    </a:lnTo>
                    <a:lnTo>
                      <a:pt x="1553" y="567"/>
                    </a:lnTo>
                    <a:lnTo>
                      <a:pt x="1597" y="797"/>
                    </a:lnTo>
                    <a:lnTo>
                      <a:pt x="1604" y="1222"/>
                    </a:lnTo>
                    <a:lnTo>
                      <a:pt x="1671" y="1371"/>
                    </a:lnTo>
                    <a:lnTo>
                      <a:pt x="1692" y="1253"/>
                    </a:lnTo>
                    <a:lnTo>
                      <a:pt x="1802" y="1084"/>
                    </a:lnTo>
                    <a:lnTo>
                      <a:pt x="1751" y="707"/>
                    </a:lnTo>
                    <a:lnTo>
                      <a:pt x="1684" y="472"/>
                    </a:lnTo>
                    <a:lnTo>
                      <a:pt x="1546" y="259"/>
                    </a:lnTo>
                    <a:lnTo>
                      <a:pt x="1272" y="51"/>
                    </a:lnTo>
                    <a:lnTo>
                      <a:pt x="1067" y="0"/>
                    </a:lnTo>
                    <a:lnTo>
                      <a:pt x="1279" y="148"/>
                    </a:lnTo>
                    <a:lnTo>
                      <a:pt x="1215" y="266"/>
                    </a:lnTo>
                    <a:lnTo>
                      <a:pt x="1163" y="154"/>
                    </a:lnTo>
                    <a:lnTo>
                      <a:pt x="964" y="243"/>
                    </a:lnTo>
                    <a:lnTo>
                      <a:pt x="861" y="162"/>
                    </a:lnTo>
                    <a:lnTo>
                      <a:pt x="705" y="251"/>
                    </a:lnTo>
                    <a:lnTo>
                      <a:pt x="485" y="266"/>
                    </a:lnTo>
                    <a:lnTo>
                      <a:pt x="310" y="354"/>
                    </a:lnTo>
                    <a:lnTo>
                      <a:pt x="515" y="126"/>
                    </a:lnTo>
                    <a:lnTo>
                      <a:pt x="705" y="15"/>
                    </a:lnTo>
                    <a:lnTo>
                      <a:pt x="479" y="103"/>
                    </a:lnTo>
                    <a:lnTo>
                      <a:pt x="287" y="221"/>
                    </a:lnTo>
                    <a:lnTo>
                      <a:pt x="126" y="413"/>
                    </a:lnTo>
                    <a:lnTo>
                      <a:pt x="15" y="802"/>
                    </a:lnTo>
                    <a:lnTo>
                      <a:pt x="0" y="1253"/>
                    </a:lnTo>
                    <a:lnTo>
                      <a:pt x="133" y="1325"/>
                    </a:lnTo>
                    <a:lnTo>
                      <a:pt x="243" y="1547"/>
                    </a:lnTo>
                    <a:lnTo>
                      <a:pt x="184" y="1289"/>
                    </a:lnTo>
                    <a:lnTo>
                      <a:pt x="169" y="977"/>
                    </a:lnTo>
                    <a:lnTo>
                      <a:pt x="169" y="677"/>
                    </a:lnTo>
                    <a:lnTo>
                      <a:pt x="44" y="1009"/>
                    </a:lnTo>
                    <a:lnTo>
                      <a:pt x="44" y="802"/>
                    </a:lnTo>
                    <a:lnTo>
                      <a:pt x="141" y="494"/>
                    </a:lnTo>
                    <a:lnTo>
                      <a:pt x="200" y="612"/>
                    </a:lnTo>
                    <a:lnTo>
                      <a:pt x="31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181" y="1803"/>
                <a:ext cx="548" cy="789"/>
              </a:xfrm>
              <a:custGeom>
                <a:avLst/>
                <a:gdLst>
                  <a:gd name="T0" fmla="*/ 0 w 1097"/>
                  <a:gd name="T1" fmla="*/ 0 h 1578"/>
                  <a:gd name="T2" fmla="*/ 0 w 1097"/>
                  <a:gd name="T3" fmla="*/ 4 h 1578"/>
                  <a:gd name="T4" fmla="*/ 3 w 1097"/>
                  <a:gd name="T5" fmla="*/ 11 h 1578"/>
                  <a:gd name="T6" fmla="*/ 4 w 1097"/>
                  <a:gd name="T7" fmla="*/ 17 h 1578"/>
                  <a:gd name="T8" fmla="*/ 7 w 1097"/>
                  <a:gd name="T9" fmla="*/ 18 h 1578"/>
                  <a:gd name="T10" fmla="*/ 13 w 1097"/>
                  <a:gd name="T11" fmla="*/ 36 h 1578"/>
                  <a:gd name="T12" fmla="*/ 22 w 1097"/>
                  <a:gd name="T13" fmla="*/ 47 h 1578"/>
                  <a:gd name="T14" fmla="*/ 28 w 1097"/>
                  <a:gd name="T15" fmla="*/ 50 h 1578"/>
                  <a:gd name="T16" fmla="*/ 25 w 1097"/>
                  <a:gd name="T17" fmla="*/ 45 h 1578"/>
                  <a:gd name="T18" fmla="*/ 34 w 1097"/>
                  <a:gd name="T19" fmla="*/ 41 h 1578"/>
                  <a:gd name="T20" fmla="*/ 24 w 1097"/>
                  <a:gd name="T21" fmla="*/ 41 h 1578"/>
                  <a:gd name="T22" fmla="*/ 19 w 1097"/>
                  <a:gd name="T23" fmla="*/ 35 h 1578"/>
                  <a:gd name="T24" fmla="*/ 18 w 1097"/>
                  <a:gd name="T25" fmla="*/ 38 h 1578"/>
                  <a:gd name="T26" fmla="*/ 13 w 1097"/>
                  <a:gd name="T27" fmla="*/ 29 h 1578"/>
                  <a:gd name="T28" fmla="*/ 8 w 1097"/>
                  <a:gd name="T29" fmla="*/ 13 h 1578"/>
                  <a:gd name="T30" fmla="*/ 7 w 1097"/>
                  <a:gd name="T31" fmla="*/ 16 h 1578"/>
                  <a:gd name="T32" fmla="*/ 5 w 1097"/>
                  <a:gd name="T33" fmla="*/ 15 h 1578"/>
                  <a:gd name="T34" fmla="*/ 4 w 1097"/>
                  <a:gd name="T35" fmla="*/ 11 h 1578"/>
                  <a:gd name="T36" fmla="*/ 0 w 1097"/>
                  <a:gd name="T37" fmla="*/ 4 h 1578"/>
                  <a:gd name="T38" fmla="*/ 4 w 1097"/>
                  <a:gd name="T39" fmla="*/ 4 h 1578"/>
                  <a:gd name="T40" fmla="*/ 4 w 1097"/>
                  <a:gd name="T41" fmla="*/ 2 h 1578"/>
                  <a:gd name="T42" fmla="*/ 2 w 1097"/>
                  <a:gd name="T43" fmla="*/ 3 h 1578"/>
                  <a:gd name="T44" fmla="*/ 0 w 1097"/>
                  <a:gd name="T45" fmla="*/ 0 h 1578"/>
                  <a:gd name="T46" fmla="*/ 0 w 1097"/>
                  <a:gd name="T47" fmla="*/ 0 h 15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7"/>
                  <a:gd name="T73" fmla="*/ 0 h 1578"/>
                  <a:gd name="T74" fmla="*/ 1097 w 1097"/>
                  <a:gd name="T75" fmla="*/ 1578 h 15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7" h="1578">
                    <a:moveTo>
                      <a:pt x="0" y="0"/>
                    </a:moveTo>
                    <a:lnTo>
                      <a:pt x="0" y="105"/>
                    </a:lnTo>
                    <a:lnTo>
                      <a:pt x="118" y="348"/>
                    </a:lnTo>
                    <a:lnTo>
                      <a:pt x="141" y="538"/>
                    </a:lnTo>
                    <a:lnTo>
                      <a:pt x="251" y="576"/>
                    </a:lnTo>
                    <a:lnTo>
                      <a:pt x="433" y="1127"/>
                    </a:lnTo>
                    <a:lnTo>
                      <a:pt x="728" y="1473"/>
                    </a:lnTo>
                    <a:lnTo>
                      <a:pt x="913" y="1578"/>
                    </a:lnTo>
                    <a:lnTo>
                      <a:pt x="802" y="1429"/>
                    </a:lnTo>
                    <a:lnTo>
                      <a:pt x="1097" y="1283"/>
                    </a:lnTo>
                    <a:lnTo>
                      <a:pt x="779" y="1291"/>
                    </a:lnTo>
                    <a:lnTo>
                      <a:pt x="610" y="1091"/>
                    </a:lnTo>
                    <a:lnTo>
                      <a:pt x="595" y="1201"/>
                    </a:lnTo>
                    <a:lnTo>
                      <a:pt x="420" y="930"/>
                    </a:lnTo>
                    <a:lnTo>
                      <a:pt x="257" y="407"/>
                    </a:lnTo>
                    <a:lnTo>
                      <a:pt x="251" y="494"/>
                    </a:lnTo>
                    <a:lnTo>
                      <a:pt x="184" y="479"/>
                    </a:lnTo>
                    <a:lnTo>
                      <a:pt x="154" y="340"/>
                    </a:lnTo>
                    <a:lnTo>
                      <a:pt x="30" y="105"/>
                    </a:lnTo>
                    <a:lnTo>
                      <a:pt x="154" y="97"/>
                    </a:lnTo>
                    <a:lnTo>
                      <a:pt x="154" y="46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1703" y="1722"/>
                <a:ext cx="400" cy="862"/>
              </a:xfrm>
              <a:custGeom>
                <a:avLst/>
                <a:gdLst>
                  <a:gd name="T0" fmla="*/ 0 w 800"/>
                  <a:gd name="T1" fmla="*/ 53 h 1725"/>
                  <a:gd name="T2" fmla="*/ 11 w 800"/>
                  <a:gd name="T3" fmla="*/ 48 h 1725"/>
                  <a:gd name="T4" fmla="*/ 15 w 800"/>
                  <a:gd name="T5" fmla="*/ 38 h 1725"/>
                  <a:gd name="T6" fmla="*/ 19 w 800"/>
                  <a:gd name="T7" fmla="*/ 31 h 1725"/>
                  <a:gd name="T8" fmla="*/ 20 w 800"/>
                  <a:gd name="T9" fmla="*/ 19 h 1725"/>
                  <a:gd name="T10" fmla="*/ 23 w 800"/>
                  <a:gd name="T11" fmla="*/ 16 h 1725"/>
                  <a:gd name="T12" fmla="*/ 23 w 800"/>
                  <a:gd name="T13" fmla="*/ 11 h 1725"/>
                  <a:gd name="T14" fmla="*/ 25 w 800"/>
                  <a:gd name="T15" fmla="*/ 2 h 1725"/>
                  <a:gd name="T16" fmla="*/ 23 w 800"/>
                  <a:gd name="T17" fmla="*/ 0 h 1725"/>
                  <a:gd name="T18" fmla="*/ 22 w 800"/>
                  <a:gd name="T19" fmla="*/ 0 h 1725"/>
                  <a:gd name="T20" fmla="*/ 24 w 800"/>
                  <a:gd name="T21" fmla="*/ 2 h 1725"/>
                  <a:gd name="T22" fmla="*/ 22 w 800"/>
                  <a:gd name="T23" fmla="*/ 8 h 1725"/>
                  <a:gd name="T24" fmla="*/ 22 w 800"/>
                  <a:gd name="T25" fmla="*/ 13 h 1725"/>
                  <a:gd name="T26" fmla="*/ 20 w 800"/>
                  <a:gd name="T27" fmla="*/ 15 h 1725"/>
                  <a:gd name="T28" fmla="*/ 19 w 800"/>
                  <a:gd name="T29" fmla="*/ 13 h 1725"/>
                  <a:gd name="T30" fmla="*/ 17 w 800"/>
                  <a:gd name="T31" fmla="*/ 30 h 1725"/>
                  <a:gd name="T32" fmla="*/ 11 w 800"/>
                  <a:gd name="T33" fmla="*/ 41 h 1725"/>
                  <a:gd name="T34" fmla="*/ 7 w 800"/>
                  <a:gd name="T35" fmla="*/ 44 h 1725"/>
                  <a:gd name="T36" fmla="*/ 10 w 800"/>
                  <a:gd name="T37" fmla="*/ 44 h 1725"/>
                  <a:gd name="T38" fmla="*/ 8 w 800"/>
                  <a:gd name="T39" fmla="*/ 48 h 1725"/>
                  <a:gd name="T40" fmla="*/ 0 w 800"/>
                  <a:gd name="T41" fmla="*/ 53 h 1725"/>
                  <a:gd name="T42" fmla="*/ 0 w 800"/>
                  <a:gd name="T43" fmla="*/ 53 h 17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0"/>
                  <a:gd name="T67" fmla="*/ 0 h 1725"/>
                  <a:gd name="T68" fmla="*/ 800 w 800"/>
                  <a:gd name="T69" fmla="*/ 1725 h 17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0" h="1725">
                    <a:moveTo>
                      <a:pt x="0" y="1725"/>
                    </a:moveTo>
                    <a:lnTo>
                      <a:pt x="323" y="1548"/>
                    </a:lnTo>
                    <a:lnTo>
                      <a:pt x="477" y="1238"/>
                    </a:lnTo>
                    <a:lnTo>
                      <a:pt x="587" y="1017"/>
                    </a:lnTo>
                    <a:lnTo>
                      <a:pt x="631" y="628"/>
                    </a:lnTo>
                    <a:lnTo>
                      <a:pt x="720" y="523"/>
                    </a:lnTo>
                    <a:lnTo>
                      <a:pt x="720" y="362"/>
                    </a:lnTo>
                    <a:lnTo>
                      <a:pt x="800" y="82"/>
                    </a:lnTo>
                    <a:lnTo>
                      <a:pt x="728" y="0"/>
                    </a:lnTo>
                    <a:lnTo>
                      <a:pt x="682" y="31"/>
                    </a:lnTo>
                    <a:lnTo>
                      <a:pt x="764" y="90"/>
                    </a:lnTo>
                    <a:lnTo>
                      <a:pt x="697" y="259"/>
                    </a:lnTo>
                    <a:lnTo>
                      <a:pt x="697" y="443"/>
                    </a:lnTo>
                    <a:lnTo>
                      <a:pt x="638" y="502"/>
                    </a:lnTo>
                    <a:lnTo>
                      <a:pt x="595" y="421"/>
                    </a:lnTo>
                    <a:lnTo>
                      <a:pt x="515" y="974"/>
                    </a:lnTo>
                    <a:lnTo>
                      <a:pt x="351" y="1320"/>
                    </a:lnTo>
                    <a:lnTo>
                      <a:pt x="205" y="1438"/>
                    </a:lnTo>
                    <a:lnTo>
                      <a:pt x="308" y="1438"/>
                    </a:lnTo>
                    <a:lnTo>
                      <a:pt x="241" y="1540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431" y="1840"/>
                <a:ext cx="92" cy="26"/>
              </a:xfrm>
              <a:custGeom>
                <a:avLst/>
                <a:gdLst>
                  <a:gd name="T0" fmla="*/ 0 w 184"/>
                  <a:gd name="T1" fmla="*/ 1 h 52"/>
                  <a:gd name="T2" fmla="*/ 4 w 184"/>
                  <a:gd name="T3" fmla="*/ 2 h 52"/>
                  <a:gd name="T4" fmla="*/ 6 w 184"/>
                  <a:gd name="T5" fmla="*/ 0 h 52"/>
                  <a:gd name="T6" fmla="*/ 3 w 184"/>
                  <a:gd name="T7" fmla="*/ 0 h 52"/>
                  <a:gd name="T8" fmla="*/ 0 w 184"/>
                  <a:gd name="T9" fmla="*/ 1 h 52"/>
                  <a:gd name="T10" fmla="*/ 0 w 184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2"/>
                  <a:gd name="T20" fmla="*/ 184 w 184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2">
                    <a:moveTo>
                      <a:pt x="0" y="8"/>
                    </a:moveTo>
                    <a:lnTo>
                      <a:pt x="118" y="52"/>
                    </a:lnTo>
                    <a:lnTo>
                      <a:pt x="184" y="0"/>
                    </a:lnTo>
                    <a:lnTo>
                      <a:pt x="7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480" y="2234"/>
                <a:ext cx="851" cy="1084"/>
              </a:xfrm>
              <a:custGeom>
                <a:avLst/>
                <a:gdLst>
                  <a:gd name="T0" fmla="*/ 54 w 1701"/>
                  <a:gd name="T1" fmla="*/ 0 h 2169"/>
                  <a:gd name="T2" fmla="*/ 38 w 1701"/>
                  <a:gd name="T3" fmla="*/ 9 h 2169"/>
                  <a:gd name="T4" fmla="*/ 13 w 1701"/>
                  <a:gd name="T5" fmla="*/ 19 h 2169"/>
                  <a:gd name="T6" fmla="*/ 0 w 1701"/>
                  <a:gd name="T7" fmla="*/ 67 h 2169"/>
                  <a:gd name="T8" fmla="*/ 9 w 1701"/>
                  <a:gd name="T9" fmla="*/ 59 h 2169"/>
                  <a:gd name="T10" fmla="*/ 13 w 1701"/>
                  <a:gd name="T11" fmla="*/ 25 h 2169"/>
                  <a:gd name="T12" fmla="*/ 20 w 1701"/>
                  <a:gd name="T13" fmla="*/ 54 h 2169"/>
                  <a:gd name="T14" fmla="*/ 14 w 1701"/>
                  <a:gd name="T15" fmla="*/ 50 h 2169"/>
                  <a:gd name="T16" fmla="*/ 20 w 1701"/>
                  <a:gd name="T17" fmla="*/ 67 h 2169"/>
                  <a:gd name="T18" fmla="*/ 27 w 1701"/>
                  <a:gd name="T19" fmla="*/ 67 h 2169"/>
                  <a:gd name="T20" fmla="*/ 17 w 1701"/>
                  <a:gd name="T21" fmla="*/ 21 h 2169"/>
                  <a:gd name="T22" fmla="*/ 39 w 1701"/>
                  <a:gd name="T23" fmla="*/ 12 h 2169"/>
                  <a:gd name="T24" fmla="*/ 47 w 1701"/>
                  <a:gd name="T25" fmla="*/ 8 h 2169"/>
                  <a:gd name="T26" fmla="*/ 41 w 1701"/>
                  <a:gd name="T27" fmla="*/ 29 h 2169"/>
                  <a:gd name="T28" fmla="*/ 54 w 1701"/>
                  <a:gd name="T29" fmla="*/ 0 h 2169"/>
                  <a:gd name="T30" fmla="*/ 54 w 1701"/>
                  <a:gd name="T31" fmla="*/ 0 h 21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01"/>
                  <a:gd name="T49" fmla="*/ 0 h 2169"/>
                  <a:gd name="T50" fmla="*/ 1701 w 1701"/>
                  <a:gd name="T51" fmla="*/ 2169 h 21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01" h="2169">
                    <a:moveTo>
                      <a:pt x="1701" y="0"/>
                    </a:moveTo>
                    <a:lnTo>
                      <a:pt x="1200" y="293"/>
                    </a:lnTo>
                    <a:lnTo>
                      <a:pt x="397" y="627"/>
                    </a:lnTo>
                    <a:lnTo>
                      <a:pt x="0" y="2169"/>
                    </a:lnTo>
                    <a:lnTo>
                      <a:pt x="262" y="1918"/>
                    </a:lnTo>
                    <a:lnTo>
                      <a:pt x="395" y="821"/>
                    </a:lnTo>
                    <a:lnTo>
                      <a:pt x="620" y="1745"/>
                    </a:lnTo>
                    <a:lnTo>
                      <a:pt x="422" y="1614"/>
                    </a:lnTo>
                    <a:lnTo>
                      <a:pt x="633" y="2169"/>
                    </a:lnTo>
                    <a:lnTo>
                      <a:pt x="857" y="2169"/>
                    </a:lnTo>
                    <a:lnTo>
                      <a:pt x="513" y="688"/>
                    </a:lnTo>
                    <a:lnTo>
                      <a:pt x="1239" y="397"/>
                    </a:lnTo>
                    <a:lnTo>
                      <a:pt x="1490" y="278"/>
                    </a:lnTo>
                    <a:lnTo>
                      <a:pt x="1306" y="939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357" y="2220"/>
                <a:ext cx="205" cy="1098"/>
              </a:xfrm>
              <a:custGeom>
                <a:avLst/>
                <a:gdLst>
                  <a:gd name="T0" fmla="*/ 0 w 408"/>
                  <a:gd name="T1" fmla="*/ 0 h 2195"/>
                  <a:gd name="T2" fmla="*/ 8 w 408"/>
                  <a:gd name="T3" fmla="*/ 69 h 2195"/>
                  <a:gd name="T4" fmla="*/ 13 w 408"/>
                  <a:gd name="T5" fmla="*/ 69 h 2195"/>
                  <a:gd name="T6" fmla="*/ 3 w 408"/>
                  <a:gd name="T7" fmla="*/ 9 h 2195"/>
                  <a:gd name="T8" fmla="*/ 0 w 408"/>
                  <a:gd name="T9" fmla="*/ 0 h 2195"/>
                  <a:gd name="T10" fmla="*/ 0 w 408"/>
                  <a:gd name="T11" fmla="*/ 0 h 21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2195"/>
                  <a:gd name="T20" fmla="*/ 408 w 408"/>
                  <a:gd name="T21" fmla="*/ 2195 h 21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2195">
                    <a:moveTo>
                      <a:pt x="0" y="0"/>
                    </a:moveTo>
                    <a:lnTo>
                      <a:pt x="251" y="2195"/>
                    </a:lnTo>
                    <a:lnTo>
                      <a:pt x="408" y="2195"/>
                    </a:lnTo>
                    <a:lnTo>
                      <a:pt x="9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053" y="2809"/>
                <a:ext cx="205" cy="46"/>
              </a:xfrm>
              <a:custGeom>
                <a:avLst/>
                <a:gdLst>
                  <a:gd name="T0" fmla="*/ 12 w 411"/>
                  <a:gd name="T1" fmla="*/ 0 h 93"/>
                  <a:gd name="T2" fmla="*/ 0 w 411"/>
                  <a:gd name="T3" fmla="*/ 0 h 93"/>
                  <a:gd name="T4" fmla="*/ 3 w 411"/>
                  <a:gd name="T5" fmla="*/ 2 h 93"/>
                  <a:gd name="T6" fmla="*/ 12 w 411"/>
                  <a:gd name="T7" fmla="*/ 0 h 93"/>
                  <a:gd name="T8" fmla="*/ 12 w 411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93"/>
                  <a:gd name="T17" fmla="*/ 411 w 41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93">
                    <a:moveTo>
                      <a:pt x="411" y="0"/>
                    </a:moveTo>
                    <a:lnTo>
                      <a:pt x="0" y="0"/>
                    </a:lnTo>
                    <a:lnTo>
                      <a:pt x="107" y="9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760" y="2201"/>
                <a:ext cx="238" cy="1117"/>
              </a:xfrm>
              <a:custGeom>
                <a:avLst/>
                <a:gdLst>
                  <a:gd name="T0" fmla="*/ 13 w 475"/>
                  <a:gd name="T1" fmla="*/ 5 h 2233"/>
                  <a:gd name="T2" fmla="*/ 5 w 475"/>
                  <a:gd name="T3" fmla="*/ 41 h 2233"/>
                  <a:gd name="T4" fmla="*/ 0 w 475"/>
                  <a:gd name="T5" fmla="*/ 70 h 2233"/>
                  <a:gd name="T6" fmla="*/ 5 w 475"/>
                  <a:gd name="T7" fmla="*/ 70 h 2233"/>
                  <a:gd name="T8" fmla="*/ 10 w 475"/>
                  <a:gd name="T9" fmla="*/ 27 h 2233"/>
                  <a:gd name="T10" fmla="*/ 15 w 475"/>
                  <a:gd name="T11" fmla="*/ 0 h 2233"/>
                  <a:gd name="T12" fmla="*/ 13 w 475"/>
                  <a:gd name="T13" fmla="*/ 5 h 2233"/>
                  <a:gd name="T14" fmla="*/ 13 w 475"/>
                  <a:gd name="T15" fmla="*/ 5 h 2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5"/>
                  <a:gd name="T25" fmla="*/ 0 h 2233"/>
                  <a:gd name="T26" fmla="*/ 475 w 475"/>
                  <a:gd name="T27" fmla="*/ 2233 h 2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5" h="2233">
                    <a:moveTo>
                      <a:pt x="408" y="131"/>
                    </a:moveTo>
                    <a:lnTo>
                      <a:pt x="157" y="1294"/>
                    </a:lnTo>
                    <a:lnTo>
                      <a:pt x="0" y="2233"/>
                    </a:lnTo>
                    <a:lnTo>
                      <a:pt x="144" y="2233"/>
                    </a:lnTo>
                    <a:lnTo>
                      <a:pt x="315" y="859"/>
                    </a:lnTo>
                    <a:lnTo>
                      <a:pt x="475" y="0"/>
                    </a:lnTo>
                    <a:lnTo>
                      <a:pt x="408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2013" y="2195"/>
                <a:ext cx="810" cy="1123"/>
              </a:xfrm>
              <a:custGeom>
                <a:avLst/>
                <a:gdLst>
                  <a:gd name="T0" fmla="*/ 0 w 1620"/>
                  <a:gd name="T1" fmla="*/ 0 h 2247"/>
                  <a:gd name="T2" fmla="*/ 12 w 1620"/>
                  <a:gd name="T3" fmla="*/ 8 h 2247"/>
                  <a:gd name="T4" fmla="*/ 39 w 1620"/>
                  <a:gd name="T5" fmla="*/ 19 h 2247"/>
                  <a:gd name="T6" fmla="*/ 46 w 1620"/>
                  <a:gd name="T7" fmla="*/ 44 h 2247"/>
                  <a:gd name="T8" fmla="*/ 51 w 1620"/>
                  <a:gd name="T9" fmla="*/ 70 h 2247"/>
                  <a:gd name="T10" fmla="*/ 47 w 1620"/>
                  <a:gd name="T11" fmla="*/ 70 h 2247"/>
                  <a:gd name="T12" fmla="*/ 44 w 1620"/>
                  <a:gd name="T13" fmla="*/ 49 h 2247"/>
                  <a:gd name="T14" fmla="*/ 37 w 1620"/>
                  <a:gd name="T15" fmla="*/ 27 h 2247"/>
                  <a:gd name="T16" fmla="*/ 30 w 1620"/>
                  <a:gd name="T17" fmla="*/ 54 h 2247"/>
                  <a:gd name="T18" fmla="*/ 33 w 1620"/>
                  <a:gd name="T19" fmla="*/ 19 h 2247"/>
                  <a:gd name="T20" fmla="*/ 11 w 1620"/>
                  <a:gd name="T21" fmla="*/ 11 h 2247"/>
                  <a:gd name="T22" fmla="*/ 7 w 1620"/>
                  <a:gd name="T23" fmla="*/ 8 h 2247"/>
                  <a:gd name="T24" fmla="*/ 10 w 1620"/>
                  <a:gd name="T25" fmla="*/ 23 h 2247"/>
                  <a:gd name="T26" fmla="*/ 0 w 1620"/>
                  <a:gd name="T27" fmla="*/ 0 h 2247"/>
                  <a:gd name="T28" fmla="*/ 0 w 1620"/>
                  <a:gd name="T29" fmla="*/ 0 h 2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20"/>
                  <a:gd name="T46" fmla="*/ 0 h 2247"/>
                  <a:gd name="T47" fmla="*/ 1620 w 1620"/>
                  <a:gd name="T48" fmla="*/ 2247 h 2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20" h="2247">
                    <a:moveTo>
                      <a:pt x="0" y="0"/>
                    </a:moveTo>
                    <a:lnTo>
                      <a:pt x="358" y="264"/>
                    </a:lnTo>
                    <a:lnTo>
                      <a:pt x="1230" y="618"/>
                    </a:lnTo>
                    <a:lnTo>
                      <a:pt x="1460" y="1422"/>
                    </a:lnTo>
                    <a:lnTo>
                      <a:pt x="1620" y="2247"/>
                    </a:lnTo>
                    <a:lnTo>
                      <a:pt x="1500" y="2247"/>
                    </a:lnTo>
                    <a:lnTo>
                      <a:pt x="1398" y="1597"/>
                    </a:lnTo>
                    <a:lnTo>
                      <a:pt x="1162" y="873"/>
                    </a:lnTo>
                    <a:lnTo>
                      <a:pt x="938" y="1745"/>
                    </a:lnTo>
                    <a:lnTo>
                      <a:pt x="1044" y="635"/>
                    </a:lnTo>
                    <a:lnTo>
                      <a:pt x="344" y="356"/>
                    </a:lnTo>
                    <a:lnTo>
                      <a:pt x="213" y="278"/>
                    </a:lnTo>
                    <a:lnTo>
                      <a:pt x="304" y="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044" y="2743"/>
                <a:ext cx="198" cy="59"/>
              </a:xfrm>
              <a:custGeom>
                <a:avLst/>
                <a:gdLst>
                  <a:gd name="T0" fmla="*/ 0 w 397"/>
                  <a:gd name="T1" fmla="*/ 2 h 118"/>
                  <a:gd name="T2" fmla="*/ 12 w 397"/>
                  <a:gd name="T3" fmla="*/ 4 h 118"/>
                  <a:gd name="T4" fmla="*/ 12 w 397"/>
                  <a:gd name="T5" fmla="*/ 0 h 118"/>
                  <a:gd name="T6" fmla="*/ 0 w 397"/>
                  <a:gd name="T7" fmla="*/ 2 h 118"/>
                  <a:gd name="T8" fmla="*/ 0 w 397"/>
                  <a:gd name="T9" fmla="*/ 2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18"/>
                  <a:gd name="T17" fmla="*/ 397 w 39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18">
                    <a:moveTo>
                      <a:pt x="0" y="53"/>
                    </a:moveTo>
                    <a:lnTo>
                      <a:pt x="384" y="118"/>
                    </a:lnTo>
                    <a:lnTo>
                      <a:pt x="397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2103" y="2915"/>
                <a:ext cx="126" cy="403"/>
              </a:xfrm>
              <a:custGeom>
                <a:avLst/>
                <a:gdLst>
                  <a:gd name="T0" fmla="*/ 8 w 251"/>
                  <a:gd name="T1" fmla="*/ 0 h 806"/>
                  <a:gd name="T2" fmla="*/ 0 w 251"/>
                  <a:gd name="T3" fmla="*/ 26 h 806"/>
                  <a:gd name="T4" fmla="*/ 5 w 251"/>
                  <a:gd name="T5" fmla="*/ 26 h 806"/>
                  <a:gd name="T6" fmla="*/ 8 w 251"/>
                  <a:gd name="T7" fmla="*/ 0 h 806"/>
                  <a:gd name="T8" fmla="*/ 8 w 251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806"/>
                  <a:gd name="T17" fmla="*/ 251 w 251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806">
                    <a:moveTo>
                      <a:pt x="251" y="0"/>
                    </a:moveTo>
                    <a:lnTo>
                      <a:pt x="0" y="806"/>
                    </a:lnTo>
                    <a:lnTo>
                      <a:pt x="131" y="80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146" y="3047"/>
                <a:ext cx="99" cy="271"/>
              </a:xfrm>
              <a:custGeom>
                <a:avLst/>
                <a:gdLst>
                  <a:gd name="T0" fmla="*/ 0 w 197"/>
                  <a:gd name="T1" fmla="*/ 0 h 542"/>
                  <a:gd name="T2" fmla="*/ 7 w 197"/>
                  <a:gd name="T3" fmla="*/ 17 h 542"/>
                  <a:gd name="T4" fmla="*/ 3 w 197"/>
                  <a:gd name="T5" fmla="*/ 17 h 542"/>
                  <a:gd name="T6" fmla="*/ 0 w 197"/>
                  <a:gd name="T7" fmla="*/ 0 h 542"/>
                  <a:gd name="T8" fmla="*/ 0 w 197"/>
                  <a:gd name="T9" fmla="*/ 0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542"/>
                  <a:gd name="T17" fmla="*/ 197 w 197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542">
                    <a:moveTo>
                      <a:pt x="0" y="0"/>
                    </a:moveTo>
                    <a:lnTo>
                      <a:pt x="197" y="542"/>
                    </a:lnTo>
                    <a:lnTo>
                      <a:pt x="79" y="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413" y="3113"/>
                <a:ext cx="112" cy="205"/>
              </a:xfrm>
              <a:custGeom>
                <a:avLst/>
                <a:gdLst>
                  <a:gd name="T0" fmla="*/ 3 w 224"/>
                  <a:gd name="T1" fmla="*/ 0 h 411"/>
                  <a:gd name="T2" fmla="*/ 0 w 224"/>
                  <a:gd name="T3" fmla="*/ 12 h 411"/>
                  <a:gd name="T4" fmla="*/ 7 w 224"/>
                  <a:gd name="T5" fmla="*/ 12 h 411"/>
                  <a:gd name="T6" fmla="*/ 3 w 224"/>
                  <a:gd name="T7" fmla="*/ 0 h 411"/>
                  <a:gd name="T8" fmla="*/ 3 w 224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411"/>
                  <a:gd name="T17" fmla="*/ 224 w 224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411">
                    <a:moveTo>
                      <a:pt x="79" y="0"/>
                    </a:moveTo>
                    <a:lnTo>
                      <a:pt x="0" y="411"/>
                    </a:lnTo>
                    <a:lnTo>
                      <a:pt x="224" y="4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1510" y="2581"/>
                <a:ext cx="300" cy="618"/>
              </a:xfrm>
              <a:custGeom>
                <a:avLst/>
                <a:gdLst>
                  <a:gd name="T0" fmla="*/ 0 w 599"/>
                  <a:gd name="T1" fmla="*/ 11 h 1235"/>
                  <a:gd name="T2" fmla="*/ 2 w 599"/>
                  <a:gd name="T3" fmla="*/ 7 h 1235"/>
                  <a:gd name="T4" fmla="*/ 9 w 599"/>
                  <a:gd name="T5" fmla="*/ 1 h 1235"/>
                  <a:gd name="T6" fmla="*/ 13 w 599"/>
                  <a:gd name="T7" fmla="*/ 0 h 1235"/>
                  <a:gd name="T8" fmla="*/ 19 w 599"/>
                  <a:gd name="T9" fmla="*/ 9 h 1235"/>
                  <a:gd name="T10" fmla="*/ 12 w 599"/>
                  <a:gd name="T11" fmla="*/ 3 h 1235"/>
                  <a:gd name="T12" fmla="*/ 8 w 599"/>
                  <a:gd name="T13" fmla="*/ 3 h 1235"/>
                  <a:gd name="T14" fmla="*/ 9 w 599"/>
                  <a:gd name="T15" fmla="*/ 8 h 1235"/>
                  <a:gd name="T16" fmla="*/ 7 w 599"/>
                  <a:gd name="T17" fmla="*/ 12 h 1235"/>
                  <a:gd name="T18" fmla="*/ 8 w 599"/>
                  <a:gd name="T19" fmla="*/ 14 h 1235"/>
                  <a:gd name="T20" fmla="*/ 5 w 599"/>
                  <a:gd name="T21" fmla="*/ 19 h 1235"/>
                  <a:gd name="T22" fmla="*/ 2 w 599"/>
                  <a:gd name="T23" fmla="*/ 39 h 1235"/>
                  <a:gd name="T24" fmla="*/ 0 w 599"/>
                  <a:gd name="T25" fmla="*/ 33 h 1235"/>
                  <a:gd name="T26" fmla="*/ 3 w 599"/>
                  <a:gd name="T27" fmla="*/ 18 h 1235"/>
                  <a:gd name="T28" fmla="*/ 6 w 599"/>
                  <a:gd name="T29" fmla="*/ 12 h 1235"/>
                  <a:gd name="T30" fmla="*/ 6 w 599"/>
                  <a:gd name="T31" fmla="*/ 8 h 1235"/>
                  <a:gd name="T32" fmla="*/ 0 w 599"/>
                  <a:gd name="T33" fmla="*/ 11 h 1235"/>
                  <a:gd name="T34" fmla="*/ 0 w 599"/>
                  <a:gd name="T35" fmla="*/ 11 h 12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9"/>
                  <a:gd name="T55" fmla="*/ 0 h 1235"/>
                  <a:gd name="T56" fmla="*/ 599 w 599"/>
                  <a:gd name="T57" fmla="*/ 1235 h 12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9" h="1235">
                    <a:moveTo>
                      <a:pt x="0" y="323"/>
                    </a:moveTo>
                    <a:lnTo>
                      <a:pt x="61" y="209"/>
                    </a:lnTo>
                    <a:lnTo>
                      <a:pt x="258" y="17"/>
                    </a:lnTo>
                    <a:lnTo>
                      <a:pt x="407" y="0"/>
                    </a:lnTo>
                    <a:lnTo>
                      <a:pt x="599" y="264"/>
                    </a:lnTo>
                    <a:lnTo>
                      <a:pt x="367" y="78"/>
                    </a:lnTo>
                    <a:lnTo>
                      <a:pt x="253" y="95"/>
                    </a:lnTo>
                    <a:lnTo>
                      <a:pt x="264" y="228"/>
                    </a:lnTo>
                    <a:lnTo>
                      <a:pt x="222" y="378"/>
                    </a:lnTo>
                    <a:lnTo>
                      <a:pt x="234" y="437"/>
                    </a:lnTo>
                    <a:lnTo>
                      <a:pt x="138" y="581"/>
                    </a:lnTo>
                    <a:lnTo>
                      <a:pt x="36" y="1235"/>
                    </a:lnTo>
                    <a:lnTo>
                      <a:pt x="0" y="1032"/>
                    </a:lnTo>
                    <a:lnTo>
                      <a:pt x="83" y="545"/>
                    </a:lnTo>
                    <a:lnTo>
                      <a:pt x="180" y="378"/>
                    </a:lnTo>
                    <a:lnTo>
                      <a:pt x="186" y="239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672" y="2623"/>
                <a:ext cx="150" cy="597"/>
              </a:xfrm>
              <a:custGeom>
                <a:avLst/>
                <a:gdLst>
                  <a:gd name="T0" fmla="*/ 3 w 300"/>
                  <a:gd name="T1" fmla="*/ 0 h 1194"/>
                  <a:gd name="T2" fmla="*/ 3 w 300"/>
                  <a:gd name="T3" fmla="*/ 6 h 1194"/>
                  <a:gd name="T4" fmla="*/ 0 w 300"/>
                  <a:gd name="T5" fmla="*/ 11 h 1194"/>
                  <a:gd name="T6" fmla="*/ 3 w 300"/>
                  <a:gd name="T7" fmla="*/ 12 h 1194"/>
                  <a:gd name="T8" fmla="*/ 4 w 300"/>
                  <a:gd name="T9" fmla="*/ 22 h 1194"/>
                  <a:gd name="T10" fmla="*/ 8 w 300"/>
                  <a:gd name="T11" fmla="*/ 38 h 1194"/>
                  <a:gd name="T12" fmla="*/ 10 w 300"/>
                  <a:gd name="T13" fmla="*/ 33 h 1194"/>
                  <a:gd name="T14" fmla="*/ 6 w 300"/>
                  <a:gd name="T15" fmla="*/ 20 h 1194"/>
                  <a:gd name="T16" fmla="*/ 5 w 300"/>
                  <a:gd name="T17" fmla="*/ 11 h 1194"/>
                  <a:gd name="T18" fmla="*/ 6 w 300"/>
                  <a:gd name="T19" fmla="*/ 6 h 1194"/>
                  <a:gd name="T20" fmla="*/ 6 w 300"/>
                  <a:gd name="T21" fmla="*/ 3 h 1194"/>
                  <a:gd name="T22" fmla="*/ 3 w 300"/>
                  <a:gd name="T23" fmla="*/ 0 h 1194"/>
                  <a:gd name="T24" fmla="*/ 3 w 300"/>
                  <a:gd name="T25" fmla="*/ 0 h 1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0"/>
                  <a:gd name="T40" fmla="*/ 0 h 1194"/>
                  <a:gd name="T41" fmla="*/ 300 w 300"/>
                  <a:gd name="T42" fmla="*/ 1194 h 1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0" h="1194">
                    <a:moveTo>
                      <a:pt x="78" y="0"/>
                    </a:moveTo>
                    <a:lnTo>
                      <a:pt x="78" y="187"/>
                    </a:lnTo>
                    <a:lnTo>
                      <a:pt x="0" y="337"/>
                    </a:lnTo>
                    <a:lnTo>
                      <a:pt x="91" y="384"/>
                    </a:lnTo>
                    <a:lnTo>
                      <a:pt x="120" y="685"/>
                    </a:lnTo>
                    <a:lnTo>
                      <a:pt x="241" y="1194"/>
                    </a:lnTo>
                    <a:lnTo>
                      <a:pt x="300" y="1044"/>
                    </a:lnTo>
                    <a:lnTo>
                      <a:pt x="180" y="624"/>
                    </a:lnTo>
                    <a:lnTo>
                      <a:pt x="133" y="337"/>
                    </a:lnTo>
                    <a:lnTo>
                      <a:pt x="175" y="187"/>
                    </a:lnTo>
                    <a:lnTo>
                      <a:pt x="180" y="8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616" y="2803"/>
                <a:ext cx="32" cy="100"/>
              </a:xfrm>
              <a:custGeom>
                <a:avLst/>
                <a:gdLst>
                  <a:gd name="T0" fmla="*/ 2 w 64"/>
                  <a:gd name="T1" fmla="*/ 0 h 199"/>
                  <a:gd name="T2" fmla="*/ 0 w 64"/>
                  <a:gd name="T3" fmla="*/ 5 h 199"/>
                  <a:gd name="T4" fmla="*/ 2 w 64"/>
                  <a:gd name="T5" fmla="*/ 7 h 199"/>
                  <a:gd name="T6" fmla="*/ 2 w 64"/>
                  <a:gd name="T7" fmla="*/ 0 h 199"/>
                  <a:gd name="T8" fmla="*/ 2 w 64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9"/>
                  <a:gd name="T17" fmla="*/ 64 w 6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9">
                    <a:moveTo>
                      <a:pt x="64" y="0"/>
                    </a:moveTo>
                    <a:lnTo>
                      <a:pt x="0" y="133"/>
                    </a:lnTo>
                    <a:lnTo>
                      <a:pt x="53" y="19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2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RETURN ON INVESTMENT (ROI)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i="1" dirty="0"/>
              <a:t>Rate Of Return  on Investment </a:t>
            </a:r>
            <a:r>
              <a:rPr lang="id-ID" dirty="0"/>
              <a:t>(ROI) adalah Hasil perkalian Tingkat Pengembalian Penjualan dengan Tingkat Perputaran Investasi . Dengan demiiakian </a:t>
            </a: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id-ID" dirty="0" smtClean="0"/>
              <a:t>ROI = </a:t>
            </a:r>
            <a:r>
              <a:rPr lang="en-US" dirty="0" smtClean="0"/>
              <a:t>                       </a:t>
            </a:r>
            <a:r>
              <a:rPr lang="en-US" sz="3600" dirty="0" smtClean="0"/>
              <a:t>X    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ROI =  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95400" y="3048000"/>
            <a:ext cx="1828800" cy="1295400"/>
            <a:chOff x="4965" y="10080"/>
            <a:chExt cx="2112" cy="708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965" y="10080"/>
              <a:ext cx="2112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Laba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Bersih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Penjualan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5"/>
            <p:cNvSpPr>
              <a:spLocks noChangeShapeType="1"/>
            </p:cNvSpPr>
            <p:nvPr/>
          </p:nvSpPr>
          <p:spPr bwMode="auto">
            <a:xfrm>
              <a:off x="5205" y="10426"/>
              <a:ext cx="17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962400" y="3033363"/>
            <a:ext cx="1828800" cy="1295400"/>
            <a:chOff x="4965" y="10080"/>
            <a:chExt cx="2112" cy="708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4965" y="10080"/>
              <a:ext cx="2112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Penjualan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Investasi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5"/>
            <p:cNvSpPr>
              <a:spLocks noChangeShapeType="1"/>
            </p:cNvSpPr>
            <p:nvPr/>
          </p:nvSpPr>
          <p:spPr bwMode="auto">
            <a:xfrm>
              <a:off x="5205" y="10426"/>
              <a:ext cx="17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3774948" y="4495800"/>
            <a:ext cx="1828800" cy="1295400"/>
            <a:chOff x="4965" y="10080"/>
            <a:chExt cx="2112" cy="708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4965" y="10080"/>
              <a:ext cx="2112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Laba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Bersih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Penjualan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5"/>
            <p:cNvSpPr>
              <a:spLocks noChangeShapeType="1"/>
            </p:cNvSpPr>
            <p:nvPr/>
          </p:nvSpPr>
          <p:spPr bwMode="auto">
            <a:xfrm>
              <a:off x="5205" y="10426"/>
              <a:ext cx="17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6203823" y="3033364"/>
            <a:ext cx="2562225" cy="2808764"/>
            <a:chOff x="2946" y="393"/>
            <a:chExt cx="1614" cy="1335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25 w 283"/>
                <a:gd name="T1" fmla="*/ 2 h 612"/>
                <a:gd name="T2" fmla="*/ 24 w 283"/>
                <a:gd name="T3" fmla="*/ 15 h 612"/>
                <a:gd name="T4" fmla="*/ 14 w 283"/>
                <a:gd name="T5" fmla="*/ 24 h 612"/>
                <a:gd name="T6" fmla="*/ 8 w 283"/>
                <a:gd name="T7" fmla="*/ 41 h 612"/>
                <a:gd name="T8" fmla="*/ 0 w 283"/>
                <a:gd name="T9" fmla="*/ 62 h 612"/>
                <a:gd name="T10" fmla="*/ 0 w 283"/>
                <a:gd name="T11" fmla="*/ 77 h 612"/>
                <a:gd name="T12" fmla="*/ 25 w 283"/>
                <a:gd name="T13" fmla="*/ 37 h 612"/>
                <a:gd name="T14" fmla="*/ 35 w 283"/>
                <a:gd name="T15" fmla="*/ 8 h 612"/>
                <a:gd name="T16" fmla="*/ 36 w 283"/>
                <a:gd name="T17" fmla="*/ 3 h 612"/>
                <a:gd name="T18" fmla="*/ 33 w 283"/>
                <a:gd name="T19" fmla="*/ 0 h 612"/>
                <a:gd name="T20" fmla="*/ 25 w 283"/>
                <a:gd name="T21" fmla="*/ 2 h 612"/>
                <a:gd name="T22" fmla="*/ 25 w 283"/>
                <a:gd name="T23" fmla="*/ 2 h 6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612"/>
                <a:gd name="T38" fmla="*/ 283 w 283"/>
                <a:gd name="T39" fmla="*/ 612 h 6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21 h 491"/>
                <a:gd name="T2" fmla="*/ 3 w 479"/>
                <a:gd name="T3" fmla="*/ 6 h 491"/>
                <a:gd name="T4" fmla="*/ 9 w 479"/>
                <a:gd name="T5" fmla="*/ 7 h 491"/>
                <a:gd name="T6" fmla="*/ 17 w 479"/>
                <a:gd name="T7" fmla="*/ 16 h 491"/>
                <a:gd name="T8" fmla="*/ 38 w 479"/>
                <a:gd name="T9" fmla="*/ 15 h 491"/>
                <a:gd name="T10" fmla="*/ 56 w 479"/>
                <a:gd name="T11" fmla="*/ 0 h 491"/>
                <a:gd name="T12" fmla="*/ 59 w 479"/>
                <a:gd name="T13" fmla="*/ 1 h 491"/>
                <a:gd name="T14" fmla="*/ 59 w 479"/>
                <a:gd name="T15" fmla="*/ 14 h 491"/>
                <a:gd name="T16" fmla="*/ 39 w 479"/>
                <a:gd name="T17" fmla="*/ 34 h 491"/>
                <a:gd name="T18" fmla="*/ 13 w 479"/>
                <a:gd name="T19" fmla="*/ 61 h 491"/>
                <a:gd name="T20" fmla="*/ 16 w 479"/>
                <a:gd name="T21" fmla="*/ 49 h 491"/>
                <a:gd name="T22" fmla="*/ 22 w 479"/>
                <a:gd name="T23" fmla="*/ 32 h 491"/>
                <a:gd name="T24" fmla="*/ 20 w 479"/>
                <a:gd name="T25" fmla="*/ 27 h 491"/>
                <a:gd name="T26" fmla="*/ 13 w 479"/>
                <a:gd name="T27" fmla="*/ 28 h 491"/>
                <a:gd name="T28" fmla="*/ 8 w 479"/>
                <a:gd name="T29" fmla="*/ 42 h 491"/>
                <a:gd name="T30" fmla="*/ 1 w 479"/>
                <a:gd name="T31" fmla="*/ 41 h 491"/>
                <a:gd name="T32" fmla="*/ 0 w 479"/>
                <a:gd name="T33" fmla="*/ 21 h 491"/>
                <a:gd name="T34" fmla="*/ 0 w 479"/>
                <a:gd name="T35" fmla="*/ 21 h 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9"/>
                <a:gd name="T55" fmla="*/ 0 h 491"/>
                <a:gd name="T56" fmla="*/ 479 w 479"/>
                <a:gd name="T57" fmla="*/ 491 h 4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9 h 257"/>
                <a:gd name="T2" fmla="*/ 15 w 266"/>
                <a:gd name="T3" fmla="*/ 5 h 257"/>
                <a:gd name="T4" fmla="*/ 14 w 266"/>
                <a:gd name="T5" fmla="*/ 11 h 257"/>
                <a:gd name="T6" fmla="*/ 24 w 266"/>
                <a:gd name="T7" fmla="*/ 1 h 257"/>
                <a:gd name="T8" fmla="*/ 34 w 266"/>
                <a:gd name="T9" fmla="*/ 0 h 257"/>
                <a:gd name="T10" fmla="*/ 1 w 266"/>
                <a:gd name="T11" fmla="*/ 32 h 257"/>
                <a:gd name="T12" fmla="*/ 3 w 266"/>
                <a:gd name="T13" fmla="*/ 18 h 257"/>
                <a:gd name="T14" fmla="*/ 0 w 266"/>
                <a:gd name="T15" fmla="*/ 9 h 257"/>
                <a:gd name="T16" fmla="*/ 0 w 266"/>
                <a:gd name="T17" fmla="*/ 9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57"/>
                <a:gd name="T29" fmla="*/ 266 w 266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22 w 238"/>
                <a:gd name="T1" fmla="*/ 0 h 833"/>
                <a:gd name="T2" fmla="*/ 26 w 238"/>
                <a:gd name="T3" fmla="*/ 11 h 833"/>
                <a:gd name="T4" fmla="*/ 30 w 238"/>
                <a:gd name="T5" fmla="*/ 14 h 833"/>
                <a:gd name="T6" fmla="*/ 25 w 238"/>
                <a:gd name="T7" fmla="*/ 25 h 833"/>
                <a:gd name="T8" fmla="*/ 25 w 238"/>
                <a:gd name="T9" fmla="*/ 33 h 833"/>
                <a:gd name="T10" fmla="*/ 14 w 238"/>
                <a:gd name="T11" fmla="*/ 50 h 833"/>
                <a:gd name="T12" fmla="*/ 7 w 238"/>
                <a:gd name="T13" fmla="*/ 77 h 833"/>
                <a:gd name="T14" fmla="*/ 5 w 238"/>
                <a:gd name="T15" fmla="*/ 97 h 833"/>
                <a:gd name="T16" fmla="*/ 0 w 238"/>
                <a:gd name="T17" fmla="*/ 104 h 833"/>
                <a:gd name="T18" fmla="*/ 0 w 238"/>
                <a:gd name="T19" fmla="*/ 86 h 833"/>
                <a:gd name="T20" fmla="*/ 9 w 238"/>
                <a:gd name="T21" fmla="*/ 36 h 833"/>
                <a:gd name="T22" fmla="*/ 18 w 238"/>
                <a:gd name="T23" fmla="*/ 16 h 833"/>
                <a:gd name="T24" fmla="*/ 22 w 238"/>
                <a:gd name="T25" fmla="*/ 0 h 833"/>
                <a:gd name="T26" fmla="*/ 22 w 238"/>
                <a:gd name="T27" fmla="*/ 0 h 8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833"/>
                <a:gd name="T44" fmla="*/ 238 w 238"/>
                <a:gd name="T45" fmla="*/ 833 h 8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8 h 456"/>
                <a:gd name="T2" fmla="*/ 12 w 554"/>
                <a:gd name="T3" fmla="*/ 8 h 456"/>
                <a:gd name="T4" fmla="*/ 17 w 554"/>
                <a:gd name="T5" fmla="*/ 6 h 456"/>
                <a:gd name="T6" fmla="*/ 26 w 554"/>
                <a:gd name="T7" fmla="*/ 3 h 456"/>
                <a:gd name="T8" fmla="*/ 34 w 554"/>
                <a:gd name="T9" fmla="*/ 4 h 456"/>
                <a:gd name="T10" fmla="*/ 31 w 554"/>
                <a:gd name="T11" fmla="*/ 2 h 456"/>
                <a:gd name="T12" fmla="*/ 38 w 554"/>
                <a:gd name="T13" fmla="*/ 4 h 456"/>
                <a:gd name="T14" fmla="*/ 40 w 554"/>
                <a:gd name="T15" fmla="*/ 0 h 456"/>
                <a:gd name="T16" fmla="*/ 43 w 554"/>
                <a:gd name="T17" fmla="*/ 3 h 456"/>
                <a:gd name="T18" fmla="*/ 48 w 554"/>
                <a:gd name="T19" fmla="*/ 5 h 456"/>
                <a:gd name="T20" fmla="*/ 50 w 554"/>
                <a:gd name="T21" fmla="*/ 3 h 456"/>
                <a:gd name="T22" fmla="*/ 51 w 554"/>
                <a:gd name="T23" fmla="*/ 6 h 456"/>
                <a:gd name="T24" fmla="*/ 57 w 554"/>
                <a:gd name="T25" fmla="*/ 6 h 456"/>
                <a:gd name="T26" fmla="*/ 54 w 554"/>
                <a:gd name="T27" fmla="*/ 7 h 456"/>
                <a:gd name="T28" fmla="*/ 62 w 554"/>
                <a:gd name="T29" fmla="*/ 12 h 456"/>
                <a:gd name="T30" fmla="*/ 66 w 554"/>
                <a:gd name="T31" fmla="*/ 18 h 456"/>
                <a:gd name="T32" fmla="*/ 67 w 554"/>
                <a:gd name="T33" fmla="*/ 27 h 456"/>
                <a:gd name="T34" fmla="*/ 68 w 554"/>
                <a:gd name="T35" fmla="*/ 41 h 456"/>
                <a:gd name="T36" fmla="*/ 69 w 554"/>
                <a:gd name="T37" fmla="*/ 45 h 456"/>
                <a:gd name="T38" fmla="*/ 59 w 554"/>
                <a:gd name="T39" fmla="*/ 57 h 456"/>
                <a:gd name="T40" fmla="*/ 56 w 554"/>
                <a:gd name="T41" fmla="*/ 56 h 456"/>
                <a:gd name="T42" fmla="*/ 55 w 554"/>
                <a:gd name="T43" fmla="*/ 36 h 456"/>
                <a:gd name="T44" fmla="*/ 47 w 554"/>
                <a:gd name="T45" fmla="*/ 18 h 456"/>
                <a:gd name="T46" fmla="*/ 16 w 554"/>
                <a:gd name="T47" fmla="*/ 22 h 456"/>
                <a:gd name="T48" fmla="*/ 0 w 554"/>
                <a:gd name="T49" fmla="*/ 18 h 456"/>
                <a:gd name="T50" fmla="*/ 0 w 554"/>
                <a:gd name="T51" fmla="*/ 18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4"/>
                <a:gd name="T79" fmla="*/ 0 h 456"/>
                <a:gd name="T80" fmla="*/ 554 w 554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13 h 764"/>
                <a:gd name="T2" fmla="*/ 10 w 580"/>
                <a:gd name="T3" fmla="*/ 6 h 764"/>
                <a:gd name="T4" fmla="*/ 17 w 580"/>
                <a:gd name="T5" fmla="*/ 7 h 764"/>
                <a:gd name="T6" fmla="*/ 28 w 580"/>
                <a:gd name="T7" fmla="*/ 3 h 764"/>
                <a:gd name="T8" fmla="*/ 31 w 580"/>
                <a:gd name="T9" fmla="*/ 1 h 764"/>
                <a:gd name="T10" fmla="*/ 46 w 580"/>
                <a:gd name="T11" fmla="*/ 0 h 764"/>
                <a:gd name="T12" fmla="*/ 48 w 580"/>
                <a:gd name="T13" fmla="*/ 6 h 764"/>
                <a:gd name="T14" fmla="*/ 51 w 580"/>
                <a:gd name="T15" fmla="*/ 17 h 764"/>
                <a:gd name="T16" fmla="*/ 56 w 580"/>
                <a:gd name="T17" fmla="*/ 27 h 764"/>
                <a:gd name="T18" fmla="*/ 55 w 580"/>
                <a:gd name="T19" fmla="*/ 36 h 764"/>
                <a:gd name="T20" fmla="*/ 55 w 580"/>
                <a:gd name="T21" fmla="*/ 41 h 764"/>
                <a:gd name="T22" fmla="*/ 59 w 580"/>
                <a:gd name="T23" fmla="*/ 41 h 764"/>
                <a:gd name="T24" fmla="*/ 65 w 580"/>
                <a:gd name="T25" fmla="*/ 32 h 764"/>
                <a:gd name="T26" fmla="*/ 67 w 580"/>
                <a:gd name="T27" fmla="*/ 31 h 764"/>
                <a:gd name="T28" fmla="*/ 71 w 580"/>
                <a:gd name="T29" fmla="*/ 32 h 764"/>
                <a:gd name="T30" fmla="*/ 72 w 580"/>
                <a:gd name="T31" fmla="*/ 37 h 764"/>
                <a:gd name="T32" fmla="*/ 71 w 580"/>
                <a:gd name="T33" fmla="*/ 43 h 764"/>
                <a:gd name="T34" fmla="*/ 68 w 580"/>
                <a:gd name="T35" fmla="*/ 55 h 764"/>
                <a:gd name="T36" fmla="*/ 65 w 580"/>
                <a:gd name="T37" fmla="*/ 58 h 764"/>
                <a:gd name="T38" fmla="*/ 61 w 580"/>
                <a:gd name="T39" fmla="*/ 59 h 764"/>
                <a:gd name="T40" fmla="*/ 61 w 580"/>
                <a:gd name="T41" fmla="*/ 68 h 764"/>
                <a:gd name="T42" fmla="*/ 58 w 580"/>
                <a:gd name="T43" fmla="*/ 77 h 764"/>
                <a:gd name="T44" fmla="*/ 58 w 580"/>
                <a:gd name="T45" fmla="*/ 82 h 764"/>
                <a:gd name="T46" fmla="*/ 56 w 580"/>
                <a:gd name="T47" fmla="*/ 84 h 764"/>
                <a:gd name="T48" fmla="*/ 49 w 580"/>
                <a:gd name="T49" fmla="*/ 90 h 764"/>
                <a:gd name="T50" fmla="*/ 46 w 580"/>
                <a:gd name="T51" fmla="*/ 94 h 764"/>
                <a:gd name="T52" fmla="*/ 37 w 580"/>
                <a:gd name="T53" fmla="*/ 96 h 764"/>
                <a:gd name="T54" fmla="*/ 23 w 580"/>
                <a:gd name="T55" fmla="*/ 93 h 764"/>
                <a:gd name="T56" fmla="*/ 13 w 580"/>
                <a:gd name="T57" fmla="*/ 84 h 764"/>
                <a:gd name="T58" fmla="*/ 5 w 580"/>
                <a:gd name="T59" fmla="*/ 68 h 764"/>
                <a:gd name="T60" fmla="*/ 1 w 580"/>
                <a:gd name="T61" fmla="*/ 34 h 764"/>
                <a:gd name="T62" fmla="*/ 0 w 580"/>
                <a:gd name="T63" fmla="*/ 13 h 764"/>
                <a:gd name="T64" fmla="*/ 0 w 580"/>
                <a:gd name="T65" fmla="*/ 13 h 7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"/>
                <a:gd name="T100" fmla="*/ 0 h 764"/>
                <a:gd name="T101" fmla="*/ 580 w 580"/>
                <a:gd name="T102" fmla="*/ 764 h 7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3 h 38"/>
                <a:gd name="T2" fmla="*/ 4 w 108"/>
                <a:gd name="T3" fmla="*/ 4 h 38"/>
                <a:gd name="T4" fmla="*/ 10 w 108"/>
                <a:gd name="T5" fmla="*/ 5 h 38"/>
                <a:gd name="T6" fmla="*/ 14 w 108"/>
                <a:gd name="T7" fmla="*/ 3 h 38"/>
                <a:gd name="T8" fmla="*/ 14 w 108"/>
                <a:gd name="T9" fmla="*/ 3 h 38"/>
                <a:gd name="T10" fmla="*/ 10 w 108"/>
                <a:gd name="T11" fmla="*/ 1 h 38"/>
                <a:gd name="T12" fmla="*/ 5 w 108"/>
                <a:gd name="T13" fmla="*/ 0 h 38"/>
                <a:gd name="T14" fmla="*/ 0 w 108"/>
                <a:gd name="T15" fmla="*/ 3 h 38"/>
                <a:gd name="T16" fmla="*/ 0 w 108"/>
                <a:gd name="T17" fmla="*/ 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8"/>
                <a:gd name="T29" fmla="*/ 108 w 10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 h 31"/>
                <a:gd name="T2" fmla="*/ 3 w 92"/>
                <a:gd name="T3" fmla="*/ 3 h 31"/>
                <a:gd name="T4" fmla="*/ 7 w 92"/>
                <a:gd name="T5" fmla="*/ 3 h 31"/>
                <a:gd name="T6" fmla="*/ 11 w 92"/>
                <a:gd name="T7" fmla="*/ 2 h 31"/>
                <a:gd name="T8" fmla="*/ 9 w 92"/>
                <a:gd name="T9" fmla="*/ 0 h 31"/>
                <a:gd name="T10" fmla="*/ 3 w 92"/>
                <a:gd name="T11" fmla="*/ 0 h 31"/>
                <a:gd name="T12" fmla="*/ 0 w 92"/>
                <a:gd name="T13" fmla="*/ 2 h 31"/>
                <a:gd name="T14" fmla="*/ 0 w 92"/>
                <a:gd name="T15" fmla="*/ 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1"/>
                <a:gd name="T26" fmla="*/ 92 w 9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11 w 203"/>
                <a:gd name="T3" fmla="*/ 2 h 52"/>
                <a:gd name="T4" fmla="*/ 19 w 203"/>
                <a:gd name="T5" fmla="*/ 1 h 52"/>
                <a:gd name="T6" fmla="*/ 26 w 203"/>
                <a:gd name="T7" fmla="*/ 1 h 52"/>
                <a:gd name="T8" fmla="*/ 26 w 203"/>
                <a:gd name="T9" fmla="*/ 3 h 52"/>
                <a:gd name="T10" fmla="*/ 21 w 203"/>
                <a:gd name="T11" fmla="*/ 6 h 52"/>
                <a:gd name="T12" fmla="*/ 13 w 203"/>
                <a:gd name="T13" fmla="*/ 7 h 52"/>
                <a:gd name="T14" fmla="*/ 8 w 203"/>
                <a:gd name="T15" fmla="*/ 6 h 52"/>
                <a:gd name="T16" fmla="*/ 4 w 203"/>
                <a:gd name="T17" fmla="*/ 5 h 52"/>
                <a:gd name="T18" fmla="*/ 0 w 203"/>
                <a:gd name="T19" fmla="*/ 0 h 52"/>
                <a:gd name="T20" fmla="*/ 0 w 20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"/>
                <a:gd name="T34" fmla="*/ 0 h 52"/>
                <a:gd name="T35" fmla="*/ 203 w 20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3 w 68"/>
                <a:gd name="T1" fmla="*/ 0 h 209"/>
                <a:gd name="T2" fmla="*/ 0 w 68"/>
                <a:gd name="T3" fmla="*/ 2 h 209"/>
                <a:gd name="T4" fmla="*/ 0 w 68"/>
                <a:gd name="T5" fmla="*/ 9 h 209"/>
                <a:gd name="T6" fmla="*/ 3 w 68"/>
                <a:gd name="T7" fmla="*/ 16 h 209"/>
                <a:gd name="T8" fmla="*/ 4 w 68"/>
                <a:gd name="T9" fmla="*/ 24 h 209"/>
                <a:gd name="T10" fmla="*/ 5 w 68"/>
                <a:gd name="T11" fmla="*/ 27 h 209"/>
                <a:gd name="T12" fmla="*/ 9 w 68"/>
                <a:gd name="T13" fmla="*/ 27 h 209"/>
                <a:gd name="T14" fmla="*/ 7 w 68"/>
                <a:gd name="T15" fmla="*/ 6 h 209"/>
                <a:gd name="T16" fmla="*/ 3 w 68"/>
                <a:gd name="T17" fmla="*/ 0 h 209"/>
                <a:gd name="T18" fmla="*/ 3 w 68"/>
                <a:gd name="T19" fmla="*/ 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09"/>
                <a:gd name="T32" fmla="*/ 68 w 68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 w 59"/>
                <a:gd name="T3" fmla="*/ 2 h 36"/>
                <a:gd name="T4" fmla="*/ 3 w 59"/>
                <a:gd name="T5" fmla="*/ 3 h 36"/>
                <a:gd name="T6" fmla="*/ 7 w 59"/>
                <a:gd name="T7" fmla="*/ 0 h 36"/>
                <a:gd name="T8" fmla="*/ 4 w 59"/>
                <a:gd name="T9" fmla="*/ 5 h 36"/>
                <a:gd name="T10" fmla="*/ 0 w 59"/>
                <a:gd name="T11" fmla="*/ 5 h 36"/>
                <a:gd name="T12" fmla="*/ 0 w 59"/>
                <a:gd name="T13" fmla="*/ 0 h 36"/>
                <a:gd name="T14" fmla="*/ 0 w 5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1 w 36"/>
                <a:gd name="T1" fmla="*/ 2 h 31"/>
                <a:gd name="T2" fmla="*/ 0 w 36"/>
                <a:gd name="T3" fmla="*/ 0 h 31"/>
                <a:gd name="T4" fmla="*/ 3 w 36"/>
                <a:gd name="T5" fmla="*/ 0 h 31"/>
                <a:gd name="T6" fmla="*/ 5 w 36"/>
                <a:gd name="T7" fmla="*/ 2 h 31"/>
                <a:gd name="T8" fmla="*/ 4 w 36"/>
                <a:gd name="T9" fmla="*/ 3 h 31"/>
                <a:gd name="T10" fmla="*/ 1 w 36"/>
                <a:gd name="T11" fmla="*/ 2 h 31"/>
                <a:gd name="T12" fmla="*/ 1 w 36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4 w 63"/>
                <a:gd name="T1" fmla="*/ 12 h 120"/>
                <a:gd name="T2" fmla="*/ 1 w 63"/>
                <a:gd name="T3" fmla="*/ 10 h 120"/>
                <a:gd name="T4" fmla="*/ 0 w 63"/>
                <a:gd name="T5" fmla="*/ 8 h 120"/>
                <a:gd name="T6" fmla="*/ 2 w 63"/>
                <a:gd name="T7" fmla="*/ 4 h 120"/>
                <a:gd name="T8" fmla="*/ 4 w 63"/>
                <a:gd name="T9" fmla="*/ 2 h 120"/>
                <a:gd name="T10" fmla="*/ 6 w 63"/>
                <a:gd name="T11" fmla="*/ 0 h 120"/>
                <a:gd name="T12" fmla="*/ 7 w 63"/>
                <a:gd name="T13" fmla="*/ 0 h 120"/>
                <a:gd name="T14" fmla="*/ 5 w 63"/>
                <a:gd name="T15" fmla="*/ 4 h 120"/>
                <a:gd name="T16" fmla="*/ 3 w 63"/>
                <a:gd name="T17" fmla="*/ 5 h 120"/>
                <a:gd name="T18" fmla="*/ 3 w 63"/>
                <a:gd name="T19" fmla="*/ 8 h 120"/>
                <a:gd name="T20" fmla="*/ 6 w 63"/>
                <a:gd name="T21" fmla="*/ 8 h 120"/>
                <a:gd name="T22" fmla="*/ 7 w 63"/>
                <a:gd name="T23" fmla="*/ 11 h 120"/>
                <a:gd name="T24" fmla="*/ 7 w 63"/>
                <a:gd name="T25" fmla="*/ 14 h 120"/>
                <a:gd name="T26" fmla="*/ 5 w 63"/>
                <a:gd name="T27" fmla="*/ 15 h 120"/>
                <a:gd name="T28" fmla="*/ 4 w 63"/>
                <a:gd name="T29" fmla="*/ 12 h 120"/>
                <a:gd name="T30" fmla="*/ 4 w 63"/>
                <a:gd name="T31" fmla="*/ 12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20"/>
                <a:gd name="T50" fmla="*/ 63 w 63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4 w 50"/>
                <a:gd name="T1" fmla="*/ 0 h 91"/>
                <a:gd name="T2" fmla="*/ 3 w 50"/>
                <a:gd name="T3" fmla="*/ 4 h 91"/>
                <a:gd name="T4" fmla="*/ 4 w 50"/>
                <a:gd name="T5" fmla="*/ 6 h 91"/>
                <a:gd name="T6" fmla="*/ 6 w 50"/>
                <a:gd name="T7" fmla="*/ 9 h 91"/>
                <a:gd name="T8" fmla="*/ 4 w 50"/>
                <a:gd name="T9" fmla="*/ 10 h 91"/>
                <a:gd name="T10" fmla="*/ 3 w 50"/>
                <a:gd name="T11" fmla="*/ 12 h 91"/>
                <a:gd name="T12" fmla="*/ 1 w 50"/>
                <a:gd name="T13" fmla="*/ 12 h 91"/>
                <a:gd name="T14" fmla="*/ 0 w 50"/>
                <a:gd name="T15" fmla="*/ 9 h 91"/>
                <a:gd name="T16" fmla="*/ 0 w 50"/>
                <a:gd name="T17" fmla="*/ 6 h 91"/>
                <a:gd name="T18" fmla="*/ 1 w 50"/>
                <a:gd name="T19" fmla="*/ 3 h 91"/>
                <a:gd name="T20" fmla="*/ 4 w 50"/>
                <a:gd name="T21" fmla="*/ 0 h 91"/>
                <a:gd name="T22" fmla="*/ 4 w 50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91"/>
                <a:gd name="T38" fmla="*/ 50 w 50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3 w 120"/>
                <a:gd name="T3" fmla="*/ 1 h 112"/>
                <a:gd name="T4" fmla="*/ 6 w 120"/>
                <a:gd name="T5" fmla="*/ 2 h 112"/>
                <a:gd name="T6" fmla="*/ 8 w 120"/>
                <a:gd name="T7" fmla="*/ 4 h 112"/>
                <a:gd name="T8" fmla="*/ 11 w 120"/>
                <a:gd name="T9" fmla="*/ 4 h 112"/>
                <a:gd name="T10" fmla="*/ 14 w 120"/>
                <a:gd name="T11" fmla="*/ 6 h 112"/>
                <a:gd name="T12" fmla="*/ 15 w 120"/>
                <a:gd name="T13" fmla="*/ 8 h 112"/>
                <a:gd name="T14" fmla="*/ 14 w 120"/>
                <a:gd name="T15" fmla="*/ 14 h 112"/>
                <a:gd name="T16" fmla="*/ 11 w 120"/>
                <a:gd name="T17" fmla="*/ 10 h 112"/>
                <a:gd name="T18" fmla="*/ 8 w 120"/>
                <a:gd name="T19" fmla="*/ 10 h 112"/>
                <a:gd name="T20" fmla="*/ 6 w 120"/>
                <a:gd name="T21" fmla="*/ 13 h 112"/>
                <a:gd name="T22" fmla="*/ 5 w 120"/>
                <a:gd name="T23" fmla="*/ 8 h 112"/>
                <a:gd name="T24" fmla="*/ 1 w 120"/>
                <a:gd name="T25" fmla="*/ 4 h 112"/>
                <a:gd name="T26" fmla="*/ 0 w 120"/>
                <a:gd name="T27" fmla="*/ 0 h 112"/>
                <a:gd name="T28" fmla="*/ 0 w 120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12"/>
                <a:gd name="T47" fmla="*/ 120 w 120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11 w 117"/>
                <a:gd name="T1" fmla="*/ 0 h 75"/>
                <a:gd name="T2" fmla="*/ 8 w 117"/>
                <a:gd name="T3" fmla="*/ 3 h 75"/>
                <a:gd name="T4" fmla="*/ 8 w 117"/>
                <a:gd name="T5" fmla="*/ 4 h 75"/>
                <a:gd name="T6" fmla="*/ 11 w 117"/>
                <a:gd name="T7" fmla="*/ 5 h 75"/>
                <a:gd name="T8" fmla="*/ 14 w 117"/>
                <a:gd name="T9" fmla="*/ 7 h 75"/>
                <a:gd name="T10" fmla="*/ 15 w 117"/>
                <a:gd name="T11" fmla="*/ 9 h 75"/>
                <a:gd name="T12" fmla="*/ 10 w 117"/>
                <a:gd name="T13" fmla="*/ 7 h 75"/>
                <a:gd name="T14" fmla="*/ 4 w 117"/>
                <a:gd name="T15" fmla="*/ 6 h 75"/>
                <a:gd name="T16" fmla="*/ 0 w 117"/>
                <a:gd name="T17" fmla="*/ 8 h 75"/>
                <a:gd name="T18" fmla="*/ 3 w 117"/>
                <a:gd name="T19" fmla="*/ 2 h 75"/>
                <a:gd name="T20" fmla="*/ 11 w 117"/>
                <a:gd name="T21" fmla="*/ 0 h 75"/>
                <a:gd name="T22" fmla="*/ 11 w 11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75"/>
                <a:gd name="T38" fmla="*/ 117 w 11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1 h 57"/>
                <a:gd name="T2" fmla="*/ 3 w 116"/>
                <a:gd name="T3" fmla="*/ 4 h 57"/>
                <a:gd name="T4" fmla="*/ 6 w 116"/>
                <a:gd name="T5" fmla="*/ 6 h 57"/>
                <a:gd name="T6" fmla="*/ 11 w 116"/>
                <a:gd name="T7" fmla="*/ 7 h 57"/>
                <a:gd name="T8" fmla="*/ 15 w 116"/>
                <a:gd name="T9" fmla="*/ 5 h 57"/>
                <a:gd name="T10" fmla="*/ 8 w 116"/>
                <a:gd name="T11" fmla="*/ 4 h 57"/>
                <a:gd name="T12" fmla="*/ 6 w 116"/>
                <a:gd name="T13" fmla="*/ 2 h 57"/>
                <a:gd name="T14" fmla="*/ 11 w 116"/>
                <a:gd name="T15" fmla="*/ 2 h 57"/>
                <a:gd name="T16" fmla="*/ 5 w 116"/>
                <a:gd name="T17" fmla="*/ 1 h 57"/>
                <a:gd name="T18" fmla="*/ 3 w 116"/>
                <a:gd name="T19" fmla="*/ 0 h 57"/>
                <a:gd name="T20" fmla="*/ 0 w 116"/>
                <a:gd name="T21" fmla="*/ 1 h 57"/>
                <a:gd name="T22" fmla="*/ 0 w 116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57"/>
                <a:gd name="T38" fmla="*/ 116 w 116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5 w 141"/>
                <a:gd name="T3" fmla="*/ 0 h 251"/>
                <a:gd name="T4" fmla="*/ 9 w 141"/>
                <a:gd name="T5" fmla="*/ 3 h 251"/>
                <a:gd name="T6" fmla="*/ 11 w 141"/>
                <a:gd name="T7" fmla="*/ 7 h 251"/>
                <a:gd name="T8" fmla="*/ 10 w 141"/>
                <a:gd name="T9" fmla="*/ 16 h 251"/>
                <a:gd name="T10" fmla="*/ 11 w 141"/>
                <a:gd name="T11" fmla="*/ 22 h 251"/>
                <a:gd name="T12" fmla="*/ 10 w 141"/>
                <a:gd name="T13" fmla="*/ 27 h 251"/>
                <a:gd name="T14" fmla="*/ 13 w 141"/>
                <a:gd name="T15" fmla="*/ 29 h 251"/>
                <a:gd name="T16" fmla="*/ 16 w 141"/>
                <a:gd name="T17" fmla="*/ 29 h 251"/>
                <a:gd name="T18" fmla="*/ 18 w 141"/>
                <a:gd name="T19" fmla="*/ 27 h 251"/>
                <a:gd name="T20" fmla="*/ 16 w 141"/>
                <a:gd name="T21" fmla="*/ 32 h 251"/>
                <a:gd name="T22" fmla="*/ 10 w 141"/>
                <a:gd name="T23" fmla="*/ 31 h 251"/>
                <a:gd name="T24" fmla="*/ 8 w 141"/>
                <a:gd name="T25" fmla="*/ 29 h 251"/>
                <a:gd name="T26" fmla="*/ 5 w 141"/>
                <a:gd name="T27" fmla="*/ 28 h 251"/>
                <a:gd name="T28" fmla="*/ 3 w 141"/>
                <a:gd name="T29" fmla="*/ 26 h 251"/>
                <a:gd name="T30" fmla="*/ 6 w 141"/>
                <a:gd name="T31" fmla="*/ 27 h 251"/>
                <a:gd name="T32" fmla="*/ 7 w 141"/>
                <a:gd name="T33" fmla="*/ 25 h 251"/>
                <a:gd name="T34" fmla="*/ 8 w 141"/>
                <a:gd name="T35" fmla="*/ 22 h 251"/>
                <a:gd name="T36" fmla="*/ 7 w 141"/>
                <a:gd name="T37" fmla="*/ 16 h 251"/>
                <a:gd name="T38" fmla="*/ 5 w 141"/>
                <a:gd name="T39" fmla="*/ 14 h 251"/>
                <a:gd name="T40" fmla="*/ 1 w 141"/>
                <a:gd name="T41" fmla="*/ 14 h 251"/>
                <a:gd name="T42" fmla="*/ 5 w 141"/>
                <a:gd name="T43" fmla="*/ 12 h 251"/>
                <a:gd name="T44" fmla="*/ 6 w 141"/>
                <a:gd name="T45" fmla="*/ 10 h 251"/>
                <a:gd name="T46" fmla="*/ 4 w 141"/>
                <a:gd name="T47" fmla="*/ 3 h 251"/>
                <a:gd name="T48" fmla="*/ 0 w 141"/>
                <a:gd name="T49" fmla="*/ 0 h 251"/>
                <a:gd name="T50" fmla="*/ 0 w 141"/>
                <a:gd name="T51" fmla="*/ 0 h 2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251"/>
                <a:gd name="T80" fmla="*/ 141 w 141"/>
                <a:gd name="T81" fmla="*/ 251 h 2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1 w 165"/>
                <a:gd name="T1" fmla="*/ 3 h 99"/>
                <a:gd name="T2" fmla="*/ 3 w 165"/>
                <a:gd name="T3" fmla="*/ 6 h 99"/>
                <a:gd name="T4" fmla="*/ 5 w 165"/>
                <a:gd name="T5" fmla="*/ 10 h 99"/>
                <a:gd name="T6" fmla="*/ 5 w 165"/>
                <a:gd name="T7" fmla="*/ 13 h 99"/>
                <a:gd name="T8" fmla="*/ 12 w 165"/>
                <a:gd name="T9" fmla="*/ 13 h 99"/>
                <a:gd name="T10" fmla="*/ 20 w 165"/>
                <a:gd name="T11" fmla="*/ 13 h 99"/>
                <a:gd name="T12" fmla="*/ 19 w 165"/>
                <a:gd name="T13" fmla="*/ 8 h 99"/>
                <a:gd name="T14" fmla="*/ 21 w 165"/>
                <a:gd name="T15" fmla="*/ 5 h 99"/>
                <a:gd name="T16" fmla="*/ 13 w 165"/>
                <a:gd name="T17" fmla="*/ 7 h 99"/>
                <a:gd name="T18" fmla="*/ 8 w 165"/>
                <a:gd name="T19" fmla="*/ 6 h 99"/>
                <a:gd name="T20" fmla="*/ 6 w 165"/>
                <a:gd name="T21" fmla="*/ 5 h 99"/>
                <a:gd name="T22" fmla="*/ 4 w 165"/>
                <a:gd name="T23" fmla="*/ 3 h 99"/>
                <a:gd name="T24" fmla="*/ 0 w 165"/>
                <a:gd name="T25" fmla="*/ 0 h 99"/>
                <a:gd name="T26" fmla="*/ 1 w 165"/>
                <a:gd name="T27" fmla="*/ 3 h 99"/>
                <a:gd name="T28" fmla="*/ 1 w 165"/>
                <a:gd name="T29" fmla="*/ 3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99"/>
                <a:gd name="T47" fmla="*/ 165 w 165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8 w 417"/>
                <a:gd name="T1" fmla="*/ 0 h 741"/>
                <a:gd name="T2" fmla="*/ 5 w 417"/>
                <a:gd name="T3" fmla="*/ 16 h 741"/>
                <a:gd name="T4" fmla="*/ 6 w 417"/>
                <a:gd name="T5" fmla="*/ 24 h 741"/>
                <a:gd name="T6" fmla="*/ 7 w 417"/>
                <a:gd name="T7" fmla="*/ 27 h 741"/>
                <a:gd name="T8" fmla="*/ 8 w 417"/>
                <a:gd name="T9" fmla="*/ 33 h 741"/>
                <a:gd name="T10" fmla="*/ 13 w 417"/>
                <a:gd name="T11" fmla="*/ 32 h 741"/>
                <a:gd name="T12" fmla="*/ 17 w 417"/>
                <a:gd name="T13" fmla="*/ 32 h 741"/>
                <a:gd name="T14" fmla="*/ 13 w 417"/>
                <a:gd name="T15" fmla="*/ 33 h 741"/>
                <a:gd name="T16" fmla="*/ 11 w 417"/>
                <a:gd name="T17" fmla="*/ 39 h 741"/>
                <a:gd name="T18" fmla="*/ 16 w 417"/>
                <a:gd name="T19" fmla="*/ 42 h 741"/>
                <a:gd name="T20" fmla="*/ 11 w 417"/>
                <a:gd name="T21" fmla="*/ 43 h 741"/>
                <a:gd name="T22" fmla="*/ 8 w 417"/>
                <a:gd name="T23" fmla="*/ 45 h 741"/>
                <a:gd name="T24" fmla="*/ 8 w 417"/>
                <a:gd name="T25" fmla="*/ 51 h 741"/>
                <a:gd name="T26" fmla="*/ 11 w 417"/>
                <a:gd name="T27" fmla="*/ 56 h 741"/>
                <a:gd name="T28" fmla="*/ 11 w 417"/>
                <a:gd name="T29" fmla="*/ 58 h 741"/>
                <a:gd name="T30" fmla="*/ 10 w 417"/>
                <a:gd name="T31" fmla="*/ 61 h 741"/>
                <a:gd name="T32" fmla="*/ 16 w 417"/>
                <a:gd name="T33" fmla="*/ 75 h 741"/>
                <a:gd name="T34" fmla="*/ 25 w 417"/>
                <a:gd name="T35" fmla="*/ 83 h 741"/>
                <a:gd name="T36" fmla="*/ 29 w 417"/>
                <a:gd name="T37" fmla="*/ 82 h 741"/>
                <a:gd name="T38" fmla="*/ 35 w 417"/>
                <a:gd name="T39" fmla="*/ 83 h 741"/>
                <a:gd name="T40" fmla="*/ 41 w 417"/>
                <a:gd name="T41" fmla="*/ 84 h 741"/>
                <a:gd name="T42" fmla="*/ 52 w 417"/>
                <a:gd name="T43" fmla="*/ 79 h 741"/>
                <a:gd name="T44" fmla="*/ 37 w 417"/>
                <a:gd name="T45" fmla="*/ 89 h 741"/>
                <a:gd name="T46" fmla="*/ 22 w 417"/>
                <a:gd name="T47" fmla="*/ 93 h 741"/>
                <a:gd name="T48" fmla="*/ 15 w 417"/>
                <a:gd name="T49" fmla="*/ 84 h 741"/>
                <a:gd name="T50" fmla="*/ 14 w 417"/>
                <a:gd name="T51" fmla="*/ 77 h 741"/>
                <a:gd name="T52" fmla="*/ 7 w 417"/>
                <a:gd name="T53" fmla="*/ 67 h 741"/>
                <a:gd name="T54" fmla="*/ 6 w 417"/>
                <a:gd name="T55" fmla="*/ 63 h 741"/>
                <a:gd name="T56" fmla="*/ 3 w 417"/>
                <a:gd name="T57" fmla="*/ 41 h 741"/>
                <a:gd name="T58" fmla="*/ 0 w 417"/>
                <a:gd name="T59" fmla="*/ 17 h 741"/>
                <a:gd name="T60" fmla="*/ 4 w 417"/>
                <a:gd name="T61" fmla="*/ 3 h 741"/>
                <a:gd name="T62" fmla="*/ 8 w 417"/>
                <a:gd name="T63" fmla="*/ 0 h 741"/>
                <a:gd name="T64" fmla="*/ 8 w 417"/>
                <a:gd name="T65" fmla="*/ 0 h 7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741"/>
                <a:gd name="T101" fmla="*/ 417 w 417"/>
                <a:gd name="T102" fmla="*/ 741 h 7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3"/>
                <a:gd name="T184" fmla="*/ 0 h 947"/>
                <a:gd name="T185" fmla="*/ 1283 w 1283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6 w 285"/>
                <a:gd name="T1" fmla="*/ 26 h 232"/>
                <a:gd name="T2" fmla="*/ 1 w 285"/>
                <a:gd name="T3" fmla="*/ 22 h 232"/>
                <a:gd name="T4" fmla="*/ 0 w 285"/>
                <a:gd name="T5" fmla="*/ 18 h 232"/>
                <a:gd name="T6" fmla="*/ 1 w 285"/>
                <a:gd name="T7" fmla="*/ 12 h 232"/>
                <a:gd name="T8" fmla="*/ 4 w 285"/>
                <a:gd name="T9" fmla="*/ 6 h 232"/>
                <a:gd name="T10" fmla="*/ 9 w 285"/>
                <a:gd name="T11" fmla="*/ 4 h 232"/>
                <a:gd name="T12" fmla="*/ 17 w 285"/>
                <a:gd name="T13" fmla="*/ 1 h 232"/>
                <a:gd name="T14" fmla="*/ 24 w 285"/>
                <a:gd name="T15" fmla="*/ 0 h 232"/>
                <a:gd name="T16" fmla="*/ 32 w 285"/>
                <a:gd name="T17" fmla="*/ 3 h 232"/>
                <a:gd name="T18" fmla="*/ 35 w 285"/>
                <a:gd name="T19" fmla="*/ 8 h 232"/>
                <a:gd name="T20" fmla="*/ 36 w 285"/>
                <a:gd name="T21" fmla="*/ 13 h 232"/>
                <a:gd name="T22" fmla="*/ 36 w 285"/>
                <a:gd name="T23" fmla="*/ 19 h 232"/>
                <a:gd name="T24" fmla="*/ 34 w 285"/>
                <a:gd name="T25" fmla="*/ 24 h 232"/>
                <a:gd name="T26" fmla="*/ 27 w 285"/>
                <a:gd name="T27" fmla="*/ 27 h 232"/>
                <a:gd name="T28" fmla="*/ 20 w 285"/>
                <a:gd name="T29" fmla="*/ 28 h 232"/>
                <a:gd name="T30" fmla="*/ 18 w 285"/>
                <a:gd name="T31" fmla="*/ 29 h 232"/>
                <a:gd name="T32" fmla="*/ 14 w 285"/>
                <a:gd name="T33" fmla="*/ 29 h 232"/>
                <a:gd name="T34" fmla="*/ 11 w 285"/>
                <a:gd name="T35" fmla="*/ 26 h 232"/>
                <a:gd name="T36" fmla="*/ 6 w 285"/>
                <a:gd name="T37" fmla="*/ 26 h 232"/>
                <a:gd name="T38" fmla="*/ 6 w 285"/>
                <a:gd name="T39" fmla="*/ 26 h 2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232"/>
                <a:gd name="T62" fmla="*/ 285 w 285"/>
                <a:gd name="T63" fmla="*/ 232 h 2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3 w 44"/>
                <a:gd name="T1" fmla="*/ 21 h 163"/>
                <a:gd name="T2" fmla="*/ 3 w 44"/>
                <a:gd name="T3" fmla="*/ 21 h 163"/>
                <a:gd name="T4" fmla="*/ 1 w 44"/>
                <a:gd name="T5" fmla="*/ 20 h 163"/>
                <a:gd name="T6" fmla="*/ 0 w 44"/>
                <a:gd name="T7" fmla="*/ 18 h 163"/>
                <a:gd name="T8" fmla="*/ 1 w 44"/>
                <a:gd name="T9" fmla="*/ 14 h 163"/>
                <a:gd name="T10" fmla="*/ 1 w 44"/>
                <a:gd name="T11" fmla="*/ 8 h 163"/>
                <a:gd name="T12" fmla="*/ 1 w 44"/>
                <a:gd name="T13" fmla="*/ 5 h 163"/>
                <a:gd name="T14" fmla="*/ 2 w 44"/>
                <a:gd name="T15" fmla="*/ 2 h 163"/>
                <a:gd name="T16" fmla="*/ 3 w 44"/>
                <a:gd name="T17" fmla="*/ 0 h 163"/>
                <a:gd name="T18" fmla="*/ 5 w 44"/>
                <a:gd name="T19" fmla="*/ 0 h 163"/>
                <a:gd name="T20" fmla="*/ 5 w 44"/>
                <a:gd name="T21" fmla="*/ 3 h 163"/>
                <a:gd name="T22" fmla="*/ 5 w 44"/>
                <a:gd name="T23" fmla="*/ 8 h 163"/>
                <a:gd name="T24" fmla="*/ 6 w 44"/>
                <a:gd name="T25" fmla="*/ 10 h 163"/>
                <a:gd name="T26" fmla="*/ 5 w 44"/>
                <a:gd name="T27" fmla="*/ 14 h 163"/>
                <a:gd name="T28" fmla="*/ 5 w 44"/>
                <a:gd name="T29" fmla="*/ 17 h 163"/>
                <a:gd name="T30" fmla="*/ 5 w 44"/>
                <a:gd name="T31" fmla="*/ 19 h 163"/>
                <a:gd name="T32" fmla="*/ 5 w 44"/>
                <a:gd name="T33" fmla="*/ 20 h 163"/>
                <a:gd name="T34" fmla="*/ 3 w 44"/>
                <a:gd name="T35" fmla="*/ 21 h 163"/>
                <a:gd name="T36" fmla="*/ 3 w 44"/>
                <a:gd name="T37" fmla="*/ 2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63"/>
                <a:gd name="T59" fmla="*/ 44 w 44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0 w 21"/>
                <a:gd name="T1" fmla="*/ 4 h 38"/>
                <a:gd name="T2" fmla="*/ 0 w 21"/>
                <a:gd name="T3" fmla="*/ 2 h 38"/>
                <a:gd name="T4" fmla="*/ 0 w 21"/>
                <a:gd name="T5" fmla="*/ 1 h 38"/>
                <a:gd name="T6" fmla="*/ 1 w 21"/>
                <a:gd name="T7" fmla="*/ 0 h 38"/>
                <a:gd name="T8" fmla="*/ 2 w 21"/>
                <a:gd name="T9" fmla="*/ 2 h 38"/>
                <a:gd name="T10" fmla="*/ 2 w 21"/>
                <a:gd name="T11" fmla="*/ 3 h 38"/>
                <a:gd name="T12" fmla="*/ 2 w 21"/>
                <a:gd name="T13" fmla="*/ 5 h 38"/>
                <a:gd name="T14" fmla="*/ 1 w 21"/>
                <a:gd name="T15" fmla="*/ 5 h 38"/>
                <a:gd name="T16" fmla="*/ 0 w 21"/>
                <a:gd name="T17" fmla="*/ 4 h 38"/>
                <a:gd name="T18" fmla="*/ 0 w 21"/>
                <a:gd name="T19" fmla="*/ 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8"/>
                <a:gd name="T32" fmla="*/ 21 w 2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0 w 15"/>
                <a:gd name="T1" fmla="*/ 2 h 21"/>
                <a:gd name="T2" fmla="*/ 0 w 15"/>
                <a:gd name="T3" fmla="*/ 1 h 21"/>
                <a:gd name="T4" fmla="*/ 0 w 15"/>
                <a:gd name="T5" fmla="*/ 0 h 21"/>
                <a:gd name="T6" fmla="*/ 1 w 15"/>
                <a:gd name="T7" fmla="*/ 0 h 21"/>
                <a:gd name="T8" fmla="*/ 1 w 15"/>
                <a:gd name="T9" fmla="*/ 0 h 21"/>
                <a:gd name="T10" fmla="*/ 1 w 15"/>
                <a:gd name="T11" fmla="*/ 1 h 21"/>
                <a:gd name="T12" fmla="*/ 1 w 15"/>
                <a:gd name="T13" fmla="*/ 2 h 21"/>
                <a:gd name="T14" fmla="*/ 0 w 15"/>
                <a:gd name="T15" fmla="*/ 2 h 21"/>
                <a:gd name="T16" fmla="*/ 0 w 15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1"/>
                <a:gd name="T29" fmla="*/ 15 w 15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3 w 105"/>
                <a:gd name="T1" fmla="*/ 1 h 69"/>
                <a:gd name="T2" fmla="*/ 11 w 105"/>
                <a:gd name="T3" fmla="*/ 0 h 69"/>
                <a:gd name="T4" fmla="*/ 10 w 105"/>
                <a:gd name="T5" fmla="*/ 0 h 69"/>
                <a:gd name="T6" fmla="*/ 7 w 105"/>
                <a:gd name="T7" fmla="*/ 0 h 69"/>
                <a:gd name="T8" fmla="*/ 5 w 105"/>
                <a:gd name="T9" fmla="*/ 1 h 69"/>
                <a:gd name="T10" fmla="*/ 3 w 105"/>
                <a:gd name="T11" fmla="*/ 1 h 69"/>
                <a:gd name="T12" fmla="*/ 1 w 105"/>
                <a:gd name="T13" fmla="*/ 1 h 69"/>
                <a:gd name="T14" fmla="*/ 0 w 105"/>
                <a:gd name="T15" fmla="*/ 3 h 69"/>
                <a:gd name="T16" fmla="*/ 0 w 105"/>
                <a:gd name="T17" fmla="*/ 6 h 69"/>
                <a:gd name="T18" fmla="*/ 1 w 105"/>
                <a:gd name="T19" fmla="*/ 7 h 69"/>
                <a:gd name="T20" fmla="*/ 4 w 105"/>
                <a:gd name="T21" fmla="*/ 8 h 69"/>
                <a:gd name="T22" fmla="*/ 7 w 105"/>
                <a:gd name="T23" fmla="*/ 7 h 69"/>
                <a:gd name="T24" fmla="*/ 10 w 105"/>
                <a:gd name="T25" fmla="*/ 6 h 69"/>
                <a:gd name="T26" fmla="*/ 12 w 105"/>
                <a:gd name="T27" fmla="*/ 5 h 69"/>
                <a:gd name="T28" fmla="*/ 13 w 105"/>
                <a:gd name="T29" fmla="*/ 4 h 69"/>
                <a:gd name="T30" fmla="*/ 13 w 105"/>
                <a:gd name="T31" fmla="*/ 1 h 69"/>
                <a:gd name="T32" fmla="*/ 13 w 105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69"/>
                <a:gd name="T53" fmla="*/ 105 w 10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6 h 116"/>
                <a:gd name="T2" fmla="*/ 5 w 175"/>
                <a:gd name="T3" fmla="*/ 7 h 116"/>
                <a:gd name="T4" fmla="*/ 9 w 175"/>
                <a:gd name="T5" fmla="*/ 7 h 116"/>
                <a:gd name="T6" fmla="*/ 12 w 175"/>
                <a:gd name="T7" fmla="*/ 5 h 116"/>
                <a:gd name="T8" fmla="*/ 11 w 175"/>
                <a:gd name="T9" fmla="*/ 4 h 116"/>
                <a:gd name="T10" fmla="*/ 14 w 175"/>
                <a:gd name="T11" fmla="*/ 3 h 116"/>
                <a:gd name="T12" fmla="*/ 14 w 175"/>
                <a:gd name="T13" fmla="*/ 2 h 116"/>
                <a:gd name="T14" fmla="*/ 17 w 175"/>
                <a:gd name="T15" fmla="*/ 3 h 116"/>
                <a:gd name="T16" fmla="*/ 18 w 175"/>
                <a:gd name="T17" fmla="*/ 0 h 116"/>
                <a:gd name="T18" fmla="*/ 21 w 175"/>
                <a:gd name="T19" fmla="*/ 1 h 116"/>
                <a:gd name="T20" fmla="*/ 22 w 175"/>
                <a:gd name="T21" fmla="*/ 2 h 116"/>
                <a:gd name="T22" fmla="*/ 22 w 175"/>
                <a:gd name="T23" fmla="*/ 5 h 116"/>
                <a:gd name="T24" fmla="*/ 22 w 175"/>
                <a:gd name="T25" fmla="*/ 8 h 116"/>
                <a:gd name="T26" fmla="*/ 22 w 175"/>
                <a:gd name="T27" fmla="*/ 13 h 116"/>
                <a:gd name="T28" fmla="*/ 20 w 175"/>
                <a:gd name="T29" fmla="*/ 15 h 116"/>
                <a:gd name="T30" fmla="*/ 17 w 175"/>
                <a:gd name="T31" fmla="*/ 15 h 116"/>
                <a:gd name="T32" fmla="*/ 13 w 175"/>
                <a:gd name="T33" fmla="*/ 14 h 116"/>
                <a:gd name="T34" fmla="*/ 9 w 175"/>
                <a:gd name="T35" fmla="*/ 13 h 116"/>
                <a:gd name="T36" fmla="*/ 6 w 175"/>
                <a:gd name="T37" fmla="*/ 11 h 116"/>
                <a:gd name="T38" fmla="*/ 4 w 175"/>
                <a:gd name="T39" fmla="*/ 10 h 116"/>
                <a:gd name="T40" fmla="*/ 2 w 175"/>
                <a:gd name="T41" fmla="*/ 8 h 116"/>
                <a:gd name="T42" fmla="*/ 0 w 175"/>
                <a:gd name="T43" fmla="*/ 6 h 116"/>
                <a:gd name="T44" fmla="*/ 0 w 175"/>
                <a:gd name="T45" fmla="*/ 6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116"/>
                <a:gd name="T71" fmla="*/ 175 w 175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2 w 99"/>
                <a:gd name="T1" fmla="*/ 4 h 52"/>
                <a:gd name="T2" fmla="*/ 3 w 99"/>
                <a:gd name="T3" fmla="*/ 2 h 52"/>
                <a:gd name="T4" fmla="*/ 5 w 99"/>
                <a:gd name="T5" fmla="*/ 2 h 52"/>
                <a:gd name="T6" fmla="*/ 7 w 99"/>
                <a:gd name="T7" fmla="*/ 2 h 52"/>
                <a:gd name="T8" fmla="*/ 9 w 99"/>
                <a:gd name="T9" fmla="*/ 1 h 52"/>
                <a:gd name="T10" fmla="*/ 10 w 99"/>
                <a:gd name="T11" fmla="*/ 0 h 52"/>
                <a:gd name="T12" fmla="*/ 11 w 99"/>
                <a:gd name="T13" fmla="*/ 2 h 52"/>
                <a:gd name="T14" fmla="*/ 10 w 99"/>
                <a:gd name="T15" fmla="*/ 3 h 52"/>
                <a:gd name="T16" fmla="*/ 12 w 99"/>
                <a:gd name="T17" fmla="*/ 5 h 52"/>
                <a:gd name="T18" fmla="*/ 10 w 99"/>
                <a:gd name="T19" fmla="*/ 6 h 52"/>
                <a:gd name="T20" fmla="*/ 6 w 99"/>
                <a:gd name="T21" fmla="*/ 5 h 52"/>
                <a:gd name="T22" fmla="*/ 3 w 99"/>
                <a:gd name="T23" fmla="*/ 5 h 52"/>
                <a:gd name="T24" fmla="*/ 1 w 99"/>
                <a:gd name="T25" fmla="*/ 6 h 52"/>
                <a:gd name="T26" fmla="*/ 0 w 99"/>
                <a:gd name="T27" fmla="*/ 5 h 52"/>
                <a:gd name="T28" fmla="*/ 2 w 99"/>
                <a:gd name="T29" fmla="*/ 4 h 52"/>
                <a:gd name="T30" fmla="*/ 2 w 99"/>
                <a:gd name="T31" fmla="*/ 4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52"/>
                <a:gd name="T50" fmla="*/ 99 w 99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2 h 44"/>
                <a:gd name="T4" fmla="*/ 2 w 72"/>
                <a:gd name="T5" fmla="*/ 4 h 44"/>
                <a:gd name="T6" fmla="*/ 3 w 72"/>
                <a:gd name="T7" fmla="*/ 5 h 44"/>
                <a:gd name="T8" fmla="*/ 5 w 72"/>
                <a:gd name="T9" fmla="*/ 6 h 44"/>
                <a:gd name="T10" fmla="*/ 7 w 72"/>
                <a:gd name="T11" fmla="*/ 6 h 44"/>
                <a:gd name="T12" fmla="*/ 10 w 72"/>
                <a:gd name="T13" fmla="*/ 6 h 44"/>
                <a:gd name="T14" fmla="*/ 8 w 72"/>
                <a:gd name="T15" fmla="*/ 5 h 44"/>
                <a:gd name="T16" fmla="*/ 3 w 72"/>
                <a:gd name="T17" fmla="*/ 1 h 44"/>
                <a:gd name="T18" fmla="*/ 0 w 72"/>
                <a:gd name="T19" fmla="*/ 0 h 44"/>
                <a:gd name="T20" fmla="*/ 0 w 72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44"/>
                <a:gd name="T35" fmla="*/ 72 w 7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1 w 78"/>
                <a:gd name="T1" fmla="*/ 1 h 36"/>
                <a:gd name="T2" fmla="*/ 3 w 78"/>
                <a:gd name="T3" fmla="*/ 0 h 36"/>
                <a:gd name="T4" fmla="*/ 7 w 78"/>
                <a:gd name="T5" fmla="*/ 1 h 36"/>
                <a:gd name="T6" fmla="*/ 10 w 78"/>
                <a:gd name="T7" fmla="*/ 2 h 36"/>
                <a:gd name="T8" fmla="*/ 10 w 78"/>
                <a:gd name="T9" fmla="*/ 3 h 36"/>
                <a:gd name="T10" fmla="*/ 10 w 78"/>
                <a:gd name="T11" fmla="*/ 5 h 36"/>
                <a:gd name="T12" fmla="*/ 7 w 78"/>
                <a:gd name="T13" fmla="*/ 4 h 36"/>
                <a:gd name="T14" fmla="*/ 4 w 78"/>
                <a:gd name="T15" fmla="*/ 3 h 36"/>
                <a:gd name="T16" fmla="*/ 0 w 78"/>
                <a:gd name="T17" fmla="*/ 3 h 36"/>
                <a:gd name="T18" fmla="*/ 1 w 78"/>
                <a:gd name="T19" fmla="*/ 1 h 36"/>
                <a:gd name="T20" fmla="*/ 1 w 78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36"/>
                <a:gd name="T35" fmla="*/ 78 w 7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4 h 30"/>
                <a:gd name="T2" fmla="*/ 4 w 44"/>
                <a:gd name="T3" fmla="*/ 2 h 30"/>
                <a:gd name="T4" fmla="*/ 6 w 44"/>
                <a:gd name="T5" fmla="*/ 0 h 30"/>
                <a:gd name="T6" fmla="*/ 6 w 44"/>
                <a:gd name="T7" fmla="*/ 2 h 30"/>
                <a:gd name="T8" fmla="*/ 4 w 44"/>
                <a:gd name="T9" fmla="*/ 4 h 30"/>
                <a:gd name="T10" fmla="*/ 1 w 44"/>
                <a:gd name="T11" fmla="*/ 5 h 30"/>
                <a:gd name="T12" fmla="*/ 0 w 44"/>
                <a:gd name="T13" fmla="*/ 4 h 30"/>
                <a:gd name="T14" fmla="*/ 0 w 44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0"/>
                <a:gd name="T26" fmla="*/ 44 w 4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9 h 99"/>
                <a:gd name="T2" fmla="*/ 7 w 294"/>
                <a:gd name="T3" fmla="*/ 7 h 99"/>
                <a:gd name="T4" fmla="*/ 3 w 294"/>
                <a:gd name="T5" fmla="*/ 10 h 99"/>
                <a:gd name="T6" fmla="*/ 10 w 294"/>
                <a:gd name="T7" fmla="*/ 7 h 99"/>
                <a:gd name="T8" fmla="*/ 5 w 294"/>
                <a:gd name="T9" fmla="*/ 10 h 99"/>
                <a:gd name="T10" fmla="*/ 10 w 294"/>
                <a:gd name="T11" fmla="*/ 9 h 99"/>
                <a:gd name="T12" fmla="*/ 10 w 294"/>
                <a:gd name="T13" fmla="*/ 9 h 99"/>
                <a:gd name="T14" fmla="*/ 15 w 294"/>
                <a:gd name="T15" fmla="*/ 8 h 99"/>
                <a:gd name="T16" fmla="*/ 20 w 294"/>
                <a:gd name="T17" fmla="*/ 6 h 99"/>
                <a:gd name="T18" fmla="*/ 20 w 294"/>
                <a:gd name="T19" fmla="*/ 7 h 99"/>
                <a:gd name="T20" fmla="*/ 15 w 294"/>
                <a:gd name="T21" fmla="*/ 12 h 99"/>
                <a:gd name="T22" fmla="*/ 21 w 294"/>
                <a:gd name="T23" fmla="*/ 9 h 99"/>
                <a:gd name="T24" fmla="*/ 30 w 294"/>
                <a:gd name="T25" fmla="*/ 8 h 99"/>
                <a:gd name="T26" fmla="*/ 38 w 294"/>
                <a:gd name="T27" fmla="*/ 10 h 99"/>
                <a:gd name="T28" fmla="*/ 32 w 294"/>
                <a:gd name="T29" fmla="*/ 7 h 99"/>
                <a:gd name="T30" fmla="*/ 36 w 294"/>
                <a:gd name="T31" fmla="*/ 8 h 99"/>
                <a:gd name="T32" fmla="*/ 34 w 294"/>
                <a:gd name="T33" fmla="*/ 6 h 99"/>
                <a:gd name="T34" fmla="*/ 37 w 294"/>
                <a:gd name="T35" fmla="*/ 6 h 99"/>
                <a:gd name="T36" fmla="*/ 33 w 294"/>
                <a:gd name="T37" fmla="*/ 3 h 99"/>
                <a:gd name="T38" fmla="*/ 31 w 294"/>
                <a:gd name="T39" fmla="*/ 0 h 99"/>
                <a:gd name="T40" fmla="*/ 30 w 294"/>
                <a:gd name="T41" fmla="*/ 2 h 99"/>
                <a:gd name="T42" fmla="*/ 24 w 294"/>
                <a:gd name="T43" fmla="*/ 0 h 99"/>
                <a:gd name="T44" fmla="*/ 27 w 294"/>
                <a:gd name="T45" fmla="*/ 2 h 99"/>
                <a:gd name="T46" fmla="*/ 20 w 294"/>
                <a:gd name="T47" fmla="*/ 2 h 99"/>
                <a:gd name="T48" fmla="*/ 12 w 294"/>
                <a:gd name="T49" fmla="*/ 3 h 99"/>
                <a:gd name="T50" fmla="*/ 4 w 294"/>
                <a:gd name="T51" fmla="*/ 6 h 99"/>
                <a:gd name="T52" fmla="*/ 0 w 294"/>
                <a:gd name="T53" fmla="*/ 9 h 99"/>
                <a:gd name="T54" fmla="*/ 0 w 294"/>
                <a:gd name="T55" fmla="*/ 9 h 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4"/>
                <a:gd name="T85" fmla="*/ 0 h 99"/>
                <a:gd name="T86" fmla="*/ 294 w 294"/>
                <a:gd name="T87" fmla="*/ 99 h 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5 w 91"/>
                <a:gd name="T1" fmla="*/ 19 h 167"/>
                <a:gd name="T2" fmla="*/ 3 w 91"/>
                <a:gd name="T3" fmla="*/ 16 h 167"/>
                <a:gd name="T4" fmla="*/ 4 w 91"/>
                <a:gd name="T5" fmla="*/ 17 h 167"/>
                <a:gd name="T6" fmla="*/ 2 w 91"/>
                <a:gd name="T7" fmla="*/ 13 h 167"/>
                <a:gd name="T8" fmla="*/ 5 w 91"/>
                <a:gd name="T9" fmla="*/ 15 h 167"/>
                <a:gd name="T10" fmla="*/ 0 w 91"/>
                <a:gd name="T11" fmla="*/ 8 h 167"/>
                <a:gd name="T12" fmla="*/ 3 w 91"/>
                <a:gd name="T13" fmla="*/ 9 h 167"/>
                <a:gd name="T14" fmla="*/ 1 w 91"/>
                <a:gd name="T15" fmla="*/ 7 h 167"/>
                <a:gd name="T16" fmla="*/ 4 w 91"/>
                <a:gd name="T17" fmla="*/ 9 h 167"/>
                <a:gd name="T18" fmla="*/ 3 w 91"/>
                <a:gd name="T19" fmla="*/ 6 h 167"/>
                <a:gd name="T20" fmla="*/ 5 w 91"/>
                <a:gd name="T21" fmla="*/ 8 h 167"/>
                <a:gd name="T22" fmla="*/ 4 w 91"/>
                <a:gd name="T23" fmla="*/ 5 h 167"/>
                <a:gd name="T24" fmla="*/ 7 w 91"/>
                <a:gd name="T25" fmla="*/ 6 h 167"/>
                <a:gd name="T26" fmla="*/ 1 w 91"/>
                <a:gd name="T27" fmla="*/ 0 h 167"/>
                <a:gd name="T28" fmla="*/ 7 w 91"/>
                <a:gd name="T29" fmla="*/ 3 h 167"/>
                <a:gd name="T30" fmla="*/ 10 w 91"/>
                <a:gd name="T31" fmla="*/ 8 h 167"/>
                <a:gd name="T32" fmla="*/ 12 w 91"/>
                <a:gd name="T33" fmla="*/ 14 h 167"/>
                <a:gd name="T34" fmla="*/ 10 w 91"/>
                <a:gd name="T35" fmla="*/ 12 h 167"/>
                <a:gd name="T36" fmla="*/ 11 w 91"/>
                <a:gd name="T37" fmla="*/ 18 h 167"/>
                <a:gd name="T38" fmla="*/ 10 w 91"/>
                <a:gd name="T39" fmla="*/ 14 h 167"/>
                <a:gd name="T40" fmla="*/ 10 w 91"/>
                <a:gd name="T41" fmla="*/ 21 h 167"/>
                <a:gd name="T42" fmla="*/ 9 w 91"/>
                <a:gd name="T43" fmla="*/ 19 h 167"/>
                <a:gd name="T44" fmla="*/ 8 w 91"/>
                <a:gd name="T45" fmla="*/ 10 h 167"/>
                <a:gd name="T46" fmla="*/ 6 w 91"/>
                <a:gd name="T47" fmla="*/ 13 h 167"/>
                <a:gd name="T48" fmla="*/ 5 w 91"/>
                <a:gd name="T49" fmla="*/ 12 h 167"/>
                <a:gd name="T50" fmla="*/ 6 w 91"/>
                <a:gd name="T51" fmla="*/ 15 h 167"/>
                <a:gd name="T52" fmla="*/ 5 w 91"/>
                <a:gd name="T53" fmla="*/ 19 h 167"/>
                <a:gd name="T54" fmla="*/ 5 w 91"/>
                <a:gd name="T55" fmla="*/ 19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1"/>
                <a:gd name="T85" fmla="*/ 0 h 167"/>
                <a:gd name="T86" fmla="*/ 91 w 9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2 w 211"/>
                <a:gd name="T1" fmla="*/ 92 h 734"/>
                <a:gd name="T2" fmla="*/ 2 w 211"/>
                <a:gd name="T3" fmla="*/ 66 h 734"/>
                <a:gd name="T4" fmla="*/ 0 w 211"/>
                <a:gd name="T5" fmla="*/ 52 h 734"/>
                <a:gd name="T6" fmla="*/ 5 w 211"/>
                <a:gd name="T7" fmla="*/ 41 h 734"/>
                <a:gd name="T8" fmla="*/ 4 w 211"/>
                <a:gd name="T9" fmla="*/ 27 h 734"/>
                <a:gd name="T10" fmla="*/ 7 w 211"/>
                <a:gd name="T11" fmla="*/ 14 h 734"/>
                <a:gd name="T12" fmla="*/ 16 w 211"/>
                <a:gd name="T13" fmla="*/ 0 h 734"/>
                <a:gd name="T14" fmla="*/ 16 w 211"/>
                <a:gd name="T15" fmla="*/ 8 h 734"/>
                <a:gd name="T16" fmla="*/ 24 w 211"/>
                <a:gd name="T17" fmla="*/ 1 h 734"/>
                <a:gd name="T18" fmla="*/ 21 w 211"/>
                <a:gd name="T19" fmla="*/ 9 h 734"/>
                <a:gd name="T20" fmla="*/ 26 w 211"/>
                <a:gd name="T21" fmla="*/ 15 h 734"/>
                <a:gd name="T22" fmla="*/ 12 w 211"/>
                <a:gd name="T23" fmla="*/ 25 h 734"/>
                <a:gd name="T24" fmla="*/ 17 w 211"/>
                <a:gd name="T25" fmla="*/ 84 h 734"/>
                <a:gd name="T26" fmla="*/ 16 w 211"/>
                <a:gd name="T27" fmla="*/ 92 h 734"/>
                <a:gd name="T28" fmla="*/ 2 w 211"/>
                <a:gd name="T29" fmla="*/ 92 h 734"/>
                <a:gd name="T30" fmla="*/ 2 w 211"/>
                <a:gd name="T31" fmla="*/ 92 h 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734"/>
                <a:gd name="T50" fmla="*/ 211 w 211"/>
                <a:gd name="T51" fmla="*/ 734 h 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3 w 206"/>
                <a:gd name="T1" fmla="*/ 93 h 751"/>
                <a:gd name="T2" fmla="*/ 1 w 206"/>
                <a:gd name="T3" fmla="*/ 72 h 751"/>
                <a:gd name="T4" fmla="*/ 0 w 206"/>
                <a:gd name="T5" fmla="*/ 54 h 751"/>
                <a:gd name="T6" fmla="*/ 1 w 206"/>
                <a:gd name="T7" fmla="*/ 32 h 751"/>
                <a:gd name="T8" fmla="*/ 5 w 206"/>
                <a:gd name="T9" fmla="*/ 31 h 751"/>
                <a:gd name="T10" fmla="*/ 3 w 206"/>
                <a:gd name="T11" fmla="*/ 25 h 751"/>
                <a:gd name="T12" fmla="*/ 11 w 206"/>
                <a:gd name="T13" fmla="*/ 22 h 751"/>
                <a:gd name="T14" fmla="*/ 9 w 206"/>
                <a:gd name="T15" fmla="*/ 15 h 751"/>
                <a:gd name="T16" fmla="*/ 15 w 206"/>
                <a:gd name="T17" fmla="*/ 10 h 751"/>
                <a:gd name="T18" fmla="*/ 22 w 206"/>
                <a:gd name="T19" fmla="*/ 2 h 751"/>
                <a:gd name="T20" fmla="*/ 26 w 206"/>
                <a:gd name="T21" fmla="*/ 0 h 751"/>
                <a:gd name="T22" fmla="*/ 19 w 206"/>
                <a:gd name="T23" fmla="*/ 12 h 751"/>
                <a:gd name="T24" fmla="*/ 12 w 206"/>
                <a:gd name="T25" fmla="*/ 37 h 751"/>
                <a:gd name="T26" fmla="*/ 8 w 206"/>
                <a:gd name="T27" fmla="*/ 73 h 751"/>
                <a:gd name="T28" fmla="*/ 8 w 206"/>
                <a:gd name="T29" fmla="*/ 91 h 751"/>
                <a:gd name="T30" fmla="*/ 3 w 206"/>
                <a:gd name="T31" fmla="*/ 93 h 751"/>
                <a:gd name="T32" fmla="*/ 3 w 206"/>
                <a:gd name="T33" fmla="*/ 93 h 7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751"/>
                <a:gd name="T53" fmla="*/ 206 w 206"/>
                <a:gd name="T54" fmla="*/ 751 h 7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100 h 800"/>
                <a:gd name="T2" fmla="*/ 11 w 631"/>
                <a:gd name="T3" fmla="*/ 82 h 800"/>
                <a:gd name="T4" fmla="*/ 25 w 631"/>
                <a:gd name="T5" fmla="*/ 63 h 800"/>
                <a:gd name="T6" fmla="*/ 36 w 631"/>
                <a:gd name="T7" fmla="*/ 48 h 800"/>
                <a:gd name="T8" fmla="*/ 48 w 631"/>
                <a:gd name="T9" fmla="*/ 33 h 800"/>
                <a:gd name="T10" fmla="*/ 61 w 631"/>
                <a:gd name="T11" fmla="*/ 21 h 800"/>
                <a:gd name="T12" fmla="*/ 73 w 631"/>
                <a:gd name="T13" fmla="*/ 9 h 800"/>
                <a:gd name="T14" fmla="*/ 78 w 631"/>
                <a:gd name="T15" fmla="*/ 0 h 800"/>
                <a:gd name="T16" fmla="*/ 78 w 631"/>
                <a:gd name="T17" fmla="*/ 9 h 800"/>
                <a:gd name="T18" fmla="*/ 69 w 631"/>
                <a:gd name="T19" fmla="*/ 25 h 800"/>
                <a:gd name="T20" fmla="*/ 67 w 631"/>
                <a:gd name="T21" fmla="*/ 35 h 800"/>
                <a:gd name="T22" fmla="*/ 52 w 631"/>
                <a:gd name="T23" fmla="*/ 37 h 800"/>
                <a:gd name="T24" fmla="*/ 55 w 631"/>
                <a:gd name="T25" fmla="*/ 44 h 800"/>
                <a:gd name="T26" fmla="*/ 42 w 631"/>
                <a:gd name="T27" fmla="*/ 58 h 800"/>
                <a:gd name="T28" fmla="*/ 27 w 631"/>
                <a:gd name="T29" fmla="*/ 70 h 800"/>
                <a:gd name="T30" fmla="*/ 13 w 631"/>
                <a:gd name="T31" fmla="*/ 86 h 800"/>
                <a:gd name="T32" fmla="*/ 3 w 631"/>
                <a:gd name="T33" fmla="*/ 100 h 800"/>
                <a:gd name="T34" fmla="*/ 0 w 631"/>
                <a:gd name="T35" fmla="*/ 100 h 800"/>
                <a:gd name="T36" fmla="*/ 0 w 631"/>
                <a:gd name="T37" fmla="*/ 100 h 8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800"/>
                <a:gd name="T59" fmla="*/ 631 w 631"/>
                <a:gd name="T60" fmla="*/ 800 h 8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80 h 641"/>
                <a:gd name="T2" fmla="*/ 17 w 787"/>
                <a:gd name="T3" fmla="*/ 70 h 641"/>
                <a:gd name="T4" fmla="*/ 30 w 787"/>
                <a:gd name="T5" fmla="*/ 57 h 641"/>
                <a:gd name="T6" fmla="*/ 40 w 787"/>
                <a:gd name="T7" fmla="*/ 44 h 641"/>
                <a:gd name="T8" fmla="*/ 51 w 787"/>
                <a:gd name="T9" fmla="*/ 31 h 641"/>
                <a:gd name="T10" fmla="*/ 71 w 787"/>
                <a:gd name="T11" fmla="*/ 25 h 641"/>
                <a:gd name="T12" fmla="*/ 85 w 787"/>
                <a:gd name="T13" fmla="*/ 16 h 641"/>
                <a:gd name="T14" fmla="*/ 99 w 787"/>
                <a:gd name="T15" fmla="*/ 14 h 641"/>
                <a:gd name="T16" fmla="*/ 89 w 787"/>
                <a:gd name="T17" fmla="*/ 9 h 641"/>
                <a:gd name="T18" fmla="*/ 78 w 787"/>
                <a:gd name="T19" fmla="*/ 0 h 641"/>
                <a:gd name="T20" fmla="*/ 70 w 787"/>
                <a:gd name="T21" fmla="*/ 1 h 641"/>
                <a:gd name="T22" fmla="*/ 62 w 787"/>
                <a:gd name="T23" fmla="*/ 9 h 641"/>
                <a:gd name="T24" fmla="*/ 54 w 787"/>
                <a:gd name="T25" fmla="*/ 23 h 641"/>
                <a:gd name="T26" fmla="*/ 45 w 787"/>
                <a:gd name="T27" fmla="*/ 26 h 641"/>
                <a:gd name="T28" fmla="*/ 44 w 787"/>
                <a:gd name="T29" fmla="*/ 31 h 641"/>
                <a:gd name="T30" fmla="*/ 12 w 787"/>
                <a:gd name="T31" fmla="*/ 63 h 641"/>
                <a:gd name="T32" fmla="*/ 0 w 787"/>
                <a:gd name="T33" fmla="*/ 80 h 641"/>
                <a:gd name="T34" fmla="*/ 0 w 787"/>
                <a:gd name="T35" fmla="*/ 80 h 6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7"/>
                <a:gd name="T55" fmla="*/ 0 h 641"/>
                <a:gd name="T56" fmla="*/ 787 w 787"/>
                <a:gd name="T57" fmla="*/ 641 h 6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9 h 299"/>
                <a:gd name="T2" fmla="*/ 5 w 753"/>
                <a:gd name="T3" fmla="*/ 20 h 299"/>
                <a:gd name="T4" fmla="*/ 9 w 753"/>
                <a:gd name="T5" fmla="*/ 34 h 299"/>
                <a:gd name="T6" fmla="*/ 18 w 753"/>
                <a:gd name="T7" fmla="*/ 37 h 299"/>
                <a:gd name="T8" fmla="*/ 28 w 753"/>
                <a:gd name="T9" fmla="*/ 33 h 299"/>
                <a:gd name="T10" fmla="*/ 41 w 753"/>
                <a:gd name="T11" fmla="*/ 31 h 299"/>
                <a:gd name="T12" fmla="*/ 33 w 753"/>
                <a:gd name="T13" fmla="*/ 25 h 299"/>
                <a:gd name="T14" fmla="*/ 50 w 753"/>
                <a:gd name="T15" fmla="*/ 28 h 299"/>
                <a:gd name="T16" fmla="*/ 63 w 753"/>
                <a:gd name="T17" fmla="*/ 29 h 299"/>
                <a:gd name="T18" fmla="*/ 55 w 753"/>
                <a:gd name="T19" fmla="*/ 20 h 299"/>
                <a:gd name="T20" fmla="*/ 72 w 753"/>
                <a:gd name="T21" fmla="*/ 22 h 299"/>
                <a:gd name="T22" fmla="*/ 94 w 753"/>
                <a:gd name="T23" fmla="*/ 21 h 299"/>
                <a:gd name="T24" fmla="*/ 87 w 753"/>
                <a:gd name="T25" fmla="*/ 11 h 299"/>
                <a:gd name="T26" fmla="*/ 71 w 753"/>
                <a:gd name="T27" fmla="*/ 1 h 299"/>
                <a:gd name="T28" fmla="*/ 57 w 753"/>
                <a:gd name="T29" fmla="*/ 0 h 299"/>
                <a:gd name="T30" fmla="*/ 24 w 753"/>
                <a:gd name="T31" fmla="*/ 7 h 299"/>
                <a:gd name="T32" fmla="*/ 0 w 753"/>
                <a:gd name="T33" fmla="*/ 9 h 299"/>
                <a:gd name="T34" fmla="*/ 0 w 753"/>
                <a:gd name="T35" fmla="*/ 9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299"/>
                <a:gd name="T56" fmla="*/ 753 w 753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3 h 208"/>
                <a:gd name="T2" fmla="*/ 17 w 253"/>
                <a:gd name="T3" fmla="*/ 7 h 208"/>
                <a:gd name="T4" fmla="*/ 26 w 253"/>
                <a:gd name="T5" fmla="*/ 14 h 208"/>
                <a:gd name="T6" fmla="*/ 31 w 253"/>
                <a:gd name="T7" fmla="*/ 25 h 208"/>
                <a:gd name="T8" fmla="*/ 31 w 253"/>
                <a:gd name="T9" fmla="*/ 14 h 208"/>
                <a:gd name="T10" fmla="*/ 30 w 253"/>
                <a:gd name="T11" fmla="*/ 2 h 208"/>
                <a:gd name="T12" fmla="*/ 28 w 253"/>
                <a:gd name="T13" fmla="*/ 12 h 208"/>
                <a:gd name="T14" fmla="*/ 21 w 253"/>
                <a:gd name="T15" fmla="*/ 1 h 208"/>
                <a:gd name="T16" fmla="*/ 20 w 253"/>
                <a:gd name="T17" fmla="*/ 6 h 208"/>
                <a:gd name="T18" fmla="*/ 15 w 253"/>
                <a:gd name="T19" fmla="*/ 0 h 208"/>
                <a:gd name="T20" fmla="*/ 8 w 253"/>
                <a:gd name="T21" fmla="*/ 0 h 208"/>
                <a:gd name="T22" fmla="*/ 0 w 253"/>
                <a:gd name="T23" fmla="*/ 3 h 208"/>
                <a:gd name="T24" fmla="*/ 0 w 253"/>
                <a:gd name="T25" fmla="*/ 3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208"/>
                <a:gd name="T41" fmla="*/ 253 w 253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 w 33"/>
                <a:gd name="T1" fmla="*/ 5 h 34"/>
                <a:gd name="T2" fmla="*/ 1 w 33"/>
                <a:gd name="T3" fmla="*/ 4 h 34"/>
                <a:gd name="T4" fmla="*/ 0 w 33"/>
                <a:gd name="T5" fmla="*/ 3 h 34"/>
                <a:gd name="T6" fmla="*/ 0 w 33"/>
                <a:gd name="T7" fmla="*/ 1 h 34"/>
                <a:gd name="T8" fmla="*/ 1 w 33"/>
                <a:gd name="T9" fmla="*/ 0 h 34"/>
                <a:gd name="T10" fmla="*/ 3 w 33"/>
                <a:gd name="T11" fmla="*/ 1 h 34"/>
                <a:gd name="T12" fmla="*/ 4 w 33"/>
                <a:gd name="T13" fmla="*/ 2 h 34"/>
                <a:gd name="T14" fmla="*/ 3 w 33"/>
                <a:gd name="T15" fmla="*/ 4 h 34"/>
                <a:gd name="T16" fmla="*/ 2 w 33"/>
                <a:gd name="T17" fmla="*/ 5 h 34"/>
                <a:gd name="T18" fmla="*/ 2 w 33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4"/>
                <a:gd name="T32" fmla="*/ 33 w 3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2 w 24"/>
                <a:gd name="T1" fmla="*/ 5 h 34"/>
                <a:gd name="T2" fmla="*/ 1 w 24"/>
                <a:gd name="T3" fmla="*/ 4 h 34"/>
                <a:gd name="T4" fmla="*/ 0 w 24"/>
                <a:gd name="T5" fmla="*/ 2 h 34"/>
                <a:gd name="T6" fmla="*/ 1 w 24"/>
                <a:gd name="T7" fmla="*/ 1 h 34"/>
                <a:gd name="T8" fmla="*/ 2 w 24"/>
                <a:gd name="T9" fmla="*/ 0 h 34"/>
                <a:gd name="T10" fmla="*/ 3 w 24"/>
                <a:gd name="T11" fmla="*/ 1 h 34"/>
                <a:gd name="T12" fmla="*/ 3 w 24"/>
                <a:gd name="T13" fmla="*/ 3 h 34"/>
                <a:gd name="T14" fmla="*/ 3 w 24"/>
                <a:gd name="T15" fmla="*/ 4 h 34"/>
                <a:gd name="T16" fmla="*/ 2 w 24"/>
                <a:gd name="T17" fmla="*/ 5 h 34"/>
                <a:gd name="T18" fmla="*/ 2 w 24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4"/>
                <a:gd name="T32" fmla="*/ 24 w 2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0 w 25"/>
                <a:gd name="T1" fmla="*/ 4 h 30"/>
                <a:gd name="T2" fmla="*/ 0 w 25"/>
                <a:gd name="T3" fmla="*/ 2 h 30"/>
                <a:gd name="T4" fmla="*/ 0 w 25"/>
                <a:gd name="T5" fmla="*/ 1 h 30"/>
                <a:gd name="T6" fmla="*/ 1 w 25"/>
                <a:gd name="T7" fmla="*/ 0 h 30"/>
                <a:gd name="T8" fmla="*/ 3 w 25"/>
                <a:gd name="T9" fmla="*/ 1 h 30"/>
                <a:gd name="T10" fmla="*/ 3 w 25"/>
                <a:gd name="T11" fmla="*/ 3 h 30"/>
                <a:gd name="T12" fmla="*/ 2 w 25"/>
                <a:gd name="T13" fmla="*/ 5 h 30"/>
                <a:gd name="T14" fmla="*/ 0 w 25"/>
                <a:gd name="T15" fmla="*/ 4 h 30"/>
                <a:gd name="T16" fmla="*/ 0 w 25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9 h 201"/>
                <a:gd name="T2" fmla="*/ 1 w 496"/>
                <a:gd name="T3" fmla="*/ 13 h 201"/>
                <a:gd name="T4" fmla="*/ 12 w 496"/>
                <a:gd name="T5" fmla="*/ 4 h 201"/>
                <a:gd name="T6" fmla="*/ 26 w 496"/>
                <a:gd name="T7" fmla="*/ 0 h 201"/>
                <a:gd name="T8" fmla="*/ 34 w 496"/>
                <a:gd name="T9" fmla="*/ 0 h 201"/>
                <a:gd name="T10" fmla="*/ 50 w 496"/>
                <a:gd name="T11" fmla="*/ 3 h 201"/>
                <a:gd name="T12" fmla="*/ 51 w 496"/>
                <a:gd name="T13" fmla="*/ 8 h 201"/>
                <a:gd name="T14" fmla="*/ 63 w 496"/>
                <a:gd name="T15" fmla="*/ 11 h 201"/>
                <a:gd name="T16" fmla="*/ 53 w 496"/>
                <a:gd name="T17" fmla="*/ 17 h 201"/>
                <a:gd name="T18" fmla="*/ 57 w 496"/>
                <a:gd name="T19" fmla="*/ 23 h 201"/>
                <a:gd name="T20" fmla="*/ 47 w 496"/>
                <a:gd name="T21" fmla="*/ 26 h 201"/>
                <a:gd name="T22" fmla="*/ 26 w 496"/>
                <a:gd name="T23" fmla="*/ 23 h 201"/>
                <a:gd name="T24" fmla="*/ 14 w 496"/>
                <a:gd name="T25" fmla="*/ 19 h 201"/>
                <a:gd name="T26" fmla="*/ 19 w 496"/>
                <a:gd name="T27" fmla="*/ 26 h 201"/>
                <a:gd name="T28" fmla="*/ 0 w 496"/>
                <a:gd name="T29" fmla="*/ 19 h 201"/>
                <a:gd name="T30" fmla="*/ 0 w 496"/>
                <a:gd name="T31" fmla="*/ 19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201"/>
                <a:gd name="T50" fmla="*/ 496 w 496"/>
                <a:gd name="T51" fmla="*/ 201 h 2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7 w 187"/>
                <a:gd name="T1" fmla="*/ 1 h 141"/>
                <a:gd name="T2" fmla="*/ 7 w 187"/>
                <a:gd name="T3" fmla="*/ 14 h 141"/>
                <a:gd name="T4" fmla="*/ 0 w 187"/>
                <a:gd name="T5" fmla="*/ 13 h 141"/>
                <a:gd name="T6" fmla="*/ 1 w 187"/>
                <a:gd name="T7" fmla="*/ 16 h 141"/>
                <a:gd name="T8" fmla="*/ 8 w 187"/>
                <a:gd name="T9" fmla="*/ 17 h 141"/>
                <a:gd name="T10" fmla="*/ 23 w 187"/>
                <a:gd name="T11" fmla="*/ 14 h 141"/>
                <a:gd name="T12" fmla="*/ 18 w 187"/>
                <a:gd name="T13" fmla="*/ 8 h 141"/>
                <a:gd name="T14" fmla="*/ 11 w 187"/>
                <a:gd name="T15" fmla="*/ 3 h 141"/>
                <a:gd name="T16" fmla="*/ 11 w 187"/>
                <a:gd name="T17" fmla="*/ 0 h 141"/>
                <a:gd name="T18" fmla="*/ 7 w 187"/>
                <a:gd name="T19" fmla="*/ 1 h 141"/>
                <a:gd name="T20" fmla="*/ 7 w 187"/>
                <a:gd name="T21" fmla="*/ 1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"/>
                <a:gd name="T34" fmla="*/ 0 h 141"/>
                <a:gd name="T35" fmla="*/ 187 w 187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7 h 181"/>
                <a:gd name="T2" fmla="*/ 15 w 444"/>
                <a:gd name="T3" fmla="*/ 20 h 181"/>
                <a:gd name="T4" fmla="*/ 34 w 444"/>
                <a:gd name="T5" fmla="*/ 22 h 181"/>
                <a:gd name="T6" fmla="*/ 38 w 444"/>
                <a:gd name="T7" fmla="*/ 21 h 181"/>
                <a:gd name="T8" fmla="*/ 23 w 444"/>
                <a:gd name="T9" fmla="*/ 16 h 181"/>
                <a:gd name="T10" fmla="*/ 38 w 444"/>
                <a:gd name="T11" fmla="*/ 15 h 181"/>
                <a:gd name="T12" fmla="*/ 50 w 444"/>
                <a:gd name="T13" fmla="*/ 11 h 181"/>
                <a:gd name="T14" fmla="*/ 56 w 444"/>
                <a:gd name="T15" fmla="*/ 4 h 181"/>
                <a:gd name="T16" fmla="*/ 46 w 444"/>
                <a:gd name="T17" fmla="*/ 3 h 181"/>
                <a:gd name="T18" fmla="*/ 50 w 444"/>
                <a:gd name="T19" fmla="*/ 0 h 181"/>
                <a:gd name="T20" fmla="*/ 30 w 444"/>
                <a:gd name="T21" fmla="*/ 1 h 181"/>
                <a:gd name="T22" fmla="*/ 15 w 444"/>
                <a:gd name="T23" fmla="*/ 3 h 181"/>
                <a:gd name="T24" fmla="*/ 18 w 444"/>
                <a:gd name="T25" fmla="*/ 8 h 181"/>
                <a:gd name="T26" fmla="*/ 10 w 444"/>
                <a:gd name="T27" fmla="*/ 10 h 181"/>
                <a:gd name="T28" fmla="*/ 12 w 444"/>
                <a:gd name="T29" fmla="*/ 14 h 181"/>
                <a:gd name="T30" fmla="*/ 0 w 444"/>
                <a:gd name="T31" fmla="*/ 17 h 181"/>
                <a:gd name="T32" fmla="*/ 0 w 444"/>
                <a:gd name="T33" fmla="*/ 17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4"/>
                <a:gd name="T52" fmla="*/ 0 h 181"/>
                <a:gd name="T53" fmla="*/ 444 w 444"/>
                <a:gd name="T54" fmla="*/ 181 h 1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13 h 99"/>
                <a:gd name="T2" fmla="*/ 10 w 322"/>
                <a:gd name="T3" fmla="*/ 5 h 99"/>
                <a:gd name="T4" fmla="*/ 14 w 322"/>
                <a:gd name="T5" fmla="*/ 4 h 99"/>
                <a:gd name="T6" fmla="*/ 23 w 322"/>
                <a:gd name="T7" fmla="*/ 0 h 99"/>
                <a:gd name="T8" fmla="*/ 34 w 322"/>
                <a:gd name="T9" fmla="*/ 0 h 99"/>
                <a:gd name="T10" fmla="*/ 40 w 322"/>
                <a:gd name="T11" fmla="*/ 5 h 99"/>
                <a:gd name="T12" fmla="*/ 26 w 322"/>
                <a:gd name="T13" fmla="*/ 4 h 99"/>
                <a:gd name="T14" fmla="*/ 33 w 322"/>
                <a:gd name="T15" fmla="*/ 11 h 99"/>
                <a:gd name="T16" fmla="*/ 15 w 322"/>
                <a:gd name="T17" fmla="*/ 11 h 99"/>
                <a:gd name="T18" fmla="*/ 17 w 322"/>
                <a:gd name="T19" fmla="*/ 13 h 99"/>
                <a:gd name="T20" fmla="*/ 0 w 322"/>
                <a:gd name="T21" fmla="*/ 13 h 99"/>
                <a:gd name="T22" fmla="*/ 0 w 322"/>
                <a:gd name="T23" fmla="*/ 13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99"/>
                <a:gd name="T38" fmla="*/ 322 w 32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11 w 258"/>
                <a:gd name="T1" fmla="*/ 2 h 538"/>
                <a:gd name="T2" fmla="*/ 7 w 258"/>
                <a:gd name="T3" fmla="*/ 11 h 538"/>
                <a:gd name="T4" fmla="*/ 12 w 258"/>
                <a:gd name="T5" fmla="*/ 18 h 538"/>
                <a:gd name="T6" fmla="*/ 4 w 258"/>
                <a:gd name="T7" fmla="*/ 25 h 538"/>
                <a:gd name="T8" fmla="*/ 6 w 258"/>
                <a:gd name="T9" fmla="*/ 37 h 538"/>
                <a:gd name="T10" fmla="*/ 0 w 258"/>
                <a:gd name="T11" fmla="*/ 57 h 538"/>
                <a:gd name="T12" fmla="*/ 2 w 258"/>
                <a:gd name="T13" fmla="*/ 65 h 538"/>
                <a:gd name="T14" fmla="*/ 33 w 258"/>
                <a:gd name="T15" fmla="*/ 68 h 538"/>
                <a:gd name="T16" fmla="*/ 25 w 258"/>
                <a:gd name="T17" fmla="*/ 53 h 538"/>
                <a:gd name="T18" fmla="*/ 23 w 258"/>
                <a:gd name="T19" fmla="*/ 0 h 538"/>
                <a:gd name="T20" fmla="*/ 11 w 258"/>
                <a:gd name="T21" fmla="*/ 2 h 538"/>
                <a:gd name="T22" fmla="*/ 11 w 258"/>
                <a:gd name="T23" fmla="*/ 2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538"/>
                <a:gd name="T38" fmla="*/ 258 w 258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2 w 776"/>
                <a:gd name="T1" fmla="*/ 9 h 616"/>
                <a:gd name="T2" fmla="*/ 0 w 776"/>
                <a:gd name="T3" fmla="*/ 36 h 616"/>
                <a:gd name="T4" fmla="*/ 2 w 776"/>
                <a:gd name="T5" fmla="*/ 59 h 616"/>
                <a:gd name="T6" fmla="*/ 9 w 776"/>
                <a:gd name="T7" fmla="*/ 74 h 616"/>
                <a:gd name="T8" fmla="*/ 11 w 776"/>
                <a:gd name="T9" fmla="*/ 77 h 616"/>
                <a:gd name="T10" fmla="*/ 44 w 776"/>
                <a:gd name="T11" fmla="*/ 77 h 616"/>
                <a:gd name="T12" fmla="*/ 45 w 776"/>
                <a:gd name="T13" fmla="*/ 43 h 616"/>
                <a:gd name="T14" fmla="*/ 45 w 776"/>
                <a:gd name="T15" fmla="*/ 37 h 616"/>
                <a:gd name="T16" fmla="*/ 63 w 776"/>
                <a:gd name="T17" fmla="*/ 34 h 616"/>
                <a:gd name="T18" fmla="*/ 77 w 776"/>
                <a:gd name="T19" fmla="*/ 34 h 616"/>
                <a:gd name="T20" fmla="*/ 97 w 776"/>
                <a:gd name="T21" fmla="*/ 39 h 616"/>
                <a:gd name="T22" fmla="*/ 94 w 776"/>
                <a:gd name="T23" fmla="*/ 19 h 616"/>
                <a:gd name="T24" fmla="*/ 86 w 776"/>
                <a:gd name="T25" fmla="*/ 0 h 616"/>
                <a:gd name="T26" fmla="*/ 73 w 776"/>
                <a:gd name="T27" fmla="*/ 6 h 616"/>
                <a:gd name="T28" fmla="*/ 30 w 776"/>
                <a:gd name="T29" fmla="*/ 3 h 616"/>
                <a:gd name="T30" fmla="*/ 2 w 776"/>
                <a:gd name="T31" fmla="*/ 9 h 616"/>
                <a:gd name="T32" fmla="*/ 2 w 776"/>
                <a:gd name="T33" fmla="*/ 9 h 6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616"/>
                <a:gd name="T53" fmla="*/ 776 w 776"/>
                <a:gd name="T54" fmla="*/ 616 h 6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2 w 361"/>
                <a:gd name="T1" fmla="*/ 37 h 308"/>
                <a:gd name="T2" fmla="*/ 0 w 361"/>
                <a:gd name="T3" fmla="*/ 18 h 308"/>
                <a:gd name="T4" fmla="*/ 1 w 361"/>
                <a:gd name="T5" fmla="*/ 3 h 308"/>
                <a:gd name="T6" fmla="*/ 23 w 361"/>
                <a:gd name="T7" fmla="*/ 0 h 308"/>
                <a:gd name="T8" fmla="*/ 46 w 361"/>
                <a:gd name="T9" fmla="*/ 6 h 308"/>
                <a:gd name="T10" fmla="*/ 46 w 361"/>
                <a:gd name="T11" fmla="*/ 31 h 308"/>
                <a:gd name="T12" fmla="*/ 44 w 361"/>
                <a:gd name="T13" fmla="*/ 39 h 308"/>
                <a:gd name="T14" fmla="*/ 2 w 361"/>
                <a:gd name="T15" fmla="*/ 37 h 308"/>
                <a:gd name="T16" fmla="*/ 2 w 361"/>
                <a:gd name="T17" fmla="*/ 3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308"/>
                <a:gd name="T29" fmla="*/ 361 w 361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1 h 72"/>
                <a:gd name="T2" fmla="*/ 4 w 234"/>
                <a:gd name="T3" fmla="*/ 2 h 72"/>
                <a:gd name="T4" fmla="*/ 9 w 234"/>
                <a:gd name="T5" fmla="*/ 2 h 72"/>
                <a:gd name="T6" fmla="*/ 13 w 234"/>
                <a:gd name="T7" fmla="*/ 3 h 72"/>
                <a:gd name="T8" fmla="*/ 16 w 234"/>
                <a:gd name="T9" fmla="*/ 2 h 72"/>
                <a:gd name="T10" fmla="*/ 22 w 234"/>
                <a:gd name="T11" fmla="*/ 2 h 72"/>
                <a:gd name="T12" fmla="*/ 27 w 234"/>
                <a:gd name="T13" fmla="*/ 2 h 72"/>
                <a:gd name="T14" fmla="*/ 29 w 234"/>
                <a:gd name="T15" fmla="*/ 0 h 72"/>
                <a:gd name="T16" fmla="*/ 30 w 234"/>
                <a:gd name="T17" fmla="*/ 2 h 72"/>
                <a:gd name="T18" fmla="*/ 27 w 234"/>
                <a:gd name="T19" fmla="*/ 5 h 72"/>
                <a:gd name="T20" fmla="*/ 26 w 234"/>
                <a:gd name="T21" fmla="*/ 3 h 72"/>
                <a:gd name="T22" fmla="*/ 24 w 234"/>
                <a:gd name="T23" fmla="*/ 3 h 72"/>
                <a:gd name="T24" fmla="*/ 24 w 234"/>
                <a:gd name="T25" fmla="*/ 4 h 72"/>
                <a:gd name="T26" fmla="*/ 23 w 234"/>
                <a:gd name="T27" fmla="*/ 3 h 72"/>
                <a:gd name="T28" fmla="*/ 22 w 234"/>
                <a:gd name="T29" fmla="*/ 3 h 72"/>
                <a:gd name="T30" fmla="*/ 21 w 234"/>
                <a:gd name="T31" fmla="*/ 4 h 72"/>
                <a:gd name="T32" fmla="*/ 20 w 234"/>
                <a:gd name="T33" fmla="*/ 3 h 72"/>
                <a:gd name="T34" fmla="*/ 18 w 234"/>
                <a:gd name="T35" fmla="*/ 3 h 72"/>
                <a:gd name="T36" fmla="*/ 18 w 234"/>
                <a:gd name="T37" fmla="*/ 5 h 72"/>
                <a:gd name="T38" fmla="*/ 17 w 234"/>
                <a:gd name="T39" fmla="*/ 4 h 72"/>
                <a:gd name="T40" fmla="*/ 16 w 234"/>
                <a:gd name="T41" fmla="*/ 4 h 72"/>
                <a:gd name="T42" fmla="*/ 14 w 234"/>
                <a:gd name="T43" fmla="*/ 4 h 72"/>
                <a:gd name="T44" fmla="*/ 14 w 234"/>
                <a:gd name="T45" fmla="*/ 5 h 72"/>
                <a:gd name="T46" fmla="*/ 13 w 234"/>
                <a:gd name="T47" fmla="*/ 4 h 72"/>
                <a:gd name="T48" fmla="*/ 11 w 234"/>
                <a:gd name="T49" fmla="*/ 4 h 72"/>
                <a:gd name="T50" fmla="*/ 10 w 234"/>
                <a:gd name="T51" fmla="*/ 4 h 72"/>
                <a:gd name="T52" fmla="*/ 10 w 234"/>
                <a:gd name="T53" fmla="*/ 5 h 72"/>
                <a:gd name="T54" fmla="*/ 10 w 234"/>
                <a:gd name="T55" fmla="*/ 4 h 72"/>
                <a:gd name="T56" fmla="*/ 9 w 234"/>
                <a:gd name="T57" fmla="*/ 4 h 72"/>
                <a:gd name="T58" fmla="*/ 8 w 234"/>
                <a:gd name="T59" fmla="*/ 4 h 72"/>
                <a:gd name="T60" fmla="*/ 8 w 234"/>
                <a:gd name="T61" fmla="*/ 5 h 72"/>
                <a:gd name="T62" fmla="*/ 7 w 234"/>
                <a:gd name="T63" fmla="*/ 4 h 72"/>
                <a:gd name="T64" fmla="*/ 5 w 234"/>
                <a:gd name="T65" fmla="*/ 4 h 72"/>
                <a:gd name="T66" fmla="*/ 5 w 234"/>
                <a:gd name="T67" fmla="*/ 4 h 72"/>
                <a:gd name="T68" fmla="*/ 4 w 234"/>
                <a:gd name="T69" fmla="*/ 3 h 72"/>
                <a:gd name="T70" fmla="*/ 3 w 234"/>
                <a:gd name="T71" fmla="*/ 3 h 72"/>
                <a:gd name="T72" fmla="*/ 4 w 234"/>
                <a:gd name="T73" fmla="*/ 4 h 72"/>
                <a:gd name="T74" fmla="*/ 4 w 234"/>
                <a:gd name="T75" fmla="*/ 6 h 72"/>
                <a:gd name="T76" fmla="*/ 6 w 234"/>
                <a:gd name="T77" fmla="*/ 6 h 72"/>
                <a:gd name="T78" fmla="*/ 7 w 234"/>
                <a:gd name="T79" fmla="*/ 7 h 72"/>
                <a:gd name="T80" fmla="*/ 9 w 234"/>
                <a:gd name="T81" fmla="*/ 7 h 72"/>
                <a:gd name="T82" fmla="*/ 11 w 234"/>
                <a:gd name="T83" fmla="*/ 8 h 72"/>
                <a:gd name="T84" fmla="*/ 14 w 234"/>
                <a:gd name="T85" fmla="*/ 8 h 72"/>
                <a:gd name="T86" fmla="*/ 12 w 234"/>
                <a:gd name="T87" fmla="*/ 10 h 72"/>
                <a:gd name="T88" fmla="*/ 7 w 234"/>
                <a:gd name="T89" fmla="*/ 8 h 72"/>
                <a:gd name="T90" fmla="*/ 3 w 234"/>
                <a:gd name="T91" fmla="*/ 6 h 72"/>
                <a:gd name="T92" fmla="*/ 1 w 234"/>
                <a:gd name="T93" fmla="*/ 4 h 72"/>
                <a:gd name="T94" fmla="*/ 0 w 234"/>
                <a:gd name="T95" fmla="*/ 1 h 72"/>
                <a:gd name="T96" fmla="*/ 0 w 234"/>
                <a:gd name="T97" fmla="*/ 1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72"/>
                <a:gd name="T149" fmla="*/ 234 w 234"/>
                <a:gd name="T150" fmla="*/ 72 h 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2 w 149"/>
                <a:gd name="T1" fmla="*/ 6 h 53"/>
                <a:gd name="T2" fmla="*/ 6 w 149"/>
                <a:gd name="T3" fmla="*/ 7 h 53"/>
                <a:gd name="T4" fmla="*/ 10 w 149"/>
                <a:gd name="T5" fmla="*/ 6 h 53"/>
                <a:gd name="T6" fmla="*/ 13 w 149"/>
                <a:gd name="T7" fmla="*/ 5 h 53"/>
                <a:gd name="T8" fmla="*/ 16 w 149"/>
                <a:gd name="T9" fmla="*/ 3 h 53"/>
                <a:gd name="T10" fmla="*/ 18 w 149"/>
                <a:gd name="T11" fmla="*/ 1 h 53"/>
                <a:gd name="T12" fmla="*/ 17 w 149"/>
                <a:gd name="T13" fmla="*/ 0 h 53"/>
                <a:gd name="T14" fmla="*/ 16 w 149"/>
                <a:gd name="T15" fmla="*/ 2 h 53"/>
                <a:gd name="T16" fmla="*/ 15 w 149"/>
                <a:gd name="T17" fmla="*/ 3 h 53"/>
                <a:gd name="T18" fmla="*/ 12 w 149"/>
                <a:gd name="T19" fmla="*/ 4 h 53"/>
                <a:gd name="T20" fmla="*/ 11 w 149"/>
                <a:gd name="T21" fmla="*/ 4 h 53"/>
                <a:gd name="T22" fmla="*/ 8 w 149"/>
                <a:gd name="T23" fmla="*/ 5 h 53"/>
                <a:gd name="T24" fmla="*/ 7 w 149"/>
                <a:gd name="T25" fmla="*/ 5 h 53"/>
                <a:gd name="T26" fmla="*/ 4 w 149"/>
                <a:gd name="T27" fmla="*/ 5 h 53"/>
                <a:gd name="T28" fmla="*/ 0 w 149"/>
                <a:gd name="T29" fmla="*/ 5 h 53"/>
                <a:gd name="T30" fmla="*/ 2 w 149"/>
                <a:gd name="T31" fmla="*/ 6 h 53"/>
                <a:gd name="T32" fmla="*/ 2 w 149"/>
                <a:gd name="T33" fmla="*/ 6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53"/>
                <a:gd name="T53" fmla="*/ 149 w 14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10 w 163"/>
                <a:gd name="T1" fmla="*/ 5 h 72"/>
                <a:gd name="T2" fmla="*/ 13 w 163"/>
                <a:gd name="T3" fmla="*/ 5 h 72"/>
                <a:gd name="T4" fmla="*/ 18 w 163"/>
                <a:gd name="T5" fmla="*/ 3 h 72"/>
                <a:gd name="T6" fmla="*/ 21 w 163"/>
                <a:gd name="T7" fmla="*/ 2 h 72"/>
                <a:gd name="T8" fmla="*/ 18 w 163"/>
                <a:gd name="T9" fmla="*/ 4 h 72"/>
                <a:gd name="T10" fmla="*/ 16 w 163"/>
                <a:gd name="T11" fmla="*/ 6 h 72"/>
                <a:gd name="T12" fmla="*/ 17 w 163"/>
                <a:gd name="T13" fmla="*/ 7 h 72"/>
                <a:gd name="T14" fmla="*/ 19 w 163"/>
                <a:gd name="T15" fmla="*/ 9 h 72"/>
                <a:gd name="T16" fmla="*/ 13 w 163"/>
                <a:gd name="T17" fmla="*/ 9 h 72"/>
                <a:gd name="T18" fmla="*/ 5 w 163"/>
                <a:gd name="T19" fmla="*/ 9 h 72"/>
                <a:gd name="T20" fmla="*/ 6 w 163"/>
                <a:gd name="T21" fmla="*/ 7 h 72"/>
                <a:gd name="T22" fmla="*/ 4 w 163"/>
                <a:gd name="T23" fmla="*/ 4 h 72"/>
                <a:gd name="T24" fmla="*/ 0 w 163"/>
                <a:gd name="T25" fmla="*/ 0 h 72"/>
                <a:gd name="T26" fmla="*/ 4 w 163"/>
                <a:gd name="T27" fmla="*/ 3 h 72"/>
                <a:gd name="T28" fmla="*/ 7 w 163"/>
                <a:gd name="T29" fmla="*/ 4 h 72"/>
                <a:gd name="T30" fmla="*/ 10 w 163"/>
                <a:gd name="T31" fmla="*/ 5 h 72"/>
                <a:gd name="T32" fmla="*/ 10 w 163"/>
                <a:gd name="T33" fmla="*/ 5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72"/>
                <a:gd name="T53" fmla="*/ 163 w 163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1 w 135"/>
                <a:gd name="T1" fmla="*/ 1 h 78"/>
                <a:gd name="T2" fmla="*/ 0 w 135"/>
                <a:gd name="T3" fmla="*/ 3 h 78"/>
                <a:gd name="T4" fmla="*/ 1 w 135"/>
                <a:gd name="T5" fmla="*/ 4 h 78"/>
                <a:gd name="T6" fmla="*/ 4 w 135"/>
                <a:gd name="T7" fmla="*/ 5 h 78"/>
                <a:gd name="T8" fmla="*/ 5 w 135"/>
                <a:gd name="T9" fmla="*/ 0 h 78"/>
                <a:gd name="T10" fmla="*/ 6 w 135"/>
                <a:gd name="T11" fmla="*/ 6 h 78"/>
                <a:gd name="T12" fmla="*/ 9 w 135"/>
                <a:gd name="T13" fmla="*/ 7 h 78"/>
                <a:gd name="T14" fmla="*/ 11 w 135"/>
                <a:gd name="T15" fmla="*/ 7 h 78"/>
                <a:gd name="T16" fmla="*/ 13 w 135"/>
                <a:gd name="T17" fmla="*/ 5 h 78"/>
                <a:gd name="T18" fmla="*/ 14 w 135"/>
                <a:gd name="T19" fmla="*/ 3 h 78"/>
                <a:gd name="T20" fmla="*/ 16 w 135"/>
                <a:gd name="T21" fmla="*/ 4 h 78"/>
                <a:gd name="T22" fmla="*/ 16 w 135"/>
                <a:gd name="T23" fmla="*/ 5 h 78"/>
                <a:gd name="T24" fmla="*/ 13 w 135"/>
                <a:gd name="T25" fmla="*/ 6 h 78"/>
                <a:gd name="T26" fmla="*/ 13 w 135"/>
                <a:gd name="T27" fmla="*/ 9 h 78"/>
                <a:gd name="T28" fmla="*/ 10 w 135"/>
                <a:gd name="T29" fmla="*/ 10 h 78"/>
                <a:gd name="T30" fmla="*/ 6 w 135"/>
                <a:gd name="T31" fmla="*/ 9 h 78"/>
                <a:gd name="T32" fmla="*/ 5 w 135"/>
                <a:gd name="T33" fmla="*/ 8 h 78"/>
                <a:gd name="T34" fmla="*/ 4 w 135"/>
                <a:gd name="T35" fmla="*/ 6 h 78"/>
                <a:gd name="T36" fmla="*/ 1 w 135"/>
                <a:gd name="T37" fmla="*/ 5 h 78"/>
                <a:gd name="T38" fmla="*/ 0 w 135"/>
                <a:gd name="T39" fmla="*/ 3 h 78"/>
                <a:gd name="T40" fmla="*/ 0 w 135"/>
                <a:gd name="T41" fmla="*/ 1 h 78"/>
                <a:gd name="T42" fmla="*/ 1 w 135"/>
                <a:gd name="T43" fmla="*/ 1 h 78"/>
                <a:gd name="T44" fmla="*/ 1 w 135"/>
                <a:gd name="T45" fmla="*/ 1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78"/>
                <a:gd name="T71" fmla="*/ 135 w 135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1 w 123"/>
                <a:gd name="T1" fmla="*/ 2 h 108"/>
                <a:gd name="T2" fmla="*/ 2 w 123"/>
                <a:gd name="T3" fmla="*/ 4 h 108"/>
                <a:gd name="T4" fmla="*/ 2 w 123"/>
                <a:gd name="T5" fmla="*/ 6 h 108"/>
                <a:gd name="T6" fmla="*/ 0 w 123"/>
                <a:gd name="T7" fmla="*/ 9 h 108"/>
                <a:gd name="T8" fmla="*/ 3 w 123"/>
                <a:gd name="T9" fmla="*/ 7 h 108"/>
                <a:gd name="T10" fmla="*/ 3 w 123"/>
                <a:gd name="T11" fmla="*/ 4 h 108"/>
                <a:gd name="T12" fmla="*/ 6 w 123"/>
                <a:gd name="T13" fmla="*/ 7 h 108"/>
                <a:gd name="T14" fmla="*/ 8 w 123"/>
                <a:gd name="T15" fmla="*/ 9 h 108"/>
                <a:gd name="T16" fmla="*/ 8 w 123"/>
                <a:gd name="T17" fmla="*/ 12 h 108"/>
                <a:gd name="T18" fmla="*/ 9 w 123"/>
                <a:gd name="T19" fmla="*/ 9 h 108"/>
                <a:gd name="T20" fmla="*/ 13 w 123"/>
                <a:gd name="T21" fmla="*/ 10 h 108"/>
                <a:gd name="T22" fmla="*/ 16 w 123"/>
                <a:gd name="T23" fmla="*/ 14 h 108"/>
                <a:gd name="T24" fmla="*/ 16 w 123"/>
                <a:gd name="T25" fmla="*/ 10 h 108"/>
                <a:gd name="T26" fmla="*/ 13 w 123"/>
                <a:gd name="T27" fmla="*/ 7 h 108"/>
                <a:gd name="T28" fmla="*/ 8 w 123"/>
                <a:gd name="T29" fmla="*/ 5 h 108"/>
                <a:gd name="T30" fmla="*/ 5 w 123"/>
                <a:gd name="T31" fmla="*/ 3 h 108"/>
                <a:gd name="T32" fmla="*/ 4 w 123"/>
                <a:gd name="T33" fmla="*/ 3 h 108"/>
                <a:gd name="T34" fmla="*/ 2 w 123"/>
                <a:gd name="T35" fmla="*/ 0 h 108"/>
                <a:gd name="T36" fmla="*/ 1 w 123"/>
                <a:gd name="T37" fmla="*/ 2 h 108"/>
                <a:gd name="T38" fmla="*/ 1 w 123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08"/>
                <a:gd name="T62" fmla="*/ 123 w 123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11 w 84"/>
                <a:gd name="T1" fmla="*/ 0 h 98"/>
                <a:gd name="T2" fmla="*/ 9 w 84"/>
                <a:gd name="T3" fmla="*/ 2 h 98"/>
                <a:gd name="T4" fmla="*/ 6 w 84"/>
                <a:gd name="T5" fmla="*/ 4 h 98"/>
                <a:gd name="T6" fmla="*/ 3 w 84"/>
                <a:gd name="T7" fmla="*/ 5 h 98"/>
                <a:gd name="T8" fmla="*/ 0 w 84"/>
                <a:gd name="T9" fmla="*/ 8 h 98"/>
                <a:gd name="T10" fmla="*/ 2 w 84"/>
                <a:gd name="T11" fmla="*/ 11 h 98"/>
                <a:gd name="T12" fmla="*/ 3 w 84"/>
                <a:gd name="T13" fmla="*/ 8 h 98"/>
                <a:gd name="T14" fmla="*/ 6 w 84"/>
                <a:gd name="T15" fmla="*/ 10 h 98"/>
                <a:gd name="T16" fmla="*/ 9 w 84"/>
                <a:gd name="T17" fmla="*/ 13 h 98"/>
                <a:gd name="T18" fmla="*/ 8 w 84"/>
                <a:gd name="T19" fmla="*/ 9 h 98"/>
                <a:gd name="T20" fmla="*/ 10 w 84"/>
                <a:gd name="T21" fmla="*/ 7 h 98"/>
                <a:gd name="T22" fmla="*/ 9 w 84"/>
                <a:gd name="T23" fmla="*/ 6 h 98"/>
                <a:gd name="T24" fmla="*/ 9 w 84"/>
                <a:gd name="T25" fmla="*/ 3 h 98"/>
                <a:gd name="T26" fmla="*/ 11 w 84"/>
                <a:gd name="T27" fmla="*/ 0 h 98"/>
                <a:gd name="T28" fmla="*/ 11 w 84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98"/>
                <a:gd name="T47" fmla="*/ 84 w 84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1 w 342"/>
                <a:gd name="T1" fmla="*/ 5 h 489"/>
                <a:gd name="T2" fmla="*/ 0 w 342"/>
                <a:gd name="T3" fmla="*/ 12 h 489"/>
                <a:gd name="T4" fmla="*/ 2 w 342"/>
                <a:gd name="T5" fmla="*/ 17 h 489"/>
                <a:gd name="T6" fmla="*/ 3 w 342"/>
                <a:gd name="T7" fmla="*/ 24 h 489"/>
                <a:gd name="T8" fmla="*/ 4 w 342"/>
                <a:gd name="T9" fmla="*/ 28 h 489"/>
                <a:gd name="T10" fmla="*/ 7 w 342"/>
                <a:gd name="T11" fmla="*/ 33 h 489"/>
                <a:gd name="T12" fmla="*/ 14 w 342"/>
                <a:gd name="T13" fmla="*/ 44 h 489"/>
                <a:gd name="T14" fmla="*/ 21 w 342"/>
                <a:gd name="T15" fmla="*/ 51 h 489"/>
                <a:gd name="T16" fmla="*/ 19 w 342"/>
                <a:gd name="T17" fmla="*/ 56 h 489"/>
                <a:gd name="T18" fmla="*/ 26 w 342"/>
                <a:gd name="T19" fmla="*/ 61 h 489"/>
                <a:gd name="T20" fmla="*/ 25 w 342"/>
                <a:gd name="T21" fmla="*/ 57 h 489"/>
                <a:gd name="T22" fmla="*/ 34 w 342"/>
                <a:gd name="T23" fmla="*/ 54 h 489"/>
                <a:gd name="T24" fmla="*/ 44 w 342"/>
                <a:gd name="T25" fmla="*/ 49 h 489"/>
                <a:gd name="T26" fmla="*/ 35 w 342"/>
                <a:gd name="T27" fmla="*/ 47 h 489"/>
                <a:gd name="T28" fmla="*/ 30 w 342"/>
                <a:gd name="T29" fmla="*/ 48 h 489"/>
                <a:gd name="T30" fmla="*/ 25 w 342"/>
                <a:gd name="T31" fmla="*/ 48 h 489"/>
                <a:gd name="T32" fmla="*/ 20 w 342"/>
                <a:gd name="T33" fmla="*/ 47 h 489"/>
                <a:gd name="T34" fmla="*/ 15 w 342"/>
                <a:gd name="T35" fmla="*/ 41 h 489"/>
                <a:gd name="T36" fmla="*/ 9 w 342"/>
                <a:gd name="T37" fmla="*/ 32 h 489"/>
                <a:gd name="T38" fmla="*/ 4 w 342"/>
                <a:gd name="T39" fmla="*/ 25 h 489"/>
                <a:gd name="T40" fmla="*/ 2 w 342"/>
                <a:gd name="T41" fmla="*/ 13 h 489"/>
                <a:gd name="T42" fmla="*/ 2 w 342"/>
                <a:gd name="T43" fmla="*/ 6 h 489"/>
                <a:gd name="T44" fmla="*/ 2 w 342"/>
                <a:gd name="T45" fmla="*/ 2 h 489"/>
                <a:gd name="T46" fmla="*/ 1 w 342"/>
                <a:gd name="T47" fmla="*/ 0 h 489"/>
                <a:gd name="T48" fmla="*/ 1 w 342"/>
                <a:gd name="T49" fmla="*/ 5 h 489"/>
                <a:gd name="T50" fmla="*/ 1 w 342"/>
                <a:gd name="T51" fmla="*/ 5 h 4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2"/>
                <a:gd name="T79" fmla="*/ 0 h 489"/>
                <a:gd name="T80" fmla="*/ 342 w 342"/>
                <a:gd name="T81" fmla="*/ 489 h 4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1 w 93"/>
                <a:gd name="T1" fmla="*/ 0 h 158"/>
                <a:gd name="T2" fmla="*/ 0 w 93"/>
                <a:gd name="T3" fmla="*/ 6 h 158"/>
                <a:gd name="T4" fmla="*/ 7 w 93"/>
                <a:gd name="T5" fmla="*/ 15 h 158"/>
                <a:gd name="T6" fmla="*/ 8 w 93"/>
                <a:gd name="T7" fmla="*/ 17 h 158"/>
                <a:gd name="T8" fmla="*/ 12 w 93"/>
                <a:gd name="T9" fmla="*/ 20 h 158"/>
                <a:gd name="T10" fmla="*/ 9 w 93"/>
                <a:gd name="T11" fmla="*/ 16 h 158"/>
                <a:gd name="T12" fmla="*/ 4 w 93"/>
                <a:gd name="T13" fmla="*/ 8 h 158"/>
                <a:gd name="T14" fmla="*/ 2 w 93"/>
                <a:gd name="T15" fmla="*/ 6 h 158"/>
                <a:gd name="T16" fmla="*/ 2 w 93"/>
                <a:gd name="T17" fmla="*/ 2 h 158"/>
                <a:gd name="T18" fmla="*/ 1 w 93"/>
                <a:gd name="T19" fmla="*/ 0 h 158"/>
                <a:gd name="T20" fmla="*/ 1 w 93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58"/>
                <a:gd name="T35" fmla="*/ 93 w 9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9 w 233"/>
                <a:gd name="T1" fmla="*/ 0 h 296"/>
                <a:gd name="T2" fmla="*/ 30 w 233"/>
                <a:gd name="T3" fmla="*/ 8 h 296"/>
                <a:gd name="T4" fmla="*/ 29 w 233"/>
                <a:gd name="T5" fmla="*/ 15 h 296"/>
                <a:gd name="T6" fmla="*/ 26 w 233"/>
                <a:gd name="T7" fmla="*/ 20 h 296"/>
                <a:gd name="T8" fmla="*/ 24 w 233"/>
                <a:gd name="T9" fmla="*/ 25 h 296"/>
                <a:gd name="T10" fmla="*/ 22 w 233"/>
                <a:gd name="T11" fmla="*/ 28 h 296"/>
                <a:gd name="T12" fmla="*/ 18 w 233"/>
                <a:gd name="T13" fmla="*/ 31 h 296"/>
                <a:gd name="T14" fmla="*/ 6 w 233"/>
                <a:gd name="T15" fmla="*/ 38 h 296"/>
                <a:gd name="T16" fmla="*/ 0 w 233"/>
                <a:gd name="T17" fmla="*/ 37 h 296"/>
                <a:gd name="T18" fmla="*/ 13 w 233"/>
                <a:gd name="T19" fmla="*/ 31 h 296"/>
                <a:gd name="T20" fmla="*/ 19 w 233"/>
                <a:gd name="T21" fmla="*/ 26 h 296"/>
                <a:gd name="T22" fmla="*/ 22 w 233"/>
                <a:gd name="T23" fmla="*/ 22 h 296"/>
                <a:gd name="T24" fmla="*/ 25 w 233"/>
                <a:gd name="T25" fmla="*/ 13 h 296"/>
                <a:gd name="T26" fmla="*/ 28 w 233"/>
                <a:gd name="T27" fmla="*/ 9 h 296"/>
                <a:gd name="T28" fmla="*/ 28 w 233"/>
                <a:gd name="T29" fmla="*/ 5 h 296"/>
                <a:gd name="T30" fmla="*/ 29 w 233"/>
                <a:gd name="T31" fmla="*/ 0 h 296"/>
                <a:gd name="T32" fmla="*/ 29 w 233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"/>
                <a:gd name="T52" fmla="*/ 0 h 296"/>
                <a:gd name="T53" fmla="*/ 233 w 233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35 w 285"/>
                <a:gd name="T1" fmla="*/ 5 h 439"/>
                <a:gd name="T2" fmla="*/ 34 w 285"/>
                <a:gd name="T3" fmla="*/ 10 h 439"/>
                <a:gd name="T4" fmla="*/ 31 w 285"/>
                <a:gd name="T5" fmla="*/ 14 h 439"/>
                <a:gd name="T6" fmla="*/ 22 w 285"/>
                <a:gd name="T7" fmla="*/ 21 h 439"/>
                <a:gd name="T8" fmla="*/ 0 w 285"/>
                <a:gd name="T9" fmla="*/ 31 h 439"/>
                <a:gd name="T10" fmla="*/ 3 w 285"/>
                <a:gd name="T11" fmla="*/ 40 h 439"/>
                <a:gd name="T12" fmla="*/ 3 w 285"/>
                <a:gd name="T13" fmla="*/ 55 h 439"/>
                <a:gd name="T14" fmla="*/ 4 w 285"/>
                <a:gd name="T15" fmla="*/ 54 h 439"/>
                <a:gd name="T16" fmla="*/ 5 w 285"/>
                <a:gd name="T17" fmla="*/ 42 h 439"/>
                <a:gd name="T18" fmla="*/ 2 w 285"/>
                <a:gd name="T19" fmla="*/ 31 h 439"/>
                <a:gd name="T20" fmla="*/ 23 w 285"/>
                <a:gd name="T21" fmla="*/ 22 h 439"/>
                <a:gd name="T22" fmla="*/ 35 w 285"/>
                <a:gd name="T23" fmla="*/ 12 h 439"/>
                <a:gd name="T24" fmla="*/ 36 w 285"/>
                <a:gd name="T25" fmla="*/ 7 h 439"/>
                <a:gd name="T26" fmla="*/ 35 w 285"/>
                <a:gd name="T27" fmla="*/ 0 h 439"/>
                <a:gd name="T28" fmla="*/ 35 w 285"/>
                <a:gd name="T29" fmla="*/ 5 h 439"/>
                <a:gd name="T30" fmla="*/ 35 w 285"/>
                <a:gd name="T31" fmla="*/ 5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439"/>
                <a:gd name="T50" fmla="*/ 285 w 285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73 w 647"/>
                <a:gd name="T1" fmla="*/ 2 h 919"/>
                <a:gd name="T2" fmla="*/ 74 w 647"/>
                <a:gd name="T3" fmla="*/ 3 h 919"/>
                <a:gd name="T4" fmla="*/ 75 w 647"/>
                <a:gd name="T5" fmla="*/ 15 h 919"/>
                <a:gd name="T6" fmla="*/ 50 w 647"/>
                <a:gd name="T7" fmla="*/ 37 h 919"/>
                <a:gd name="T8" fmla="*/ 32 w 647"/>
                <a:gd name="T9" fmla="*/ 59 h 919"/>
                <a:gd name="T10" fmla="*/ 11 w 647"/>
                <a:gd name="T11" fmla="*/ 90 h 919"/>
                <a:gd name="T12" fmla="*/ 0 w 647"/>
                <a:gd name="T13" fmla="*/ 114 h 919"/>
                <a:gd name="T14" fmla="*/ 19 w 647"/>
                <a:gd name="T15" fmla="*/ 84 h 919"/>
                <a:gd name="T16" fmla="*/ 46 w 647"/>
                <a:gd name="T17" fmla="*/ 49 h 919"/>
                <a:gd name="T18" fmla="*/ 73 w 647"/>
                <a:gd name="T19" fmla="*/ 22 h 919"/>
                <a:gd name="T20" fmla="*/ 80 w 647"/>
                <a:gd name="T21" fmla="*/ 11 h 919"/>
                <a:gd name="T22" fmla="*/ 80 w 647"/>
                <a:gd name="T23" fmla="*/ 7 h 919"/>
                <a:gd name="T24" fmla="*/ 75 w 647"/>
                <a:gd name="T25" fmla="*/ 6 h 919"/>
                <a:gd name="T26" fmla="*/ 75 w 647"/>
                <a:gd name="T27" fmla="*/ 2 h 919"/>
                <a:gd name="T28" fmla="*/ 72 w 647"/>
                <a:gd name="T29" fmla="*/ 0 h 919"/>
                <a:gd name="T30" fmla="*/ 73 w 647"/>
                <a:gd name="T31" fmla="*/ 2 h 919"/>
                <a:gd name="T32" fmla="*/ 73 w 647"/>
                <a:gd name="T33" fmla="*/ 2 h 9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7"/>
                <a:gd name="T52" fmla="*/ 0 h 919"/>
                <a:gd name="T53" fmla="*/ 647 w 647"/>
                <a:gd name="T54" fmla="*/ 919 h 9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9 w 630"/>
                <a:gd name="T1" fmla="*/ 1 h 452"/>
                <a:gd name="T2" fmla="*/ 26 w 630"/>
                <a:gd name="T3" fmla="*/ 2 h 452"/>
                <a:gd name="T4" fmla="*/ 30 w 630"/>
                <a:gd name="T5" fmla="*/ 10 h 452"/>
                <a:gd name="T6" fmla="*/ 34 w 630"/>
                <a:gd name="T7" fmla="*/ 15 h 452"/>
                <a:gd name="T8" fmla="*/ 33 w 630"/>
                <a:gd name="T9" fmla="*/ 17 h 452"/>
                <a:gd name="T10" fmla="*/ 19 w 630"/>
                <a:gd name="T11" fmla="*/ 35 h 452"/>
                <a:gd name="T12" fmla="*/ 14 w 630"/>
                <a:gd name="T13" fmla="*/ 46 h 452"/>
                <a:gd name="T14" fmla="*/ 0 w 630"/>
                <a:gd name="T15" fmla="*/ 49 h 452"/>
                <a:gd name="T16" fmla="*/ 5 w 630"/>
                <a:gd name="T17" fmla="*/ 57 h 452"/>
                <a:gd name="T18" fmla="*/ 3 w 630"/>
                <a:gd name="T19" fmla="*/ 49 h 452"/>
                <a:gd name="T20" fmla="*/ 15 w 630"/>
                <a:gd name="T21" fmla="*/ 47 h 452"/>
                <a:gd name="T22" fmla="*/ 22 w 630"/>
                <a:gd name="T23" fmla="*/ 34 h 452"/>
                <a:gd name="T24" fmla="*/ 36 w 630"/>
                <a:gd name="T25" fmla="*/ 19 h 452"/>
                <a:gd name="T26" fmla="*/ 45 w 630"/>
                <a:gd name="T27" fmla="*/ 24 h 452"/>
                <a:gd name="T28" fmla="*/ 51 w 630"/>
                <a:gd name="T29" fmla="*/ 30 h 452"/>
                <a:gd name="T30" fmla="*/ 60 w 630"/>
                <a:gd name="T31" fmla="*/ 34 h 452"/>
                <a:gd name="T32" fmla="*/ 73 w 630"/>
                <a:gd name="T33" fmla="*/ 37 h 452"/>
                <a:gd name="T34" fmla="*/ 79 w 630"/>
                <a:gd name="T35" fmla="*/ 44 h 452"/>
                <a:gd name="T36" fmla="*/ 74 w 630"/>
                <a:gd name="T37" fmla="*/ 35 h 452"/>
                <a:gd name="T38" fmla="*/ 61 w 630"/>
                <a:gd name="T39" fmla="*/ 33 h 452"/>
                <a:gd name="T40" fmla="*/ 54 w 630"/>
                <a:gd name="T41" fmla="*/ 28 h 452"/>
                <a:gd name="T42" fmla="*/ 47 w 630"/>
                <a:gd name="T43" fmla="*/ 24 h 452"/>
                <a:gd name="T44" fmla="*/ 33 w 630"/>
                <a:gd name="T45" fmla="*/ 13 h 452"/>
                <a:gd name="T46" fmla="*/ 26 w 630"/>
                <a:gd name="T47" fmla="*/ 1 h 452"/>
                <a:gd name="T48" fmla="*/ 17 w 630"/>
                <a:gd name="T49" fmla="*/ 0 h 452"/>
                <a:gd name="T50" fmla="*/ 18 w 630"/>
                <a:gd name="T51" fmla="*/ 3 h 452"/>
                <a:gd name="T52" fmla="*/ 19 w 630"/>
                <a:gd name="T53" fmla="*/ 1 h 452"/>
                <a:gd name="T54" fmla="*/ 19 w 630"/>
                <a:gd name="T55" fmla="*/ 1 h 4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0"/>
                <a:gd name="T85" fmla="*/ 0 h 452"/>
                <a:gd name="T86" fmla="*/ 630 w 630"/>
                <a:gd name="T87" fmla="*/ 452 h 4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6 h 51"/>
                <a:gd name="T2" fmla="*/ 4 w 136"/>
                <a:gd name="T3" fmla="*/ 3 h 51"/>
                <a:gd name="T4" fmla="*/ 11 w 136"/>
                <a:gd name="T5" fmla="*/ 2 h 51"/>
                <a:gd name="T6" fmla="*/ 17 w 136"/>
                <a:gd name="T7" fmla="*/ 5 h 51"/>
                <a:gd name="T8" fmla="*/ 15 w 136"/>
                <a:gd name="T9" fmla="*/ 2 h 51"/>
                <a:gd name="T10" fmla="*/ 17 w 136"/>
                <a:gd name="T11" fmla="*/ 3 h 51"/>
                <a:gd name="T12" fmla="*/ 15 w 136"/>
                <a:gd name="T13" fmla="*/ 1 h 51"/>
                <a:gd name="T14" fmla="*/ 11 w 136"/>
                <a:gd name="T15" fmla="*/ 0 h 51"/>
                <a:gd name="T16" fmla="*/ 5 w 136"/>
                <a:gd name="T17" fmla="*/ 1 h 51"/>
                <a:gd name="T18" fmla="*/ 1 w 136"/>
                <a:gd name="T19" fmla="*/ 1 h 51"/>
                <a:gd name="T20" fmla="*/ 0 w 136"/>
                <a:gd name="T21" fmla="*/ 6 h 51"/>
                <a:gd name="T22" fmla="*/ 0 w 136"/>
                <a:gd name="T23" fmla="*/ 6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"/>
                <a:gd name="T37" fmla="*/ 0 h 51"/>
                <a:gd name="T38" fmla="*/ 136 w 13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7 w 137"/>
                <a:gd name="T1" fmla="*/ 8 h 67"/>
                <a:gd name="T2" fmla="*/ 10 w 137"/>
                <a:gd name="T3" fmla="*/ 4 h 67"/>
                <a:gd name="T4" fmla="*/ 8 w 137"/>
                <a:gd name="T5" fmla="*/ 3 h 67"/>
                <a:gd name="T6" fmla="*/ 4 w 137"/>
                <a:gd name="T7" fmla="*/ 3 h 67"/>
                <a:gd name="T8" fmla="*/ 0 w 137"/>
                <a:gd name="T9" fmla="*/ 6 h 67"/>
                <a:gd name="T10" fmla="*/ 0 w 137"/>
                <a:gd name="T11" fmla="*/ 5 h 67"/>
                <a:gd name="T12" fmla="*/ 1 w 137"/>
                <a:gd name="T13" fmla="*/ 1 h 67"/>
                <a:gd name="T14" fmla="*/ 7 w 137"/>
                <a:gd name="T15" fmla="*/ 0 h 67"/>
                <a:gd name="T16" fmla="*/ 12 w 137"/>
                <a:gd name="T17" fmla="*/ 1 h 67"/>
                <a:gd name="T18" fmla="*/ 15 w 137"/>
                <a:gd name="T19" fmla="*/ 3 h 67"/>
                <a:gd name="T20" fmla="*/ 16 w 137"/>
                <a:gd name="T21" fmla="*/ 4 h 67"/>
                <a:gd name="T22" fmla="*/ 17 w 137"/>
                <a:gd name="T23" fmla="*/ 8 h 67"/>
                <a:gd name="T24" fmla="*/ 17 w 137"/>
                <a:gd name="T25" fmla="*/ 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67"/>
                <a:gd name="T41" fmla="*/ 137 w 13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2 w 66"/>
                <a:gd name="T1" fmla="*/ 2 h 213"/>
                <a:gd name="T2" fmla="*/ 1 w 66"/>
                <a:gd name="T3" fmla="*/ 2 h 213"/>
                <a:gd name="T4" fmla="*/ 1 w 66"/>
                <a:gd name="T5" fmla="*/ 6 h 213"/>
                <a:gd name="T6" fmla="*/ 2 w 66"/>
                <a:gd name="T7" fmla="*/ 9 h 213"/>
                <a:gd name="T8" fmla="*/ 4 w 66"/>
                <a:gd name="T9" fmla="*/ 16 h 213"/>
                <a:gd name="T10" fmla="*/ 5 w 66"/>
                <a:gd name="T11" fmla="*/ 23 h 213"/>
                <a:gd name="T12" fmla="*/ 6 w 66"/>
                <a:gd name="T13" fmla="*/ 26 h 213"/>
                <a:gd name="T14" fmla="*/ 9 w 66"/>
                <a:gd name="T15" fmla="*/ 26 h 213"/>
                <a:gd name="T16" fmla="*/ 9 w 66"/>
                <a:gd name="T17" fmla="*/ 27 h 213"/>
                <a:gd name="T18" fmla="*/ 5 w 66"/>
                <a:gd name="T19" fmla="*/ 27 h 213"/>
                <a:gd name="T20" fmla="*/ 4 w 66"/>
                <a:gd name="T21" fmla="*/ 23 h 213"/>
                <a:gd name="T22" fmla="*/ 4 w 66"/>
                <a:gd name="T23" fmla="*/ 17 h 213"/>
                <a:gd name="T24" fmla="*/ 1 w 66"/>
                <a:gd name="T25" fmla="*/ 9 h 213"/>
                <a:gd name="T26" fmla="*/ 0 w 66"/>
                <a:gd name="T27" fmla="*/ 1 h 213"/>
                <a:gd name="T28" fmla="*/ 3 w 66"/>
                <a:gd name="T29" fmla="*/ 0 h 213"/>
                <a:gd name="T30" fmla="*/ 5 w 66"/>
                <a:gd name="T31" fmla="*/ 4 h 213"/>
                <a:gd name="T32" fmla="*/ 7 w 66"/>
                <a:gd name="T33" fmla="*/ 7 h 213"/>
                <a:gd name="T34" fmla="*/ 7 w 66"/>
                <a:gd name="T35" fmla="*/ 9 h 213"/>
                <a:gd name="T36" fmla="*/ 6 w 66"/>
                <a:gd name="T37" fmla="*/ 8 h 213"/>
                <a:gd name="T38" fmla="*/ 4 w 66"/>
                <a:gd name="T39" fmla="*/ 5 h 213"/>
                <a:gd name="T40" fmla="*/ 3 w 66"/>
                <a:gd name="T41" fmla="*/ 4 h 213"/>
                <a:gd name="T42" fmla="*/ 2 w 66"/>
                <a:gd name="T43" fmla="*/ 2 h 213"/>
                <a:gd name="T44" fmla="*/ 2 w 66"/>
                <a:gd name="T45" fmla="*/ 2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213"/>
                <a:gd name="T71" fmla="*/ 66 w 66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3 w 20"/>
                <a:gd name="T1" fmla="*/ 3 h 109"/>
                <a:gd name="T2" fmla="*/ 2 w 20"/>
                <a:gd name="T3" fmla="*/ 13 h 109"/>
                <a:gd name="T4" fmla="*/ 1 w 20"/>
                <a:gd name="T5" fmla="*/ 10 h 109"/>
                <a:gd name="T6" fmla="*/ 2 w 20"/>
                <a:gd name="T7" fmla="*/ 3 h 109"/>
                <a:gd name="T8" fmla="*/ 0 w 20"/>
                <a:gd name="T9" fmla="*/ 0 h 109"/>
                <a:gd name="T10" fmla="*/ 3 w 20"/>
                <a:gd name="T11" fmla="*/ 3 h 109"/>
                <a:gd name="T12" fmla="*/ 3 w 20"/>
                <a:gd name="T13" fmla="*/ 3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09"/>
                <a:gd name="T23" fmla="*/ 20 w 20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7 w 53"/>
                <a:gd name="T1" fmla="*/ 20 h 228"/>
                <a:gd name="T2" fmla="*/ 6 w 53"/>
                <a:gd name="T3" fmla="*/ 14 h 228"/>
                <a:gd name="T4" fmla="*/ 5 w 53"/>
                <a:gd name="T5" fmla="*/ 6 h 228"/>
                <a:gd name="T6" fmla="*/ 0 w 53"/>
                <a:gd name="T7" fmla="*/ 0 h 228"/>
                <a:gd name="T8" fmla="*/ 1 w 53"/>
                <a:gd name="T9" fmla="*/ 8 h 228"/>
                <a:gd name="T10" fmla="*/ 3 w 53"/>
                <a:gd name="T11" fmla="*/ 13 h 228"/>
                <a:gd name="T12" fmla="*/ 5 w 53"/>
                <a:gd name="T13" fmla="*/ 17 h 228"/>
                <a:gd name="T14" fmla="*/ 6 w 53"/>
                <a:gd name="T15" fmla="*/ 29 h 228"/>
                <a:gd name="T16" fmla="*/ 7 w 53"/>
                <a:gd name="T17" fmla="*/ 21 h 228"/>
                <a:gd name="T18" fmla="*/ 7 w 53"/>
                <a:gd name="T19" fmla="*/ 20 h 228"/>
                <a:gd name="T20" fmla="*/ 7 w 53"/>
                <a:gd name="T21" fmla="*/ 2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28"/>
                <a:gd name="T35" fmla="*/ 53 w 53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5 w 133"/>
                <a:gd name="T1" fmla="*/ 10 h 277"/>
                <a:gd name="T2" fmla="*/ 10 w 133"/>
                <a:gd name="T3" fmla="*/ 4 h 277"/>
                <a:gd name="T4" fmla="*/ 12 w 133"/>
                <a:gd name="T5" fmla="*/ 4 h 277"/>
                <a:gd name="T6" fmla="*/ 14 w 133"/>
                <a:gd name="T7" fmla="*/ 4 h 277"/>
                <a:gd name="T8" fmla="*/ 15 w 133"/>
                <a:gd name="T9" fmla="*/ 8 h 277"/>
                <a:gd name="T10" fmla="*/ 15 w 133"/>
                <a:gd name="T11" fmla="*/ 14 h 277"/>
                <a:gd name="T12" fmla="*/ 12 w 133"/>
                <a:gd name="T13" fmla="*/ 21 h 277"/>
                <a:gd name="T14" fmla="*/ 11 w 133"/>
                <a:gd name="T15" fmla="*/ 26 h 277"/>
                <a:gd name="T16" fmla="*/ 9 w 133"/>
                <a:gd name="T17" fmla="*/ 30 h 277"/>
                <a:gd name="T18" fmla="*/ 5 w 133"/>
                <a:gd name="T19" fmla="*/ 30 h 277"/>
                <a:gd name="T20" fmla="*/ 4 w 133"/>
                <a:gd name="T21" fmla="*/ 25 h 277"/>
                <a:gd name="T22" fmla="*/ 4 w 133"/>
                <a:gd name="T23" fmla="*/ 35 h 277"/>
                <a:gd name="T24" fmla="*/ 5 w 133"/>
                <a:gd name="T25" fmla="*/ 31 h 277"/>
                <a:gd name="T26" fmla="*/ 9 w 133"/>
                <a:gd name="T27" fmla="*/ 32 h 277"/>
                <a:gd name="T28" fmla="*/ 11 w 133"/>
                <a:gd name="T29" fmla="*/ 28 h 277"/>
                <a:gd name="T30" fmla="*/ 14 w 133"/>
                <a:gd name="T31" fmla="*/ 20 h 277"/>
                <a:gd name="T32" fmla="*/ 16 w 133"/>
                <a:gd name="T33" fmla="*/ 14 h 277"/>
                <a:gd name="T34" fmla="*/ 16 w 133"/>
                <a:gd name="T35" fmla="*/ 7 h 277"/>
                <a:gd name="T36" fmla="*/ 15 w 133"/>
                <a:gd name="T37" fmla="*/ 3 h 277"/>
                <a:gd name="T38" fmla="*/ 11 w 133"/>
                <a:gd name="T39" fmla="*/ 3 h 277"/>
                <a:gd name="T40" fmla="*/ 9 w 133"/>
                <a:gd name="T41" fmla="*/ 4 h 277"/>
                <a:gd name="T42" fmla="*/ 4 w 133"/>
                <a:gd name="T43" fmla="*/ 9 h 277"/>
                <a:gd name="T44" fmla="*/ 6 w 133"/>
                <a:gd name="T45" fmla="*/ 4 h 277"/>
                <a:gd name="T46" fmla="*/ 4 w 133"/>
                <a:gd name="T47" fmla="*/ 6 h 277"/>
                <a:gd name="T48" fmla="*/ 4 w 133"/>
                <a:gd name="T49" fmla="*/ 3 h 277"/>
                <a:gd name="T50" fmla="*/ 2 w 133"/>
                <a:gd name="T51" fmla="*/ 5 h 277"/>
                <a:gd name="T52" fmla="*/ 4 w 133"/>
                <a:gd name="T53" fmla="*/ 0 h 277"/>
                <a:gd name="T54" fmla="*/ 0 w 133"/>
                <a:gd name="T55" fmla="*/ 5 h 277"/>
                <a:gd name="T56" fmla="*/ 0 w 133"/>
                <a:gd name="T57" fmla="*/ 8 h 277"/>
                <a:gd name="T58" fmla="*/ 1 w 133"/>
                <a:gd name="T59" fmla="*/ 7 h 277"/>
                <a:gd name="T60" fmla="*/ 1 w 133"/>
                <a:gd name="T61" fmla="*/ 9 h 277"/>
                <a:gd name="T62" fmla="*/ 2 w 133"/>
                <a:gd name="T63" fmla="*/ 6 h 277"/>
                <a:gd name="T64" fmla="*/ 1 w 133"/>
                <a:gd name="T65" fmla="*/ 12 h 277"/>
                <a:gd name="T66" fmla="*/ 4 w 133"/>
                <a:gd name="T67" fmla="*/ 6 h 277"/>
                <a:gd name="T68" fmla="*/ 1 w 133"/>
                <a:gd name="T69" fmla="*/ 13 h 277"/>
                <a:gd name="T70" fmla="*/ 4 w 133"/>
                <a:gd name="T71" fmla="*/ 13 h 277"/>
                <a:gd name="T72" fmla="*/ 5 w 133"/>
                <a:gd name="T73" fmla="*/ 10 h 277"/>
                <a:gd name="T74" fmla="*/ 5 w 133"/>
                <a:gd name="T75" fmla="*/ 10 h 2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277"/>
                <a:gd name="T116" fmla="*/ 133 w 133"/>
                <a:gd name="T117" fmla="*/ 277 h 2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2 w 82"/>
                <a:gd name="T1" fmla="*/ 9 h 124"/>
                <a:gd name="T2" fmla="*/ 4 w 82"/>
                <a:gd name="T3" fmla="*/ 5 h 124"/>
                <a:gd name="T4" fmla="*/ 7 w 82"/>
                <a:gd name="T5" fmla="*/ 1 h 124"/>
                <a:gd name="T6" fmla="*/ 9 w 82"/>
                <a:gd name="T7" fmla="*/ 0 h 124"/>
                <a:gd name="T8" fmla="*/ 11 w 82"/>
                <a:gd name="T9" fmla="*/ 3 h 124"/>
                <a:gd name="T10" fmla="*/ 10 w 82"/>
                <a:gd name="T11" fmla="*/ 7 h 124"/>
                <a:gd name="T12" fmla="*/ 9 w 82"/>
                <a:gd name="T13" fmla="*/ 13 h 124"/>
                <a:gd name="T14" fmla="*/ 9 w 82"/>
                <a:gd name="T15" fmla="*/ 9 h 124"/>
                <a:gd name="T16" fmla="*/ 9 w 82"/>
                <a:gd name="T17" fmla="*/ 5 h 124"/>
                <a:gd name="T18" fmla="*/ 9 w 82"/>
                <a:gd name="T19" fmla="*/ 2 h 124"/>
                <a:gd name="T20" fmla="*/ 7 w 82"/>
                <a:gd name="T21" fmla="*/ 2 h 124"/>
                <a:gd name="T22" fmla="*/ 6 w 82"/>
                <a:gd name="T23" fmla="*/ 4 h 124"/>
                <a:gd name="T24" fmla="*/ 4 w 82"/>
                <a:gd name="T25" fmla="*/ 6 h 124"/>
                <a:gd name="T26" fmla="*/ 4 w 82"/>
                <a:gd name="T27" fmla="*/ 7 h 124"/>
                <a:gd name="T28" fmla="*/ 6 w 82"/>
                <a:gd name="T29" fmla="*/ 10 h 124"/>
                <a:gd name="T30" fmla="*/ 7 w 82"/>
                <a:gd name="T31" fmla="*/ 13 h 124"/>
                <a:gd name="T32" fmla="*/ 6 w 82"/>
                <a:gd name="T33" fmla="*/ 16 h 124"/>
                <a:gd name="T34" fmla="*/ 4 w 82"/>
                <a:gd name="T35" fmla="*/ 15 h 124"/>
                <a:gd name="T36" fmla="*/ 4 w 82"/>
                <a:gd name="T37" fmla="*/ 13 h 124"/>
                <a:gd name="T38" fmla="*/ 2 w 82"/>
                <a:gd name="T39" fmla="*/ 12 h 124"/>
                <a:gd name="T40" fmla="*/ 0 w 82"/>
                <a:gd name="T41" fmla="*/ 9 h 124"/>
                <a:gd name="T42" fmla="*/ 3 w 82"/>
                <a:gd name="T43" fmla="*/ 11 h 124"/>
                <a:gd name="T44" fmla="*/ 2 w 82"/>
                <a:gd name="T45" fmla="*/ 9 h 124"/>
                <a:gd name="T46" fmla="*/ 2 w 82"/>
                <a:gd name="T47" fmla="*/ 9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124"/>
                <a:gd name="T74" fmla="*/ 82 w 82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1 w 51"/>
                <a:gd name="T3" fmla="*/ 0 h 25"/>
                <a:gd name="T4" fmla="*/ 3 w 51"/>
                <a:gd name="T5" fmla="*/ 1 h 25"/>
                <a:gd name="T6" fmla="*/ 4 w 51"/>
                <a:gd name="T7" fmla="*/ 2 h 25"/>
                <a:gd name="T8" fmla="*/ 7 w 51"/>
                <a:gd name="T9" fmla="*/ 0 h 25"/>
                <a:gd name="T10" fmla="*/ 4 w 51"/>
                <a:gd name="T11" fmla="*/ 3 h 25"/>
                <a:gd name="T12" fmla="*/ 2 w 51"/>
                <a:gd name="T13" fmla="*/ 3 h 25"/>
                <a:gd name="T14" fmla="*/ 0 w 51"/>
                <a:gd name="T15" fmla="*/ 0 h 25"/>
                <a:gd name="T16" fmla="*/ 0 w 5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25"/>
                <a:gd name="T29" fmla="*/ 51 w 5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9 w 314"/>
                <a:gd name="T1" fmla="*/ 0 h 384"/>
                <a:gd name="T2" fmla="*/ 6 w 314"/>
                <a:gd name="T3" fmla="*/ 7 h 384"/>
                <a:gd name="T4" fmla="*/ 2 w 314"/>
                <a:gd name="T5" fmla="*/ 12 h 384"/>
                <a:gd name="T6" fmla="*/ 0 w 314"/>
                <a:gd name="T7" fmla="*/ 23 h 384"/>
                <a:gd name="T8" fmla="*/ 1 w 314"/>
                <a:gd name="T9" fmla="*/ 33 h 384"/>
                <a:gd name="T10" fmla="*/ 3 w 314"/>
                <a:gd name="T11" fmla="*/ 43 h 384"/>
                <a:gd name="T12" fmla="*/ 8 w 314"/>
                <a:gd name="T13" fmla="*/ 48 h 384"/>
                <a:gd name="T14" fmla="*/ 8 w 314"/>
                <a:gd name="T15" fmla="*/ 36 h 384"/>
                <a:gd name="T16" fmla="*/ 8 w 314"/>
                <a:gd name="T17" fmla="*/ 29 h 384"/>
                <a:gd name="T18" fmla="*/ 9 w 314"/>
                <a:gd name="T19" fmla="*/ 22 h 384"/>
                <a:gd name="T20" fmla="*/ 10 w 314"/>
                <a:gd name="T21" fmla="*/ 30 h 384"/>
                <a:gd name="T22" fmla="*/ 13 w 314"/>
                <a:gd name="T23" fmla="*/ 19 h 384"/>
                <a:gd name="T24" fmla="*/ 17 w 314"/>
                <a:gd name="T25" fmla="*/ 13 h 384"/>
                <a:gd name="T26" fmla="*/ 12 w 314"/>
                <a:gd name="T27" fmla="*/ 29 h 384"/>
                <a:gd name="T28" fmla="*/ 18 w 314"/>
                <a:gd name="T29" fmla="*/ 17 h 384"/>
                <a:gd name="T30" fmla="*/ 20 w 314"/>
                <a:gd name="T31" fmla="*/ 13 h 384"/>
                <a:gd name="T32" fmla="*/ 17 w 314"/>
                <a:gd name="T33" fmla="*/ 23 h 384"/>
                <a:gd name="T34" fmla="*/ 22 w 314"/>
                <a:gd name="T35" fmla="*/ 15 h 384"/>
                <a:gd name="T36" fmla="*/ 36 w 314"/>
                <a:gd name="T37" fmla="*/ 9 h 384"/>
                <a:gd name="T38" fmla="*/ 40 w 314"/>
                <a:gd name="T39" fmla="*/ 6 h 384"/>
                <a:gd name="T40" fmla="*/ 33 w 314"/>
                <a:gd name="T41" fmla="*/ 9 h 384"/>
                <a:gd name="T42" fmla="*/ 25 w 314"/>
                <a:gd name="T43" fmla="*/ 12 h 384"/>
                <a:gd name="T44" fmla="*/ 32 w 314"/>
                <a:gd name="T45" fmla="*/ 9 h 384"/>
                <a:gd name="T46" fmla="*/ 22 w 314"/>
                <a:gd name="T47" fmla="*/ 10 h 384"/>
                <a:gd name="T48" fmla="*/ 31 w 314"/>
                <a:gd name="T49" fmla="*/ 8 h 384"/>
                <a:gd name="T50" fmla="*/ 36 w 314"/>
                <a:gd name="T51" fmla="*/ 3 h 384"/>
                <a:gd name="T52" fmla="*/ 28 w 314"/>
                <a:gd name="T53" fmla="*/ 7 h 384"/>
                <a:gd name="T54" fmla="*/ 22 w 314"/>
                <a:gd name="T55" fmla="*/ 9 h 384"/>
                <a:gd name="T56" fmla="*/ 26 w 314"/>
                <a:gd name="T57" fmla="*/ 6 h 384"/>
                <a:gd name="T58" fmla="*/ 16 w 314"/>
                <a:gd name="T59" fmla="*/ 9 h 384"/>
                <a:gd name="T60" fmla="*/ 20 w 314"/>
                <a:gd name="T61" fmla="*/ 5 h 384"/>
                <a:gd name="T62" fmla="*/ 10 w 314"/>
                <a:gd name="T63" fmla="*/ 9 h 384"/>
                <a:gd name="T64" fmla="*/ 19 w 314"/>
                <a:gd name="T65" fmla="*/ 0 h 384"/>
                <a:gd name="T66" fmla="*/ 19 w 314"/>
                <a:gd name="T67" fmla="*/ 0 h 3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4"/>
                <a:gd name="T103" fmla="*/ 0 h 384"/>
                <a:gd name="T104" fmla="*/ 314 w 314"/>
                <a:gd name="T105" fmla="*/ 384 h 3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6 h 356"/>
                <a:gd name="T2" fmla="*/ 1 w 163"/>
                <a:gd name="T3" fmla="*/ 15 h 356"/>
                <a:gd name="T4" fmla="*/ 3 w 163"/>
                <a:gd name="T5" fmla="*/ 23 h 356"/>
                <a:gd name="T6" fmla="*/ 6 w 163"/>
                <a:gd name="T7" fmla="*/ 27 h 356"/>
                <a:gd name="T8" fmla="*/ 9 w 163"/>
                <a:gd name="T9" fmla="*/ 32 h 356"/>
                <a:gd name="T10" fmla="*/ 8 w 163"/>
                <a:gd name="T11" fmla="*/ 39 h 356"/>
                <a:gd name="T12" fmla="*/ 9 w 163"/>
                <a:gd name="T13" fmla="*/ 45 h 356"/>
                <a:gd name="T14" fmla="*/ 10 w 163"/>
                <a:gd name="T15" fmla="*/ 40 h 356"/>
                <a:gd name="T16" fmla="*/ 18 w 163"/>
                <a:gd name="T17" fmla="*/ 31 h 356"/>
                <a:gd name="T18" fmla="*/ 21 w 163"/>
                <a:gd name="T19" fmla="*/ 20 h 356"/>
                <a:gd name="T20" fmla="*/ 19 w 163"/>
                <a:gd name="T21" fmla="*/ 15 h 356"/>
                <a:gd name="T22" fmla="*/ 19 w 163"/>
                <a:gd name="T23" fmla="*/ 23 h 356"/>
                <a:gd name="T24" fmla="*/ 17 w 163"/>
                <a:gd name="T25" fmla="*/ 18 h 356"/>
                <a:gd name="T26" fmla="*/ 17 w 163"/>
                <a:gd name="T27" fmla="*/ 27 h 356"/>
                <a:gd name="T28" fmla="*/ 15 w 163"/>
                <a:gd name="T29" fmla="*/ 22 h 356"/>
                <a:gd name="T30" fmla="*/ 14 w 163"/>
                <a:gd name="T31" fmla="*/ 13 h 356"/>
                <a:gd name="T32" fmla="*/ 13 w 163"/>
                <a:gd name="T33" fmla="*/ 19 h 356"/>
                <a:gd name="T34" fmla="*/ 11 w 163"/>
                <a:gd name="T35" fmla="*/ 22 h 356"/>
                <a:gd name="T36" fmla="*/ 8 w 163"/>
                <a:gd name="T37" fmla="*/ 17 h 356"/>
                <a:gd name="T38" fmla="*/ 4 w 163"/>
                <a:gd name="T39" fmla="*/ 14 h 356"/>
                <a:gd name="T40" fmla="*/ 9 w 163"/>
                <a:gd name="T41" fmla="*/ 15 h 356"/>
                <a:gd name="T42" fmla="*/ 4 w 163"/>
                <a:gd name="T43" fmla="*/ 12 h 356"/>
                <a:gd name="T44" fmla="*/ 8 w 163"/>
                <a:gd name="T45" fmla="*/ 13 h 356"/>
                <a:gd name="T46" fmla="*/ 5 w 163"/>
                <a:gd name="T47" fmla="*/ 8 h 356"/>
                <a:gd name="T48" fmla="*/ 8 w 163"/>
                <a:gd name="T49" fmla="*/ 9 h 356"/>
                <a:gd name="T50" fmla="*/ 6 w 163"/>
                <a:gd name="T51" fmla="*/ 6 h 356"/>
                <a:gd name="T52" fmla="*/ 8 w 163"/>
                <a:gd name="T53" fmla="*/ 6 h 356"/>
                <a:gd name="T54" fmla="*/ 6 w 163"/>
                <a:gd name="T55" fmla="*/ 4 h 356"/>
                <a:gd name="T56" fmla="*/ 9 w 163"/>
                <a:gd name="T57" fmla="*/ 4 h 356"/>
                <a:gd name="T58" fmla="*/ 4 w 163"/>
                <a:gd name="T59" fmla="*/ 0 h 356"/>
                <a:gd name="T60" fmla="*/ 6 w 163"/>
                <a:gd name="T61" fmla="*/ 4 h 356"/>
                <a:gd name="T62" fmla="*/ 4 w 163"/>
                <a:gd name="T63" fmla="*/ 3 h 356"/>
                <a:gd name="T64" fmla="*/ 4 w 163"/>
                <a:gd name="T65" fmla="*/ 6 h 356"/>
                <a:gd name="T66" fmla="*/ 3 w 163"/>
                <a:gd name="T67" fmla="*/ 5 h 356"/>
                <a:gd name="T68" fmla="*/ 5 w 163"/>
                <a:gd name="T69" fmla="*/ 11 h 356"/>
                <a:gd name="T70" fmla="*/ 0 w 163"/>
                <a:gd name="T71" fmla="*/ 6 h 356"/>
                <a:gd name="T72" fmla="*/ 0 w 163"/>
                <a:gd name="T73" fmla="*/ 6 h 3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56"/>
                <a:gd name="T113" fmla="*/ 163 w 163"/>
                <a:gd name="T114" fmla="*/ 356 h 3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7 w 173"/>
                <a:gd name="T1" fmla="*/ 2 h 314"/>
                <a:gd name="T2" fmla="*/ 4 w 173"/>
                <a:gd name="T3" fmla="*/ 2 h 314"/>
                <a:gd name="T4" fmla="*/ 1 w 173"/>
                <a:gd name="T5" fmla="*/ 25 h 314"/>
                <a:gd name="T6" fmla="*/ 1 w 173"/>
                <a:gd name="T7" fmla="*/ 37 h 314"/>
                <a:gd name="T8" fmla="*/ 6 w 173"/>
                <a:gd name="T9" fmla="*/ 27 h 314"/>
                <a:gd name="T10" fmla="*/ 9 w 173"/>
                <a:gd name="T11" fmla="*/ 20 h 314"/>
                <a:gd name="T12" fmla="*/ 13 w 173"/>
                <a:gd name="T13" fmla="*/ 19 h 314"/>
                <a:gd name="T14" fmla="*/ 21 w 173"/>
                <a:gd name="T15" fmla="*/ 21 h 314"/>
                <a:gd name="T16" fmla="*/ 21 w 173"/>
                <a:gd name="T17" fmla="*/ 23 h 314"/>
                <a:gd name="T18" fmla="*/ 13 w 173"/>
                <a:gd name="T19" fmla="*/ 21 h 314"/>
                <a:gd name="T20" fmla="*/ 9 w 173"/>
                <a:gd name="T21" fmla="*/ 23 h 314"/>
                <a:gd name="T22" fmla="*/ 4 w 173"/>
                <a:gd name="T23" fmla="*/ 33 h 314"/>
                <a:gd name="T24" fmla="*/ 0 w 173"/>
                <a:gd name="T25" fmla="*/ 40 h 314"/>
                <a:gd name="T26" fmla="*/ 0 w 173"/>
                <a:gd name="T27" fmla="*/ 23 h 314"/>
                <a:gd name="T28" fmla="*/ 2 w 173"/>
                <a:gd name="T29" fmla="*/ 7 h 314"/>
                <a:gd name="T30" fmla="*/ 3 w 173"/>
                <a:gd name="T31" fmla="*/ 1 h 314"/>
                <a:gd name="T32" fmla="*/ 7 w 173"/>
                <a:gd name="T33" fmla="*/ 0 h 314"/>
                <a:gd name="T34" fmla="*/ 7 w 173"/>
                <a:gd name="T35" fmla="*/ 2 h 314"/>
                <a:gd name="T36" fmla="*/ 7 w 173"/>
                <a:gd name="T37" fmla="*/ 2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14"/>
                <a:gd name="T59" fmla="*/ 173 w 17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3 w 21"/>
                <a:gd name="T1" fmla="*/ 1 h 23"/>
                <a:gd name="T2" fmla="*/ 1 w 21"/>
                <a:gd name="T3" fmla="*/ 0 h 23"/>
                <a:gd name="T4" fmla="*/ 0 w 21"/>
                <a:gd name="T5" fmla="*/ 0 h 23"/>
                <a:gd name="T6" fmla="*/ 1 w 21"/>
                <a:gd name="T7" fmla="*/ 1 h 23"/>
                <a:gd name="T8" fmla="*/ 2 w 21"/>
                <a:gd name="T9" fmla="*/ 2 h 23"/>
                <a:gd name="T10" fmla="*/ 3 w 21"/>
                <a:gd name="T11" fmla="*/ 2 h 23"/>
                <a:gd name="T12" fmla="*/ 3 w 21"/>
                <a:gd name="T13" fmla="*/ 1 h 23"/>
                <a:gd name="T14" fmla="*/ 3 w 21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3"/>
                <a:gd name="T26" fmla="*/ 21 w 2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4 h 34"/>
                <a:gd name="T2" fmla="*/ 1 w 101"/>
                <a:gd name="T3" fmla="*/ 2 h 34"/>
                <a:gd name="T4" fmla="*/ 3 w 101"/>
                <a:gd name="T5" fmla="*/ 1 h 34"/>
                <a:gd name="T6" fmla="*/ 5 w 101"/>
                <a:gd name="T7" fmla="*/ 0 h 34"/>
                <a:gd name="T8" fmla="*/ 7 w 101"/>
                <a:gd name="T9" fmla="*/ 1 h 34"/>
                <a:gd name="T10" fmla="*/ 10 w 101"/>
                <a:gd name="T11" fmla="*/ 1 h 34"/>
                <a:gd name="T12" fmla="*/ 10 w 101"/>
                <a:gd name="T13" fmla="*/ 3 h 34"/>
                <a:gd name="T14" fmla="*/ 12 w 101"/>
                <a:gd name="T15" fmla="*/ 3 h 34"/>
                <a:gd name="T16" fmla="*/ 11 w 101"/>
                <a:gd name="T17" fmla="*/ 4 h 34"/>
                <a:gd name="T18" fmla="*/ 9 w 101"/>
                <a:gd name="T19" fmla="*/ 3 h 34"/>
                <a:gd name="T20" fmla="*/ 9 w 101"/>
                <a:gd name="T21" fmla="*/ 2 h 34"/>
                <a:gd name="T22" fmla="*/ 7 w 101"/>
                <a:gd name="T23" fmla="*/ 2 h 34"/>
                <a:gd name="T24" fmla="*/ 7 w 101"/>
                <a:gd name="T25" fmla="*/ 4 h 34"/>
                <a:gd name="T26" fmla="*/ 6 w 101"/>
                <a:gd name="T27" fmla="*/ 4 h 34"/>
                <a:gd name="T28" fmla="*/ 4 w 101"/>
                <a:gd name="T29" fmla="*/ 5 h 34"/>
                <a:gd name="T30" fmla="*/ 3 w 101"/>
                <a:gd name="T31" fmla="*/ 3 h 34"/>
                <a:gd name="T32" fmla="*/ 4 w 101"/>
                <a:gd name="T33" fmla="*/ 3 h 34"/>
                <a:gd name="T34" fmla="*/ 6 w 101"/>
                <a:gd name="T35" fmla="*/ 3 h 34"/>
                <a:gd name="T36" fmla="*/ 4 w 101"/>
                <a:gd name="T37" fmla="*/ 2 h 34"/>
                <a:gd name="T38" fmla="*/ 3 w 101"/>
                <a:gd name="T39" fmla="*/ 2 h 34"/>
                <a:gd name="T40" fmla="*/ 2 w 101"/>
                <a:gd name="T41" fmla="*/ 2 h 34"/>
                <a:gd name="T42" fmla="*/ 1 w 101"/>
                <a:gd name="T43" fmla="*/ 4 h 34"/>
                <a:gd name="T44" fmla="*/ 0 w 101"/>
                <a:gd name="T45" fmla="*/ 4 h 34"/>
                <a:gd name="T46" fmla="*/ 0 w 101"/>
                <a:gd name="T47" fmla="*/ 4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34"/>
                <a:gd name="T74" fmla="*/ 101 w 101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4 h 49"/>
                <a:gd name="T2" fmla="*/ 2 w 48"/>
                <a:gd name="T3" fmla="*/ 5 h 49"/>
                <a:gd name="T4" fmla="*/ 4 w 48"/>
                <a:gd name="T5" fmla="*/ 7 h 49"/>
                <a:gd name="T6" fmla="*/ 4 w 48"/>
                <a:gd name="T7" fmla="*/ 4 h 49"/>
                <a:gd name="T8" fmla="*/ 4 w 48"/>
                <a:gd name="T9" fmla="*/ 3 h 49"/>
                <a:gd name="T10" fmla="*/ 4 w 48"/>
                <a:gd name="T11" fmla="*/ 3 h 49"/>
                <a:gd name="T12" fmla="*/ 5 w 48"/>
                <a:gd name="T13" fmla="*/ 0 h 49"/>
                <a:gd name="T14" fmla="*/ 3 w 48"/>
                <a:gd name="T15" fmla="*/ 2 h 49"/>
                <a:gd name="T16" fmla="*/ 2 w 48"/>
                <a:gd name="T17" fmla="*/ 3 h 49"/>
                <a:gd name="T18" fmla="*/ 1 w 48"/>
                <a:gd name="T19" fmla="*/ 4 h 49"/>
                <a:gd name="T20" fmla="*/ 0 w 48"/>
                <a:gd name="T21" fmla="*/ 4 h 49"/>
                <a:gd name="T22" fmla="*/ 0 w 48"/>
                <a:gd name="T23" fmla="*/ 4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9"/>
                <a:gd name="T38" fmla="*/ 48 w 48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2 w 95"/>
                <a:gd name="T1" fmla="*/ 3 h 116"/>
                <a:gd name="T2" fmla="*/ 5 w 95"/>
                <a:gd name="T3" fmla="*/ 2 h 116"/>
                <a:gd name="T4" fmla="*/ 7 w 95"/>
                <a:gd name="T5" fmla="*/ 3 h 116"/>
                <a:gd name="T6" fmla="*/ 9 w 95"/>
                <a:gd name="T7" fmla="*/ 7 h 116"/>
                <a:gd name="T8" fmla="*/ 9 w 95"/>
                <a:gd name="T9" fmla="*/ 7 h 116"/>
                <a:gd name="T10" fmla="*/ 9 w 95"/>
                <a:gd name="T11" fmla="*/ 9 h 116"/>
                <a:gd name="T12" fmla="*/ 4 w 95"/>
                <a:gd name="T13" fmla="*/ 10 h 116"/>
                <a:gd name="T14" fmla="*/ 11 w 95"/>
                <a:gd name="T15" fmla="*/ 10 h 116"/>
                <a:gd name="T16" fmla="*/ 12 w 95"/>
                <a:gd name="T17" fmla="*/ 15 h 116"/>
                <a:gd name="T18" fmla="*/ 12 w 95"/>
                <a:gd name="T19" fmla="*/ 9 h 116"/>
                <a:gd name="T20" fmla="*/ 12 w 95"/>
                <a:gd name="T21" fmla="*/ 5 h 116"/>
                <a:gd name="T22" fmla="*/ 9 w 95"/>
                <a:gd name="T23" fmla="*/ 1 h 116"/>
                <a:gd name="T24" fmla="*/ 6 w 95"/>
                <a:gd name="T25" fmla="*/ 0 h 116"/>
                <a:gd name="T26" fmla="*/ 3 w 95"/>
                <a:gd name="T27" fmla="*/ 0 h 116"/>
                <a:gd name="T28" fmla="*/ 0 w 95"/>
                <a:gd name="T29" fmla="*/ 2 h 116"/>
                <a:gd name="T30" fmla="*/ 2 w 95"/>
                <a:gd name="T31" fmla="*/ 3 h 116"/>
                <a:gd name="T32" fmla="*/ 2 w 95"/>
                <a:gd name="T33" fmla="*/ 3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16"/>
                <a:gd name="T53" fmla="*/ 95 w 95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6 w 113"/>
                <a:gd name="T1" fmla="*/ 1 h 40"/>
                <a:gd name="T2" fmla="*/ 8 w 113"/>
                <a:gd name="T3" fmla="*/ 2 h 40"/>
                <a:gd name="T4" fmla="*/ 11 w 113"/>
                <a:gd name="T5" fmla="*/ 2 h 40"/>
                <a:gd name="T6" fmla="*/ 14 w 113"/>
                <a:gd name="T7" fmla="*/ 4 h 40"/>
                <a:gd name="T8" fmla="*/ 10 w 113"/>
                <a:gd name="T9" fmla="*/ 3 h 40"/>
                <a:gd name="T10" fmla="*/ 10 w 113"/>
                <a:gd name="T11" fmla="*/ 5 h 40"/>
                <a:gd name="T12" fmla="*/ 8 w 113"/>
                <a:gd name="T13" fmla="*/ 5 h 40"/>
                <a:gd name="T14" fmla="*/ 6 w 113"/>
                <a:gd name="T15" fmla="*/ 5 h 40"/>
                <a:gd name="T16" fmla="*/ 5 w 113"/>
                <a:gd name="T17" fmla="*/ 4 h 40"/>
                <a:gd name="T18" fmla="*/ 7 w 113"/>
                <a:gd name="T19" fmla="*/ 3 h 40"/>
                <a:gd name="T20" fmla="*/ 8 w 113"/>
                <a:gd name="T21" fmla="*/ 4 h 40"/>
                <a:gd name="T22" fmla="*/ 8 w 113"/>
                <a:gd name="T23" fmla="*/ 2 h 40"/>
                <a:gd name="T24" fmla="*/ 5 w 113"/>
                <a:gd name="T25" fmla="*/ 3 h 40"/>
                <a:gd name="T26" fmla="*/ 5 w 113"/>
                <a:gd name="T27" fmla="*/ 2 h 40"/>
                <a:gd name="T28" fmla="*/ 3 w 113"/>
                <a:gd name="T29" fmla="*/ 2 h 40"/>
                <a:gd name="T30" fmla="*/ 2 w 113"/>
                <a:gd name="T31" fmla="*/ 3 h 40"/>
                <a:gd name="T32" fmla="*/ 2 w 113"/>
                <a:gd name="T33" fmla="*/ 5 h 40"/>
                <a:gd name="T34" fmla="*/ 2 w 113"/>
                <a:gd name="T35" fmla="*/ 5 h 40"/>
                <a:gd name="T36" fmla="*/ 0 w 113"/>
                <a:gd name="T37" fmla="*/ 5 h 40"/>
                <a:gd name="T38" fmla="*/ 0 w 113"/>
                <a:gd name="T39" fmla="*/ 3 h 40"/>
                <a:gd name="T40" fmla="*/ 2 w 113"/>
                <a:gd name="T41" fmla="*/ 2 h 40"/>
                <a:gd name="T42" fmla="*/ 5 w 113"/>
                <a:gd name="T43" fmla="*/ 1 h 40"/>
                <a:gd name="T44" fmla="*/ 8 w 113"/>
                <a:gd name="T45" fmla="*/ 0 h 40"/>
                <a:gd name="T46" fmla="*/ 6 w 113"/>
                <a:gd name="T47" fmla="*/ 1 h 40"/>
                <a:gd name="T48" fmla="*/ 6 w 113"/>
                <a:gd name="T49" fmla="*/ 1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40"/>
                <a:gd name="T77" fmla="*/ 113 w 113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2 w 28"/>
                <a:gd name="T3" fmla="*/ 3 h 38"/>
                <a:gd name="T4" fmla="*/ 2 w 28"/>
                <a:gd name="T5" fmla="*/ 4 h 38"/>
                <a:gd name="T6" fmla="*/ 0 w 28"/>
                <a:gd name="T7" fmla="*/ 5 h 38"/>
                <a:gd name="T8" fmla="*/ 3 w 28"/>
                <a:gd name="T9" fmla="*/ 5 h 38"/>
                <a:gd name="T10" fmla="*/ 4 w 28"/>
                <a:gd name="T11" fmla="*/ 4 h 38"/>
                <a:gd name="T12" fmla="*/ 3 w 28"/>
                <a:gd name="T13" fmla="*/ 2 h 38"/>
                <a:gd name="T14" fmla="*/ 0 w 28"/>
                <a:gd name="T15" fmla="*/ 0 h 38"/>
                <a:gd name="T16" fmla="*/ 0 w 28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8"/>
                <a:gd name="T29" fmla="*/ 28 w 2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1 w 80"/>
                <a:gd name="T1" fmla="*/ 3 h 46"/>
                <a:gd name="T2" fmla="*/ 2 w 80"/>
                <a:gd name="T3" fmla="*/ 4 h 46"/>
                <a:gd name="T4" fmla="*/ 5 w 80"/>
                <a:gd name="T5" fmla="*/ 5 h 46"/>
                <a:gd name="T6" fmla="*/ 10 w 80"/>
                <a:gd name="T7" fmla="*/ 5 h 46"/>
                <a:gd name="T8" fmla="*/ 5 w 80"/>
                <a:gd name="T9" fmla="*/ 4 h 46"/>
                <a:gd name="T10" fmla="*/ 3 w 80"/>
                <a:gd name="T11" fmla="*/ 3 h 46"/>
                <a:gd name="T12" fmla="*/ 3 w 80"/>
                <a:gd name="T13" fmla="*/ 2 h 46"/>
                <a:gd name="T14" fmla="*/ 9 w 80"/>
                <a:gd name="T15" fmla="*/ 2 h 46"/>
                <a:gd name="T16" fmla="*/ 5 w 80"/>
                <a:gd name="T17" fmla="*/ 1 h 46"/>
                <a:gd name="T18" fmla="*/ 0 w 80"/>
                <a:gd name="T19" fmla="*/ 0 h 46"/>
                <a:gd name="T20" fmla="*/ 1 w 80"/>
                <a:gd name="T21" fmla="*/ 3 h 46"/>
                <a:gd name="T22" fmla="*/ 1 w 80"/>
                <a:gd name="T23" fmla="*/ 3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46"/>
                <a:gd name="T38" fmla="*/ 80 w 80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2 w 70"/>
                <a:gd name="T1" fmla="*/ 4 h 129"/>
                <a:gd name="T2" fmla="*/ 0 w 70"/>
                <a:gd name="T3" fmla="*/ 7 h 129"/>
                <a:gd name="T4" fmla="*/ 0 w 70"/>
                <a:gd name="T5" fmla="*/ 10 h 129"/>
                <a:gd name="T6" fmla="*/ 1 w 70"/>
                <a:gd name="T7" fmla="*/ 14 h 129"/>
                <a:gd name="T8" fmla="*/ 3 w 70"/>
                <a:gd name="T9" fmla="*/ 17 h 129"/>
                <a:gd name="T10" fmla="*/ 1 w 70"/>
                <a:gd name="T11" fmla="*/ 11 h 129"/>
                <a:gd name="T12" fmla="*/ 2 w 70"/>
                <a:gd name="T13" fmla="*/ 8 h 129"/>
                <a:gd name="T14" fmla="*/ 4 w 70"/>
                <a:gd name="T15" fmla="*/ 6 h 129"/>
                <a:gd name="T16" fmla="*/ 5 w 70"/>
                <a:gd name="T17" fmla="*/ 4 h 129"/>
                <a:gd name="T18" fmla="*/ 9 w 70"/>
                <a:gd name="T19" fmla="*/ 0 h 129"/>
                <a:gd name="T20" fmla="*/ 3 w 70"/>
                <a:gd name="T21" fmla="*/ 2 h 129"/>
                <a:gd name="T22" fmla="*/ 2 w 70"/>
                <a:gd name="T23" fmla="*/ 4 h 129"/>
                <a:gd name="T24" fmla="*/ 2 w 70"/>
                <a:gd name="T25" fmla="*/ 4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29"/>
                <a:gd name="T41" fmla="*/ 70 w 7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 w 15"/>
                <a:gd name="T1" fmla="*/ 0 h 21"/>
                <a:gd name="T2" fmla="*/ 1 w 15"/>
                <a:gd name="T3" fmla="*/ 2 h 21"/>
                <a:gd name="T4" fmla="*/ 0 w 15"/>
                <a:gd name="T5" fmla="*/ 2 h 21"/>
                <a:gd name="T6" fmla="*/ 0 w 15"/>
                <a:gd name="T7" fmla="*/ 1 h 21"/>
                <a:gd name="T8" fmla="*/ 0 w 15"/>
                <a:gd name="T9" fmla="*/ 0 h 21"/>
                <a:gd name="T10" fmla="*/ 1 w 15"/>
                <a:gd name="T11" fmla="*/ 0 h 21"/>
                <a:gd name="T12" fmla="*/ 1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3 w 45"/>
                <a:gd name="T1" fmla="*/ 4 h 40"/>
                <a:gd name="T2" fmla="*/ 5 w 45"/>
                <a:gd name="T3" fmla="*/ 5 h 40"/>
                <a:gd name="T4" fmla="*/ 2 w 45"/>
                <a:gd name="T5" fmla="*/ 5 h 40"/>
                <a:gd name="T6" fmla="*/ 1 w 45"/>
                <a:gd name="T7" fmla="*/ 2 h 40"/>
                <a:gd name="T8" fmla="*/ 0 w 45"/>
                <a:gd name="T9" fmla="*/ 0 h 40"/>
                <a:gd name="T10" fmla="*/ 3 w 45"/>
                <a:gd name="T11" fmla="*/ 1 h 40"/>
                <a:gd name="T12" fmla="*/ 4 w 45"/>
                <a:gd name="T13" fmla="*/ 1 h 40"/>
                <a:gd name="T14" fmla="*/ 6 w 45"/>
                <a:gd name="T15" fmla="*/ 2 h 40"/>
                <a:gd name="T16" fmla="*/ 3 w 45"/>
                <a:gd name="T17" fmla="*/ 2 h 40"/>
                <a:gd name="T18" fmla="*/ 2 w 45"/>
                <a:gd name="T19" fmla="*/ 2 h 40"/>
                <a:gd name="T20" fmla="*/ 3 w 45"/>
                <a:gd name="T21" fmla="*/ 4 h 40"/>
                <a:gd name="T22" fmla="*/ 3 w 45"/>
                <a:gd name="T23" fmla="*/ 4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40"/>
                <a:gd name="T38" fmla="*/ 45 w 4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7 w 1489"/>
                <a:gd name="T1" fmla="*/ 124 h 1050"/>
                <a:gd name="T2" fmla="*/ 99 w 1489"/>
                <a:gd name="T3" fmla="*/ 111 h 1050"/>
                <a:gd name="T4" fmla="*/ 120 w 1489"/>
                <a:gd name="T5" fmla="*/ 103 h 1050"/>
                <a:gd name="T6" fmla="*/ 157 w 1489"/>
                <a:gd name="T7" fmla="*/ 76 h 1050"/>
                <a:gd name="T8" fmla="*/ 183 w 1489"/>
                <a:gd name="T9" fmla="*/ 33 h 1050"/>
                <a:gd name="T10" fmla="*/ 184 w 1489"/>
                <a:gd name="T11" fmla="*/ 8 h 1050"/>
                <a:gd name="T12" fmla="*/ 177 w 1489"/>
                <a:gd name="T13" fmla="*/ 6 h 1050"/>
                <a:gd name="T14" fmla="*/ 171 w 1489"/>
                <a:gd name="T15" fmla="*/ 8 h 1050"/>
                <a:gd name="T16" fmla="*/ 156 w 1489"/>
                <a:gd name="T17" fmla="*/ 9 h 1050"/>
                <a:gd name="T18" fmla="*/ 178 w 1489"/>
                <a:gd name="T19" fmla="*/ 17 h 1050"/>
                <a:gd name="T20" fmla="*/ 172 w 1489"/>
                <a:gd name="T21" fmla="*/ 19 h 1050"/>
                <a:gd name="T22" fmla="*/ 146 w 1489"/>
                <a:gd name="T23" fmla="*/ 20 h 1050"/>
                <a:gd name="T24" fmla="*/ 125 w 1489"/>
                <a:gd name="T25" fmla="*/ 26 h 1050"/>
                <a:gd name="T26" fmla="*/ 165 w 1489"/>
                <a:gd name="T27" fmla="*/ 21 h 1050"/>
                <a:gd name="T28" fmla="*/ 179 w 1489"/>
                <a:gd name="T29" fmla="*/ 28 h 1050"/>
                <a:gd name="T30" fmla="*/ 163 w 1489"/>
                <a:gd name="T31" fmla="*/ 37 h 1050"/>
                <a:gd name="T32" fmla="*/ 165 w 1489"/>
                <a:gd name="T33" fmla="*/ 40 h 1050"/>
                <a:gd name="T34" fmla="*/ 168 w 1489"/>
                <a:gd name="T35" fmla="*/ 45 h 1050"/>
                <a:gd name="T36" fmla="*/ 150 w 1489"/>
                <a:gd name="T37" fmla="*/ 43 h 1050"/>
                <a:gd name="T38" fmla="*/ 129 w 1489"/>
                <a:gd name="T39" fmla="*/ 39 h 1050"/>
                <a:gd name="T40" fmla="*/ 132 w 1489"/>
                <a:gd name="T41" fmla="*/ 42 h 1050"/>
                <a:gd name="T42" fmla="*/ 156 w 1489"/>
                <a:gd name="T43" fmla="*/ 49 h 1050"/>
                <a:gd name="T44" fmla="*/ 173 w 1489"/>
                <a:gd name="T45" fmla="*/ 47 h 1050"/>
                <a:gd name="T46" fmla="*/ 162 w 1489"/>
                <a:gd name="T47" fmla="*/ 53 h 1050"/>
                <a:gd name="T48" fmla="*/ 139 w 1489"/>
                <a:gd name="T49" fmla="*/ 47 h 1050"/>
                <a:gd name="T50" fmla="*/ 152 w 1489"/>
                <a:gd name="T51" fmla="*/ 55 h 1050"/>
                <a:gd name="T52" fmla="*/ 158 w 1489"/>
                <a:gd name="T53" fmla="*/ 66 h 1050"/>
                <a:gd name="T54" fmla="*/ 154 w 1489"/>
                <a:gd name="T55" fmla="*/ 73 h 1050"/>
                <a:gd name="T56" fmla="*/ 135 w 1489"/>
                <a:gd name="T57" fmla="*/ 75 h 1050"/>
                <a:gd name="T58" fmla="*/ 114 w 1489"/>
                <a:gd name="T59" fmla="*/ 77 h 1050"/>
                <a:gd name="T60" fmla="*/ 102 w 1489"/>
                <a:gd name="T61" fmla="*/ 69 h 1050"/>
                <a:gd name="T62" fmla="*/ 118 w 1489"/>
                <a:gd name="T63" fmla="*/ 80 h 1050"/>
                <a:gd name="T64" fmla="*/ 145 w 1489"/>
                <a:gd name="T65" fmla="*/ 81 h 1050"/>
                <a:gd name="T66" fmla="*/ 133 w 1489"/>
                <a:gd name="T67" fmla="*/ 87 h 1050"/>
                <a:gd name="T68" fmla="*/ 112 w 1489"/>
                <a:gd name="T69" fmla="*/ 82 h 1050"/>
                <a:gd name="T70" fmla="*/ 106 w 1489"/>
                <a:gd name="T71" fmla="*/ 88 h 1050"/>
                <a:gd name="T72" fmla="*/ 113 w 1489"/>
                <a:gd name="T73" fmla="*/ 89 h 1050"/>
                <a:gd name="T74" fmla="*/ 116 w 1489"/>
                <a:gd name="T75" fmla="*/ 101 h 1050"/>
                <a:gd name="T76" fmla="*/ 93 w 1489"/>
                <a:gd name="T77" fmla="*/ 100 h 1050"/>
                <a:gd name="T78" fmla="*/ 91 w 1489"/>
                <a:gd name="T79" fmla="*/ 103 h 1050"/>
                <a:gd name="T80" fmla="*/ 80 w 1489"/>
                <a:gd name="T81" fmla="*/ 107 h 1050"/>
                <a:gd name="T82" fmla="*/ 56 w 1489"/>
                <a:gd name="T83" fmla="*/ 101 h 1050"/>
                <a:gd name="T84" fmla="*/ 50 w 1489"/>
                <a:gd name="T85" fmla="*/ 109 h 1050"/>
                <a:gd name="T86" fmla="*/ 43 w 1489"/>
                <a:gd name="T87" fmla="*/ 112 h 1050"/>
                <a:gd name="T88" fmla="*/ 32 w 1489"/>
                <a:gd name="T89" fmla="*/ 120 h 1050"/>
                <a:gd name="T90" fmla="*/ 25 w 1489"/>
                <a:gd name="T91" fmla="*/ 123 h 1050"/>
                <a:gd name="T92" fmla="*/ 21 w 1489"/>
                <a:gd name="T93" fmla="*/ 119 h 1050"/>
                <a:gd name="T94" fmla="*/ 22 w 1489"/>
                <a:gd name="T95" fmla="*/ 126 h 1050"/>
                <a:gd name="T96" fmla="*/ 17 w 1489"/>
                <a:gd name="T97" fmla="*/ 122 h 1050"/>
                <a:gd name="T98" fmla="*/ 16 w 1489"/>
                <a:gd name="T99" fmla="*/ 124 h 1050"/>
                <a:gd name="T100" fmla="*/ 10 w 1489"/>
                <a:gd name="T101" fmla="*/ 128 h 1050"/>
                <a:gd name="T102" fmla="*/ 0 w 1489"/>
                <a:gd name="T103" fmla="*/ 114 h 1050"/>
                <a:gd name="T104" fmla="*/ 2 w 1489"/>
                <a:gd name="T105" fmla="*/ 132 h 10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9"/>
                <a:gd name="T160" fmla="*/ 0 h 1050"/>
                <a:gd name="T161" fmla="*/ 1489 w 1489"/>
                <a:gd name="T162" fmla="*/ 1050 h 10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53 w 800"/>
                <a:gd name="T1" fmla="*/ 5 h 479"/>
                <a:gd name="T2" fmla="*/ 37 w 800"/>
                <a:gd name="T3" fmla="*/ 19 h 479"/>
                <a:gd name="T4" fmla="*/ 21 w 800"/>
                <a:gd name="T5" fmla="*/ 34 h 479"/>
                <a:gd name="T6" fmla="*/ 3 w 800"/>
                <a:gd name="T7" fmla="*/ 55 h 479"/>
                <a:gd name="T8" fmla="*/ 0 w 800"/>
                <a:gd name="T9" fmla="*/ 60 h 479"/>
                <a:gd name="T10" fmla="*/ 7 w 800"/>
                <a:gd name="T11" fmla="*/ 60 h 479"/>
                <a:gd name="T12" fmla="*/ 18 w 800"/>
                <a:gd name="T13" fmla="*/ 53 h 479"/>
                <a:gd name="T14" fmla="*/ 23 w 800"/>
                <a:gd name="T15" fmla="*/ 52 h 479"/>
                <a:gd name="T16" fmla="*/ 28 w 800"/>
                <a:gd name="T17" fmla="*/ 59 h 479"/>
                <a:gd name="T18" fmla="*/ 28 w 800"/>
                <a:gd name="T19" fmla="*/ 52 h 479"/>
                <a:gd name="T20" fmla="*/ 35 w 800"/>
                <a:gd name="T21" fmla="*/ 47 h 479"/>
                <a:gd name="T22" fmla="*/ 48 w 800"/>
                <a:gd name="T23" fmla="*/ 36 h 479"/>
                <a:gd name="T24" fmla="*/ 61 w 800"/>
                <a:gd name="T25" fmla="*/ 32 h 479"/>
                <a:gd name="T26" fmla="*/ 67 w 800"/>
                <a:gd name="T27" fmla="*/ 32 h 479"/>
                <a:gd name="T28" fmla="*/ 60 w 800"/>
                <a:gd name="T29" fmla="*/ 30 h 479"/>
                <a:gd name="T30" fmla="*/ 51 w 800"/>
                <a:gd name="T31" fmla="*/ 30 h 479"/>
                <a:gd name="T32" fmla="*/ 54 w 800"/>
                <a:gd name="T33" fmla="*/ 28 h 479"/>
                <a:gd name="T34" fmla="*/ 60 w 800"/>
                <a:gd name="T35" fmla="*/ 27 h 479"/>
                <a:gd name="T36" fmla="*/ 62 w 800"/>
                <a:gd name="T37" fmla="*/ 24 h 479"/>
                <a:gd name="T38" fmla="*/ 73 w 800"/>
                <a:gd name="T39" fmla="*/ 23 h 479"/>
                <a:gd name="T40" fmla="*/ 88 w 800"/>
                <a:gd name="T41" fmla="*/ 26 h 479"/>
                <a:gd name="T42" fmla="*/ 96 w 800"/>
                <a:gd name="T43" fmla="*/ 28 h 479"/>
                <a:gd name="T44" fmla="*/ 81 w 800"/>
                <a:gd name="T45" fmla="*/ 21 h 479"/>
                <a:gd name="T46" fmla="*/ 73 w 800"/>
                <a:gd name="T47" fmla="*/ 20 h 479"/>
                <a:gd name="T48" fmla="*/ 63 w 800"/>
                <a:gd name="T49" fmla="*/ 21 h 479"/>
                <a:gd name="T50" fmla="*/ 69 w 800"/>
                <a:gd name="T51" fmla="*/ 18 h 479"/>
                <a:gd name="T52" fmla="*/ 70 w 800"/>
                <a:gd name="T53" fmla="*/ 15 h 479"/>
                <a:gd name="T54" fmla="*/ 86 w 800"/>
                <a:gd name="T55" fmla="*/ 17 h 479"/>
                <a:gd name="T56" fmla="*/ 90 w 800"/>
                <a:gd name="T57" fmla="*/ 15 h 479"/>
                <a:gd name="T58" fmla="*/ 81 w 800"/>
                <a:gd name="T59" fmla="*/ 14 h 479"/>
                <a:gd name="T60" fmla="*/ 69 w 800"/>
                <a:gd name="T61" fmla="*/ 13 h 479"/>
                <a:gd name="T62" fmla="*/ 75 w 800"/>
                <a:gd name="T63" fmla="*/ 8 h 479"/>
                <a:gd name="T64" fmla="*/ 89 w 800"/>
                <a:gd name="T65" fmla="*/ 4 h 479"/>
                <a:gd name="T66" fmla="*/ 101 w 800"/>
                <a:gd name="T67" fmla="*/ 4 h 479"/>
                <a:gd name="T68" fmla="*/ 88 w 800"/>
                <a:gd name="T69" fmla="*/ 2 h 479"/>
                <a:gd name="T70" fmla="*/ 75 w 800"/>
                <a:gd name="T71" fmla="*/ 6 h 479"/>
                <a:gd name="T72" fmla="*/ 81 w 800"/>
                <a:gd name="T73" fmla="*/ 0 h 479"/>
                <a:gd name="T74" fmla="*/ 70 w 800"/>
                <a:gd name="T75" fmla="*/ 5 h 479"/>
                <a:gd name="T76" fmla="*/ 59 w 800"/>
                <a:gd name="T77" fmla="*/ 13 h 479"/>
                <a:gd name="T78" fmla="*/ 51 w 800"/>
                <a:gd name="T79" fmla="*/ 23 h 479"/>
                <a:gd name="T80" fmla="*/ 45 w 800"/>
                <a:gd name="T81" fmla="*/ 32 h 479"/>
                <a:gd name="T82" fmla="*/ 35 w 800"/>
                <a:gd name="T83" fmla="*/ 43 h 479"/>
                <a:gd name="T84" fmla="*/ 21 w 800"/>
                <a:gd name="T85" fmla="*/ 51 h 479"/>
                <a:gd name="T86" fmla="*/ 10 w 800"/>
                <a:gd name="T87" fmla="*/ 56 h 479"/>
                <a:gd name="T88" fmla="*/ 23 w 800"/>
                <a:gd name="T89" fmla="*/ 39 h 479"/>
                <a:gd name="T90" fmla="*/ 40 w 800"/>
                <a:gd name="T91" fmla="*/ 21 h 479"/>
                <a:gd name="T92" fmla="*/ 53 w 800"/>
                <a:gd name="T93" fmla="*/ 5 h 479"/>
                <a:gd name="T94" fmla="*/ 53 w 800"/>
                <a:gd name="T95" fmla="*/ 5 h 4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"/>
                <a:gd name="T145" fmla="*/ 0 h 479"/>
                <a:gd name="T146" fmla="*/ 800 w 800"/>
                <a:gd name="T147" fmla="*/ 479 h 4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4 w 197"/>
                <a:gd name="T1" fmla="*/ 0 h 43"/>
                <a:gd name="T2" fmla="*/ 18 w 197"/>
                <a:gd name="T3" fmla="*/ 0 h 43"/>
                <a:gd name="T4" fmla="*/ 25 w 197"/>
                <a:gd name="T5" fmla="*/ 6 h 43"/>
                <a:gd name="T6" fmla="*/ 15 w 197"/>
                <a:gd name="T7" fmla="*/ 4 h 43"/>
                <a:gd name="T8" fmla="*/ 0 w 197"/>
                <a:gd name="T9" fmla="*/ 2 h 43"/>
                <a:gd name="T10" fmla="*/ 4 w 197"/>
                <a:gd name="T11" fmla="*/ 0 h 43"/>
                <a:gd name="T12" fmla="*/ 4 w 19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43"/>
                <a:gd name="T23" fmla="*/ 197 w 19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3 w 50"/>
                <a:gd name="T3" fmla="*/ 12 h 220"/>
                <a:gd name="T4" fmla="*/ 4 w 50"/>
                <a:gd name="T5" fmla="*/ 25 h 220"/>
                <a:gd name="T6" fmla="*/ 7 w 50"/>
                <a:gd name="T7" fmla="*/ 28 h 220"/>
                <a:gd name="T8" fmla="*/ 7 w 50"/>
                <a:gd name="T9" fmla="*/ 15 h 220"/>
                <a:gd name="T10" fmla="*/ 7 w 50"/>
                <a:gd name="T11" fmla="*/ 6 h 220"/>
                <a:gd name="T12" fmla="*/ 0 w 50"/>
                <a:gd name="T13" fmla="*/ 0 h 220"/>
                <a:gd name="T14" fmla="*/ 0 w 5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20"/>
                <a:gd name="T26" fmla="*/ 50 w 5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3 w 41"/>
                <a:gd name="T1" fmla="*/ 0 h 114"/>
                <a:gd name="T2" fmla="*/ 6 w 41"/>
                <a:gd name="T3" fmla="*/ 2 h 114"/>
                <a:gd name="T4" fmla="*/ 4 w 41"/>
                <a:gd name="T5" fmla="*/ 8 h 114"/>
                <a:gd name="T6" fmla="*/ 4 w 41"/>
                <a:gd name="T7" fmla="*/ 15 h 114"/>
                <a:gd name="T8" fmla="*/ 0 w 41"/>
                <a:gd name="T9" fmla="*/ 7 h 114"/>
                <a:gd name="T10" fmla="*/ 3 w 41"/>
                <a:gd name="T11" fmla="*/ 0 h 114"/>
                <a:gd name="T12" fmla="*/ 3 w 41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14"/>
                <a:gd name="T23" fmla="*/ 41 w 41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12 w 152"/>
                <a:gd name="T1" fmla="*/ 6 h 201"/>
                <a:gd name="T2" fmla="*/ 0 w 152"/>
                <a:gd name="T3" fmla="*/ 0 h 201"/>
                <a:gd name="T4" fmla="*/ 11 w 152"/>
                <a:gd name="T5" fmla="*/ 10 h 201"/>
                <a:gd name="T6" fmla="*/ 17 w 152"/>
                <a:gd name="T7" fmla="*/ 18 h 201"/>
                <a:gd name="T8" fmla="*/ 16 w 152"/>
                <a:gd name="T9" fmla="*/ 26 h 201"/>
                <a:gd name="T10" fmla="*/ 19 w 152"/>
                <a:gd name="T11" fmla="*/ 20 h 201"/>
                <a:gd name="T12" fmla="*/ 18 w 152"/>
                <a:gd name="T13" fmla="*/ 13 h 201"/>
                <a:gd name="T14" fmla="*/ 12 w 152"/>
                <a:gd name="T15" fmla="*/ 6 h 201"/>
                <a:gd name="T16" fmla="*/ 12 w 152"/>
                <a:gd name="T17" fmla="*/ 6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01"/>
                <a:gd name="T29" fmla="*/ 152 w 152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4 w 369"/>
                <a:gd name="T1" fmla="*/ 62 h 512"/>
                <a:gd name="T2" fmla="*/ 35 w 369"/>
                <a:gd name="T3" fmla="*/ 58 h 512"/>
                <a:gd name="T4" fmla="*/ 46 w 369"/>
                <a:gd name="T5" fmla="*/ 57 h 512"/>
                <a:gd name="T6" fmla="*/ 42 w 369"/>
                <a:gd name="T7" fmla="*/ 34 h 512"/>
                <a:gd name="T8" fmla="*/ 37 w 369"/>
                <a:gd name="T9" fmla="*/ 0 h 512"/>
                <a:gd name="T10" fmla="*/ 39 w 369"/>
                <a:gd name="T11" fmla="*/ 42 h 512"/>
                <a:gd name="T12" fmla="*/ 35 w 369"/>
                <a:gd name="T13" fmla="*/ 49 h 512"/>
                <a:gd name="T14" fmla="*/ 40 w 369"/>
                <a:gd name="T15" fmla="*/ 52 h 512"/>
                <a:gd name="T16" fmla="*/ 40 w 369"/>
                <a:gd name="T17" fmla="*/ 55 h 512"/>
                <a:gd name="T18" fmla="*/ 26 w 369"/>
                <a:gd name="T19" fmla="*/ 57 h 512"/>
                <a:gd name="T20" fmla="*/ 2 w 369"/>
                <a:gd name="T21" fmla="*/ 61 h 512"/>
                <a:gd name="T22" fmla="*/ 0 w 369"/>
                <a:gd name="T23" fmla="*/ 63 h 512"/>
                <a:gd name="T24" fmla="*/ 4 w 369"/>
                <a:gd name="T25" fmla="*/ 62 h 512"/>
                <a:gd name="T26" fmla="*/ 4 w 369"/>
                <a:gd name="T27" fmla="*/ 62 h 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512"/>
                <a:gd name="T44" fmla="*/ 369 w 369"/>
                <a:gd name="T45" fmla="*/ 512 h 5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8 w 305"/>
                <a:gd name="T1" fmla="*/ 0 h 808"/>
                <a:gd name="T2" fmla="*/ 30 w 305"/>
                <a:gd name="T3" fmla="*/ 14 h 808"/>
                <a:gd name="T4" fmla="*/ 23 w 305"/>
                <a:gd name="T5" fmla="*/ 34 h 808"/>
                <a:gd name="T6" fmla="*/ 18 w 305"/>
                <a:gd name="T7" fmla="*/ 57 h 808"/>
                <a:gd name="T8" fmla="*/ 16 w 305"/>
                <a:gd name="T9" fmla="*/ 89 h 808"/>
                <a:gd name="T10" fmla="*/ 15 w 305"/>
                <a:gd name="T11" fmla="*/ 95 h 808"/>
                <a:gd name="T12" fmla="*/ 10 w 305"/>
                <a:gd name="T13" fmla="*/ 98 h 808"/>
                <a:gd name="T14" fmla="*/ 0 w 305"/>
                <a:gd name="T15" fmla="*/ 101 h 808"/>
                <a:gd name="T16" fmla="*/ 7 w 305"/>
                <a:gd name="T17" fmla="*/ 101 h 808"/>
                <a:gd name="T18" fmla="*/ 16 w 305"/>
                <a:gd name="T19" fmla="*/ 97 h 808"/>
                <a:gd name="T20" fmla="*/ 23 w 305"/>
                <a:gd name="T21" fmla="*/ 96 h 808"/>
                <a:gd name="T22" fmla="*/ 31 w 305"/>
                <a:gd name="T23" fmla="*/ 96 h 808"/>
                <a:gd name="T24" fmla="*/ 35 w 305"/>
                <a:gd name="T25" fmla="*/ 91 h 808"/>
                <a:gd name="T26" fmla="*/ 26 w 305"/>
                <a:gd name="T27" fmla="*/ 94 h 808"/>
                <a:gd name="T28" fmla="*/ 19 w 305"/>
                <a:gd name="T29" fmla="*/ 94 h 808"/>
                <a:gd name="T30" fmla="*/ 19 w 305"/>
                <a:gd name="T31" fmla="*/ 77 h 808"/>
                <a:gd name="T32" fmla="*/ 22 w 305"/>
                <a:gd name="T33" fmla="*/ 60 h 808"/>
                <a:gd name="T34" fmla="*/ 25 w 305"/>
                <a:gd name="T35" fmla="*/ 43 h 808"/>
                <a:gd name="T36" fmla="*/ 29 w 305"/>
                <a:gd name="T37" fmla="*/ 30 h 808"/>
                <a:gd name="T38" fmla="*/ 33 w 305"/>
                <a:gd name="T39" fmla="*/ 17 h 808"/>
                <a:gd name="T40" fmla="*/ 37 w 305"/>
                <a:gd name="T41" fmla="*/ 10 h 808"/>
                <a:gd name="T42" fmla="*/ 38 w 305"/>
                <a:gd name="T43" fmla="*/ 0 h 808"/>
                <a:gd name="T44" fmla="*/ 38 w 305"/>
                <a:gd name="T45" fmla="*/ 0 h 8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5"/>
                <a:gd name="T70" fmla="*/ 0 h 808"/>
                <a:gd name="T71" fmla="*/ 305 w 305"/>
                <a:gd name="T72" fmla="*/ 808 h 8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5 w 304"/>
                <a:gd name="T1" fmla="*/ 4 h 663"/>
                <a:gd name="T2" fmla="*/ 26 w 304"/>
                <a:gd name="T3" fmla="*/ 12 h 663"/>
                <a:gd name="T4" fmla="*/ 17 w 304"/>
                <a:gd name="T5" fmla="*/ 21 h 663"/>
                <a:gd name="T6" fmla="*/ 10 w 304"/>
                <a:gd name="T7" fmla="*/ 37 h 663"/>
                <a:gd name="T8" fmla="*/ 4 w 304"/>
                <a:gd name="T9" fmla="*/ 58 h 663"/>
                <a:gd name="T10" fmla="*/ 0 w 304"/>
                <a:gd name="T11" fmla="*/ 83 h 663"/>
                <a:gd name="T12" fmla="*/ 8 w 304"/>
                <a:gd name="T13" fmla="*/ 73 h 663"/>
                <a:gd name="T14" fmla="*/ 11 w 304"/>
                <a:gd name="T15" fmla="*/ 64 h 663"/>
                <a:gd name="T16" fmla="*/ 5 w 304"/>
                <a:gd name="T17" fmla="*/ 58 h 663"/>
                <a:gd name="T18" fmla="*/ 8 w 304"/>
                <a:gd name="T19" fmla="*/ 52 h 663"/>
                <a:gd name="T20" fmla="*/ 13 w 304"/>
                <a:gd name="T21" fmla="*/ 61 h 663"/>
                <a:gd name="T22" fmla="*/ 20 w 304"/>
                <a:gd name="T23" fmla="*/ 52 h 663"/>
                <a:gd name="T24" fmla="*/ 14 w 304"/>
                <a:gd name="T25" fmla="*/ 45 h 663"/>
                <a:gd name="T26" fmla="*/ 11 w 304"/>
                <a:gd name="T27" fmla="*/ 39 h 663"/>
                <a:gd name="T28" fmla="*/ 15 w 304"/>
                <a:gd name="T29" fmla="*/ 32 h 663"/>
                <a:gd name="T30" fmla="*/ 16 w 304"/>
                <a:gd name="T31" fmla="*/ 40 h 663"/>
                <a:gd name="T32" fmla="*/ 22 w 304"/>
                <a:gd name="T33" fmla="*/ 48 h 663"/>
                <a:gd name="T34" fmla="*/ 27 w 304"/>
                <a:gd name="T35" fmla="*/ 39 h 663"/>
                <a:gd name="T36" fmla="*/ 21 w 304"/>
                <a:gd name="T37" fmla="*/ 29 h 663"/>
                <a:gd name="T38" fmla="*/ 19 w 304"/>
                <a:gd name="T39" fmla="*/ 23 h 663"/>
                <a:gd name="T40" fmla="*/ 22 w 304"/>
                <a:gd name="T41" fmla="*/ 19 h 663"/>
                <a:gd name="T42" fmla="*/ 27 w 304"/>
                <a:gd name="T43" fmla="*/ 30 h 663"/>
                <a:gd name="T44" fmla="*/ 30 w 304"/>
                <a:gd name="T45" fmla="*/ 37 h 663"/>
                <a:gd name="T46" fmla="*/ 32 w 304"/>
                <a:gd name="T47" fmla="*/ 32 h 663"/>
                <a:gd name="T48" fmla="*/ 32 w 304"/>
                <a:gd name="T49" fmla="*/ 21 h 663"/>
                <a:gd name="T50" fmla="*/ 28 w 304"/>
                <a:gd name="T51" fmla="*/ 14 h 663"/>
                <a:gd name="T52" fmla="*/ 28 w 304"/>
                <a:gd name="T53" fmla="*/ 9 h 663"/>
                <a:gd name="T54" fmla="*/ 31 w 304"/>
                <a:gd name="T55" fmla="*/ 13 h 663"/>
                <a:gd name="T56" fmla="*/ 34 w 304"/>
                <a:gd name="T57" fmla="*/ 15 h 663"/>
                <a:gd name="T58" fmla="*/ 38 w 304"/>
                <a:gd name="T59" fmla="*/ 11 h 663"/>
                <a:gd name="T60" fmla="*/ 38 w 304"/>
                <a:gd name="T61" fmla="*/ 7 h 663"/>
                <a:gd name="T62" fmla="*/ 31 w 304"/>
                <a:gd name="T63" fmla="*/ 7 h 663"/>
                <a:gd name="T64" fmla="*/ 31 w 304"/>
                <a:gd name="T65" fmla="*/ 4 h 663"/>
                <a:gd name="T66" fmla="*/ 37 w 304"/>
                <a:gd name="T67" fmla="*/ 2 h 663"/>
                <a:gd name="T68" fmla="*/ 33 w 304"/>
                <a:gd name="T69" fmla="*/ 0 h 663"/>
                <a:gd name="T70" fmla="*/ 29 w 304"/>
                <a:gd name="T71" fmla="*/ 0 h 663"/>
                <a:gd name="T72" fmla="*/ 25 w 304"/>
                <a:gd name="T73" fmla="*/ 4 h 663"/>
                <a:gd name="T74" fmla="*/ 25 w 304"/>
                <a:gd name="T75" fmla="*/ 4 h 6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663"/>
                <a:gd name="T116" fmla="*/ 304 w 304"/>
                <a:gd name="T117" fmla="*/ 663 h 6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8 w 71"/>
                <a:gd name="T1" fmla="*/ 0 h 108"/>
                <a:gd name="T2" fmla="*/ 3 w 71"/>
                <a:gd name="T3" fmla="*/ 7 h 108"/>
                <a:gd name="T4" fmla="*/ 0 w 71"/>
                <a:gd name="T5" fmla="*/ 14 h 108"/>
                <a:gd name="T6" fmla="*/ 8 w 71"/>
                <a:gd name="T7" fmla="*/ 9 h 108"/>
                <a:gd name="T8" fmla="*/ 8 w 71"/>
                <a:gd name="T9" fmla="*/ 0 h 108"/>
                <a:gd name="T10" fmla="*/ 8 w 71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08"/>
                <a:gd name="T20" fmla="*/ 71 w 7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6 w 64"/>
                <a:gd name="T1" fmla="*/ 3 h 190"/>
                <a:gd name="T2" fmla="*/ 0 w 64"/>
                <a:gd name="T3" fmla="*/ 18 h 190"/>
                <a:gd name="T4" fmla="*/ 1 w 64"/>
                <a:gd name="T5" fmla="*/ 24 h 190"/>
                <a:gd name="T6" fmla="*/ 4 w 64"/>
                <a:gd name="T7" fmla="*/ 13 h 190"/>
                <a:gd name="T8" fmla="*/ 8 w 64"/>
                <a:gd name="T9" fmla="*/ 0 h 190"/>
                <a:gd name="T10" fmla="*/ 6 w 64"/>
                <a:gd name="T11" fmla="*/ 3 h 190"/>
                <a:gd name="T12" fmla="*/ 6 w 64"/>
                <a:gd name="T13" fmla="*/ 3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90"/>
                <a:gd name="T23" fmla="*/ 64 w 64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6 w 91"/>
                <a:gd name="T1" fmla="*/ 0 h 610"/>
                <a:gd name="T2" fmla="*/ 5 w 91"/>
                <a:gd name="T3" fmla="*/ 31 h 610"/>
                <a:gd name="T4" fmla="*/ 8 w 91"/>
                <a:gd name="T5" fmla="*/ 62 h 610"/>
                <a:gd name="T6" fmla="*/ 12 w 91"/>
                <a:gd name="T7" fmla="*/ 77 h 610"/>
                <a:gd name="T8" fmla="*/ 0 w 91"/>
                <a:gd name="T9" fmla="*/ 59 h 610"/>
                <a:gd name="T10" fmla="*/ 2 w 91"/>
                <a:gd name="T11" fmla="*/ 42 h 610"/>
                <a:gd name="T12" fmla="*/ 1 w 91"/>
                <a:gd name="T13" fmla="*/ 25 h 610"/>
                <a:gd name="T14" fmla="*/ 1 w 91"/>
                <a:gd name="T15" fmla="*/ 20 h 610"/>
                <a:gd name="T16" fmla="*/ 1 w 91"/>
                <a:gd name="T17" fmla="*/ 19 h 610"/>
                <a:gd name="T18" fmla="*/ 1 w 91"/>
                <a:gd name="T19" fmla="*/ 17 h 610"/>
                <a:gd name="T20" fmla="*/ 1 w 91"/>
                <a:gd name="T21" fmla="*/ 12 h 610"/>
                <a:gd name="T22" fmla="*/ 1 w 91"/>
                <a:gd name="T23" fmla="*/ 0 h 610"/>
                <a:gd name="T24" fmla="*/ 6 w 91"/>
                <a:gd name="T25" fmla="*/ 0 h 610"/>
                <a:gd name="T26" fmla="*/ 6 w 91"/>
                <a:gd name="T27" fmla="*/ 0 h 6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610"/>
                <a:gd name="T44" fmla="*/ 91 w 91"/>
                <a:gd name="T45" fmla="*/ 610 h 6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21 w 360"/>
                <a:gd name="T1" fmla="*/ 133 h 1071"/>
                <a:gd name="T2" fmla="*/ 20 w 360"/>
                <a:gd name="T3" fmla="*/ 107 h 1071"/>
                <a:gd name="T4" fmla="*/ 19 w 360"/>
                <a:gd name="T5" fmla="*/ 85 h 1071"/>
                <a:gd name="T6" fmla="*/ 16 w 360"/>
                <a:gd name="T7" fmla="*/ 77 h 1071"/>
                <a:gd name="T8" fmla="*/ 12 w 360"/>
                <a:gd name="T9" fmla="*/ 70 h 1071"/>
                <a:gd name="T10" fmla="*/ 8 w 360"/>
                <a:gd name="T11" fmla="*/ 55 h 1071"/>
                <a:gd name="T12" fmla="*/ 15 w 360"/>
                <a:gd name="T13" fmla="*/ 72 h 1071"/>
                <a:gd name="T14" fmla="*/ 20 w 360"/>
                <a:gd name="T15" fmla="*/ 78 h 1071"/>
                <a:gd name="T16" fmla="*/ 21 w 360"/>
                <a:gd name="T17" fmla="*/ 66 h 1071"/>
                <a:gd name="T18" fmla="*/ 16 w 360"/>
                <a:gd name="T19" fmla="*/ 54 h 1071"/>
                <a:gd name="T20" fmla="*/ 10 w 360"/>
                <a:gd name="T21" fmla="*/ 44 h 1071"/>
                <a:gd name="T22" fmla="*/ 0 w 360"/>
                <a:gd name="T23" fmla="*/ 38 h 1071"/>
                <a:gd name="T24" fmla="*/ 8 w 360"/>
                <a:gd name="T25" fmla="*/ 33 h 1071"/>
                <a:gd name="T26" fmla="*/ 13 w 360"/>
                <a:gd name="T27" fmla="*/ 43 h 1071"/>
                <a:gd name="T28" fmla="*/ 20 w 360"/>
                <a:gd name="T29" fmla="*/ 60 h 1071"/>
                <a:gd name="T30" fmla="*/ 21 w 360"/>
                <a:gd name="T31" fmla="*/ 52 h 1071"/>
                <a:gd name="T32" fmla="*/ 24 w 360"/>
                <a:gd name="T33" fmla="*/ 52 h 1071"/>
                <a:gd name="T34" fmla="*/ 25 w 360"/>
                <a:gd name="T35" fmla="*/ 48 h 1071"/>
                <a:gd name="T36" fmla="*/ 16 w 360"/>
                <a:gd name="T37" fmla="*/ 42 h 1071"/>
                <a:gd name="T38" fmla="*/ 15 w 360"/>
                <a:gd name="T39" fmla="*/ 33 h 1071"/>
                <a:gd name="T40" fmla="*/ 21 w 360"/>
                <a:gd name="T41" fmla="*/ 41 h 1071"/>
                <a:gd name="T42" fmla="*/ 26 w 360"/>
                <a:gd name="T43" fmla="*/ 42 h 1071"/>
                <a:gd name="T44" fmla="*/ 28 w 360"/>
                <a:gd name="T45" fmla="*/ 38 h 1071"/>
                <a:gd name="T46" fmla="*/ 16 w 360"/>
                <a:gd name="T47" fmla="*/ 27 h 1071"/>
                <a:gd name="T48" fmla="*/ 29 w 360"/>
                <a:gd name="T49" fmla="*/ 19 h 1071"/>
                <a:gd name="T50" fmla="*/ 35 w 360"/>
                <a:gd name="T51" fmla="*/ 20 h 1071"/>
                <a:gd name="T52" fmla="*/ 38 w 360"/>
                <a:gd name="T53" fmla="*/ 16 h 1071"/>
                <a:gd name="T54" fmla="*/ 44 w 360"/>
                <a:gd name="T55" fmla="*/ 0 h 1071"/>
                <a:gd name="T56" fmla="*/ 39 w 360"/>
                <a:gd name="T57" fmla="*/ 22 h 1071"/>
                <a:gd name="T58" fmla="*/ 32 w 360"/>
                <a:gd name="T59" fmla="*/ 32 h 1071"/>
                <a:gd name="T60" fmla="*/ 30 w 360"/>
                <a:gd name="T61" fmla="*/ 40 h 1071"/>
                <a:gd name="T62" fmla="*/ 28 w 360"/>
                <a:gd name="T63" fmla="*/ 46 h 1071"/>
                <a:gd name="T64" fmla="*/ 26 w 360"/>
                <a:gd name="T65" fmla="*/ 56 h 1071"/>
                <a:gd name="T66" fmla="*/ 24 w 360"/>
                <a:gd name="T67" fmla="*/ 58 h 1071"/>
                <a:gd name="T68" fmla="*/ 23 w 360"/>
                <a:gd name="T69" fmla="*/ 75 h 1071"/>
                <a:gd name="T70" fmla="*/ 22 w 360"/>
                <a:gd name="T71" fmla="*/ 86 h 1071"/>
                <a:gd name="T72" fmla="*/ 24 w 360"/>
                <a:gd name="T73" fmla="*/ 120 h 1071"/>
                <a:gd name="T74" fmla="*/ 21 w 360"/>
                <a:gd name="T75" fmla="*/ 133 h 1071"/>
                <a:gd name="T76" fmla="*/ 21 w 360"/>
                <a:gd name="T77" fmla="*/ 133 h 10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0"/>
                <a:gd name="T118" fmla="*/ 0 h 1071"/>
                <a:gd name="T119" fmla="*/ 360 w 360"/>
                <a:gd name="T120" fmla="*/ 1071 h 10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45 w 394"/>
                <a:gd name="T1" fmla="*/ 8 h 57"/>
                <a:gd name="T2" fmla="*/ 27 w 394"/>
                <a:gd name="T3" fmla="*/ 3 h 57"/>
                <a:gd name="T4" fmla="*/ 0 w 394"/>
                <a:gd name="T5" fmla="*/ 2 h 57"/>
                <a:gd name="T6" fmla="*/ 23 w 394"/>
                <a:gd name="T7" fmla="*/ 0 h 57"/>
                <a:gd name="T8" fmla="*/ 35 w 394"/>
                <a:gd name="T9" fmla="*/ 3 h 57"/>
                <a:gd name="T10" fmla="*/ 49 w 394"/>
                <a:gd name="T11" fmla="*/ 6 h 57"/>
                <a:gd name="T12" fmla="*/ 45 w 394"/>
                <a:gd name="T13" fmla="*/ 8 h 57"/>
                <a:gd name="T14" fmla="*/ 45 w 394"/>
                <a:gd name="T15" fmla="*/ 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4"/>
                <a:gd name="T25" fmla="*/ 0 h 57"/>
                <a:gd name="T26" fmla="*/ 394 w 39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7 w 184"/>
                <a:gd name="T1" fmla="*/ 7 h 578"/>
                <a:gd name="T2" fmla="*/ 13 w 184"/>
                <a:gd name="T3" fmla="*/ 20 h 578"/>
                <a:gd name="T4" fmla="*/ 23 w 184"/>
                <a:gd name="T5" fmla="*/ 27 h 578"/>
                <a:gd name="T6" fmla="*/ 11 w 184"/>
                <a:gd name="T7" fmla="*/ 22 h 578"/>
                <a:gd name="T8" fmla="*/ 10 w 184"/>
                <a:gd name="T9" fmla="*/ 30 h 578"/>
                <a:gd name="T10" fmla="*/ 8 w 184"/>
                <a:gd name="T11" fmla="*/ 45 h 578"/>
                <a:gd name="T12" fmla="*/ 3 w 184"/>
                <a:gd name="T13" fmla="*/ 62 h 578"/>
                <a:gd name="T14" fmla="*/ 3 w 184"/>
                <a:gd name="T15" fmla="*/ 73 h 578"/>
                <a:gd name="T16" fmla="*/ 0 w 184"/>
                <a:gd name="T17" fmla="*/ 62 h 578"/>
                <a:gd name="T18" fmla="*/ 6 w 184"/>
                <a:gd name="T19" fmla="*/ 45 h 578"/>
                <a:gd name="T20" fmla="*/ 9 w 184"/>
                <a:gd name="T21" fmla="*/ 23 h 578"/>
                <a:gd name="T22" fmla="*/ 15 w 184"/>
                <a:gd name="T23" fmla="*/ 0 h 578"/>
                <a:gd name="T24" fmla="*/ 17 w 184"/>
                <a:gd name="T25" fmla="*/ 7 h 578"/>
                <a:gd name="T26" fmla="*/ 17 w 184"/>
                <a:gd name="T27" fmla="*/ 7 h 5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578"/>
                <a:gd name="T44" fmla="*/ 184 w 184"/>
                <a:gd name="T45" fmla="*/ 578 h 5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37 w 1141"/>
                <a:gd name="T1" fmla="*/ 2 h 791"/>
                <a:gd name="T2" fmla="*/ 102 w 1141"/>
                <a:gd name="T3" fmla="*/ 3 h 791"/>
                <a:gd name="T4" fmla="*/ 96 w 1141"/>
                <a:gd name="T5" fmla="*/ 2 h 791"/>
                <a:gd name="T6" fmla="*/ 82 w 1141"/>
                <a:gd name="T7" fmla="*/ 21 h 791"/>
                <a:gd name="T8" fmla="*/ 75 w 1141"/>
                <a:gd name="T9" fmla="*/ 24 h 791"/>
                <a:gd name="T10" fmla="*/ 64 w 1141"/>
                <a:gd name="T11" fmla="*/ 35 h 791"/>
                <a:gd name="T12" fmla="*/ 61 w 1141"/>
                <a:gd name="T13" fmla="*/ 45 h 791"/>
                <a:gd name="T14" fmla="*/ 58 w 1141"/>
                <a:gd name="T15" fmla="*/ 46 h 791"/>
                <a:gd name="T16" fmla="*/ 55 w 1141"/>
                <a:gd name="T17" fmla="*/ 43 h 791"/>
                <a:gd name="T18" fmla="*/ 42 w 1141"/>
                <a:gd name="T19" fmla="*/ 50 h 791"/>
                <a:gd name="T20" fmla="*/ 28 w 1141"/>
                <a:gd name="T21" fmla="*/ 58 h 791"/>
                <a:gd name="T22" fmla="*/ 30 w 1141"/>
                <a:gd name="T23" fmla="*/ 61 h 791"/>
                <a:gd name="T24" fmla="*/ 24 w 1141"/>
                <a:gd name="T25" fmla="*/ 67 h 791"/>
                <a:gd name="T26" fmla="*/ 38 w 1141"/>
                <a:gd name="T27" fmla="*/ 63 h 791"/>
                <a:gd name="T28" fmla="*/ 29 w 1141"/>
                <a:gd name="T29" fmla="*/ 67 h 791"/>
                <a:gd name="T30" fmla="*/ 17 w 1141"/>
                <a:gd name="T31" fmla="*/ 69 h 791"/>
                <a:gd name="T32" fmla="*/ 17 w 1141"/>
                <a:gd name="T33" fmla="*/ 72 h 791"/>
                <a:gd name="T34" fmla="*/ 17 w 1141"/>
                <a:gd name="T35" fmla="*/ 75 h 791"/>
                <a:gd name="T36" fmla="*/ 11 w 1141"/>
                <a:gd name="T37" fmla="*/ 76 h 791"/>
                <a:gd name="T38" fmla="*/ 25 w 1141"/>
                <a:gd name="T39" fmla="*/ 90 h 791"/>
                <a:gd name="T40" fmla="*/ 35 w 1141"/>
                <a:gd name="T41" fmla="*/ 94 h 791"/>
                <a:gd name="T42" fmla="*/ 38 w 1141"/>
                <a:gd name="T43" fmla="*/ 93 h 791"/>
                <a:gd name="T44" fmla="*/ 40 w 1141"/>
                <a:gd name="T45" fmla="*/ 98 h 791"/>
                <a:gd name="T46" fmla="*/ 22 w 1141"/>
                <a:gd name="T47" fmla="*/ 91 h 791"/>
                <a:gd name="T48" fmla="*/ 7 w 1141"/>
                <a:gd name="T49" fmla="*/ 76 h 791"/>
                <a:gd name="T50" fmla="*/ 9 w 1141"/>
                <a:gd name="T51" fmla="*/ 73 h 791"/>
                <a:gd name="T52" fmla="*/ 25 w 1141"/>
                <a:gd name="T53" fmla="*/ 62 h 791"/>
                <a:gd name="T54" fmla="*/ 31 w 1141"/>
                <a:gd name="T55" fmla="*/ 52 h 791"/>
                <a:gd name="T56" fmla="*/ 42 w 1141"/>
                <a:gd name="T57" fmla="*/ 47 h 791"/>
                <a:gd name="T58" fmla="*/ 72 w 1141"/>
                <a:gd name="T59" fmla="*/ 25 h 791"/>
                <a:gd name="T60" fmla="*/ 88 w 1141"/>
                <a:gd name="T61" fmla="*/ 7 h 791"/>
                <a:gd name="T62" fmla="*/ 101 w 1141"/>
                <a:gd name="T63" fmla="*/ 0 h 791"/>
                <a:gd name="T64" fmla="*/ 142 w 1141"/>
                <a:gd name="T65" fmla="*/ 0 h 7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1"/>
                <a:gd name="T100" fmla="*/ 0 h 791"/>
                <a:gd name="T101" fmla="*/ 1141 w 1141"/>
                <a:gd name="T102" fmla="*/ 791 h 7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62 w 530"/>
                <a:gd name="T1" fmla="*/ 10 h 80"/>
                <a:gd name="T2" fmla="*/ 44 w 530"/>
                <a:gd name="T3" fmla="*/ 8 h 80"/>
                <a:gd name="T4" fmla="*/ 35 w 530"/>
                <a:gd name="T5" fmla="*/ 9 h 80"/>
                <a:gd name="T6" fmla="*/ 11 w 530"/>
                <a:gd name="T7" fmla="*/ 3 h 80"/>
                <a:gd name="T8" fmla="*/ 0 w 530"/>
                <a:gd name="T9" fmla="*/ 2 h 80"/>
                <a:gd name="T10" fmla="*/ 9 w 530"/>
                <a:gd name="T11" fmla="*/ 0 h 80"/>
                <a:gd name="T12" fmla="*/ 14 w 530"/>
                <a:gd name="T13" fmla="*/ 2 h 80"/>
                <a:gd name="T14" fmla="*/ 31 w 530"/>
                <a:gd name="T15" fmla="*/ 5 h 80"/>
                <a:gd name="T16" fmla="*/ 42 w 530"/>
                <a:gd name="T17" fmla="*/ 5 h 80"/>
                <a:gd name="T18" fmla="*/ 57 w 530"/>
                <a:gd name="T19" fmla="*/ 7 h 80"/>
                <a:gd name="T20" fmla="*/ 67 w 530"/>
                <a:gd name="T21" fmla="*/ 9 h 80"/>
                <a:gd name="T22" fmla="*/ 62 w 530"/>
                <a:gd name="T23" fmla="*/ 10 h 80"/>
                <a:gd name="T24" fmla="*/ 62 w 530"/>
                <a:gd name="T25" fmla="*/ 10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0"/>
                <a:gd name="T40" fmla="*/ 0 h 80"/>
                <a:gd name="T41" fmla="*/ 530 w 530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44 w 352"/>
                <a:gd name="T1" fmla="*/ 0 h 512"/>
                <a:gd name="T2" fmla="*/ 20 w 352"/>
                <a:gd name="T3" fmla="*/ 11 h 512"/>
                <a:gd name="T4" fmla="*/ 12 w 352"/>
                <a:gd name="T5" fmla="*/ 18 h 512"/>
                <a:gd name="T6" fmla="*/ 10 w 352"/>
                <a:gd name="T7" fmla="*/ 21 h 512"/>
                <a:gd name="T8" fmla="*/ 16 w 352"/>
                <a:gd name="T9" fmla="*/ 27 h 512"/>
                <a:gd name="T10" fmla="*/ 15 w 352"/>
                <a:gd name="T11" fmla="*/ 30 h 512"/>
                <a:gd name="T12" fmla="*/ 5 w 352"/>
                <a:gd name="T13" fmla="*/ 36 h 512"/>
                <a:gd name="T14" fmla="*/ 2 w 352"/>
                <a:gd name="T15" fmla="*/ 39 h 512"/>
                <a:gd name="T16" fmla="*/ 2 w 352"/>
                <a:gd name="T17" fmla="*/ 63 h 512"/>
                <a:gd name="T18" fmla="*/ 0 w 352"/>
                <a:gd name="T19" fmla="*/ 37 h 512"/>
                <a:gd name="T20" fmla="*/ 12 w 352"/>
                <a:gd name="T21" fmla="*/ 28 h 512"/>
                <a:gd name="T22" fmla="*/ 8 w 352"/>
                <a:gd name="T23" fmla="*/ 20 h 512"/>
                <a:gd name="T24" fmla="*/ 13 w 352"/>
                <a:gd name="T25" fmla="*/ 15 h 512"/>
                <a:gd name="T26" fmla="*/ 34 w 352"/>
                <a:gd name="T27" fmla="*/ 2 h 512"/>
                <a:gd name="T28" fmla="*/ 41 w 352"/>
                <a:gd name="T29" fmla="*/ 0 h 512"/>
                <a:gd name="T30" fmla="*/ 44 w 352"/>
                <a:gd name="T31" fmla="*/ 0 h 512"/>
                <a:gd name="T32" fmla="*/ 44 w 352"/>
                <a:gd name="T33" fmla="*/ 0 h 5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512"/>
                <a:gd name="T53" fmla="*/ 352 w 352"/>
                <a:gd name="T54" fmla="*/ 512 h 5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5 w 137"/>
                <a:gd name="T1" fmla="*/ 0 h 359"/>
                <a:gd name="T2" fmla="*/ 8 w 137"/>
                <a:gd name="T3" fmla="*/ 5 h 359"/>
                <a:gd name="T4" fmla="*/ 10 w 137"/>
                <a:gd name="T5" fmla="*/ 16 h 359"/>
                <a:gd name="T6" fmla="*/ 6 w 137"/>
                <a:gd name="T7" fmla="*/ 21 h 359"/>
                <a:gd name="T8" fmla="*/ 8 w 137"/>
                <a:gd name="T9" fmla="*/ 25 h 359"/>
                <a:gd name="T10" fmla="*/ 0 w 137"/>
                <a:gd name="T11" fmla="*/ 25 h 359"/>
                <a:gd name="T12" fmla="*/ 7 w 137"/>
                <a:gd name="T13" fmla="*/ 28 h 359"/>
                <a:gd name="T14" fmla="*/ 9 w 137"/>
                <a:gd name="T15" fmla="*/ 38 h 359"/>
                <a:gd name="T16" fmla="*/ 16 w 137"/>
                <a:gd name="T17" fmla="*/ 45 h 359"/>
                <a:gd name="T18" fmla="*/ 18 w 137"/>
                <a:gd name="T19" fmla="*/ 42 h 359"/>
                <a:gd name="T20" fmla="*/ 16 w 137"/>
                <a:gd name="T21" fmla="*/ 32 h 359"/>
                <a:gd name="T22" fmla="*/ 11 w 137"/>
                <a:gd name="T23" fmla="*/ 10 h 359"/>
                <a:gd name="T24" fmla="*/ 10 w 137"/>
                <a:gd name="T25" fmla="*/ 5 h 359"/>
                <a:gd name="T26" fmla="*/ 5 w 137"/>
                <a:gd name="T27" fmla="*/ 0 h 359"/>
                <a:gd name="T28" fmla="*/ 5 w 137"/>
                <a:gd name="T29" fmla="*/ 0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359"/>
                <a:gd name="T47" fmla="*/ 137 w 1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122" name="Group 132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24" name="Freeform 133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3 w 131"/>
                  <a:gd name="T1" fmla="*/ 0 h 209"/>
                  <a:gd name="T2" fmla="*/ 10 w 131"/>
                  <a:gd name="T3" fmla="*/ 0 h 209"/>
                  <a:gd name="T4" fmla="*/ 16 w 131"/>
                  <a:gd name="T5" fmla="*/ 9 h 209"/>
                  <a:gd name="T6" fmla="*/ 16 w 131"/>
                  <a:gd name="T7" fmla="*/ 24 h 209"/>
                  <a:gd name="T8" fmla="*/ 12 w 131"/>
                  <a:gd name="T9" fmla="*/ 26 h 209"/>
                  <a:gd name="T10" fmla="*/ 3 w 131"/>
                  <a:gd name="T11" fmla="*/ 25 h 209"/>
                  <a:gd name="T12" fmla="*/ 0 w 131"/>
                  <a:gd name="T13" fmla="*/ 23 h 209"/>
                  <a:gd name="T14" fmla="*/ 8 w 131"/>
                  <a:gd name="T15" fmla="*/ 17 h 209"/>
                  <a:gd name="T16" fmla="*/ 10 w 131"/>
                  <a:gd name="T17" fmla="*/ 7 h 209"/>
                  <a:gd name="T18" fmla="*/ 9 w 131"/>
                  <a:gd name="T19" fmla="*/ 3 h 209"/>
                  <a:gd name="T20" fmla="*/ 3 w 131"/>
                  <a:gd name="T21" fmla="*/ 0 h 209"/>
                  <a:gd name="T22" fmla="*/ 3 w 131"/>
                  <a:gd name="T23" fmla="*/ 0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9"/>
                  <a:gd name="T38" fmla="*/ 131 w 131"/>
                  <a:gd name="T39" fmla="*/ 209 h 2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5" name="Freeform 134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6" name="Freeform 135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7" name="Freeform 136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8" name="Freeform 137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9" name="Freeform 138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0" name="Freeform 139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1" name="Freeform 140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2" name="Freeform 141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" name="Freeform 142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" name="Freeform 143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5" name="Freeform 144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" name="Freeform 145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7" name="Freeform 146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8" name="Freeform 147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9" name="Freeform 148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8 w 92"/>
                  <a:gd name="T1" fmla="*/ 1 h 36"/>
                  <a:gd name="T2" fmla="*/ 4 w 92"/>
                  <a:gd name="T3" fmla="*/ 0 h 36"/>
                  <a:gd name="T4" fmla="*/ 1 w 92"/>
                  <a:gd name="T5" fmla="*/ 2 h 36"/>
                  <a:gd name="T6" fmla="*/ 0 w 92"/>
                  <a:gd name="T7" fmla="*/ 3 h 36"/>
                  <a:gd name="T8" fmla="*/ 0 w 92"/>
                  <a:gd name="T9" fmla="*/ 4 h 36"/>
                  <a:gd name="T10" fmla="*/ 3 w 92"/>
                  <a:gd name="T11" fmla="*/ 5 h 36"/>
                  <a:gd name="T12" fmla="*/ 11 w 92"/>
                  <a:gd name="T13" fmla="*/ 5 h 36"/>
                  <a:gd name="T14" fmla="*/ 10 w 92"/>
                  <a:gd name="T15" fmla="*/ 2 h 36"/>
                  <a:gd name="T16" fmla="*/ 8 w 92"/>
                  <a:gd name="T17" fmla="*/ 1 h 36"/>
                  <a:gd name="T18" fmla="*/ 8 w 92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36"/>
                  <a:gd name="T32" fmla="*/ 92 w 92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" name="Freeform 149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1" name="Freeform 150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2" name="Freeform 151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" name="Freeform 152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23" name="Freeform 153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56"/>
                <a:gd name="T14" fmla="*/ 136 w 13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709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RETURN ON INVESTMENT (ROI)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Diketahui</a:t>
            </a:r>
            <a:r>
              <a:rPr lang="en-US" sz="3600" dirty="0"/>
              <a:t> </a:t>
            </a:r>
            <a:r>
              <a:rPr lang="en-US" sz="3600" dirty="0" smtClean="0"/>
              <a:t>: </a:t>
            </a:r>
            <a:r>
              <a:rPr lang="id-ID" sz="3600" dirty="0"/>
              <a:t>PT IndoGlobal Mandiri</a:t>
            </a:r>
            <a:r>
              <a:rPr lang="en-US" sz="3600" dirty="0"/>
              <a:t> </a:t>
            </a:r>
            <a:r>
              <a:rPr lang="en-US" sz="3600" dirty="0" err="1" smtClean="0"/>
              <a:t>Tahun</a:t>
            </a:r>
            <a:r>
              <a:rPr lang="en-US" sz="3600" dirty="0" smtClean="0"/>
              <a:t> 2006</a:t>
            </a:r>
          </a:p>
          <a:p>
            <a:pPr marL="0" indent="0">
              <a:buNone/>
            </a:pPr>
            <a:r>
              <a:rPr lang="en-US" sz="3600" dirty="0" err="1" smtClean="0"/>
              <a:t>Laba</a:t>
            </a:r>
            <a:r>
              <a:rPr lang="en-US" sz="3600" dirty="0" smtClean="0"/>
              <a:t> </a:t>
            </a:r>
            <a:r>
              <a:rPr lang="en-US" sz="3600" dirty="0" err="1" smtClean="0"/>
              <a:t>Bersih</a:t>
            </a:r>
            <a:r>
              <a:rPr lang="en-US" sz="3600" dirty="0" smtClean="0"/>
              <a:t> : $26.196</a:t>
            </a:r>
          </a:p>
          <a:p>
            <a:pPr marL="0" indent="0">
              <a:buNone/>
            </a:pPr>
            <a:r>
              <a:rPr lang="en-US" sz="3600" dirty="0" err="1" smtClean="0"/>
              <a:t>Investasi</a:t>
            </a:r>
            <a:r>
              <a:rPr lang="en-US" sz="3600" dirty="0" smtClean="0"/>
              <a:t> : $627.276</a:t>
            </a:r>
            <a:endParaRPr lang="id-ID" sz="3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ROI =  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ROI </a:t>
            </a:r>
            <a:r>
              <a:rPr lang="en-US" sz="3200" dirty="0" err="1"/>
              <a:t>Tahun</a:t>
            </a:r>
            <a:r>
              <a:rPr lang="en-US" sz="3200" dirty="0"/>
              <a:t> 2006 = 26.196 / 627.276</a:t>
            </a:r>
            <a:endParaRPr lang="id-ID" sz="3200" dirty="0"/>
          </a:p>
          <a:p>
            <a:pPr marL="0" indent="0">
              <a:buNone/>
            </a:pPr>
            <a:r>
              <a:rPr lang="en-US" sz="3200" dirty="0"/>
              <a:t>ROI </a:t>
            </a:r>
            <a:r>
              <a:rPr lang="en-US" sz="3200" dirty="0" err="1"/>
              <a:t>Tahun</a:t>
            </a:r>
            <a:r>
              <a:rPr lang="en-US" sz="3200" dirty="0"/>
              <a:t> 2006 = 4.17</a:t>
            </a:r>
            <a:endParaRPr lang="id-ID" sz="3200" dirty="0"/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295400" y="3733800"/>
            <a:ext cx="1676400" cy="914400"/>
            <a:chOff x="1437" y="10257"/>
            <a:chExt cx="2112" cy="708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1437" y="10257"/>
              <a:ext cx="2112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Laba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Bersih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Penjualan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5"/>
            <p:cNvSpPr>
              <a:spLocks noChangeShapeType="1"/>
            </p:cNvSpPr>
            <p:nvPr/>
          </p:nvSpPr>
          <p:spPr bwMode="auto">
            <a:xfrm>
              <a:off x="1630" y="10620"/>
              <a:ext cx="17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080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RETURN ON INVESTMENT (ROI)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/>
              <a:t>Keuntungan</a:t>
            </a:r>
            <a:r>
              <a:rPr lang="en-US" sz="2600" dirty="0"/>
              <a:t> </a:t>
            </a:r>
            <a:r>
              <a:rPr lang="en-US" sz="2600" dirty="0" err="1" smtClean="0"/>
              <a:t>Metode</a:t>
            </a:r>
            <a:r>
              <a:rPr lang="en-US" sz="2600" dirty="0" smtClean="0"/>
              <a:t> ROI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Mendorong</a:t>
            </a:r>
            <a:r>
              <a:rPr lang="en-US" sz="2600" dirty="0" smtClean="0"/>
              <a:t> </a:t>
            </a:r>
            <a:r>
              <a:rPr lang="en-US" sz="2600" dirty="0" err="1"/>
              <a:t>manajer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memberikan</a:t>
            </a:r>
            <a:r>
              <a:rPr lang="en-US" sz="2600" dirty="0"/>
              <a:t> </a:t>
            </a:r>
            <a:r>
              <a:rPr lang="en-US" sz="2600" dirty="0" err="1"/>
              <a:t>perhatian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luas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penjualan</a:t>
            </a:r>
            <a:r>
              <a:rPr lang="en-US" sz="2600" dirty="0"/>
              <a:t>, </a:t>
            </a:r>
            <a:r>
              <a:rPr lang="en-US" sz="2600" dirty="0" err="1"/>
              <a:t>biaya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investasi</a:t>
            </a:r>
            <a:r>
              <a:rPr lang="en-US" sz="2600" dirty="0"/>
              <a:t> yang </a:t>
            </a:r>
            <a:r>
              <a:rPr lang="en-US" sz="2600" dirty="0" err="1"/>
              <a:t>seharusnya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focus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manajer</a:t>
            </a:r>
            <a:r>
              <a:rPr lang="en-US" sz="2600" dirty="0"/>
              <a:t> </a:t>
            </a:r>
            <a:r>
              <a:rPr lang="en-US" sz="2600" dirty="0" err="1" smtClean="0"/>
              <a:t>investasi</a:t>
            </a:r>
            <a:r>
              <a:rPr lang="en-US" sz="2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Mendorong</a:t>
            </a:r>
            <a:r>
              <a:rPr lang="en-US" sz="2600" dirty="0" smtClean="0"/>
              <a:t> </a:t>
            </a:r>
            <a:r>
              <a:rPr lang="en-US" sz="2600" dirty="0" err="1"/>
              <a:t>efisiensi</a:t>
            </a:r>
            <a:r>
              <a:rPr lang="en-US" sz="2600" dirty="0"/>
              <a:t> </a:t>
            </a:r>
            <a:r>
              <a:rPr lang="en-US" sz="2600" dirty="0" err="1"/>
              <a:t>biaya</a:t>
            </a:r>
            <a:r>
              <a:rPr lang="en-US" sz="2600" dirty="0"/>
              <a:t>,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mengurangi</a:t>
            </a:r>
            <a:r>
              <a:rPr lang="en-US" sz="2600" dirty="0"/>
              <a:t> </a:t>
            </a:r>
            <a:r>
              <a:rPr lang="en-US" sz="2600" dirty="0" err="1"/>
              <a:t>investasi</a:t>
            </a:r>
            <a:r>
              <a:rPr lang="en-US" sz="2600" dirty="0"/>
              <a:t> yang </a:t>
            </a:r>
            <a:r>
              <a:rPr lang="en-US" sz="2600" dirty="0" err="1" smtClean="0"/>
              <a:t>berlebihan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err="1" smtClean="0"/>
              <a:t>Kelemahan</a:t>
            </a:r>
            <a:r>
              <a:rPr lang="en-US" sz="2600" dirty="0" smtClean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ROI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 smtClean="0"/>
              <a:t>Manajer</a:t>
            </a:r>
            <a:r>
              <a:rPr lang="en-US" sz="2600" dirty="0" smtClean="0"/>
              <a:t> </a:t>
            </a: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investasi</a:t>
            </a:r>
            <a:r>
              <a:rPr lang="en-US" sz="2600" dirty="0"/>
              <a:t> </a:t>
            </a:r>
            <a:r>
              <a:rPr lang="en-US" sz="2600" dirty="0" err="1"/>
              <a:t>cenderung</a:t>
            </a:r>
            <a:r>
              <a:rPr lang="en-US" sz="2600" dirty="0"/>
              <a:t> </a:t>
            </a:r>
            <a:r>
              <a:rPr lang="en-US" sz="2600" dirty="0" err="1"/>
              <a:t>menolak</a:t>
            </a:r>
            <a:r>
              <a:rPr lang="en-US" sz="2600" dirty="0"/>
              <a:t> </a:t>
            </a:r>
            <a:r>
              <a:rPr lang="en-US" sz="2600" dirty="0" err="1"/>
              <a:t>investasi</a:t>
            </a:r>
            <a:r>
              <a:rPr lang="en-US" sz="2600" dirty="0"/>
              <a:t> yang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menurunkan</a:t>
            </a:r>
            <a:r>
              <a:rPr lang="en-US" sz="2600" dirty="0"/>
              <a:t> ROI </a:t>
            </a: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pertanggungjawabannya</a:t>
            </a:r>
            <a:r>
              <a:rPr lang="en-US" sz="2600" dirty="0"/>
              <a:t>, </a:t>
            </a:r>
            <a:r>
              <a:rPr lang="en-US" sz="2600" dirty="0" err="1"/>
              <a:t>walaupun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meningkatkan</a:t>
            </a:r>
            <a:r>
              <a:rPr lang="en-US" sz="2600" dirty="0"/>
              <a:t> </a:t>
            </a:r>
            <a:r>
              <a:rPr lang="en-US" sz="2600" dirty="0" err="1"/>
              <a:t>profitabilitas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 smtClean="0"/>
              <a:t>keseluruhan</a:t>
            </a:r>
            <a:r>
              <a:rPr lang="en-US" sz="2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 smtClean="0"/>
              <a:t>Mendorong</a:t>
            </a:r>
            <a:r>
              <a:rPr lang="en-US" sz="2600" dirty="0" smtClean="0"/>
              <a:t> </a:t>
            </a:r>
            <a:r>
              <a:rPr lang="en-US" sz="2600" dirty="0" err="1"/>
              <a:t>manajer</a:t>
            </a:r>
            <a:r>
              <a:rPr lang="en-US" sz="2600" dirty="0"/>
              <a:t> </a:t>
            </a: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investasi</a:t>
            </a:r>
            <a:r>
              <a:rPr lang="en-US" sz="2600" dirty="0"/>
              <a:t>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berpikiran</a:t>
            </a:r>
            <a:r>
              <a:rPr lang="en-US" sz="2600" dirty="0"/>
              <a:t> </a:t>
            </a:r>
            <a:r>
              <a:rPr lang="en-US" sz="2600" dirty="0" err="1"/>
              <a:t>jangka</a:t>
            </a:r>
            <a:r>
              <a:rPr lang="en-US" sz="2600" dirty="0"/>
              <a:t> </a:t>
            </a:r>
            <a:r>
              <a:rPr lang="en-US" sz="2600" dirty="0" err="1"/>
              <a:t>pendek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memperhatikan</a:t>
            </a:r>
            <a:r>
              <a:rPr lang="en-US" sz="2600" dirty="0"/>
              <a:t> </a:t>
            </a:r>
            <a:r>
              <a:rPr lang="en-US" sz="2600" dirty="0" err="1"/>
              <a:t>kepentingan</a:t>
            </a:r>
            <a:r>
              <a:rPr lang="en-US" sz="2600" dirty="0"/>
              <a:t> </a:t>
            </a:r>
            <a:r>
              <a:rPr lang="en-US" sz="2600" dirty="0" err="1"/>
              <a:t>jangka</a:t>
            </a:r>
            <a:r>
              <a:rPr lang="en-US" sz="2600" dirty="0"/>
              <a:t> </a:t>
            </a:r>
            <a:r>
              <a:rPr lang="en-US" sz="2600" dirty="0" err="1"/>
              <a:t>panjang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11225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RESIDUAL INCOME (RI)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6498480" cy="4480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/>
              <a:t>Analisis</a:t>
            </a:r>
            <a:r>
              <a:rPr lang="en-US" sz="3600" dirty="0"/>
              <a:t> Residual Income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/>
              <a:t>menilai</a:t>
            </a:r>
            <a:r>
              <a:rPr lang="en-US" sz="3600" dirty="0"/>
              <a:t>  </a:t>
            </a:r>
            <a:r>
              <a:rPr lang="en-US" sz="3600" dirty="0" err="1"/>
              <a:t>kinerja</a:t>
            </a:r>
            <a:r>
              <a:rPr lang="en-US" sz="3600" dirty="0"/>
              <a:t>  </a:t>
            </a:r>
            <a:r>
              <a:rPr lang="en-US" sz="3600" dirty="0" err="1"/>
              <a:t>keuangan</a:t>
            </a:r>
            <a:r>
              <a:rPr lang="en-US" sz="3600" dirty="0"/>
              <a:t>  </a:t>
            </a:r>
            <a:r>
              <a:rPr lang="en-US" sz="3600" dirty="0" err="1"/>
              <a:t>perusahaan</a:t>
            </a:r>
            <a:r>
              <a:rPr lang="en-US" sz="3600" dirty="0"/>
              <a:t> </a:t>
            </a:r>
            <a:r>
              <a:rPr lang="en-US" sz="3600" dirty="0" err="1"/>
              <a:t>disamping</a:t>
            </a:r>
            <a:r>
              <a:rPr lang="en-US" sz="3600" dirty="0"/>
              <a:t> </a:t>
            </a:r>
            <a:r>
              <a:rPr lang="en-US" sz="3600" dirty="0" smtClean="0"/>
              <a:t>ROI. Perusahaan   </a:t>
            </a:r>
            <a:r>
              <a:rPr lang="en-US" sz="3600" dirty="0" err="1"/>
              <a:t>juga</a:t>
            </a:r>
            <a:r>
              <a:rPr lang="en-US" sz="3600" dirty="0"/>
              <a:t>   </a:t>
            </a:r>
            <a:r>
              <a:rPr lang="en-US" sz="3600" dirty="0" err="1"/>
              <a:t>dapat</a:t>
            </a:r>
            <a:r>
              <a:rPr lang="en-US" sz="3600" dirty="0"/>
              <a:t>   </a:t>
            </a:r>
            <a:r>
              <a:rPr lang="en-US" sz="3600" dirty="0" err="1"/>
              <a:t>mengetahui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modal yang </a:t>
            </a:r>
            <a:r>
              <a:rPr lang="en-US" sz="3600" dirty="0" err="1"/>
              <a:t>diinvestasikan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 </a:t>
            </a:r>
            <a:r>
              <a:rPr lang="en-US" sz="3600" dirty="0" err="1"/>
              <a:t>keuntungan</a:t>
            </a:r>
            <a:r>
              <a:rPr lang="en-US" sz="3600" dirty="0"/>
              <a:t>  </a:t>
            </a:r>
            <a:r>
              <a:rPr lang="en-US" sz="3600" dirty="0" err="1"/>
              <a:t>atau</a:t>
            </a:r>
            <a:r>
              <a:rPr lang="en-US" sz="3600" dirty="0"/>
              <a:t>  </a:t>
            </a:r>
            <a:r>
              <a:rPr lang="en-US" sz="3600" dirty="0" err="1"/>
              <a:t>tidak</a:t>
            </a:r>
            <a:r>
              <a:rPr lang="en-US" sz="3600" dirty="0"/>
              <a:t>. 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6855762" y="3505200"/>
            <a:ext cx="2288238" cy="3276600"/>
            <a:chOff x="485697" y="3407301"/>
            <a:chExt cx="2288238" cy="32766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85697" y="3407301"/>
              <a:ext cx="2288238" cy="327660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681371" y="4113602"/>
              <a:ext cx="1896890" cy="1863997"/>
              <a:chOff x="480" y="1170"/>
              <a:chExt cx="2343" cy="2148"/>
            </a:xfrm>
          </p:grpSpPr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81" y="2130"/>
                <a:ext cx="2305" cy="1188"/>
              </a:xfrm>
              <a:custGeom>
                <a:avLst/>
                <a:gdLst>
                  <a:gd name="T0" fmla="*/ 0 w 4610"/>
                  <a:gd name="T1" fmla="*/ 75 h 2376"/>
                  <a:gd name="T2" fmla="*/ 145 w 4610"/>
                  <a:gd name="T3" fmla="*/ 75 h 2376"/>
                  <a:gd name="T4" fmla="*/ 141 w 4610"/>
                  <a:gd name="T5" fmla="*/ 51 h 2376"/>
                  <a:gd name="T6" fmla="*/ 133 w 4610"/>
                  <a:gd name="T7" fmla="*/ 24 h 2376"/>
                  <a:gd name="T8" fmla="*/ 104 w 4610"/>
                  <a:gd name="T9" fmla="*/ 12 h 2376"/>
                  <a:gd name="T10" fmla="*/ 92 w 4610"/>
                  <a:gd name="T11" fmla="*/ 0 h 2376"/>
                  <a:gd name="T12" fmla="*/ 54 w 4610"/>
                  <a:gd name="T13" fmla="*/ 5 h 2376"/>
                  <a:gd name="T14" fmla="*/ 52 w 4610"/>
                  <a:gd name="T15" fmla="*/ 9 h 2376"/>
                  <a:gd name="T16" fmla="*/ 39 w 4610"/>
                  <a:gd name="T17" fmla="*/ 17 h 2376"/>
                  <a:gd name="T18" fmla="*/ 13 w 4610"/>
                  <a:gd name="T19" fmla="*/ 28 h 2376"/>
                  <a:gd name="T20" fmla="*/ 0 w 4610"/>
                  <a:gd name="T21" fmla="*/ 75 h 2376"/>
                  <a:gd name="T22" fmla="*/ 0 w 4610"/>
                  <a:gd name="T23" fmla="*/ 75 h 2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10"/>
                  <a:gd name="T37" fmla="*/ 0 h 2376"/>
                  <a:gd name="T38" fmla="*/ 4610 w 4610"/>
                  <a:gd name="T39" fmla="*/ 2376 h 23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10" h="2376">
                    <a:moveTo>
                      <a:pt x="0" y="2376"/>
                    </a:moveTo>
                    <a:lnTo>
                      <a:pt x="4610" y="2376"/>
                    </a:lnTo>
                    <a:lnTo>
                      <a:pt x="4492" y="1619"/>
                    </a:lnTo>
                    <a:lnTo>
                      <a:pt x="4241" y="755"/>
                    </a:lnTo>
                    <a:lnTo>
                      <a:pt x="3306" y="386"/>
                    </a:lnTo>
                    <a:lnTo>
                      <a:pt x="2937" y="0"/>
                    </a:lnTo>
                    <a:lnTo>
                      <a:pt x="1728" y="141"/>
                    </a:lnTo>
                    <a:lnTo>
                      <a:pt x="1650" y="266"/>
                    </a:lnTo>
                    <a:lnTo>
                      <a:pt x="1241" y="526"/>
                    </a:lnTo>
                    <a:lnTo>
                      <a:pt x="393" y="880"/>
                    </a:lnTo>
                    <a:lnTo>
                      <a:pt x="0" y="2376"/>
                    </a:lnTo>
                    <a:close/>
                  </a:path>
                </a:pathLst>
              </a:custGeom>
              <a:solidFill>
                <a:srgbClr val="7B5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380" y="2244"/>
                <a:ext cx="597" cy="1074"/>
              </a:xfrm>
              <a:custGeom>
                <a:avLst/>
                <a:gdLst>
                  <a:gd name="T0" fmla="*/ 0 w 1194"/>
                  <a:gd name="T1" fmla="*/ 5 h 2148"/>
                  <a:gd name="T2" fmla="*/ 8 w 1194"/>
                  <a:gd name="T3" fmla="*/ 68 h 2148"/>
                  <a:gd name="T4" fmla="*/ 26 w 1194"/>
                  <a:gd name="T5" fmla="*/ 68 h 2148"/>
                  <a:gd name="T6" fmla="*/ 38 w 1194"/>
                  <a:gd name="T7" fmla="*/ 0 h 2148"/>
                  <a:gd name="T8" fmla="*/ 0 w 1194"/>
                  <a:gd name="T9" fmla="*/ 5 h 2148"/>
                  <a:gd name="T10" fmla="*/ 0 w 1194"/>
                  <a:gd name="T11" fmla="*/ 5 h 2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4"/>
                  <a:gd name="T19" fmla="*/ 0 h 2148"/>
                  <a:gd name="T20" fmla="*/ 1194 w 1194"/>
                  <a:gd name="T21" fmla="*/ 2148 h 2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4" h="2148">
                    <a:moveTo>
                      <a:pt x="0" y="133"/>
                    </a:moveTo>
                    <a:lnTo>
                      <a:pt x="244" y="2148"/>
                    </a:lnTo>
                    <a:lnTo>
                      <a:pt x="810" y="2148"/>
                    </a:lnTo>
                    <a:lnTo>
                      <a:pt x="1194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1494" y="2598"/>
                <a:ext cx="322" cy="720"/>
              </a:xfrm>
              <a:custGeom>
                <a:avLst/>
                <a:gdLst>
                  <a:gd name="T0" fmla="*/ 7 w 645"/>
                  <a:gd name="T1" fmla="*/ 2 h 1441"/>
                  <a:gd name="T2" fmla="*/ 8 w 645"/>
                  <a:gd name="T3" fmla="*/ 5 h 1441"/>
                  <a:gd name="T4" fmla="*/ 6 w 645"/>
                  <a:gd name="T5" fmla="*/ 10 h 1441"/>
                  <a:gd name="T6" fmla="*/ 6 w 645"/>
                  <a:gd name="T7" fmla="*/ 13 h 1441"/>
                  <a:gd name="T8" fmla="*/ 4 w 645"/>
                  <a:gd name="T9" fmla="*/ 17 h 1441"/>
                  <a:gd name="T10" fmla="*/ 0 w 645"/>
                  <a:gd name="T11" fmla="*/ 45 h 1441"/>
                  <a:gd name="T12" fmla="*/ 17 w 645"/>
                  <a:gd name="T13" fmla="*/ 45 h 1441"/>
                  <a:gd name="T14" fmla="*/ 20 w 645"/>
                  <a:gd name="T15" fmla="*/ 36 h 1441"/>
                  <a:gd name="T16" fmla="*/ 15 w 645"/>
                  <a:gd name="T17" fmla="*/ 20 h 1441"/>
                  <a:gd name="T18" fmla="*/ 13 w 645"/>
                  <a:gd name="T19" fmla="*/ 9 h 1441"/>
                  <a:gd name="T20" fmla="*/ 15 w 645"/>
                  <a:gd name="T21" fmla="*/ 2 h 1441"/>
                  <a:gd name="T22" fmla="*/ 12 w 645"/>
                  <a:gd name="T23" fmla="*/ 0 h 1441"/>
                  <a:gd name="T24" fmla="*/ 9 w 645"/>
                  <a:gd name="T25" fmla="*/ 0 h 1441"/>
                  <a:gd name="T26" fmla="*/ 7 w 645"/>
                  <a:gd name="T27" fmla="*/ 2 h 1441"/>
                  <a:gd name="T28" fmla="*/ 7 w 645"/>
                  <a:gd name="T29" fmla="*/ 2 h 1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5"/>
                  <a:gd name="T46" fmla="*/ 0 h 1441"/>
                  <a:gd name="T47" fmla="*/ 645 w 645"/>
                  <a:gd name="T48" fmla="*/ 1441 h 1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5" h="1441">
                    <a:moveTo>
                      <a:pt x="236" y="78"/>
                    </a:moveTo>
                    <a:lnTo>
                      <a:pt x="267" y="181"/>
                    </a:lnTo>
                    <a:lnTo>
                      <a:pt x="221" y="339"/>
                    </a:lnTo>
                    <a:lnTo>
                      <a:pt x="221" y="424"/>
                    </a:lnTo>
                    <a:lnTo>
                      <a:pt x="133" y="549"/>
                    </a:lnTo>
                    <a:lnTo>
                      <a:pt x="0" y="1441"/>
                    </a:lnTo>
                    <a:lnTo>
                      <a:pt x="574" y="1441"/>
                    </a:lnTo>
                    <a:lnTo>
                      <a:pt x="645" y="1171"/>
                    </a:lnTo>
                    <a:lnTo>
                      <a:pt x="495" y="667"/>
                    </a:lnTo>
                    <a:lnTo>
                      <a:pt x="447" y="314"/>
                    </a:lnTo>
                    <a:lnTo>
                      <a:pt x="495" y="78"/>
                    </a:lnTo>
                    <a:lnTo>
                      <a:pt x="409" y="0"/>
                    </a:lnTo>
                    <a:lnTo>
                      <a:pt x="299" y="15"/>
                    </a:lnTo>
                    <a:lnTo>
                      <a:pt x="236" y="7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1184" y="1172"/>
                <a:ext cx="856" cy="545"/>
              </a:xfrm>
              <a:custGeom>
                <a:avLst/>
                <a:gdLst>
                  <a:gd name="T0" fmla="*/ 0 w 1711"/>
                  <a:gd name="T1" fmla="*/ 35 h 1089"/>
                  <a:gd name="T2" fmla="*/ 54 w 1711"/>
                  <a:gd name="T3" fmla="*/ 22 h 1089"/>
                  <a:gd name="T4" fmla="*/ 41 w 1711"/>
                  <a:gd name="T5" fmla="*/ 4 h 1089"/>
                  <a:gd name="T6" fmla="*/ 34 w 1711"/>
                  <a:gd name="T7" fmla="*/ 0 h 1089"/>
                  <a:gd name="T8" fmla="*/ 23 w 1711"/>
                  <a:gd name="T9" fmla="*/ 0 h 1089"/>
                  <a:gd name="T10" fmla="*/ 16 w 1711"/>
                  <a:gd name="T11" fmla="*/ 4 h 1089"/>
                  <a:gd name="T12" fmla="*/ 4 w 1711"/>
                  <a:gd name="T13" fmla="*/ 14 h 1089"/>
                  <a:gd name="T14" fmla="*/ 1 w 1711"/>
                  <a:gd name="T15" fmla="*/ 25 h 1089"/>
                  <a:gd name="T16" fmla="*/ 0 w 1711"/>
                  <a:gd name="T17" fmla="*/ 35 h 1089"/>
                  <a:gd name="T18" fmla="*/ 0 w 1711"/>
                  <a:gd name="T19" fmla="*/ 35 h 10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1"/>
                  <a:gd name="T31" fmla="*/ 0 h 1089"/>
                  <a:gd name="T32" fmla="*/ 1711 w 1711"/>
                  <a:gd name="T33" fmla="*/ 1089 h 10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1" h="1089">
                    <a:moveTo>
                      <a:pt x="0" y="1089"/>
                    </a:moveTo>
                    <a:lnTo>
                      <a:pt x="1711" y="688"/>
                    </a:lnTo>
                    <a:lnTo>
                      <a:pt x="1309" y="120"/>
                    </a:lnTo>
                    <a:lnTo>
                      <a:pt x="1072" y="0"/>
                    </a:lnTo>
                    <a:lnTo>
                      <a:pt x="726" y="0"/>
                    </a:lnTo>
                    <a:lnTo>
                      <a:pt x="490" y="104"/>
                    </a:lnTo>
                    <a:lnTo>
                      <a:pt x="121" y="418"/>
                    </a:lnTo>
                    <a:lnTo>
                      <a:pt x="22" y="793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8B6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180" y="1271"/>
                <a:ext cx="912" cy="1324"/>
              </a:xfrm>
              <a:custGeom>
                <a:avLst/>
                <a:gdLst>
                  <a:gd name="T0" fmla="*/ 42 w 1825"/>
                  <a:gd name="T1" fmla="*/ 1 h 2647"/>
                  <a:gd name="T2" fmla="*/ 37 w 1825"/>
                  <a:gd name="T3" fmla="*/ 3 h 2647"/>
                  <a:gd name="T4" fmla="*/ 35 w 1825"/>
                  <a:gd name="T5" fmla="*/ 0 h 2647"/>
                  <a:gd name="T6" fmla="*/ 30 w 1825"/>
                  <a:gd name="T7" fmla="*/ 3 h 2647"/>
                  <a:gd name="T8" fmla="*/ 26 w 1825"/>
                  <a:gd name="T9" fmla="*/ 1 h 2647"/>
                  <a:gd name="T10" fmla="*/ 22 w 1825"/>
                  <a:gd name="T11" fmla="*/ 3 h 2647"/>
                  <a:gd name="T12" fmla="*/ 15 w 1825"/>
                  <a:gd name="T13" fmla="*/ 3 h 2647"/>
                  <a:gd name="T14" fmla="*/ 8 w 1825"/>
                  <a:gd name="T15" fmla="*/ 7 h 2647"/>
                  <a:gd name="T16" fmla="*/ 4 w 1825"/>
                  <a:gd name="T17" fmla="*/ 17 h 2647"/>
                  <a:gd name="T18" fmla="*/ 0 w 1825"/>
                  <a:gd name="T19" fmla="*/ 33 h 2647"/>
                  <a:gd name="T20" fmla="*/ 0 w 1825"/>
                  <a:gd name="T21" fmla="*/ 37 h 2647"/>
                  <a:gd name="T22" fmla="*/ 4 w 1825"/>
                  <a:gd name="T23" fmla="*/ 44 h 2647"/>
                  <a:gd name="T24" fmla="*/ 4 w 1825"/>
                  <a:gd name="T25" fmla="*/ 49 h 2647"/>
                  <a:gd name="T26" fmla="*/ 8 w 1825"/>
                  <a:gd name="T27" fmla="*/ 51 h 2647"/>
                  <a:gd name="T28" fmla="*/ 13 w 1825"/>
                  <a:gd name="T29" fmla="*/ 66 h 2647"/>
                  <a:gd name="T30" fmla="*/ 23 w 1825"/>
                  <a:gd name="T31" fmla="*/ 79 h 2647"/>
                  <a:gd name="T32" fmla="*/ 28 w 1825"/>
                  <a:gd name="T33" fmla="*/ 83 h 2647"/>
                  <a:gd name="T34" fmla="*/ 33 w 1825"/>
                  <a:gd name="T35" fmla="*/ 82 h 2647"/>
                  <a:gd name="T36" fmla="*/ 41 w 1825"/>
                  <a:gd name="T37" fmla="*/ 76 h 2647"/>
                  <a:gd name="T38" fmla="*/ 49 w 1825"/>
                  <a:gd name="T39" fmla="*/ 59 h 2647"/>
                  <a:gd name="T40" fmla="*/ 51 w 1825"/>
                  <a:gd name="T41" fmla="*/ 48 h 2647"/>
                  <a:gd name="T42" fmla="*/ 54 w 1825"/>
                  <a:gd name="T43" fmla="*/ 43 h 2647"/>
                  <a:gd name="T44" fmla="*/ 55 w 1825"/>
                  <a:gd name="T45" fmla="*/ 38 h 2647"/>
                  <a:gd name="T46" fmla="*/ 57 w 1825"/>
                  <a:gd name="T47" fmla="*/ 31 h 2647"/>
                  <a:gd name="T48" fmla="*/ 54 w 1825"/>
                  <a:gd name="T49" fmla="*/ 28 h 2647"/>
                  <a:gd name="T50" fmla="*/ 47 w 1825"/>
                  <a:gd name="T51" fmla="*/ 7 h 2647"/>
                  <a:gd name="T52" fmla="*/ 42 w 1825"/>
                  <a:gd name="T53" fmla="*/ 1 h 2647"/>
                  <a:gd name="T54" fmla="*/ 42 w 1825"/>
                  <a:gd name="T55" fmla="*/ 1 h 26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5"/>
                  <a:gd name="T85" fmla="*/ 0 h 2647"/>
                  <a:gd name="T86" fmla="*/ 1825 w 1825"/>
                  <a:gd name="T87" fmla="*/ 2647 h 26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5" h="2647">
                    <a:moveTo>
                      <a:pt x="1352" y="17"/>
                    </a:moveTo>
                    <a:lnTo>
                      <a:pt x="1198" y="87"/>
                    </a:lnTo>
                    <a:lnTo>
                      <a:pt x="1143" y="0"/>
                    </a:lnTo>
                    <a:lnTo>
                      <a:pt x="962" y="78"/>
                    </a:lnTo>
                    <a:lnTo>
                      <a:pt x="846" y="5"/>
                    </a:lnTo>
                    <a:lnTo>
                      <a:pt x="719" y="66"/>
                    </a:lnTo>
                    <a:lnTo>
                      <a:pt x="489" y="83"/>
                    </a:lnTo>
                    <a:lnTo>
                      <a:pt x="274" y="214"/>
                    </a:lnTo>
                    <a:lnTo>
                      <a:pt x="148" y="539"/>
                    </a:lnTo>
                    <a:lnTo>
                      <a:pt x="0" y="1045"/>
                    </a:lnTo>
                    <a:lnTo>
                      <a:pt x="21" y="1167"/>
                    </a:lnTo>
                    <a:lnTo>
                      <a:pt x="137" y="1402"/>
                    </a:lnTo>
                    <a:lnTo>
                      <a:pt x="158" y="1564"/>
                    </a:lnTo>
                    <a:lnTo>
                      <a:pt x="280" y="1617"/>
                    </a:lnTo>
                    <a:lnTo>
                      <a:pt x="416" y="2081"/>
                    </a:lnTo>
                    <a:lnTo>
                      <a:pt x="742" y="2520"/>
                    </a:lnTo>
                    <a:lnTo>
                      <a:pt x="916" y="2647"/>
                    </a:lnTo>
                    <a:lnTo>
                      <a:pt x="1070" y="2619"/>
                    </a:lnTo>
                    <a:lnTo>
                      <a:pt x="1340" y="2421"/>
                    </a:lnTo>
                    <a:lnTo>
                      <a:pt x="1599" y="1861"/>
                    </a:lnTo>
                    <a:lnTo>
                      <a:pt x="1654" y="1507"/>
                    </a:lnTo>
                    <a:lnTo>
                      <a:pt x="1753" y="1364"/>
                    </a:lnTo>
                    <a:lnTo>
                      <a:pt x="1764" y="1199"/>
                    </a:lnTo>
                    <a:lnTo>
                      <a:pt x="1825" y="980"/>
                    </a:lnTo>
                    <a:lnTo>
                      <a:pt x="1736" y="880"/>
                    </a:lnTo>
                    <a:lnTo>
                      <a:pt x="1532" y="214"/>
                    </a:lnTo>
                    <a:lnTo>
                      <a:pt x="1352" y="1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1732" y="1706"/>
                <a:ext cx="161" cy="60"/>
              </a:xfrm>
              <a:custGeom>
                <a:avLst/>
                <a:gdLst>
                  <a:gd name="T0" fmla="*/ 1 w 323"/>
                  <a:gd name="T1" fmla="*/ 4 h 120"/>
                  <a:gd name="T2" fmla="*/ 3 w 323"/>
                  <a:gd name="T3" fmla="*/ 4 h 120"/>
                  <a:gd name="T4" fmla="*/ 8 w 323"/>
                  <a:gd name="T5" fmla="*/ 4 h 120"/>
                  <a:gd name="T6" fmla="*/ 10 w 323"/>
                  <a:gd name="T7" fmla="*/ 3 h 120"/>
                  <a:gd name="T8" fmla="*/ 7 w 323"/>
                  <a:gd name="T9" fmla="*/ 0 h 120"/>
                  <a:gd name="T10" fmla="*/ 3 w 323"/>
                  <a:gd name="T11" fmla="*/ 1 h 120"/>
                  <a:gd name="T12" fmla="*/ 0 w 323"/>
                  <a:gd name="T13" fmla="*/ 3 h 120"/>
                  <a:gd name="T14" fmla="*/ 1 w 323"/>
                  <a:gd name="T15" fmla="*/ 4 h 120"/>
                  <a:gd name="T16" fmla="*/ 1 w 323"/>
                  <a:gd name="T17" fmla="*/ 4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"/>
                  <a:gd name="T28" fmla="*/ 0 h 120"/>
                  <a:gd name="T29" fmla="*/ 323 w 323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" h="120">
                    <a:moveTo>
                      <a:pt x="60" y="120"/>
                    </a:moveTo>
                    <a:lnTo>
                      <a:pt x="114" y="110"/>
                    </a:lnTo>
                    <a:lnTo>
                      <a:pt x="273" y="110"/>
                    </a:lnTo>
                    <a:lnTo>
                      <a:pt x="323" y="82"/>
                    </a:lnTo>
                    <a:lnTo>
                      <a:pt x="224" y="0"/>
                    </a:lnTo>
                    <a:lnTo>
                      <a:pt x="98" y="10"/>
                    </a:lnTo>
                    <a:lnTo>
                      <a:pt x="0" y="82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1424" y="1731"/>
                <a:ext cx="137" cy="63"/>
              </a:xfrm>
              <a:custGeom>
                <a:avLst/>
                <a:gdLst>
                  <a:gd name="T0" fmla="*/ 0 w 273"/>
                  <a:gd name="T1" fmla="*/ 4 h 125"/>
                  <a:gd name="T2" fmla="*/ 4 w 273"/>
                  <a:gd name="T3" fmla="*/ 4 h 125"/>
                  <a:gd name="T4" fmla="*/ 9 w 273"/>
                  <a:gd name="T5" fmla="*/ 3 h 125"/>
                  <a:gd name="T6" fmla="*/ 7 w 273"/>
                  <a:gd name="T7" fmla="*/ 0 h 125"/>
                  <a:gd name="T8" fmla="*/ 2 w 273"/>
                  <a:gd name="T9" fmla="*/ 2 h 125"/>
                  <a:gd name="T10" fmla="*/ 0 w 273"/>
                  <a:gd name="T11" fmla="*/ 4 h 125"/>
                  <a:gd name="T12" fmla="*/ 0 w 273"/>
                  <a:gd name="T13" fmla="*/ 4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3"/>
                  <a:gd name="T22" fmla="*/ 0 h 125"/>
                  <a:gd name="T23" fmla="*/ 273 w 27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3" h="125">
                    <a:moveTo>
                      <a:pt x="0" y="119"/>
                    </a:moveTo>
                    <a:lnTo>
                      <a:pt x="104" y="125"/>
                    </a:lnTo>
                    <a:lnTo>
                      <a:pt x="273" y="93"/>
                    </a:lnTo>
                    <a:lnTo>
                      <a:pt x="218" y="0"/>
                    </a:lnTo>
                    <a:lnTo>
                      <a:pt x="49" y="3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1329" y="1641"/>
                <a:ext cx="227" cy="119"/>
              </a:xfrm>
              <a:custGeom>
                <a:avLst/>
                <a:gdLst>
                  <a:gd name="T0" fmla="*/ 13 w 454"/>
                  <a:gd name="T1" fmla="*/ 0 h 240"/>
                  <a:gd name="T2" fmla="*/ 9 w 454"/>
                  <a:gd name="T3" fmla="*/ 0 h 240"/>
                  <a:gd name="T4" fmla="*/ 5 w 454"/>
                  <a:gd name="T5" fmla="*/ 0 h 240"/>
                  <a:gd name="T6" fmla="*/ 1 w 454"/>
                  <a:gd name="T7" fmla="*/ 4 h 240"/>
                  <a:gd name="T8" fmla="*/ 4 w 454"/>
                  <a:gd name="T9" fmla="*/ 4 h 240"/>
                  <a:gd name="T10" fmla="*/ 0 w 454"/>
                  <a:gd name="T11" fmla="*/ 6 h 240"/>
                  <a:gd name="T12" fmla="*/ 2 w 454"/>
                  <a:gd name="T13" fmla="*/ 7 h 240"/>
                  <a:gd name="T14" fmla="*/ 6 w 454"/>
                  <a:gd name="T15" fmla="*/ 3 h 240"/>
                  <a:gd name="T16" fmla="*/ 10 w 454"/>
                  <a:gd name="T17" fmla="*/ 2 h 240"/>
                  <a:gd name="T18" fmla="*/ 13 w 454"/>
                  <a:gd name="T19" fmla="*/ 1 h 240"/>
                  <a:gd name="T20" fmla="*/ 15 w 454"/>
                  <a:gd name="T21" fmla="*/ 1 h 240"/>
                  <a:gd name="T22" fmla="*/ 15 w 454"/>
                  <a:gd name="T23" fmla="*/ 0 h 240"/>
                  <a:gd name="T24" fmla="*/ 13 w 454"/>
                  <a:gd name="T25" fmla="*/ 0 h 240"/>
                  <a:gd name="T26" fmla="*/ 13 w 454"/>
                  <a:gd name="T27" fmla="*/ 0 h 2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4"/>
                  <a:gd name="T43" fmla="*/ 0 h 240"/>
                  <a:gd name="T44" fmla="*/ 454 w 454"/>
                  <a:gd name="T45" fmla="*/ 240 h 2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4" h="240">
                    <a:moveTo>
                      <a:pt x="386" y="0"/>
                    </a:moveTo>
                    <a:lnTo>
                      <a:pt x="275" y="25"/>
                    </a:lnTo>
                    <a:lnTo>
                      <a:pt x="142" y="19"/>
                    </a:lnTo>
                    <a:lnTo>
                      <a:pt x="22" y="139"/>
                    </a:lnTo>
                    <a:lnTo>
                      <a:pt x="100" y="152"/>
                    </a:lnTo>
                    <a:lnTo>
                      <a:pt x="0" y="207"/>
                    </a:lnTo>
                    <a:lnTo>
                      <a:pt x="45" y="240"/>
                    </a:lnTo>
                    <a:lnTo>
                      <a:pt x="178" y="125"/>
                    </a:lnTo>
                    <a:lnTo>
                      <a:pt x="308" y="93"/>
                    </a:lnTo>
                    <a:lnTo>
                      <a:pt x="408" y="38"/>
                    </a:lnTo>
                    <a:lnTo>
                      <a:pt x="454" y="55"/>
                    </a:lnTo>
                    <a:lnTo>
                      <a:pt x="454" y="1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1743" y="1614"/>
                <a:ext cx="236" cy="112"/>
              </a:xfrm>
              <a:custGeom>
                <a:avLst/>
                <a:gdLst>
                  <a:gd name="T0" fmla="*/ 1 w 472"/>
                  <a:gd name="T1" fmla="*/ 3 h 224"/>
                  <a:gd name="T2" fmla="*/ 3 w 472"/>
                  <a:gd name="T3" fmla="*/ 3 h 224"/>
                  <a:gd name="T4" fmla="*/ 4 w 472"/>
                  <a:gd name="T5" fmla="*/ 3 h 224"/>
                  <a:gd name="T6" fmla="*/ 8 w 472"/>
                  <a:gd name="T7" fmla="*/ 5 h 224"/>
                  <a:gd name="T8" fmla="*/ 10 w 472"/>
                  <a:gd name="T9" fmla="*/ 6 h 224"/>
                  <a:gd name="T10" fmla="*/ 13 w 472"/>
                  <a:gd name="T11" fmla="*/ 7 h 224"/>
                  <a:gd name="T12" fmla="*/ 15 w 472"/>
                  <a:gd name="T13" fmla="*/ 6 h 224"/>
                  <a:gd name="T14" fmla="*/ 13 w 472"/>
                  <a:gd name="T15" fmla="*/ 5 h 224"/>
                  <a:gd name="T16" fmla="*/ 13 w 472"/>
                  <a:gd name="T17" fmla="*/ 4 h 224"/>
                  <a:gd name="T18" fmla="*/ 11 w 472"/>
                  <a:gd name="T19" fmla="*/ 3 h 224"/>
                  <a:gd name="T20" fmla="*/ 7 w 472"/>
                  <a:gd name="T21" fmla="*/ 1 h 224"/>
                  <a:gd name="T22" fmla="*/ 4 w 472"/>
                  <a:gd name="T23" fmla="*/ 0 h 224"/>
                  <a:gd name="T24" fmla="*/ 3 w 472"/>
                  <a:gd name="T25" fmla="*/ 2 h 224"/>
                  <a:gd name="T26" fmla="*/ 0 w 472"/>
                  <a:gd name="T27" fmla="*/ 3 h 224"/>
                  <a:gd name="T28" fmla="*/ 1 w 472"/>
                  <a:gd name="T29" fmla="*/ 3 h 224"/>
                  <a:gd name="T30" fmla="*/ 1 w 472"/>
                  <a:gd name="T31" fmla="*/ 3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2"/>
                  <a:gd name="T49" fmla="*/ 0 h 224"/>
                  <a:gd name="T50" fmla="*/ 472 w 47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2" h="224">
                    <a:moveTo>
                      <a:pt x="27" y="95"/>
                    </a:moveTo>
                    <a:lnTo>
                      <a:pt x="75" y="72"/>
                    </a:lnTo>
                    <a:lnTo>
                      <a:pt x="128" y="72"/>
                    </a:lnTo>
                    <a:lnTo>
                      <a:pt x="225" y="137"/>
                    </a:lnTo>
                    <a:lnTo>
                      <a:pt x="320" y="163"/>
                    </a:lnTo>
                    <a:lnTo>
                      <a:pt x="403" y="224"/>
                    </a:lnTo>
                    <a:lnTo>
                      <a:pt x="472" y="192"/>
                    </a:lnTo>
                    <a:lnTo>
                      <a:pt x="413" y="159"/>
                    </a:lnTo>
                    <a:lnTo>
                      <a:pt x="407" y="99"/>
                    </a:lnTo>
                    <a:lnTo>
                      <a:pt x="339" y="82"/>
                    </a:lnTo>
                    <a:lnTo>
                      <a:pt x="215" y="7"/>
                    </a:lnTo>
                    <a:lnTo>
                      <a:pt x="101" y="0"/>
                    </a:lnTo>
                    <a:lnTo>
                      <a:pt x="65" y="45"/>
                    </a:lnTo>
                    <a:lnTo>
                      <a:pt x="0" y="72"/>
                    </a:lnTo>
                    <a:lnTo>
                      <a:pt x="2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1567" y="1691"/>
                <a:ext cx="231" cy="388"/>
              </a:xfrm>
              <a:custGeom>
                <a:avLst/>
                <a:gdLst>
                  <a:gd name="T0" fmla="*/ 9 w 462"/>
                  <a:gd name="T1" fmla="*/ 0 h 775"/>
                  <a:gd name="T2" fmla="*/ 7 w 462"/>
                  <a:gd name="T3" fmla="*/ 6 h 775"/>
                  <a:gd name="T4" fmla="*/ 7 w 462"/>
                  <a:gd name="T5" fmla="*/ 10 h 775"/>
                  <a:gd name="T6" fmla="*/ 10 w 462"/>
                  <a:gd name="T7" fmla="*/ 19 h 775"/>
                  <a:gd name="T8" fmla="*/ 9 w 462"/>
                  <a:gd name="T9" fmla="*/ 23 h 775"/>
                  <a:gd name="T10" fmla="*/ 6 w 462"/>
                  <a:gd name="T11" fmla="*/ 23 h 775"/>
                  <a:gd name="T12" fmla="*/ 4 w 462"/>
                  <a:gd name="T13" fmla="*/ 21 h 775"/>
                  <a:gd name="T14" fmla="*/ 0 w 462"/>
                  <a:gd name="T15" fmla="*/ 23 h 775"/>
                  <a:gd name="T16" fmla="*/ 1 w 462"/>
                  <a:gd name="T17" fmla="*/ 24 h 775"/>
                  <a:gd name="T18" fmla="*/ 4 w 462"/>
                  <a:gd name="T19" fmla="*/ 24 h 775"/>
                  <a:gd name="T20" fmla="*/ 6 w 462"/>
                  <a:gd name="T21" fmla="*/ 25 h 775"/>
                  <a:gd name="T22" fmla="*/ 9 w 462"/>
                  <a:gd name="T23" fmla="*/ 25 h 775"/>
                  <a:gd name="T24" fmla="*/ 11 w 462"/>
                  <a:gd name="T25" fmla="*/ 24 h 775"/>
                  <a:gd name="T26" fmla="*/ 14 w 462"/>
                  <a:gd name="T27" fmla="*/ 24 h 775"/>
                  <a:gd name="T28" fmla="*/ 15 w 462"/>
                  <a:gd name="T29" fmla="*/ 22 h 775"/>
                  <a:gd name="T30" fmla="*/ 14 w 462"/>
                  <a:gd name="T31" fmla="*/ 20 h 775"/>
                  <a:gd name="T32" fmla="*/ 14 w 462"/>
                  <a:gd name="T33" fmla="*/ 22 h 775"/>
                  <a:gd name="T34" fmla="*/ 12 w 462"/>
                  <a:gd name="T35" fmla="*/ 22 h 775"/>
                  <a:gd name="T36" fmla="*/ 11 w 462"/>
                  <a:gd name="T37" fmla="*/ 18 h 775"/>
                  <a:gd name="T38" fmla="*/ 9 w 462"/>
                  <a:gd name="T39" fmla="*/ 14 h 775"/>
                  <a:gd name="T40" fmla="*/ 9 w 462"/>
                  <a:gd name="T41" fmla="*/ 0 h 775"/>
                  <a:gd name="T42" fmla="*/ 9 w 462"/>
                  <a:gd name="T43" fmla="*/ 0 h 7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2"/>
                  <a:gd name="T67" fmla="*/ 0 h 775"/>
                  <a:gd name="T68" fmla="*/ 462 w 462"/>
                  <a:gd name="T69" fmla="*/ 775 h 7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2" h="775">
                    <a:moveTo>
                      <a:pt x="287" y="0"/>
                    </a:moveTo>
                    <a:lnTo>
                      <a:pt x="209" y="165"/>
                    </a:lnTo>
                    <a:lnTo>
                      <a:pt x="209" y="289"/>
                    </a:lnTo>
                    <a:lnTo>
                      <a:pt x="306" y="587"/>
                    </a:lnTo>
                    <a:lnTo>
                      <a:pt x="264" y="711"/>
                    </a:lnTo>
                    <a:lnTo>
                      <a:pt x="192" y="711"/>
                    </a:lnTo>
                    <a:lnTo>
                      <a:pt x="123" y="661"/>
                    </a:lnTo>
                    <a:lnTo>
                      <a:pt x="0" y="724"/>
                    </a:lnTo>
                    <a:lnTo>
                      <a:pt x="23" y="752"/>
                    </a:lnTo>
                    <a:lnTo>
                      <a:pt x="114" y="747"/>
                    </a:lnTo>
                    <a:lnTo>
                      <a:pt x="182" y="775"/>
                    </a:lnTo>
                    <a:lnTo>
                      <a:pt x="270" y="770"/>
                    </a:lnTo>
                    <a:lnTo>
                      <a:pt x="329" y="743"/>
                    </a:lnTo>
                    <a:lnTo>
                      <a:pt x="433" y="747"/>
                    </a:lnTo>
                    <a:lnTo>
                      <a:pt x="462" y="692"/>
                    </a:lnTo>
                    <a:lnTo>
                      <a:pt x="426" y="610"/>
                    </a:lnTo>
                    <a:lnTo>
                      <a:pt x="426" y="701"/>
                    </a:lnTo>
                    <a:lnTo>
                      <a:pt x="361" y="675"/>
                    </a:lnTo>
                    <a:lnTo>
                      <a:pt x="351" y="559"/>
                    </a:lnTo>
                    <a:lnTo>
                      <a:pt x="277" y="42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1702" y="1698"/>
                <a:ext cx="241" cy="92"/>
              </a:xfrm>
              <a:custGeom>
                <a:avLst/>
                <a:gdLst>
                  <a:gd name="T0" fmla="*/ 1 w 481"/>
                  <a:gd name="T1" fmla="*/ 3 h 182"/>
                  <a:gd name="T2" fmla="*/ 6 w 481"/>
                  <a:gd name="T3" fmla="*/ 0 h 182"/>
                  <a:gd name="T4" fmla="*/ 9 w 481"/>
                  <a:gd name="T5" fmla="*/ 0 h 182"/>
                  <a:gd name="T6" fmla="*/ 13 w 481"/>
                  <a:gd name="T7" fmla="*/ 3 h 182"/>
                  <a:gd name="T8" fmla="*/ 16 w 481"/>
                  <a:gd name="T9" fmla="*/ 4 h 182"/>
                  <a:gd name="T10" fmla="*/ 14 w 481"/>
                  <a:gd name="T11" fmla="*/ 6 h 182"/>
                  <a:gd name="T12" fmla="*/ 12 w 481"/>
                  <a:gd name="T13" fmla="*/ 5 h 182"/>
                  <a:gd name="T14" fmla="*/ 11 w 481"/>
                  <a:gd name="T15" fmla="*/ 3 h 182"/>
                  <a:gd name="T16" fmla="*/ 9 w 481"/>
                  <a:gd name="T17" fmla="*/ 1 h 182"/>
                  <a:gd name="T18" fmla="*/ 6 w 481"/>
                  <a:gd name="T19" fmla="*/ 1 h 182"/>
                  <a:gd name="T20" fmla="*/ 0 w 481"/>
                  <a:gd name="T21" fmla="*/ 6 h 182"/>
                  <a:gd name="T22" fmla="*/ 1 w 481"/>
                  <a:gd name="T23" fmla="*/ 3 h 182"/>
                  <a:gd name="T24" fmla="*/ 1 w 481"/>
                  <a:gd name="T25" fmla="*/ 3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1"/>
                  <a:gd name="T40" fmla="*/ 0 h 182"/>
                  <a:gd name="T41" fmla="*/ 481 w 481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1" h="182">
                    <a:moveTo>
                      <a:pt x="3" y="68"/>
                    </a:moveTo>
                    <a:lnTo>
                      <a:pt x="169" y="0"/>
                    </a:lnTo>
                    <a:lnTo>
                      <a:pt x="273" y="0"/>
                    </a:lnTo>
                    <a:lnTo>
                      <a:pt x="401" y="87"/>
                    </a:lnTo>
                    <a:lnTo>
                      <a:pt x="481" y="105"/>
                    </a:lnTo>
                    <a:lnTo>
                      <a:pt x="443" y="173"/>
                    </a:lnTo>
                    <a:lnTo>
                      <a:pt x="357" y="137"/>
                    </a:lnTo>
                    <a:lnTo>
                      <a:pt x="338" y="72"/>
                    </a:lnTo>
                    <a:lnTo>
                      <a:pt x="264" y="32"/>
                    </a:lnTo>
                    <a:lnTo>
                      <a:pt x="188" y="32"/>
                    </a:lnTo>
                    <a:lnTo>
                      <a:pt x="0" y="182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688" y="1754"/>
                <a:ext cx="218" cy="70"/>
              </a:xfrm>
              <a:custGeom>
                <a:avLst/>
                <a:gdLst>
                  <a:gd name="T0" fmla="*/ 4 w 436"/>
                  <a:gd name="T1" fmla="*/ 0 h 141"/>
                  <a:gd name="T2" fmla="*/ 6 w 436"/>
                  <a:gd name="T3" fmla="*/ 1 h 141"/>
                  <a:gd name="T4" fmla="*/ 6 w 436"/>
                  <a:gd name="T5" fmla="*/ 2 h 141"/>
                  <a:gd name="T6" fmla="*/ 10 w 436"/>
                  <a:gd name="T7" fmla="*/ 2 h 141"/>
                  <a:gd name="T8" fmla="*/ 14 w 436"/>
                  <a:gd name="T9" fmla="*/ 1 h 141"/>
                  <a:gd name="T10" fmla="*/ 11 w 436"/>
                  <a:gd name="T11" fmla="*/ 3 h 141"/>
                  <a:gd name="T12" fmla="*/ 5 w 436"/>
                  <a:gd name="T13" fmla="*/ 4 h 141"/>
                  <a:gd name="T14" fmla="*/ 0 w 436"/>
                  <a:gd name="T15" fmla="*/ 1 h 141"/>
                  <a:gd name="T16" fmla="*/ 4 w 436"/>
                  <a:gd name="T17" fmla="*/ 0 h 141"/>
                  <a:gd name="T18" fmla="*/ 4 w 436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"/>
                  <a:gd name="T31" fmla="*/ 0 h 141"/>
                  <a:gd name="T32" fmla="*/ 436 w 436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" h="141">
                    <a:moveTo>
                      <a:pt x="114" y="0"/>
                    </a:moveTo>
                    <a:lnTo>
                      <a:pt x="179" y="36"/>
                    </a:lnTo>
                    <a:lnTo>
                      <a:pt x="179" y="86"/>
                    </a:lnTo>
                    <a:lnTo>
                      <a:pt x="308" y="86"/>
                    </a:lnTo>
                    <a:lnTo>
                      <a:pt x="436" y="36"/>
                    </a:lnTo>
                    <a:lnTo>
                      <a:pt x="335" y="109"/>
                    </a:lnTo>
                    <a:lnTo>
                      <a:pt x="156" y="141"/>
                    </a:lnTo>
                    <a:lnTo>
                      <a:pt x="0" y="3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1849" y="1744"/>
                <a:ext cx="34" cy="21"/>
              </a:xfrm>
              <a:custGeom>
                <a:avLst/>
                <a:gdLst>
                  <a:gd name="T0" fmla="*/ 0 w 69"/>
                  <a:gd name="T1" fmla="*/ 2 h 42"/>
                  <a:gd name="T2" fmla="*/ 2 w 69"/>
                  <a:gd name="T3" fmla="*/ 0 h 42"/>
                  <a:gd name="T4" fmla="*/ 2 w 69"/>
                  <a:gd name="T5" fmla="*/ 2 h 42"/>
                  <a:gd name="T6" fmla="*/ 0 w 69"/>
                  <a:gd name="T7" fmla="*/ 2 h 42"/>
                  <a:gd name="T8" fmla="*/ 0 w 69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2"/>
                  <a:gd name="T17" fmla="*/ 69 w 6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2">
                    <a:moveTo>
                      <a:pt x="0" y="42"/>
                    </a:moveTo>
                    <a:lnTo>
                      <a:pt x="69" y="0"/>
                    </a:lnTo>
                    <a:lnTo>
                      <a:pt x="6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1741" y="1840"/>
                <a:ext cx="162" cy="44"/>
              </a:xfrm>
              <a:custGeom>
                <a:avLst/>
                <a:gdLst>
                  <a:gd name="T0" fmla="*/ 0 w 323"/>
                  <a:gd name="T1" fmla="*/ 0 h 88"/>
                  <a:gd name="T2" fmla="*/ 6 w 323"/>
                  <a:gd name="T3" fmla="*/ 2 h 88"/>
                  <a:gd name="T4" fmla="*/ 11 w 323"/>
                  <a:gd name="T5" fmla="*/ 0 h 88"/>
                  <a:gd name="T6" fmla="*/ 7 w 323"/>
                  <a:gd name="T7" fmla="*/ 3 h 88"/>
                  <a:gd name="T8" fmla="*/ 3 w 323"/>
                  <a:gd name="T9" fmla="*/ 3 h 88"/>
                  <a:gd name="T10" fmla="*/ 0 w 323"/>
                  <a:gd name="T11" fmla="*/ 0 h 88"/>
                  <a:gd name="T12" fmla="*/ 0 w 323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88"/>
                  <a:gd name="T23" fmla="*/ 323 w 323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88">
                    <a:moveTo>
                      <a:pt x="0" y="0"/>
                    </a:moveTo>
                    <a:lnTo>
                      <a:pt x="169" y="33"/>
                    </a:lnTo>
                    <a:lnTo>
                      <a:pt x="323" y="0"/>
                    </a:lnTo>
                    <a:lnTo>
                      <a:pt x="214" y="88"/>
                    </a:lnTo>
                    <a:lnTo>
                      <a:pt x="91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371" y="1717"/>
                <a:ext cx="216" cy="107"/>
              </a:xfrm>
              <a:custGeom>
                <a:avLst/>
                <a:gdLst>
                  <a:gd name="T0" fmla="*/ 13 w 434"/>
                  <a:gd name="T1" fmla="*/ 2 h 215"/>
                  <a:gd name="T2" fmla="*/ 9 w 434"/>
                  <a:gd name="T3" fmla="*/ 0 h 215"/>
                  <a:gd name="T4" fmla="*/ 4 w 434"/>
                  <a:gd name="T5" fmla="*/ 1 h 215"/>
                  <a:gd name="T6" fmla="*/ 2 w 434"/>
                  <a:gd name="T7" fmla="*/ 4 h 215"/>
                  <a:gd name="T8" fmla="*/ 0 w 434"/>
                  <a:gd name="T9" fmla="*/ 6 h 215"/>
                  <a:gd name="T10" fmla="*/ 2 w 434"/>
                  <a:gd name="T11" fmla="*/ 6 h 215"/>
                  <a:gd name="T12" fmla="*/ 5 w 434"/>
                  <a:gd name="T13" fmla="*/ 2 h 215"/>
                  <a:gd name="T14" fmla="*/ 9 w 434"/>
                  <a:gd name="T15" fmla="*/ 1 h 215"/>
                  <a:gd name="T16" fmla="*/ 12 w 434"/>
                  <a:gd name="T17" fmla="*/ 4 h 215"/>
                  <a:gd name="T18" fmla="*/ 12 w 434"/>
                  <a:gd name="T19" fmla="*/ 3 h 215"/>
                  <a:gd name="T20" fmla="*/ 13 w 434"/>
                  <a:gd name="T21" fmla="*/ 2 h 215"/>
                  <a:gd name="T22" fmla="*/ 13 w 434"/>
                  <a:gd name="T23" fmla="*/ 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215"/>
                  <a:gd name="T38" fmla="*/ 434 w 434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215">
                    <a:moveTo>
                      <a:pt x="434" y="65"/>
                    </a:moveTo>
                    <a:lnTo>
                      <a:pt x="306" y="0"/>
                    </a:lnTo>
                    <a:lnTo>
                      <a:pt x="147" y="46"/>
                    </a:lnTo>
                    <a:lnTo>
                      <a:pt x="69" y="156"/>
                    </a:lnTo>
                    <a:lnTo>
                      <a:pt x="0" y="198"/>
                    </a:lnTo>
                    <a:lnTo>
                      <a:pt x="86" y="215"/>
                    </a:lnTo>
                    <a:lnTo>
                      <a:pt x="164" y="91"/>
                    </a:lnTo>
                    <a:lnTo>
                      <a:pt x="316" y="55"/>
                    </a:lnTo>
                    <a:lnTo>
                      <a:pt x="398" y="152"/>
                    </a:lnTo>
                    <a:lnTo>
                      <a:pt x="401" y="105"/>
                    </a:lnTo>
                    <a:lnTo>
                      <a:pt x="43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421" y="1776"/>
                <a:ext cx="41" cy="25"/>
              </a:xfrm>
              <a:custGeom>
                <a:avLst/>
                <a:gdLst>
                  <a:gd name="T0" fmla="*/ 0 w 82"/>
                  <a:gd name="T1" fmla="*/ 2 h 49"/>
                  <a:gd name="T2" fmla="*/ 3 w 82"/>
                  <a:gd name="T3" fmla="*/ 2 h 49"/>
                  <a:gd name="T4" fmla="*/ 1 w 82"/>
                  <a:gd name="T5" fmla="*/ 0 h 49"/>
                  <a:gd name="T6" fmla="*/ 0 w 82"/>
                  <a:gd name="T7" fmla="*/ 2 h 49"/>
                  <a:gd name="T8" fmla="*/ 0 w 82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9"/>
                  <a:gd name="T17" fmla="*/ 82 w 8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9">
                    <a:moveTo>
                      <a:pt x="0" y="49"/>
                    </a:moveTo>
                    <a:lnTo>
                      <a:pt x="82" y="49"/>
                    </a:lnTo>
                    <a:lnTo>
                      <a:pt x="2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1485" y="2149"/>
                <a:ext cx="366" cy="55"/>
              </a:xfrm>
              <a:custGeom>
                <a:avLst/>
                <a:gdLst>
                  <a:gd name="T0" fmla="*/ 1 w 732"/>
                  <a:gd name="T1" fmla="*/ 2 h 110"/>
                  <a:gd name="T2" fmla="*/ 8 w 732"/>
                  <a:gd name="T3" fmla="*/ 1 h 110"/>
                  <a:gd name="T4" fmla="*/ 13 w 732"/>
                  <a:gd name="T5" fmla="*/ 2 h 110"/>
                  <a:gd name="T6" fmla="*/ 19 w 732"/>
                  <a:gd name="T7" fmla="*/ 0 h 110"/>
                  <a:gd name="T8" fmla="*/ 23 w 732"/>
                  <a:gd name="T9" fmla="*/ 1 h 110"/>
                  <a:gd name="T10" fmla="*/ 21 w 732"/>
                  <a:gd name="T11" fmla="*/ 2 h 110"/>
                  <a:gd name="T12" fmla="*/ 17 w 732"/>
                  <a:gd name="T13" fmla="*/ 3 h 110"/>
                  <a:gd name="T14" fmla="*/ 12 w 732"/>
                  <a:gd name="T15" fmla="*/ 4 h 110"/>
                  <a:gd name="T16" fmla="*/ 5 w 732"/>
                  <a:gd name="T17" fmla="*/ 2 h 110"/>
                  <a:gd name="T18" fmla="*/ 2 w 732"/>
                  <a:gd name="T19" fmla="*/ 2 h 110"/>
                  <a:gd name="T20" fmla="*/ 0 w 732"/>
                  <a:gd name="T21" fmla="*/ 4 h 110"/>
                  <a:gd name="T22" fmla="*/ 1 w 732"/>
                  <a:gd name="T23" fmla="*/ 2 h 110"/>
                  <a:gd name="T24" fmla="*/ 1 w 732"/>
                  <a:gd name="T25" fmla="*/ 2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2"/>
                  <a:gd name="T40" fmla="*/ 0 h 110"/>
                  <a:gd name="T41" fmla="*/ 732 w 732"/>
                  <a:gd name="T42" fmla="*/ 110 h 1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2" h="110">
                    <a:moveTo>
                      <a:pt x="10" y="42"/>
                    </a:moveTo>
                    <a:lnTo>
                      <a:pt x="253" y="15"/>
                    </a:lnTo>
                    <a:lnTo>
                      <a:pt x="407" y="42"/>
                    </a:lnTo>
                    <a:lnTo>
                      <a:pt x="582" y="0"/>
                    </a:lnTo>
                    <a:lnTo>
                      <a:pt x="732" y="28"/>
                    </a:lnTo>
                    <a:lnTo>
                      <a:pt x="668" y="51"/>
                    </a:lnTo>
                    <a:lnTo>
                      <a:pt x="531" y="70"/>
                    </a:lnTo>
                    <a:lnTo>
                      <a:pt x="384" y="97"/>
                    </a:lnTo>
                    <a:lnTo>
                      <a:pt x="143" y="61"/>
                    </a:lnTo>
                    <a:lnTo>
                      <a:pt x="46" y="61"/>
                    </a:lnTo>
                    <a:lnTo>
                      <a:pt x="0" y="11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535" y="2214"/>
                <a:ext cx="265" cy="45"/>
              </a:xfrm>
              <a:custGeom>
                <a:avLst/>
                <a:gdLst>
                  <a:gd name="T0" fmla="*/ 0 w 530"/>
                  <a:gd name="T1" fmla="*/ 0 h 91"/>
                  <a:gd name="T2" fmla="*/ 5 w 530"/>
                  <a:gd name="T3" fmla="*/ 2 h 91"/>
                  <a:gd name="T4" fmla="*/ 11 w 530"/>
                  <a:gd name="T5" fmla="*/ 2 h 91"/>
                  <a:gd name="T6" fmla="*/ 17 w 530"/>
                  <a:gd name="T7" fmla="*/ 0 h 91"/>
                  <a:gd name="T8" fmla="*/ 8 w 530"/>
                  <a:gd name="T9" fmla="*/ 1 h 91"/>
                  <a:gd name="T10" fmla="*/ 0 w 530"/>
                  <a:gd name="T11" fmla="*/ 0 h 91"/>
                  <a:gd name="T12" fmla="*/ 0 w 530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0"/>
                  <a:gd name="T22" fmla="*/ 0 h 91"/>
                  <a:gd name="T23" fmla="*/ 530 w 530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0" h="91">
                    <a:moveTo>
                      <a:pt x="0" y="0"/>
                    </a:moveTo>
                    <a:lnTo>
                      <a:pt x="146" y="82"/>
                    </a:lnTo>
                    <a:lnTo>
                      <a:pt x="325" y="91"/>
                    </a:lnTo>
                    <a:lnTo>
                      <a:pt x="530" y="19"/>
                    </a:lnTo>
                    <a:lnTo>
                      <a:pt x="24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1638" y="2082"/>
                <a:ext cx="53" cy="81"/>
              </a:xfrm>
              <a:custGeom>
                <a:avLst/>
                <a:gdLst>
                  <a:gd name="T0" fmla="*/ 1 w 107"/>
                  <a:gd name="T1" fmla="*/ 1 h 161"/>
                  <a:gd name="T2" fmla="*/ 0 w 107"/>
                  <a:gd name="T3" fmla="*/ 4 h 161"/>
                  <a:gd name="T4" fmla="*/ 2 w 107"/>
                  <a:gd name="T5" fmla="*/ 4 h 161"/>
                  <a:gd name="T6" fmla="*/ 2 w 107"/>
                  <a:gd name="T7" fmla="*/ 6 h 161"/>
                  <a:gd name="T8" fmla="*/ 3 w 107"/>
                  <a:gd name="T9" fmla="*/ 4 h 161"/>
                  <a:gd name="T10" fmla="*/ 3 w 107"/>
                  <a:gd name="T11" fmla="*/ 2 h 161"/>
                  <a:gd name="T12" fmla="*/ 2 w 107"/>
                  <a:gd name="T13" fmla="*/ 0 h 161"/>
                  <a:gd name="T14" fmla="*/ 1 w 107"/>
                  <a:gd name="T15" fmla="*/ 1 h 161"/>
                  <a:gd name="T16" fmla="*/ 1 w 107"/>
                  <a:gd name="T17" fmla="*/ 1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161"/>
                  <a:gd name="T29" fmla="*/ 107 w 107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161">
                    <a:moveTo>
                      <a:pt x="46" y="28"/>
                    </a:moveTo>
                    <a:lnTo>
                      <a:pt x="0" y="97"/>
                    </a:lnTo>
                    <a:lnTo>
                      <a:pt x="75" y="97"/>
                    </a:lnTo>
                    <a:lnTo>
                      <a:pt x="75" y="161"/>
                    </a:lnTo>
                    <a:lnTo>
                      <a:pt x="107" y="120"/>
                    </a:lnTo>
                    <a:lnTo>
                      <a:pt x="107" y="61"/>
                    </a:lnTo>
                    <a:lnTo>
                      <a:pt x="7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1398" y="1973"/>
                <a:ext cx="186" cy="262"/>
              </a:xfrm>
              <a:custGeom>
                <a:avLst/>
                <a:gdLst>
                  <a:gd name="T0" fmla="*/ 12 w 371"/>
                  <a:gd name="T1" fmla="*/ 0 h 523"/>
                  <a:gd name="T2" fmla="*/ 9 w 371"/>
                  <a:gd name="T3" fmla="*/ 4 h 523"/>
                  <a:gd name="T4" fmla="*/ 6 w 371"/>
                  <a:gd name="T5" fmla="*/ 9 h 523"/>
                  <a:gd name="T6" fmla="*/ 0 w 371"/>
                  <a:gd name="T7" fmla="*/ 12 h 523"/>
                  <a:gd name="T8" fmla="*/ 3 w 371"/>
                  <a:gd name="T9" fmla="*/ 13 h 523"/>
                  <a:gd name="T10" fmla="*/ 4 w 371"/>
                  <a:gd name="T11" fmla="*/ 17 h 523"/>
                  <a:gd name="T12" fmla="*/ 5 w 371"/>
                  <a:gd name="T13" fmla="*/ 12 h 523"/>
                  <a:gd name="T14" fmla="*/ 8 w 371"/>
                  <a:gd name="T15" fmla="*/ 9 h 523"/>
                  <a:gd name="T16" fmla="*/ 11 w 371"/>
                  <a:gd name="T17" fmla="*/ 5 h 523"/>
                  <a:gd name="T18" fmla="*/ 11 w 371"/>
                  <a:gd name="T19" fmla="*/ 3 h 523"/>
                  <a:gd name="T20" fmla="*/ 12 w 371"/>
                  <a:gd name="T21" fmla="*/ 0 h 523"/>
                  <a:gd name="T22" fmla="*/ 12 w 371"/>
                  <a:gd name="T23" fmla="*/ 0 h 5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523"/>
                  <a:gd name="T38" fmla="*/ 371 w 371"/>
                  <a:gd name="T39" fmla="*/ 523 h 5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523">
                    <a:moveTo>
                      <a:pt x="371" y="0"/>
                    </a:moveTo>
                    <a:lnTo>
                      <a:pt x="274" y="111"/>
                    </a:lnTo>
                    <a:lnTo>
                      <a:pt x="177" y="266"/>
                    </a:lnTo>
                    <a:lnTo>
                      <a:pt x="0" y="377"/>
                    </a:lnTo>
                    <a:lnTo>
                      <a:pt x="73" y="403"/>
                    </a:lnTo>
                    <a:lnTo>
                      <a:pt x="118" y="523"/>
                    </a:lnTo>
                    <a:lnTo>
                      <a:pt x="147" y="361"/>
                    </a:lnTo>
                    <a:lnTo>
                      <a:pt x="251" y="266"/>
                    </a:lnTo>
                    <a:lnTo>
                      <a:pt x="333" y="152"/>
                    </a:lnTo>
                    <a:lnTo>
                      <a:pt x="333" y="88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1833" y="2067"/>
                <a:ext cx="63" cy="126"/>
              </a:xfrm>
              <a:custGeom>
                <a:avLst/>
                <a:gdLst>
                  <a:gd name="T0" fmla="*/ 0 w 127"/>
                  <a:gd name="T1" fmla="*/ 0 h 251"/>
                  <a:gd name="T2" fmla="*/ 3 w 127"/>
                  <a:gd name="T3" fmla="*/ 4 h 251"/>
                  <a:gd name="T4" fmla="*/ 3 w 127"/>
                  <a:gd name="T5" fmla="*/ 8 h 251"/>
                  <a:gd name="T6" fmla="*/ 2 w 127"/>
                  <a:gd name="T7" fmla="*/ 6 h 251"/>
                  <a:gd name="T8" fmla="*/ 0 w 127"/>
                  <a:gd name="T9" fmla="*/ 0 h 251"/>
                  <a:gd name="T10" fmla="*/ 0 w 127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251"/>
                  <a:gd name="T20" fmla="*/ 127 w 12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251">
                    <a:moveTo>
                      <a:pt x="0" y="0"/>
                    </a:moveTo>
                    <a:lnTo>
                      <a:pt x="127" y="128"/>
                    </a:lnTo>
                    <a:lnTo>
                      <a:pt x="127" y="251"/>
                    </a:lnTo>
                    <a:lnTo>
                      <a:pt x="72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1452" y="1735"/>
                <a:ext cx="78" cy="59"/>
              </a:xfrm>
              <a:custGeom>
                <a:avLst/>
                <a:gdLst>
                  <a:gd name="T0" fmla="*/ 0 w 156"/>
                  <a:gd name="T1" fmla="*/ 1 h 120"/>
                  <a:gd name="T2" fmla="*/ 2 w 156"/>
                  <a:gd name="T3" fmla="*/ 3 h 120"/>
                  <a:gd name="T4" fmla="*/ 2 w 156"/>
                  <a:gd name="T5" fmla="*/ 2 h 120"/>
                  <a:gd name="T6" fmla="*/ 3 w 156"/>
                  <a:gd name="T7" fmla="*/ 2 h 120"/>
                  <a:gd name="T8" fmla="*/ 4 w 156"/>
                  <a:gd name="T9" fmla="*/ 3 h 120"/>
                  <a:gd name="T10" fmla="*/ 5 w 156"/>
                  <a:gd name="T11" fmla="*/ 3 h 120"/>
                  <a:gd name="T12" fmla="*/ 5 w 156"/>
                  <a:gd name="T13" fmla="*/ 0 h 120"/>
                  <a:gd name="T14" fmla="*/ 4 w 156"/>
                  <a:gd name="T15" fmla="*/ 0 h 120"/>
                  <a:gd name="T16" fmla="*/ 0 w 156"/>
                  <a:gd name="T17" fmla="*/ 1 h 120"/>
                  <a:gd name="T18" fmla="*/ 0 w 156"/>
                  <a:gd name="T19" fmla="*/ 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20"/>
                  <a:gd name="T32" fmla="*/ 156 w 156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20">
                    <a:moveTo>
                      <a:pt x="0" y="42"/>
                    </a:moveTo>
                    <a:lnTo>
                      <a:pt x="61" y="120"/>
                    </a:lnTo>
                    <a:lnTo>
                      <a:pt x="61" y="84"/>
                    </a:lnTo>
                    <a:lnTo>
                      <a:pt x="97" y="69"/>
                    </a:lnTo>
                    <a:lnTo>
                      <a:pt x="106" y="116"/>
                    </a:lnTo>
                    <a:lnTo>
                      <a:pt x="146" y="110"/>
                    </a:lnTo>
                    <a:lnTo>
                      <a:pt x="156" y="0"/>
                    </a:lnTo>
                    <a:lnTo>
                      <a:pt x="10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787" y="1705"/>
                <a:ext cx="73" cy="60"/>
              </a:xfrm>
              <a:custGeom>
                <a:avLst/>
                <a:gdLst>
                  <a:gd name="T0" fmla="*/ 0 w 146"/>
                  <a:gd name="T1" fmla="*/ 1 h 120"/>
                  <a:gd name="T2" fmla="*/ 0 w 146"/>
                  <a:gd name="T3" fmla="*/ 4 h 120"/>
                  <a:gd name="T4" fmla="*/ 2 w 146"/>
                  <a:gd name="T5" fmla="*/ 2 h 120"/>
                  <a:gd name="T6" fmla="*/ 3 w 146"/>
                  <a:gd name="T7" fmla="*/ 3 h 120"/>
                  <a:gd name="T8" fmla="*/ 3 w 146"/>
                  <a:gd name="T9" fmla="*/ 4 h 120"/>
                  <a:gd name="T10" fmla="*/ 4 w 146"/>
                  <a:gd name="T11" fmla="*/ 4 h 120"/>
                  <a:gd name="T12" fmla="*/ 5 w 146"/>
                  <a:gd name="T13" fmla="*/ 2 h 120"/>
                  <a:gd name="T14" fmla="*/ 4 w 146"/>
                  <a:gd name="T15" fmla="*/ 0 h 120"/>
                  <a:gd name="T16" fmla="*/ 1 w 146"/>
                  <a:gd name="T17" fmla="*/ 0 h 120"/>
                  <a:gd name="T18" fmla="*/ 0 w 146"/>
                  <a:gd name="T19" fmla="*/ 1 h 120"/>
                  <a:gd name="T20" fmla="*/ 0 w 146"/>
                  <a:gd name="T21" fmla="*/ 1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120"/>
                  <a:gd name="T35" fmla="*/ 146 w 146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120">
                    <a:moveTo>
                      <a:pt x="0" y="23"/>
                    </a:moveTo>
                    <a:lnTo>
                      <a:pt x="0" y="101"/>
                    </a:lnTo>
                    <a:lnTo>
                      <a:pt x="55" y="59"/>
                    </a:lnTo>
                    <a:lnTo>
                      <a:pt x="85" y="92"/>
                    </a:lnTo>
                    <a:lnTo>
                      <a:pt x="82" y="120"/>
                    </a:lnTo>
                    <a:lnTo>
                      <a:pt x="110" y="120"/>
                    </a:lnTo>
                    <a:lnTo>
                      <a:pt x="146" y="33"/>
                    </a:lnTo>
                    <a:lnTo>
                      <a:pt x="101" y="0"/>
                    </a:lnTo>
                    <a:lnTo>
                      <a:pt x="2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1581" y="1538"/>
                <a:ext cx="34" cy="135"/>
              </a:xfrm>
              <a:custGeom>
                <a:avLst/>
                <a:gdLst>
                  <a:gd name="T0" fmla="*/ 0 w 69"/>
                  <a:gd name="T1" fmla="*/ 9 h 270"/>
                  <a:gd name="T2" fmla="*/ 2 w 69"/>
                  <a:gd name="T3" fmla="*/ 8 h 270"/>
                  <a:gd name="T4" fmla="*/ 2 w 69"/>
                  <a:gd name="T5" fmla="*/ 0 h 270"/>
                  <a:gd name="T6" fmla="*/ 0 w 69"/>
                  <a:gd name="T7" fmla="*/ 8 h 270"/>
                  <a:gd name="T8" fmla="*/ 0 w 69"/>
                  <a:gd name="T9" fmla="*/ 9 h 270"/>
                  <a:gd name="T10" fmla="*/ 0 w 69"/>
                  <a:gd name="T11" fmla="*/ 9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270"/>
                  <a:gd name="T20" fmla="*/ 69 w 6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270">
                    <a:moveTo>
                      <a:pt x="19" y="270"/>
                    </a:moveTo>
                    <a:lnTo>
                      <a:pt x="65" y="234"/>
                    </a:lnTo>
                    <a:lnTo>
                      <a:pt x="69" y="0"/>
                    </a:lnTo>
                    <a:lnTo>
                      <a:pt x="0" y="230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1670" y="1614"/>
                <a:ext cx="50" cy="54"/>
              </a:xfrm>
              <a:custGeom>
                <a:avLst/>
                <a:gdLst>
                  <a:gd name="T0" fmla="*/ 3 w 101"/>
                  <a:gd name="T1" fmla="*/ 3 h 108"/>
                  <a:gd name="T2" fmla="*/ 0 w 101"/>
                  <a:gd name="T3" fmla="*/ 0 h 108"/>
                  <a:gd name="T4" fmla="*/ 1 w 101"/>
                  <a:gd name="T5" fmla="*/ 4 h 108"/>
                  <a:gd name="T6" fmla="*/ 2 w 101"/>
                  <a:gd name="T7" fmla="*/ 4 h 108"/>
                  <a:gd name="T8" fmla="*/ 3 w 101"/>
                  <a:gd name="T9" fmla="*/ 3 h 108"/>
                  <a:gd name="T10" fmla="*/ 3 w 101"/>
                  <a:gd name="T11" fmla="*/ 3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08"/>
                  <a:gd name="T20" fmla="*/ 101 w 101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08">
                    <a:moveTo>
                      <a:pt x="101" y="72"/>
                    </a:moveTo>
                    <a:lnTo>
                      <a:pt x="0" y="0"/>
                    </a:lnTo>
                    <a:lnTo>
                      <a:pt x="46" y="108"/>
                    </a:lnTo>
                    <a:lnTo>
                      <a:pt x="95" y="104"/>
                    </a:lnTo>
                    <a:lnTo>
                      <a:pt x="10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1181" y="1170"/>
                <a:ext cx="901" cy="774"/>
              </a:xfrm>
              <a:custGeom>
                <a:avLst/>
                <a:gdLst>
                  <a:gd name="T0" fmla="*/ 10 w 1802"/>
                  <a:gd name="T1" fmla="*/ 14 h 1547"/>
                  <a:gd name="T2" fmla="*/ 15 w 1802"/>
                  <a:gd name="T3" fmla="*/ 11 h 1547"/>
                  <a:gd name="T4" fmla="*/ 21 w 1802"/>
                  <a:gd name="T5" fmla="*/ 10 h 1547"/>
                  <a:gd name="T6" fmla="*/ 28 w 1802"/>
                  <a:gd name="T7" fmla="*/ 8 h 1547"/>
                  <a:gd name="T8" fmla="*/ 24 w 1802"/>
                  <a:gd name="T9" fmla="*/ 11 h 1547"/>
                  <a:gd name="T10" fmla="*/ 29 w 1802"/>
                  <a:gd name="T11" fmla="*/ 11 h 1547"/>
                  <a:gd name="T12" fmla="*/ 36 w 1802"/>
                  <a:gd name="T13" fmla="*/ 8 h 1547"/>
                  <a:gd name="T14" fmla="*/ 34 w 1802"/>
                  <a:gd name="T15" fmla="*/ 11 h 1547"/>
                  <a:gd name="T16" fmla="*/ 39 w 1802"/>
                  <a:gd name="T17" fmla="*/ 10 h 1547"/>
                  <a:gd name="T18" fmla="*/ 42 w 1802"/>
                  <a:gd name="T19" fmla="*/ 9 h 1547"/>
                  <a:gd name="T20" fmla="*/ 45 w 1802"/>
                  <a:gd name="T21" fmla="*/ 15 h 1547"/>
                  <a:gd name="T22" fmla="*/ 49 w 1802"/>
                  <a:gd name="T23" fmla="*/ 18 h 1547"/>
                  <a:gd name="T24" fmla="*/ 50 w 1802"/>
                  <a:gd name="T25" fmla="*/ 25 h 1547"/>
                  <a:gd name="T26" fmla="*/ 51 w 1802"/>
                  <a:gd name="T27" fmla="*/ 39 h 1547"/>
                  <a:gd name="T28" fmla="*/ 53 w 1802"/>
                  <a:gd name="T29" fmla="*/ 43 h 1547"/>
                  <a:gd name="T30" fmla="*/ 53 w 1802"/>
                  <a:gd name="T31" fmla="*/ 40 h 1547"/>
                  <a:gd name="T32" fmla="*/ 57 w 1802"/>
                  <a:gd name="T33" fmla="*/ 34 h 1547"/>
                  <a:gd name="T34" fmla="*/ 55 w 1802"/>
                  <a:gd name="T35" fmla="*/ 23 h 1547"/>
                  <a:gd name="T36" fmla="*/ 53 w 1802"/>
                  <a:gd name="T37" fmla="*/ 15 h 1547"/>
                  <a:gd name="T38" fmla="*/ 49 w 1802"/>
                  <a:gd name="T39" fmla="*/ 9 h 1547"/>
                  <a:gd name="T40" fmla="*/ 40 w 1802"/>
                  <a:gd name="T41" fmla="*/ 2 h 1547"/>
                  <a:gd name="T42" fmla="*/ 34 w 1802"/>
                  <a:gd name="T43" fmla="*/ 0 h 1547"/>
                  <a:gd name="T44" fmla="*/ 40 w 1802"/>
                  <a:gd name="T45" fmla="*/ 5 h 1547"/>
                  <a:gd name="T46" fmla="*/ 38 w 1802"/>
                  <a:gd name="T47" fmla="*/ 9 h 1547"/>
                  <a:gd name="T48" fmla="*/ 37 w 1802"/>
                  <a:gd name="T49" fmla="*/ 5 h 1547"/>
                  <a:gd name="T50" fmla="*/ 31 w 1802"/>
                  <a:gd name="T51" fmla="*/ 8 h 1547"/>
                  <a:gd name="T52" fmla="*/ 27 w 1802"/>
                  <a:gd name="T53" fmla="*/ 6 h 1547"/>
                  <a:gd name="T54" fmla="*/ 23 w 1802"/>
                  <a:gd name="T55" fmla="*/ 8 h 1547"/>
                  <a:gd name="T56" fmla="*/ 16 w 1802"/>
                  <a:gd name="T57" fmla="*/ 9 h 1547"/>
                  <a:gd name="T58" fmla="*/ 10 w 1802"/>
                  <a:gd name="T59" fmla="*/ 12 h 1547"/>
                  <a:gd name="T60" fmla="*/ 17 w 1802"/>
                  <a:gd name="T61" fmla="*/ 4 h 1547"/>
                  <a:gd name="T62" fmla="*/ 23 w 1802"/>
                  <a:gd name="T63" fmla="*/ 1 h 1547"/>
                  <a:gd name="T64" fmla="*/ 15 w 1802"/>
                  <a:gd name="T65" fmla="*/ 4 h 1547"/>
                  <a:gd name="T66" fmla="*/ 9 w 1802"/>
                  <a:gd name="T67" fmla="*/ 7 h 1547"/>
                  <a:gd name="T68" fmla="*/ 4 w 1802"/>
                  <a:gd name="T69" fmla="*/ 13 h 1547"/>
                  <a:gd name="T70" fmla="*/ 1 w 1802"/>
                  <a:gd name="T71" fmla="*/ 26 h 1547"/>
                  <a:gd name="T72" fmla="*/ 0 w 1802"/>
                  <a:gd name="T73" fmla="*/ 40 h 1547"/>
                  <a:gd name="T74" fmla="*/ 5 w 1802"/>
                  <a:gd name="T75" fmla="*/ 42 h 1547"/>
                  <a:gd name="T76" fmla="*/ 8 w 1802"/>
                  <a:gd name="T77" fmla="*/ 49 h 1547"/>
                  <a:gd name="T78" fmla="*/ 6 w 1802"/>
                  <a:gd name="T79" fmla="*/ 41 h 1547"/>
                  <a:gd name="T80" fmla="*/ 6 w 1802"/>
                  <a:gd name="T81" fmla="*/ 31 h 1547"/>
                  <a:gd name="T82" fmla="*/ 6 w 1802"/>
                  <a:gd name="T83" fmla="*/ 22 h 1547"/>
                  <a:gd name="T84" fmla="*/ 2 w 1802"/>
                  <a:gd name="T85" fmla="*/ 32 h 1547"/>
                  <a:gd name="T86" fmla="*/ 2 w 1802"/>
                  <a:gd name="T87" fmla="*/ 26 h 1547"/>
                  <a:gd name="T88" fmla="*/ 5 w 1802"/>
                  <a:gd name="T89" fmla="*/ 16 h 1547"/>
                  <a:gd name="T90" fmla="*/ 7 w 1802"/>
                  <a:gd name="T91" fmla="*/ 20 h 1547"/>
                  <a:gd name="T92" fmla="*/ 10 w 1802"/>
                  <a:gd name="T93" fmla="*/ 14 h 1547"/>
                  <a:gd name="T94" fmla="*/ 10 w 1802"/>
                  <a:gd name="T95" fmla="*/ 14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02"/>
                  <a:gd name="T145" fmla="*/ 0 h 1547"/>
                  <a:gd name="T146" fmla="*/ 1802 w 1802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02" h="1547">
                    <a:moveTo>
                      <a:pt x="310" y="428"/>
                    </a:moveTo>
                    <a:lnTo>
                      <a:pt x="479" y="325"/>
                    </a:lnTo>
                    <a:lnTo>
                      <a:pt x="669" y="295"/>
                    </a:lnTo>
                    <a:lnTo>
                      <a:pt x="869" y="251"/>
                    </a:lnTo>
                    <a:lnTo>
                      <a:pt x="751" y="338"/>
                    </a:lnTo>
                    <a:lnTo>
                      <a:pt x="897" y="333"/>
                    </a:lnTo>
                    <a:lnTo>
                      <a:pt x="1141" y="251"/>
                    </a:lnTo>
                    <a:lnTo>
                      <a:pt x="1082" y="346"/>
                    </a:lnTo>
                    <a:lnTo>
                      <a:pt x="1222" y="318"/>
                    </a:lnTo>
                    <a:lnTo>
                      <a:pt x="1338" y="259"/>
                    </a:lnTo>
                    <a:lnTo>
                      <a:pt x="1428" y="464"/>
                    </a:lnTo>
                    <a:lnTo>
                      <a:pt x="1553" y="567"/>
                    </a:lnTo>
                    <a:lnTo>
                      <a:pt x="1597" y="797"/>
                    </a:lnTo>
                    <a:lnTo>
                      <a:pt x="1604" y="1222"/>
                    </a:lnTo>
                    <a:lnTo>
                      <a:pt x="1671" y="1371"/>
                    </a:lnTo>
                    <a:lnTo>
                      <a:pt x="1692" y="1253"/>
                    </a:lnTo>
                    <a:lnTo>
                      <a:pt x="1802" y="1084"/>
                    </a:lnTo>
                    <a:lnTo>
                      <a:pt x="1751" y="707"/>
                    </a:lnTo>
                    <a:lnTo>
                      <a:pt x="1684" y="472"/>
                    </a:lnTo>
                    <a:lnTo>
                      <a:pt x="1546" y="259"/>
                    </a:lnTo>
                    <a:lnTo>
                      <a:pt x="1272" y="51"/>
                    </a:lnTo>
                    <a:lnTo>
                      <a:pt x="1067" y="0"/>
                    </a:lnTo>
                    <a:lnTo>
                      <a:pt x="1279" y="148"/>
                    </a:lnTo>
                    <a:lnTo>
                      <a:pt x="1215" y="266"/>
                    </a:lnTo>
                    <a:lnTo>
                      <a:pt x="1163" y="154"/>
                    </a:lnTo>
                    <a:lnTo>
                      <a:pt x="964" y="243"/>
                    </a:lnTo>
                    <a:lnTo>
                      <a:pt x="861" y="162"/>
                    </a:lnTo>
                    <a:lnTo>
                      <a:pt x="705" y="251"/>
                    </a:lnTo>
                    <a:lnTo>
                      <a:pt x="485" y="266"/>
                    </a:lnTo>
                    <a:lnTo>
                      <a:pt x="310" y="354"/>
                    </a:lnTo>
                    <a:lnTo>
                      <a:pt x="515" y="126"/>
                    </a:lnTo>
                    <a:lnTo>
                      <a:pt x="705" y="15"/>
                    </a:lnTo>
                    <a:lnTo>
                      <a:pt x="479" y="103"/>
                    </a:lnTo>
                    <a:lnTo>
                      <a:pt x="287" y="221"/>
                    </a:lnTo>
                    <a:lnTo>
                      <a:pt x="126" y="413"/>
                    </a:lnTo>
                    <a:lnTo>
                      <a:pt x="15" y="802"/>
                    </a:lnTo>
                    <a:lnTo>
                      <a:pt x="0" y="1253"/>
                    </a:lnTo>
                    <a:lnTo>
                      <a:pt x="133" y="1325"/>
                    </a:lnTo>
                    <a:lnTo>
                      <a:pt x="243" y="1547"/>
                    </a:lnTo>
                    <a:lnTo>
                      <a:pt x="184" y="1289"/>
                    </a:lnTo>
                    <a:lnTo>
                      <a:pt x="169" y="977"/>
                    </a:lnTo>
                    <a:lnTo>
                      <a:pt x="169" y="677"/>
                    </a:lnTo>
                    <a:lnTo>
                      <a:pt x="44" y="1009"/>
                    </a:lnTo>
                    <a:lnTo>
                      <a:pt x="44" y="802"/>
                    </a:lnTo>
                    <a:lnTo>
                      <a:pt x="141" y="494"/>
                    </a:lnTo>
                    <a:lnTo>
                      <a:pt x="200" y="612"/>
                    </a:lnTo>
                    <a:lnTo>
                      <a:pt x="31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181" y="1803"/>
                <a:ext cx="548" cy="789"/>
              </a:xfrm>
              <a:custGeom>
                <a:avLst/>
                <a:gdLst>
                  <a:gd name="T0" fmla="*/ 0 w 1097"/>
                  <a:gd name="T1" fmla="*/ 0 h 1578"/>
                  <a:gd name="T2" fmla="*/ 0 w 1097"/>
                  <a:gd name="T3" fmla="*/ 4 h 1578"/>
                  <a:gd name="T4" fmla="*/ 3 w 1097"/>
                  <a:gd name="T5" fmla="*/ 11 h 1578"/>
                  <a:gd name="T6" fmla="*/ 4 w 1097"/>
                  <a:gd name="T7" fmla="*/ 17 h 1578"/>
                  <a:gd name="T8" fmla="*/ 7 w 1097"/>
                  <a:gd name="T9" fmla="*/ 18 h 1578"/>
                  <a:gd name="T10" fmla="*/ 13 w 1097"/>
                  <a:gd name="T11" fmla="*/ 36 h 1578"/>
                  <a:gd name="T12" fmla="*/ 22 w 1097"/>
                  <a:gd name="T13" fmla="*/ 47 h 1578"/>
                  <a:gd name="T14" fmla="*/ 28 w 1097"/>
                  <a:gd name="T15" fmla="*/ 50 h 1578"/>
                  <a:gd name="T16" fmla="*/ 25 w 1097"/>
                  <a:gd name="T17" fmla="*/ 45 h 1578"/>
                  <a:gd name="T18" fmla="*/ 34 w 1097"/>
                  <a:gd name="T19" fmla="*/ 41 h 1578"/>
                  <a:gd name="T20" fmla="*/ 24 w 1097"/>
                  <a:gd name="T21" fmla="*/ 41 h 1578"/>
                  <a:gd name="T22" fmla="*/ 19 w 1097"/>
                  <a:gd name="T23" fmla="*/ 35 h 1578"/>
                  <a:gd name="T24" fmla="*/ 18 w 1097"/>
                  <a:gd name="T25" fmla="*/ 38 h 1578"/>
                  <a:gd name="T26" fmla="*/ 13 w 1097"/>
                  <a:gd name="T27" fmla="*/ 29 h 1578"/>
                  <a:gd name="T28" fmla="*/ 8 w 1097"/>
                  <a:gd name="T29" fmla="*/ 13 h 1578"/>
                  <a:gd name="T30" fmla="*/ 7 w 1097"/>
                  <a:gd name="T31" fmla="*/ 16 h 1578"/>
                  <a:gd name="T32" fmla="*/ 5 w 1097"/>
                  <a:gd name="T33" fmla="*/ 15 h 1578"/>
                  <a:gd name="T34" fmla="*/ 4 w 1097"/>
                  <a:gd name="T35" fmla="*/ 11 h 1578"/>
                  <a:gd name="T36" fmla="*/ 0 w 1097"/>
                  <a:gd name="T37" fmla="*/ 4 h 1578"/>
                  <a:gd name="T38" fmla="*/ 4 w 1097"/>
                  <a:gd name="T39" fmla="*/ 4 h 1578"/>
                  <a:gd name="T40" fmla="*/ 4 w 1097"/>
                  <a:gd name="T41" fmla="*/ 2 h 1578"/>
                  <a:gd name="T42" fmla="*/ 2 w 1097"/>
                  <a:gd name="T43" fmla="*/ 3 h 1578"/>
                  <a:gd name="T44" fmla="*/ 0 w 1097"/>
                  <a:gd name="T45" fmla="*/ 0 h 1578"/>
                  <a:gd name="T46" fmla="*/ 0 w 1097"/>
                  <a:gd name="T47" fmla="*/ 0 h 15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7"/>
                  <a:gd name="T73" fmla="*/ 0 h 1578"/>
                  <a:gd name="T74" fmla="*/ 1097 w 1097"/>
                  <a:gd name="T75" fmla="*/ 1578 h 15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7" h="1578">
                    <a:moveTo>
                      <a:pt x="0" y="0"/>
                    </a:moveTo>
                    <a:lnTo>
                      <a:pt x="0" y="105"/>
                    </a:lnTo>
                    <a:lnTo>
                      <a:pt x="118" y="348"/>
                    </a:lnTo>
                    <a:lnTo>
                      <a:pt x="141" y="538"/>
                    </a:lnTo>
                    <a:lnTo>
                      <a:pt x="251" y="576"/>
                    </a:lnTo>
                    <a:lnTo>
                      <a:pt x="433" y="1127"/>
                    </a:lnTo>
                    <a:lnTo>
                      <a:pt x="728" y="1473"/>
                    </a:lnTo>
                    <a:lnTo>
                      <a:pt x="913" y="1578"/>
                    </a:lnTo>
                    <a:lnTo>
                      <a:pt x="802" y="1429"/>
                    </a:lnTo>
                    <a:lnTo>
                      <a:pt x="1097" y="1283"/>
                    </a:lnTo>
                    <a:lnTo>
                      <a:pt x="779" y="1291"/>
                    </a:lnTo>
                    <a:lnTo>
                      <a:pt x="610" y="1091"/>
                    </a:lnTo>
                    <a:lnTo>
                      <a:pt x="595" y="1201"/>
                    </a:lnTo>
                    <a:lnTo>
                      <a:pt x="420" y="930"/>
                    </a:lnTo>
                    <a:lnTo>
                      <a:pt x="257" y="407"/>
                    </a:lnTo>
                    <a:lnTo>
                      <a:pt x="251" y="494"/>
                    </a:lnTo>
                    <a:lnTo>
                      <a:pt x="184" y="479"/>
                    </a:lnTo>
                    <a:lnTo>
                      <a:pt x="154" y="340"/>
                    </a:lnTo>
                    <a:lnTo>
                      <a:pt x="30" y="105"/>
                    </a:lnTo>
                    <a:lnTo>
                      <a:pt x="154" y="97"/>
                    </a:lnTo>
                    <a:lnTo>
                      <a:pt x="154" y="46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1703" y="1722"/>
                <a:ext cx="400" cy="862"/>
              </a:xfrm>
              <a:custGeom>
                <a:avLst/>
                <a:gdLst>
                  <a:gd name="T0" fmla="*/ 0 w 800"/>
                  <a:gd name="T1" fmla="*/ 53 h 1725"/>
                  <a:gd name="T2" fmla="*/ 11 w 800"/>
                  <a:gd name="T3" fmla="*/ 48 h 1725"/>
                  <a:gd name="T4" fmla="*/ 15 w 800"/>
                  <a:gd name="T5" fmla="*/ 38 h 1725"/>
                  <a:gd name="T6" fmla="*/ 19 w 800"/>
                  <a:gd name="T7" fmla="*/ 31 h 1725"/>
                  <a:gd name="T8" fmla="*/ 20 w 800"/>
                  <a:gd name="T9" fmla="*/ 19 h 1725"/>
                  <a:gd name="T10" fmla="*/ 23 w 800"/>
                  <a:gd name="T11" fmla="*/ 16 h 1725"/>
                  <a:gd name="T12" fmla="*/ 23 w 800"/>
                  <a:gd name="T13" fmla="*/ 11 h 1725"/>
                  <a:gd name="T14" fmla="*/ 25 w 800"/>
                  <a:gd name="T15" fmla="*/ 2 h 1725"/>
                  <a:gd name="T16" fmla="*/ 23 w 800"/>
                  <a:gd name="T17" fmla="*/ 0 h 1725"/>
                  <a:gd name="T18" fmla="*/ 22 w 800"/>
                  <a:gd name="T19" fmla="*/ 0 h 1725"/>
                  <a:gd name="T20" fmla="*/ 24 w 800"/>
                  <a:gd name="T21" fmla="*/ 2 h 1725"/>
                  <a:gd name="T22" fmla="*/ 22 w 800"/>
                  <a:gd name="T23" fmla="*/ 8 h 1725"/>
                  <a:gd name="T24" fmla="*/ 22 w 800"/>
                  <a:gd name="T25" fmla="*/ 13 h 1725"/>
                  <a:gd name="T26" fmla="*/ 20 w 800"/>
                  <a:gd name="T27" fmla="*/ 15 h 1725"/>
                  <a:gd name="T28" fmla="*/ 19 w 800"/>
                  <a:gd name="T29" fmla="*/ 13 h 1725"/>
                  <a:gd name="T30" fmla="*/ 17 w 800"/>
                  <a:gd name="T31" fmla="*/ 30 h 1725"/>
                  <a:gd name="T32" fmla="*/ 11 w 800"/>
                  <a:gd name="T33" fmla="*/ 41 h 1725"/>
                  <a:gd name="T34" fmla="*/ 7 w 800"/>
                  <a:gd name="T35" fmla="*/ 44 h 1725"/>
                  <a:gd name="T36" fmla="*/ 10 w 800"/>
                  <a:gd name="T37" fmla="*/ 44 h 1725"/>
                  <a:gd name="T38" fmla="*/ 8 w 800"/>
                  <a:gd name="T39" fmla="*/ 48 h 1725"/>
                  <a:gd name="T40" fmla="*/ 0 w 800"/>
                  <a:gd name="T41" fmla="*/ 53 h 1725"/>
                  <a:gd name="T42" fmla="*/ 0 w 800"/>
                  <a:gd name="T43" fmla="*/ 53 h 17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0"/>
                  <a:gd name="T67" fmla="*/ 0 h 1725"/>
                  <a:gd name="T68" fmla="*/ 800 w 800"/>
                  <a:gd name="T69" fmla="*/ 1725 h 17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0" h="1725">
                    <a:moveTo>
                      <a:pt x="0" y="1725"/>
                    </a:moveTo>
                    <a:lnTo>
                      <a:pt x="323" y="1548"/>
                    </a:lnTo>
                    <a:lnTo>
                      <a:pt x="477" y="1238"/>
                    </a:lnTo>
                    <a:lnTo>
                      <a:pt x="587" y="1017"/>
                    </a:lnTo>
                    <a:lnTo>
                      <a:pt x="631" y="628"/>
                    </a:lnTo>
                    <a:lnTo>
                      <a:pt x="720" y="523"/>
                    </a:lnTo>
                    <a:lnTo>
                      <a:pt x="720" y="362"/>
                    </a:lnTo>
                    <a:lnTo>
                      <a:pt x="800" y="82"/>
                    </a:lnTo>
                    <a:lnTo>
                      <a:pt x="728" y="0"/>
                    </a:lnTo>
                    <a:lnTo>
                      <a:pt x="682" y="31"/>
                    </a:lnTo>
                    <a:lnTo>
                      <a:pt x="764" y="90"/>
                    </a:lnTo>
                    <a:lnTo>
                      <a:pt x="697" y="259"/>
                    </a:lnTo>
                    <a:lnTo>
                      <a:pt x="697" y="443"/>
                    </a:lnTo>
                    <a:lnTo>
                      <a:pt x="638" y="502"/>
                    </a:lnTo>
                    <a:lnTo>
                      <a:pt x="595" y="421"/>
                    </a:lnTo>
                    <a:lnTo>
                      <a:pt x="515" y="974"/>
                    </a:lnTo>
                    <a:lnTo>
                      <a:pt x="351" y="1320"/>
                    </a:lnTo>
                    <a:lnTo>
                      <a:pt x="205" y="1438"/>
                    </a:lnTo>
                    <a:lnTo>
                      <a:pt x="308" y="1438"/>
                    </a:lnTo>
                    <a:lnTo>
                      <a:pt x="241" y="1540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431" y="1840"/>
                <a:ext cx="92" cy="26"/>
              </a:xfrm>
              <a:custGeom>
                <a:avLst/>
                <a:gdLst>
                  <a:gd name="T0" fmla="*/ 0 w 184"/>
                  <a:gd name="T1" fmla="*/ 1 h 52"/>
                  <a:gd name="T2" fmla="*/ 4 w 184"/>
                  <a:gd name="T3" fmla="*/ 2 h 52"/>
                  <a:gd name="T4" fmla="*/ 6 w 184"/>
                  <a:gd name="T5" fmla="*/ 0 h 52"/>
                  <a:gd name="T6" fmla="*/ 3 w 184"/>
                  <a:gd name="T7" fmla="*/ 0 h 52"/>
                  <a:gd name="T8" fmla="*/ 0 w 184"/>
                  <a:gd name="T9" fmla="*/ 1 h 52"/>
                  <a:gd name="T10" fmla="*/ 0 w 184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2"/>
                  <a:gd name="T20" fmla="*/ 184 w 184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2">
                    <a:moveTo>
                      <a:pt x="0" y="8"/>
                    </a:moveTo>
                    <a:lnTo>
                      <a:pt x="118" y="52"/>
                    </a:lnTo>
                    <a:lnTo>
                      <a:pt x="184" y="0"/>
                    </a:lnTo>
                    <a:lnTo>
                      <a:pt x="7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480" y="2234"/>
                <a:ext cx="851" cy="1084"/>
              </a:xfrm>
              <a:custGeom>
                <a:avLst/>
                <a:gdLst>
                  <a:gd name="T0" fmla="*/ 54 w 1701"/>
                  <a:gd name="T1" fmla="*/ 0 h 2169"/>
                  <a:gd name="T2" fmla="*/ 38 w 1701"/>
                  <a:gd name="T3" fmla="*/ 9 h 2169"/>
                  <a:gd name="T4" fmla="*/ 13 w 1701"/>
                  <a:gd name="T5" fmla="*/ 19 h 2169"/>
                  <a:gd name="T6" fmla="*/ 0 w 1701"/>
                  <a:gd name="T7" fmla="*/ 67 h 2169"/>
                  <a:gd name="T8" fmla="*/ 9 w 1701"/>
                  <a:gd name="T9" fmla="*/ 59 h 2169"/>
                  <a:gd name="T10" fmla="*/ 13 w 1701"/>
                  <a:gd name="T11" fmla="*/ 25 h 2169"/>
                  <a:gd name="T12" fmla="*/ 20 w 1701"/>
                  <a:gd name="T13" fmla="*/ 54 h 2169"/>
                  <a:gd name="T14" fmla="*/ 14 w 1701"/>
                  <a:gd name="T15" fmla="*/ 50 h 2169"/>
                  <a:gd name="T16" fmla="*/ 20 w 1701"/>
                  <a:gd name="T17" fmla="*/ 67 h 2169"/>
                  <a:gd name="T18" fmla="*/ 27 w 1701"/>
                  <a:gd name="T19" fmla="*/ 67 h 2169"/>
                  <a:gd name="T20" fmla="*/ 17 w 1701"/>
                  <a:gd name="T21" fmla="*/ 21 h 2169"/>
                  <a:gd name="T22" fmla="*/ 39 w 1701"/>
                  <a:gd name="T23" fmla="*/ 12 h 2169"/>
                  <a:gd name="T24" fmla="*/ 47 w 1701"/>
                  <a:gd name="T25" fmla="*/ 8 h 2169"/>
                  <a:gd name="T26" fmla="*/ 41 w 1701"/>
                  <a:gd name="T27" fmla="*/ 29 h 2169"/>
                  <a:gd name="T28" fmla="*/ 54 w 1701"/>
                  <a:gd name="T29" fmla="*/ 0 h 2169"/>
                  <a:gd name="T30" fmla="*/ 54 w 1701"/>
                  <a:gd name="T31" fmla="*/ 0 h 21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01"/>
                  <a:gd name="T49" fmla="*/ 0 h 2169"/>
                  <a:gd name="T50" fmla="*/ 1701 w 1701"/>
                  <a:gd name="T51" fmla="*/ 2169 h 21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01" h="2169">
                    <a:moveTo>
                      <a:pt x="1701" y="0"/>
                    </a:moveTo>
                    <a:lnTo>
                      <a:pt x="1200" y="293"/>
                    </a:lnTo>
                    <a:lnTo>
                      <a:pt x="397" y="627"/>
                    </a:lnTo>
                    <a:lnTo>
                      <a:pt x="0" y="2169"/>
                    </a:lnTo>
                    <a:lnTo>
                      <a:pt x="262" y="1918"/>
                    </a:lnTo>
                    <a:lnTo>
                      <a:pt x="395" y="821"/>
                    </a:lnTo>
                    <a:lnTo>
                      <a:pt x="620" y="1745"/>
                    </a:lnTo>
                    <a:lnTo>
                      <a:pt x="422" y="1614"/>
                    </a:lnTo>
                    <a:lnTo>
                      <a:pt x="633" y="2169"/>
                    </a:lnTo>
                    <a:lnTo>
                      <a:pt x="857" y="2169"/>
                    </a:lnTo>
                    <a:lnTo>
                      <a:pt x="513" y="688"/>
                    </a:lnTo>
                    <a:lnTo>
                      <a:pt x="1239" y="397"/>
                    </a:lnTo>
                    <a:lnTo>
                      <a:pt x="1490" y="278"/>
                    </a:lnTo>
                    <a:lnTo>
                      <a:pt x="1306" y="939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357" y="2220"/>
                <a:ext cx="205" cy="1098"/>
              </a:xfrm>
              <a:custGeom>
                <a:avLst/>
                <a:gdLst>
                  <a:gd name="T0" fmla="*/ 0 w 408"/>
                  <a:gd name="T1" fmla="*/ 0 h 2195"/>
                  <a:gd name="T2" fmla="*/ 8 w 408"/>
                  <a:gd name="T3" fmla="*/ 69 h 2195"/>
                  <a:gd name="T4" fmla="*/ 13 w 408"/>
                  <a:gd name="T5" fmla="*/ 69 h 2195"/>
                  <a:gd name="T6" fmla="*/ 3 w 408"/>
                  <a:gd name="T7" fmla="*/ 9 h 2195"/>
                  <a:gd name="T8" fmla="*/ 0 w 408"/>
                  <a:gd name="T9" fmla="*/ 0 h 2195"/>
                  <a:gd name="T10" fmla="*/ 0 w 408"/>
                  <a:gd name="T11" fmla="*/ 0 h 21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2195"/>
                  <a:gd name="T20" fmla="*/ 408 w 408"/>
                  <a:gd name="T21" fmla="*/ 2195 h 21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2195">
                    <a:moveTo>
                      <a:pt x="0" y="0"/>
                    </a:moveTo>
                    <a:lnTo>
                      <a:pt x="251" y="2195"/>
                    </a:lnTo>
                    <a:lnTo>
                      <a:pt x="408" y="2195"/>
                    </a:lnTo>
                    <a:lnTo>
                      <a:pt x="9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053" y="2809"/>
                <a:ext cx="205" cy="46"/>
              </a:xfrm>
              <a:custGeom>
                <a:avLst/>
                <a:gdLst>
                  <a:gd name="T0" fmla="*/ 12 w 411"/>
                  <a:gd name="T1" fmla="*/ 0 h 93"/>
                  <a:gd name="T2" fmla="*/ 0 w 411"/>
                  <a:gd name="T3" fmla="*/ 0 h 93"/>
                  <a:gd name="T4" fmla="*/ 3 w 411"/>
                  <a:gd name="T5" fmla="*/ 2 h 93"/>
                  <a:gd name="T6" fmla="*/ 12 w 411"/>
                  <a:gd name="T7" fmla="*/ 0 h 93"/>
                  <a:gd name="T8" fmla="*/ 12 w 411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93"/>
                  <a:gd name="T17" fmla="*/ 411 w 41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93">
                    <a:moveTo>
                      <a:pt x="411" y="0"/>
                    </a:moveTo>
                    <a:lnTo>
                      <a:pt x="0" y="0"/>
                    </a:lnTo>
                    <a:lnTo>
                      <a:pt x="107" y="9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760" y="2201"/>
                <a:ext cx="238" cy="1117"/>
              </a:xfrm>
              <a:custGeom>
                <a:avLst/>
                <a:gdLst>
                  <a:gd name="T0" fmla="*/ 13 w 475"/>
                  <a:gd name="T1" fmla="*/ 5 h 2233"/>
                  <a:gd name="T2" fmla="*/ 5 w 475"/>
                  <a:gd name="T3" fmla="*/ 41 h 2233"/>
                  <a:gd name="T4" fmla="*/ 0 w 475"/>
                  <a:gd name="T5" fmla="*/ 70 h 2233"/>
                  <a:gd name="T6" fmla="*/ 5 w 475"/>
                  <a:gd name="T7" fmla="*/ 70 h 2233"/>
                  <a:gd name="T8" fmla="*/ 10 w 475"/>
                  <a:gd name="T9" fmla="*/ 27 h 2233"/>
                  <a:gd name="T10" fmla="*/ 15 w 475"/>
                  <a:gd name="T11" fmla="*/ 0 h 2233"/>
                  <a:gd name="T12" fmla="*/ 13 w 475"/>
                  <a:gd name="T13" fmla="*/ 5 h 2233"/>
                  <a:gd name="T14" fmla="*/ 13 w 475"/>
                  <a:gd name="T15" fmla="*/ 5 h 2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5"/>
                  <a:gd name="T25" fmla="*/ 0 h 2233"/>
                  <a:gd name="T26" fmla="*/ 475 w 475"/>
                  <a:gd name="T27" fmla="*/ 2233 h 2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5" h="2233">
                    <a:moveTo>
                      <a:pt x="408" y="131"/>
                    </a:moveTo>
                    <a:lnTo>
                      <a:pt x="157" y="1294"/>
                    </a:lnTo>
                    <a:lnTo>
                      <a:pt x="0" y="2233"/>
                    </a:lnTo>
                    <a:lnTo>
                      <a:pt x="144" y="2233"/>
                    </a:lnTo>
                    <a:lnTo>
                      <a:pt x="315" y="859"/>
                    </a:lnTo>
                    <a:lnTo>
                      <a:pt x="475" y="0"/>
                    </a:lnTo>
                    <a:lnTo>
                      <a:pt x="408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2013" y="2195"/>
                <a:ext cx="810" cy="1123"/>
              </a:xfrm>
              <a:custGeom>
                <a:avLst/>
                <a:gdLst>
                  <a:gd name="T0" fmla="*/ 0 w 1620"/>
                  <a:gd name="T1" fmla="*/ 0 h 2247"/>
                  <a:gd name="T2" fmla="*/ 12 w 1620"/>
                  <a:gd name="T3" fmla="*/ 8 h 2247"/>
                  <a:gd name="T4" fmla="*/ 39 w 1620"/>
                  <a:gd name="T5" fmla="*/ 19 h 2247"/>
                  <a:gd name="T6" fmla="*/ 46 w 1620"/>
                  <a:gd name="T7" fmla="*/ 44 h 2247"/>
                  <a:gd name="T8" fmla="*/ 51 w 1620"/>
                  <a:gd name="T9" fmla="*/ 70 h 2247"/>
                  <a:gd name="T10" fmla="*/ 47 w 1620"/>
                  <a:gd name="T11" fmla="*/ 70 h 2247"/>
                  <a:gd name="T12" fmla="*/ 44 w 1620"/>
                  <a:gd name="T13" fmla="*/ 49 h 2247"/>
                  <a:gd name="T14" fmla="*/ 37 w 1620"/>
                  <a:gd name="T15" fmla="*/ 27 h 2247"/>
                  <a:gd name="T16" fmla="*/ 30 w 1620"/>
                  <a:gd name="T17" fmla="*/ 54 h 2247"/>
                  <a:gd name="T18" fmla="*/ 33 w 1620"/>
                  <a:gd name="T19" fmla="*/ 19 h 2247"/>
                  <a:gd name="T20" fmla="*/ 11 w 1620"/>
                  <a:gd name="T21" fmla="*/ 11 h 2247"/>
                  <a:gd name="T22" fmla="*/ 7 w 1620"/>
                  <a:gd name="T23" fmla="*/ 8 h 2247"/>
                  <a:gd name="T24" fmla="*/ 10 w 1620"/>
                  <a:gd name="T25" fmla="*/ 23 h 2247"/>
                  <a:gd name="T26" fmla="*/ 0 w 1620"/>
                  <a:gd name="T27" fmla="*/ 0 h 2247"/>
                  <a:gd name="T28" fmla="*/ 0 w 1620"/>
                  <a:gd name="T29" fmla="*/ 0 h 2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20"/>
                  <a:gd name="T46" fmla="*/ 0 h 2247"/>
                  <a:gd name="T47" fmla="*/ 1620 w 1620"/>
                  <a:gd name="T48" fmla="*/ 2247 h 2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20" h="2247">
                    <a:moveTo>
                      <a:pt x="0" y="0"/>
                    </a:moveTo>
                    <a:lnTo>
                      <a:pt x="358" y="264"/>
                    </a:lnTo>
                    <a:lnTo>
                      <a:pt x="1230" y="618"/>
                    </a:lnTo>
                    <a:lnTo>
                      <a:pt x="1460" y="1422"/>
                    </a:lnTo>
                    <a:lnTo>
                      <a:pt x="1620" y="2247"/>
                    </a:lnTo>
                    <a:lnTo>
                      <a:pt x="1500" y="2247"/>
                    </a:lnTo>
                    <a:lnTo>
                      <a:pt x="1398" y="1597"/>
                    </a:lnTo>
                    <a:lnTo>
                      <a:pt x="1162" y="873"/>
                    </a:lnTo>
                    <a:lnTo>
                      <a:pt x="938" y="1745"/>
                    </a:lnTo>
                    <a:lnTo>
                      <a:pt x="1044" y="635"/>
                    </a:lnTo>
                    <a:lnTo>
                      <a:pt x="344" y="356"/>
                    </a:lnTo>
                    <a:lnTo>
                      <a:pt x="213" y="278"/>
                    </a:lnTo>
                    <a:lnTo>
                      <a:pt x="304" y="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044" y="2743"/>
                <a:ext cx="198" cy="59"/>
              </a:xfrm>
              <a:custGeom>
                <a:avLst/>
                <a:gdLst>
                  <a:gd name="T0" fmla="*/ 0 w 397"/>
                  <a:gd name="T1" fmla="*/ 2 h 118"/>
                  <a:gd name="T2" fmla="*/ 12 w 397"/>
                  <a:gd name="T3" fmla="*/ 4 h 118"/>
                  <a:gd name="T4" fmla="*/ 12 w 397"/>
                  <a:gd name="T5" fmla="*/ 0 h 118"/>
                  <a:gd name="T6" fmla="*/ 0 w 397"/>
                  <a:gd name="T7" fmla="*/ 2 h 118"/>
                  <a:gd name="T8" fmla="*/ 0 w 397"/>
                  <a:gd name="T9" fmla="*/ 2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18"/>
                  <a:gd name="T17" fmla="*/ 397 w 39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18">
                    <a:moveTo>
                      <a:pt x="0" y="53"/>
                    </a:moveTo>
                    <a:lnTo>
                      <a:pt x="384" y="118"/>
                    </a:lnTo>
                    <a:lnTo>
                      <a:pt x="397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2103" y="2915"/>
                <a:ext cx="126" cy="403"/>
              </a:xfrm>
              <a:custGeom>
                <a:avLst/>
                <a:gdLst>
                  <a:gd name="T0" fmla="*/ 8 w 251"/>
                  <a:gd name="T1" fmla="*/ 0 h 806"/>
                  <a:gd name="T2" fmla="*/ 0 w 251"/>
                  <a:gd name="T3" fmla="*/ 26 h 806"/>
                  <a:gd name="T4" fmla="*/ 5 w 251"/>
                  <a:gd name="T5" fmla="*/ 26 h 806"/>
                  <a:gd name="T6" fmla="*/ 8 w 251"/>
                  <a:gd name="T7" fmla="*/ 0 h 806"/>
                  <a:gd name="T8" fmla="*/ 8 w 251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806"/>
                  <a:gd name="T17" fmla="*/ 251 w 251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806">
                    <a:moveTo>
                      <a:pt x="251" y="0"/>
                    </a:moveTo>
                    <a:lnTo>
                      <a:pt x="0" y="806"/>
                    </a:lnTo>
                    <a:lnTo>
                      <a:pt x="131" y="80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146" y="3047"/>
                <a:ext cx="99" cy="271"/>
              </a:xfrm>
              <a:custGeom>
                <a:avLst/>
                <a:gdLst>
                  <a:gd name="T0" fmla="*/ 0 w 197"/>
                  <a:gd name="T1" fmla="*/ 0 h 542"/>
                  <a:gd name="T2" fmla="*/ 7 w 197"/>
                  <a:gd name="T3" fmla="*/ 17 h 542"/>
                  <a:gd name="T4" fmla="*/ 3 w 197"/>
                  <a:gd name="T5" fmla="*/ 17 h 542"/>
                  <a:gd name="T6" fmla="*/ 0 w 197"/>
                  <a:gd name="T7" fmla="*/ 0 h 542"/>
                  <a:gd name="T8" fmla="*/ 0 w 197"/>
                  <a:gd name="T9" fmla="*/ 0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542"/>
                  <a:gd name="T17" fmla="*/ 197 w 197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542">
                    <a:moveTo>
                      <a:pt x="0" y="0"/>
                    </a:moveTo>
                    <a:lnTo>
                      <a:pt x="197" y="542"/>
                    </a:lnTo>
                    <a:lnTo>
                      <a:pt x="79" y="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413" y="3113"/>
                <a:ext cx="112" cy="205"/>
              </a:xfrm>
              <a:custGeom>
                <a:avLst/>
                <a:gdLst>
                  <a:gd name="T0" fmla="*/ 3 w 224"/>
                  <a:gd name="T1" fmla="*/ 0 h 411"/>
                  <a:gd name="T2" fmla="*/ 0 w 224"/>
                  <a:gd name="T3" fmla="*/ 12 h 411"/>
                  <a:gd name="T4" fmla="*/ 7 w 224"/>
                  <a:gd name="T5" fmla="*/ 12 h 411"/>
                  <a:gd name="T6" fmla="*/ 3 w 224"/>
                  <a:gd name="T7" fmla="*/ 0 h 411"/>
                  <a:gd name="T8" fmla="*/ 3 w 224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411"/>
                  <a:gd name="T17" fmla="*/ 224 w 224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411">
                    <a:moveTo>
                      <a:pt x="79" y="0"/>
                    </a:moveTo>
                    <a:lnTo>
                      <a:pt x="0" y="411"/>
                    </a:lnTo>
                    <a:lnTo>
                      <a:pt x="224" y="4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1510" y="2581"/>
                <a:ext cx="300" cy="618"/>
              </a:xfrm>
              <a:custGeom>
                <a:avLst/>
                <a:gdLst>
                  <a:gd name="T0" fmla="*/ 0 w 599"/>
                  <a:gd name="T1" fmla="*/ 11 h 1235"/>
                  <a:gd name="T2" fmla="*/ 2 w 599"/>
                  <a:gd name="T3" fmla="*/ 7 h 1235"/>
                  <a:gd name="T4" fmla="*/ 9 w 599"/>
                  <a:gd name="T5" fmla="*/ 1 h 1235"/>
                  <a:gd name="T6" fmla="*/ 13 w 599"/>
                  <a:gd name="T7" fmla="*/ 0 h 1235"/>
                  <a:gd name="T8" fmla="*/ 19 w 599"/>
                  <a:gd name="T9" fmla="*/ 9 h 1235"/>
                  <a:gd name="T10" fmla="*/ 12 w 599"/>
                  <a:gd name="T11" fmla="*/ 3 h 1235"/>
                  <a:gd name="T12" fmla="*/ 8 w 599"/>
                  <a:gd name="T13" fmla="*/ 3 h 1235"/>
                  <a:gd name="T14" fmla="*/ 9 w 599"/>
                  <a:gd name="T15" fmla="*/ 8 h 1235"/>
                  <a:gd name="T16" fmla="*/ 7 w 599"/>
                  <a:gd name="T17" fmla="*/ 12 h 1235"/>
                  <a:gd name="T18" fmla="*/ 8 w 599"/>
                  <a:gd name="T19" fmla="*/ 14 h 1235"/>
                  <a:gd name="T20" fmla="*/ 5 w 599"/>
                  <a:gd name="T21" fmla="*/ 19 h 1235"/>
                  <a:gd name="T22" fmla="*/ 2 w 599"/>
                  <a:gd name="T23" fmla="*/ 39 h 1235"/>
                  <a:gd name="T24" fmla="*/ 0 w 599"/>
                  <a:gd name="T25" fmla="*/ 33 h 1235"/>
                  <a:gd name="T26" fmla="*/ 3 w 599"/>
                  <a:gd name="T27" fmla="*/ 18 h 1235"/>
                  <a:gd name="T28" fmla="*/ 6 w 599"/>
                  <a:gd name="T29" fmla="*/ 12 h 1235"/>
                  <a:gd name="T30" fmla="*/ 6 w 599"/>
                  <a:gd name="T31" fmla="*/ 8 h 1235"/>
                  <a:gd name="T32" fmla="*/ 0 w 599"/>
                  <a:gd name="T33" fmla="*/ 11 h 1235"/>
                  <a:gd name="T34" fmla="*/ 0 w 599"/>
                  <a:gd name="T35" fmla="*/ 11 h 12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9"/>
                  <a:gd name="T55" fmla="*/ 0 h 1235"/>
                  <a:gd name="T56" fmla="*/ 599 w 599"/>
                  <a:gd name="T57" fmla="*/ 1235 h 12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9" h="1235">
                    <a:moveTo>
                      <a:pt x="0" y="323"/>
                    </a:moveTo>
                    <a:lnTo>
                      <a:pt x="61" y="209"/>
                    </a:lnTo>
                    <a:lnTo>
                      <a:pt x="258" y="17"/>
                    </a:lnTo>
                    <a:lnTo>
                      <a:pt x="407" y="0"/>
                    </a:lnTo>
                    <a:lnTo>
                      <a:pt x="599" y="264"/>
                    </a:lnTo>
                    <a:lnTo>
                      <a:pt x="367" y="78"/>
                    </a:lnTo>
                    <a:lnTo>
                      <a:pt x="253" y="95"/>
                    </a:lnTo>
                    <a:lnTo>
                      <a:pt x="264" y="228"/>
                    </a:lnTo>
                    <a:lnTo>
                      <a:pt x="222" y="378"/>
                    </a:lnTo>
                    <a:lnTo>
                      <a:pt x="234" y="437"/>
                    </a:lnTo>
                    <a:lnTo>
                      <a:pt x="138" y="581"/>
                    </a:lnTo>
                    <a:lnTo>
                      <a:pt x="36" y="1235"/>
                    </a:lnTo>
                    <a:lnTo>
                      <a:pt x="0" y="1032"/>
                    </a:lnTo>
                    <a:lnTo>
                      <a:pt x="83" y="545"/>
                    </a:lnTo>
                    <a:lnTo>
                      <a:pt x="180" y="378"/>
                    </a:lnTo>
                    <a:lnTo>
                      <a:pt x="186" y="239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672" y="2623"/>
                <a:ext cx="150" cy="597"/>
              </a:xfrm>
              <a:custGeom>
                <a:avLst/>
                <a:gdLst>
                  <a:gd name="T0" fmla="*/ 3 w 300"/>
                  <a:gd name="T1" fmla="*/ 0 h 1194"/>
                  <a:gd name="T2" fmla="*/ 3 w 300"/>
                  <a:gd name="T3" fmla="*/ 6 h 1194"/>
                  <a:gd name="T4" fmla="*/ 0 w 300"/>
                  <a:gd name="T5" fmla="*/ 11 h 1194"/>
                  <a:gd name="T6" fmla="*/ 3 w 300"/>
                  <a:gd name="T7" fmla="*/ 12 h 1194"/>
                  <a:gd name="T8" fmla="*/ 4 w 300"/>
                  <a:gd name="T9" fmla="*/ 22 h 1194"/>
                  <a:gd name="T10" fmla="*/ 8 w 300"/>
                  <a:gd name="T11" fmla="*/ 38 h 1194"/>
                  <a:gd name="T12" fmla="*/ 10 w 300"/>
                  <a:gd name="T13" fmla="*/ 33 h 1194"/>
                  <a:gd name="T14" fmla="*/ 6 w 300"/>
                  <a:gd name="T15" fmla="*/ 20 h 1194"/>
                  <a:gd name="T16" fmla="*/ 5 w 300"/>
                  <a:gd name="T17" fmla="*/ 11 h 1194"/>
                  <a:gd name="T18" fmla="*/ 6 w 300"/>
                  <a:gd name="T19" fmla="*/ 6 h 1194"/>
                  <a:gd name="T20" fmla="*/ 6 w 300"/>
                  <a:gd name="T21" fmla="*/ 3 h 1194"/>
                  <a:gd name="T22" fmla="*/ 3 w 300"/>
                  <a:gd name="T23" fmla="*/ 0 h 1194"/>
                  <a:gd name="T24" fmla="*/ 3 w 300"/>
                  <a:gd name="T25" fmla="*/ 0 h 1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0"/>
                  <a:gd name="T40" fmla="*/ 0 h 1194"/>
                  <a:gd name="T41" fmla="*/ 300 w 300"/>
                  <a:gd name="T42" fmla="*/ 1194 h 1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0" h="1194">
                    <a:moveTo>
                      <a:pt x="78" y="0"/>
                    </a:moveTo>
                    <a:lnTo>
                      <a:pt x="78" y="187"/>
                    </a:lnTo>
                    <a:lnTo>
                      <a:pt x="0" y="337"/>
                    </a:lnTo>
                    <a:lnTo>
                      <a:pt x="91" y="384"/>
                    </a:lnTo>
                    <a:lnTo>
                      <a:pt x="120" y="685"/>
                    </a:lnTo>
                    <a:lnTo>
                      <a:pt x="241" y="1194"/>
                    </a:lnTo>
                    <a:lnTo>
                      <a:pt x="300" y="1044"/>
                    </a:lnTo>
                    <a:lnTo>
                      <a:pt x="180" y="624"/>
                    </a:lnTo>
                    <a:lnTo>
                      <a:pt x="133" y="337"/>
                    </a:lnTo>
                    <a:lnTo>
                      <a:pt x="175" y="187"/>
                    </a:lnTo>
                    <a:lnTo>
                      <a:pt x="180" y="8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616" y="2803"/>
                <a:ext cx="32" cy="100"/>
              </a:xfrm>
              <a:custGeom>
                <a:avLst/>
                <a:gdLst>
                  <a:gd name="T0" fmla="*/ 2 w 64"/>
                  <a:gd name="T1" fmla="*/ 0 h 199"/>
                  <a:gd name="T2" fmla="*/ 0 w 64"/>
                  <a:gd name="T3" fmla="*/ 5 h 199"/>
                  <a:gd name="T4" fmla="*/ 2 w 64"/>
                  <a:gd name="T5" fmla="*/ 7 h 199"/>
                  <a:gd name="T6" fmla="*/ 2 w 64"/>
                  <a:gd name="T7" fmla="*/ 0 h 199"/>
                  <a:gd name="T8" fmla="*/ 2 w 64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9"/>
                  <a:gd name="T17" fmla="*/ 64 w 6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9">
                    <a:moveTo>
                      <a:pt x="64" y="0"/>
                    </a:moveTo>
                    <a:lnTo>
                      <a:pt x="0" y="133"/>
                    </a:lnTo>
                    <a:lnTo>
                      <a:pt x="53" y="19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6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RESIDUAL INCOME (RI)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Rumus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id-ID" sz="2400" i="1" dirty="0"/>
              <a:t>Residual Income</a:t>
            </a:r>
            <a:r>
              <a:rPr lang="id-ID" sz="2400" dirty="0"/>
              <a:t> (RI) = </a:t>
            </a:r>
            <a:endParaRPr lang="en-US" sz="2400" dirty="0"/>
          </a:p>
          <a:p>
            <a:pPr marL="0" indent="0">
              <a:buNone/>
            </a:pPr>
            <a:r>
              <a:rPr lang="id-ID" dirty="0"/>
              <a:t>Laba-</a:t>
            </a:r>
            <a:r>
              <a:rPr lang="en-US" dirty="0"/>
              <a:t>(</a:t>
            </a:r>
            <a:r>
              <a:rPr lang="id-ID" dirty="0"/>
              <a:t>Tingkat Pengembalian yang disyaratkan x Investasi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id-ID" sz="2400" dirty="0" smtClean="0"/>
              <a:t>Ilustrasi 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id-ID" sz="3200" dirty="0"/>
              <a:t>PT IndoGlobal Mandiri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Tahun</a:t>
            </a:r>
            <a:r>
              <a:rPr lang="en-US" sz="3200" dirty="0" smtClean="0"/>
              <a:t> 2006</a:t>
            </a:r>
          </a:p>
          <a:p>
            <a:pPr marL="0" indent="0">
              <a:buNone/>
            </a:pPr>
            <a:endParaRPr lang="id-ID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44899"/>
              </p:ext>
            </p:extLst>
          </p:nvPr>
        </p:nvGraphicFramePr>
        <p:xfrm>
          <a:off x="4114800" y="2995848"/>
          <a:ext cx="4724400" cy="387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12"/>
                <a:gridCol w="3026569"/>
                <a:gridCol w="1254919"/>
              </a:tblGrid>
              <a:tr h="6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N0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URAIAN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2006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Asset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627.276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DER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86 : 14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Bunga Pinjaman </a:t>
                      </a:r>
                      <a:r>
                        <a:rPr lang="id-ID" sz="2000" dirty="0" smtClean="0">
                          <a:effectLst/>
                        </a:rPr>
                        <a:t>Rata-rata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17%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6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Bunga Modal (Ke)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18%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5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Laba Bersih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26.196,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6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Required Rate of Return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17,14%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6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7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Residual Income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?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RESIDUAL INCOME (RI)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3600" dirty="0"/>
              <a:t>Tahun 2006 DER 86 % : 14%.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d-ID" sz="3600" dirty="0"/>
              <a:t>Tingkat Bunga hutang Rata (Rd) 17 %, Bunga Modal sendiri  18%.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3600" i="1" dirty="0" smtClean="0"/>
              <a:t>Required </a:t>
            </a:r>
            <a:r>
              <a:rPr lang="id-ID" sz="3600" i="1" dirty="0"/>
              <a:t>Rate of Return</a:t>
            </a:r>
            <a:r>
              <a:rPr lang="id-ID" sz="3600" dirty="0"/>
              <a:t> = </a:t>
            </a:r>
            <a:r>
              <a:rPr lang="id-ID" dirty="0"/>
              <a:t>(86%  x  Bunga  hutang) + (14% x Bunga </a:t>
            </a:r>
            <a:r>
              <a:rPr lang="id-ID" dirty="0" smtClean="0"/>
              <a:t>Ekuitas)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3600" i="1" dirty="0" smtClean="0"/>
              <a:t>Required </a:t>
            </a:r>
            <a:r>
              <a:rPr lang="id-ID" sz="3600" i="1" dirty="0"/>
              <a:t>Rate of Return</a:t>
            </a:r>
            <a:r>
              <a:rPr lang="id-ID" sz="3600" dirty="0"/>
              <a:t> = (0,86 x 17 %) + (0,14 x 18 </a:t>
            </a:r>
            <a:r>
              <a:rPr lang="id-ID" sz="3600" dirty="0" smtClean="0"/>
              <a:t>%)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3600" i="1" dirty="0" smtClean="0"/>
              <a:t>Required </a:t>
            </a:r>
            <a:r>
              <a:rPr lang="id-ID" sz="3600" i="1" dirty="0"/>
              <a:t>Rate of Return</a:t>
            </a:r>
            <a:r>
              <a:rPr lang="id-ID" sz="3600" dirty="0"/>
              <a:t> = 14.62 % + 2.52%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3600" i="1" dirty="0" smtClean="0"/>
              <a:t>Required </a:t>
            </a:r>
            <a:r>
              <a:rPr lang="id-ID" sz="3600" i="1" dirty="0"/>
              <a:t>Rate of Return</a:t>
            </a:r>
            <a:r>
              <a:rPr lang="id-ID" sz="3600" dirty="0"/>
              <a:t> = 17.14 %</a:t>
            </a:r>
          </a:p>
          <a:p>
            <a:pPr marL="0" indent="0">
              <a:buNone/>
            </a:pPr>
            <a:r>
              <a:rPr lang="id-ID" sz="4000" i="1" dirty="0"/>
              <a:t>Noted</a:t>
            </a:r>
            <a:r>
              <a:rPr lang="id-ID" sz="4000" dirty="0"/>
              <a:t> : dengan demikian tingkat pengembalian yang disyaratka</a:t>
            </a:r>
            <a:r>
              <a:rPr lang="en-US" sz="4000" dirty="0"/>
              <a:t>n</a:t>
            </a:r>
            <a:r>
              <a:rPr lang="id-ID" sz="4000" dirty="0"/>
              <a:t> (</a:t>
            </a:r>
            <a:r>
              <a:rPr lang="id-ID" sz="4000" i="1" dirty="0"/>
              <a:t>Required Rate of Return</a:t>
            </a:r>
            <a:r>
              <a:rPr lang="id-ID" sz="4000" dirty="0"/>
              <a:t>) sebesar : 17.14 %</a:t>
            </a:r>
          </a:p>
          <a:p>
            <a:r>
              <a:rPr lang="id-ID" sz="3600" i="1" dirty="0"/>
              <a:t>Residual Income</a:t>
            </a:r>
            <a:r>
              <a:rPr lang="id-ID" sz="3600" dirty="0"/>
              <a:t> 2006 = </a:t>
            </a:r>
            <a:r>
              <a:rPr lang="id-ID" dirty="0"/>
              <a:t>Laba Bersih – (</a:t>
            </a:r>
            <a:r>
              <a:rPr lang="id-ID" i="1" dirty="0"/>
              <a:t>Required Rate of Return</a:t>
            </a:r>
            <a:r>
              <a:rPr lang="id-ID" dirty="0"/>
              <a:t> x investasi)</a:t>
            </a:r>
            <a:endParaRPr lang="id-ID" sz="3600" dirty="0"/>
          </a:p>
          <a:p>
            <a:r>
              <a:rPr lang="id-ID" sz="3600" i="1" dirty="0"/>
              <a:t>Residual Income 2006</a:t>
            </a:r>
            <a:r>
              <a:rPr lang="id-ID" sz="3600" dirty="0"/>
              <a:t> = </a:t>
            </a:r>
            <a:r>
              <a:rPr lang="id-ID" dirty="0"/>
              <a:t>26.196 Milyar – (17.14 % x 107.467 Milyar)</a:t>
            </a:r>
            <a:endParaRPr lang="id-ID" sz="3600" dirty="0"/>
          </a:p>
          <a:p>
            <a:r>
              <a:rPr lang="id-ID" sz="3600" dirty="0"/>
              <a:t>Residual Income 2006 = 81.271 </a:t>
            </a:r>
            <a:r>
              <a:rPr lang="id-ID" sz="3600" dirty="0" smtClean="0"/>
              <a:t>Milya</a:t>
            </a:r>
            <a:r>
              <a:rPr lang="en-US" sz="3600" dirty="0" smtClean="0"/>
              <a:t>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9257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RESIDUAL INCOME (RI)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sz="3600" dirty="0"/>
              <a:t>Analisis </a:t>
            </a:r>
            <a:r>
              <a:rPr lang="id-ID" sz="3600" i="1" dirty="0"/>
              <a:t>Residual Income</a:t>
            </a:r>
            <a:r>
              <a:rPr lang="id-ID" sz="3600" dirty="0"/>
              <a:t> tahun 2006 Jika  nilai </a:t>
            </a:r>
            <a:r>
              <a:rPr lang="id-ID" sz="3600" i="1" dirty="0"/>
              <a:t>Residual Income positif</a:t>
            </a:r>
            <a:r>
              <a:rPr lang="id-ID" sz="3600" dirty="0"/>
              <a:t>,   perusahaan   telah   menciptakan kekayaan.</a:t>
            </a:r>
          </a:p>
          <a:p>
            <a:pPr marL="0" indent="0">
              <a:buNone/>
            </a:pPr>
            <a:r>
              <a:rPr lang="id-ID" sz="3600" dirty="0"/>
              <a:t>Keuntungan </a:t>
            </a:r>
            <a:r>
              <a:rPr lang="id-ID" sz="3600" dirty="0" smtClean="0"/>
              <a:t>metode </a:t>
            </a:r>
            <a:r>
              <a:rPr lang="id-ID" sz="3600" dirty="0"/>
              <a:t>RI sebagai berikut: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3600" dirty="0"/>
              <a:t>Manajer pusat investasi cenderung menerima investasi yang menurut ROI tidak menguntungkan sehingga tidak diterima walaupun secara perusahaan keseluruhan </a:t>
            </a:r>
            <a:r>
              <a:rPr lang="id-ID" sz="3600" dirty="0" smtClean="0"/>
              <a:t>menguntungkan.</a:t>
            </a:r>
            <a:endParaRPr lang="en-US" sz="36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3600" dirty="0" smtClean="0"/>
              <a:t>Memungkinkan </a:t>
            </a:r>
            <a:r>
              <a:rPr lang="id-ID" sz="3600" dirty="0"/>
              <a:t>penggunaan </a:t>
            </a:r>
            <a:r>
              <a:rPr lang="id-ID" sz="3600" i="1" dirty="0"/>
              <a:t>cost of capital</a:t>
            </a:r>
            <a:r>
              <a:rPr lang="id-ID" sz="3600" dirty="0"/>
              <a:t> yang berbeda-beda pada jenis aktiva.</a:t>
            </a:r>
          </a:p>
          <a:p>
            <a:pPr marL="0" indent="0">
              <a:buNone/>
            </a:pPr>
            <a:r>
              <a:rPr lang="id-ID" sz="3600" dirty="0"/>
              <a:t>Kelemahan </a:t>
            </a:r>
            <a:r>
              <a:rPr lang="id-ID" sz="3600" dirty="0" smtClean="0"/>
              <a:t>metode </a:t>
            </a:r>
            <a:r>
              <a:rPr lang="id-ID" sz="3600" dirty="0"/>
              <a:t>RI sebagai berikut: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3600" dirty="0"/>
              <a:t>Seperti halnya ROI, </a:t>
            </a:r>
            <a:r>
              <a:rPr lang="id-ID" sz="3600" i="1" dirty="0"/>
              <a:t>residual income</a:t>
            </a:r>
            <a:r>
              <a:rPr lang="id-ID" sz="3600" dirty="0"/>
              <a:t> mendorong hanya pencapaian jangka pendek, tanpa memperhatikan pencapaian jangka panjang.</a:t>
            </a:r>
          </a:p>
          <a:p>
            <a:pPr marL="0" indent="0">
              <a:buNone/>
            </a:pPr>
            <a:endParaRPr lang="id-ID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991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ECONOMIC VALUED ADDED (EVA)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74692"/>
            <a:ext cx="5867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EVA (</a:t>
            </a:r>
            <a:r>
              <a:rPr lang="id-ID" sz="2800" i="1" dirty="0"/>
              <a:t>Economic   Value   Added</a:t>
            </a:r>
            <a:r>
              <a:rPr lang="id-ID" sz="2800" dirty="0"/>
              <a:t>) adalah   nilai   yang   ditambahkan   oleh manajemen kepada pemegang saham selama satu tahun tertentu (Brigham, 2006).  </a:t>
            </a:r>
            <a:r>
              <a:rPr lang="id-ID" sz="2800" i="1" dirty="0"/>
              <a:t>Economic   Value   Added</a:t>
            </a:r>
            <a:r>
              <a:rPr lang="id-ID" sz="2800" dirty="0"/>
              <a:t> (EVA)   yang   positif menandakan  perusahaan  berhasil  menciptakan  nilai  bagi  pemilik  modal  karena perusahaan  mampu  menghasilkan  tingkat  pengembalian  yang  melebihi tingkat modalnya. </a:t>
            </a:r>
            <a:endParaRPr lang="id-ID" sz="3600" dirty="0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6324600" y="4203592"/>
            <a:ext cx="1752600" cy="2286000"/>
            <a:chOff x="1970" y="1083"/>
            <a:chExt cx="1800" cy="2150"/>
          </a:xfrm>
        </p:grpSpPr>
        <p:sp>
          <p:nvSpPr>
            <p:cNvPr id="5" name="Freeform 62"/>
            <p:cNvSpPr>
              <a:spLocks/>
            </p:cNvSpPr>
            <p:nvPr/>
          </p:nvSpPr>
          <p:spPr bwMode="auto">
            <a:xfrm>
              <a:off x="2860" y="2587"/>
              <a:ext cx="883" cy="485"/>
            </a:xfrm>
            <a:custGeom>
              <a:avLst/>
              <a:gdLst>
                <a:gd name="T0" fmla="*/ 13 w 1766"/>
                <a:gd name="T1" fmla="*/ 30 h 972"/>
                <a:gd name="T2" fmla="*/ 25 w 1766"/>
                <a:gd name="T3" fmla="*/ 24 h 972"/>
                <a:gd name="T4" fmla="*/ 44 w 1766"/>
                <a:gd name="T5" fmla="*/ 11 h 972"/>
                <a:gd name="T6" fmla="*/ 50 w 1766"/>
                <a:gd name="T7" fmla="*/ 6 h 972"/>
                <a:gd name="T8" fmla="*/ 56 w 1766"/>
                <a:gd name="T9" fmla="*/ 0 h 972"/>
                <a:gd name="T10" fmla="*/ 24 w 1766"/>
                <a:gd name="T11" fmla="*/ 5 h 972"/>
                <a:gd name="T12" fmla="*/ 0 w 1766"/>
                <a:gd name="T13" fmla="*/ 25 h 972"/>
                <a:gd name="T14" fmla="*/ 6 w 1766"/>
                <a:gd name="T15" fmla="*/ 30 h 972"/>
                <a:gd name="T16" fmla="*/ 13 w 1766"/>
                <a:gd name="T17" fmla="*/ 30 h 972"/>
                <a:gd name="T18" fmla="*/ 13 w 1766"/>
                <a:gd name="T19" fmla="*/ 30 h 9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6"/>
                <a:gd name="T31" fmla="*/ 0 h 972"/>
                <a:gd name="T32" fmla="*/ 1766 w 1766"/>
                <a:gd name="T33" fmla="*/ 972 h 9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6" h="972">
                  <a:moveTo>
                    <a:pt x="392" y="972"/>
                  </a:moveTo>
                  <a:lnTo>
                    <a:pt x="783" y="782"/>
                  </a:lnTo>
                  <a:lnTo>
                    <a:pt x="1388" y="377"/>
                  </a:lnTo>
                  <a:lnTo>
                    <a:pt x="1591" y="215"/>
                  </a:lnTo>
                  <a:lnTo>
                    <a:pt x="1766" y="0"/>
                  </a:lnTo>
                  <a:lnTo>
                    <a:pt x="743" y="162"/>
                  </a:lnTo>
                  <a:lnTo>
                    <a:pt x="0" y="808"/>
                  </a:lnTo>
                  <a:lnTo>
                    <a:pt x="162" y="972"/>
                  </a:lnTo>
                  <a:lnTo>
                    <a:pt x="392" y="9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63"/>
            <p:cNvSpPr>
              <a:spLocks/>
            </p:cNvSpPr>
            <p:nvPr/>
          </p:nvSpPr>
          <p:spPr bwMode="auto">
            <a:xfrm>
              <a:off x="3401" y="2572"/>
              <a:ext cx="153" cy="76"/>
            </a:xfrm>
            <a:custGeom>
              <a:avLst/>
              <a:gdLst>
                <a:gd name="T0" fmla="*/ 0 w 306"/>
                <a:gd name="T1" fmla="*/ 4 h 150"/>
                <a:gd name="T2" fmla="*/ 2 w 306"/>
                <a:gd name="T3" fmla="*/ 2 h 150"/>
                <a:gd name="T4" fmla="*/ 5 w 306"/>
                <a:gd name="T5" fmla="*/ 0 h 150"/>
                <a:gd name="T6" fmla="*/ 10 w 306"/>
                <a:gd name="T7" fmla="*/ 4 h 150"/>
                <a:gd name="T8" fmla="*/ 8 w 306"/>
                <a:gd name="T9" fmla="*/ 5 h 150"/>
                <a:gd name="T10" fmla="*/ 5 w 306"/>
                <a:gd name="T11" fmla="*/ 4 h 150"/>
                <a:gd name="T12" fmla="*/ 0 w 306"/>
                <a:gd name="T13" fmla="*/ 4 h 150"/>
                <a:gd name="T14" fmla="*/ 0 w 306"/>
                <a:gd name="T15" fmla="*/ 4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6"/>
                <a:gd name="T25" fmla="*/ 0 h 150"/>
                <a:gd name="T26" fmla="*/ 306 w 306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6" h="150">
                  <a:moveTo>
                    <a:pt x="0" y="122"/>
                  </a:moveTo>
                  <a:lnTo>
                    <a:pt x="53" y="40"/>
                  </a:lnTo>
                  <a:lnTo>
                    <a:pt x="161" y="0"/>
                  </a:lnTo>
                  <a:lnTo>
                    <a:pt x="306" y="127"/>
                  </a:lnTo>
                  <a:lnTo>
                    <a:pt x="237" y="150"/>
                  </a:lnTo>
                  <a:lnTo>
                    <a:pt x="134" y="11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64"/>
            <p:cNvSpPr>
              <a:spLocks/>
            </p:cNvSpPr>
            <p:nvPr/>
          </p:nvSpPr>
          <p:spPr bwMode="auto">
            <a:xfrm>
              <a:off x="2702" y="2921"/>
              <a:ext cx="515" cy="243"/>
            </a:xfrm>
            <a:custGeom>
              <a:avLst/>
              <a:gdLst>
                <a:gd name="T0" fmla="*/ 3 w 1030"/>
                <a:gd name="T1" fmla="*/ 5 h 484"/>
                <a:gd name="T2" fmla="*/ 0 w 1030"/>
                <a:gd name="T3" fmla="*/ 9 h 484"/>
                <a:gd name="T4" fmla="*/ 3 w 1030"/>
                <a:gd name="T5" fmla="*/ 16 h 484"/>
                <a:gd name="T6" fmla="*/ 22 w 1030"/>
                <a:gd name="T7" fmla="*/ 16 h 484"/>
                <a:gd name="T8" fmla="*/ 26 w 1030"/>
                <a:gd name="T9" fmla="*/ 10 h 484"/>
                <a:gd name="T10" fmla="*/ 33 w 1030"/>
                <a:gd name="T11" fmla="*/ 3 h 484"/>
                <a:gd name="T12" fmla="*/ 30 w 1030"/>
                <a:gd name="T13" fmla="*/ 2 h 484"/>
                <a:gd name="T14" fmla="*/ 27 w 1030"/>
                <a:gd name="T15" fmla="*/ 5 h 484"/>
                <a:gd name="T16" fmla="*/ 23 w 1030"/>
                <a:gd name="T17" fmla="*/ 6 h 484"/>
                <a:gd name="T18" fmla="*/ 20 w 1030"/>
                <a:gd name="T19" fmla="*/ 5 h 484"/>
                <a:gd name="T20" fmla="*/ 18 w 1030"/>
                <a:gd name="T21" fmla="*/ 4 h 484"/>
                <a:gd name="T22" fmla="*/ 19 w 1030"/>
                <a:gd name="T23" fmla="*/ 4 h 484"/>
                <a:gd name="T24" fmla="*/ 23 w 1030"/>
                <a:gd name="T25" fmla="*/ 3 h 484"/>
                <a:gd name="T26" fmla="*/ 26 w 1030"/>
                <a:gd name="T27" fmla="*/ 2 h 484"/>
                <a:gd name="T28" fmla="*/ 26 w 1030"/>
                <a:gd name="T29" fmla="*/ 1 h 484"/>
                <a:gd name="T30" fmla="*/ 23 w 1030"/>
                <a:gd name="T31" fmla="*/ 1 h 484"/>
                <a:gd name="T32" fmla="*/ 17 w 1030"/>
                <a:gd name="T33" fmla="*/ 0 h 484"/>
                <a:gd name="T34" fmla="*/ 10 w 1030"/>
                <a:gd name="T35" fmla="*/ 3 h 484"/>
                <a:gd name="T36" fmla="*/ 3 w 1030"/>
                <a:gd name="T37" fmla="*/ 5 h 484"/>
                <a:gd name="T38" fmla="*/ 3 w 1030"/>
                <a:gd name="T39" fmla="*/ 5 h 4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0"/>
                <a:gd name="T61" fmla="*/ 0 h 484"/>
                <a:gd name="T62" fmla="*/ 1030 w 1030"/>
                <a:gd name="T63" fmla="*/ 484 h 4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0" h="484">
                  <a:moveTo>
                    <a:pt x="95" y="133"/>
                  </a:moveTo>
                  <a:lnTo>
                    <a:pt x="0" y="269"/>
                  </a:lnTo>
                  <a:lnTo>
                    <a:pt x="81" y="484"/>
                  </a:lnTo>
                  <a:lnTo>
                    <a:pt x="690" y="484"/>
                  </a:lnTo>
                  <a:lnTo>
                    <a:pt x="811" y="296"/>
                  </a:lnTo>
                  <a:lnTo>
                    <a:pt x="1030" y="70"/>
                  </a:lnTo>
                  <a:lnTo>
                    <a:pt x="963" y="60"/>
                  </a:lnTo>
                  <a:lnTo>
                    <a:pt x="851" y="133"/>
                  </a:lnTo>
                  <a:lnTo>
                    <a:pt x="716" y="161"/>
                  </a:lnTo>
                  <a:lnTo>
                    <a:pt x="615" y="157"/>
                  </a:lnTo>
                  <a:lnTo>
                    <a:pt x="555" y="121"/>
                  </a:lnTo>
                  <a:lnTo>
                    <a:pt x="594" y="119"/>
                  </a:lnTo>
                  <a:lnTo>
                    <a:pt x="739" y="95"/>
                  </a:lnTo>
                  <a:lnTo>
                    <a:pt x="809" y="58"/>
                  </a:lnTo>
                  <a:lnTo>
                    <a:pt x="828" y="9"/>
                  </a:lnTo>
                  <a:lnTo>
                    <a:pt x="729" y="26"/>
                  </a:lnTo>
                  <a:lnTo>
                    <a:pt x="513" y="0"/>
                  </a:lnTo>
                  <a:lnTo>
                    <a:pt x="311" y="66"/>
                  </a:lnTo>
                  <a:lnTo>
                    <a:pt x="95" y="13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2537" y="2444"/>
              <a:ext cx="560" cy="487"/>
            </a:xfrm>
            <a:custGeom>
              <a:avLst/>
              <a:gdLst>
                <a:gd name="T0" fmla="*/ 32 w 1119"/>
                <a:gd name="T1" fmla="*/ 0 h 974"/>
                <a:gd name="T2" fmla="*/ 0 w 1119"/>
                <a:gd name="T3" fmla="*/ 8 h 974"/>
                <a:gd name="T4" fmla="*/ 22 w 1119"/>
                <a:gd name="T5" fmla="*/ 31 h 974"/>
                <a:gd name="T6" fmla="*/ 28 w 1119"/>
                <a:gd name="T7" fmla="*/ 30 h 974"/>
                <a:gd name="T8" fmla="*/ 34 w 1119"/>
                <a:gd name="T9" fmla="*/ 26 h 974"/>
                <a:gd name="T10" fmla="*/ 35 w 1119"/>
                <a:gd name="T11" fmla="*/ 3 h 974"/>
                <a:gd name="T12" fmla="*/ 32 w 1119"/>
                <a:gd name="T13" fmla="*/ 0 h 974"/>
                <a:gd name="T14" fmla="*/ 32 w 1119"/>
                <a:gd name="T15" fmla="*/ 0 h 9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9"/>
                <a:gd name="T25" fmla="*/ 0 h 974"/>
                <a:gd name="T26" fmla="*/ 1119 w 1119"/>
                <a:gd name="T27" fmla="*/ 974 h 9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9" h="974">
                  <a:moveTo>
                    <a:pt x="1024" y="0"/>
                  </a:moveTo>
                  <a:lnTo>
                    <a:pt x="0" y="244"/>
                  </a:lnTo>
                  <a:lnTo>
                    <a:pt x="673" y="974"/>
                  </a:lnTo>
                  <a:lnTo>
                    <a:pt x="889" y="932"/>
                  </a:lnTo>
                  <a:lnTo>
                    <a:pt x="1062" y="802"/>
                  </a:lnTo>
                  <a:lnTo>
                    <a:pt x="1119" y="95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2248" y="1654"/>
              <a:ext cx="611" cy="700"/>
            </a:xfrm>
            <a:custGeom>
              <a:avLst/>
              <a:gdLst>
                <a:gd name="T0" fmla="*/ 0 w 1222"/>
                <a:gd name="T1" fmla="*/ 8 h 1399"/>
                <a:gd name="T2" fmla="*/ 19 w 1222"/>
                <a:gd name="T3" fmla="*/ 32 h 1399"/>
                <a:gd name="T4" fmla="*/ 35 w 1222"/>
                <a:gd name="T5" fmla="*/ 44 h 1399"/>
                <a:gd name="T6" fmla="*/ 39 w 1222"/>
                <a:gd name="T7" fmla="*/ 33 h 1399"/>
                <a:gd name="T8" fmla="*/ 25 w 1222"/>
                <a:gd name="T9" fmla="*/ 4 h 1399"/>
                <a:gd name="T10" fmla="*/ 17 w 1222"/>
                <a:gd name="T11" fmla="*/ 0 h 1399"/>
                <a:gd name="T12" fmla="*/ 0 w 1222"/>
                <a:gd name="T13" fmla="*/ 8 h 1399"/>
                <a:gd name="T14" fmla="*/ 0 w 1222"/>
                <a:gd name="T15" fmla="*/ 8 h 13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2"/>
                <a:gd name="T25" fmla="*/ 0 h 1399"/>
                <a:gd name="T26" fmla="*/ 1222 w 1222"/>
                <a:gd name="T27" fmla="*/ 1399 h 13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2" h="1399">
                  <a:moveTo>
                    <a:pt x="0" y="226"/>
                  </a:moveTo>
                  <a:lnTo>
                    <a:pt x="580" y="1017"/>
                  </a:lnTo>
                  <a:lnTo>
                    <a:pt x="1102" y="1399"/>
                  </a:lnTo>
                  <a:lnTo>
                    <a:pt x="1222" y="1030"/>
                  </a:lnTo>
                  <a:lnTo>
                    <a:pt x="774" y="97"/>
                  </a:lnTo>
                  <a:lnTo>
                    <a:pt x="513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2394" y="1753"/>
              <a:ext cx="551" cy="506"/>
            </a:xfrm>
            <a:custGeom>
              <a:avLst/>
              <a:gdLst>
                <a:gd name="T0" fmla="*/ 1 w 1102"/>
                <a:gd name="T1" fmla="*/ 5 h 1012"/>
                <a:gd name="T2" fmla="*/ 0 w 1102"/>
                <a:gd name="T3" fmla="*/ 10 h 1012"/>
                <a:gd name="T4" fmla="*/ 5 w 1102"/>
                <a:gd name="T5" fmla="*/ 20 h 1012"/>
                <a:gd name="T6" fmla="*/ 9 w 1102"/>
                <a:gd name="T7" fmla="*/ 17 h 1012"/>
                <a:gd name="T8" fmla="*/ 13 w 1102"/>
                <a:gd name="T9" fmla="*/ 31 h 1012"/>
                <a:gd name="T10" fmla="*/ 21 w 1102"/>
                <a:gd name="T11" fmla="*/ 30 h 1012"/>
                <a:gd name="T12" fmla="*/ 24 w 1102"/>
                <a:gd name="T13" fmla="*/ 30 h 1012"/>
                <a:gd name="T14" fmla="*/ 26 w 1102"/>
                <a:gd name="T15" fmla="*/ 32 h 1012"/>
                <a:gd name="T16" fmla="*/ 35 w 1102"/>
                <a:gd name="T17" fmla="*/ 25 h 1012"/>
                <a:gd name="T18" fmla="*/ 26 w 1102"/>
                <a:gd name="T19" fmla="*/ 11 h 1012"/>
                <a:gd name="T20" fmla="*/ 27 w 1102"/>
                <a:gd name="T21" fmla="*/ 10 h 1012"/>
                <a:gd name="T22" fmla="*/ 22 w 1102"/>
                <a:gd name="T23" fmla="*/ 0 h 1012"/>
                <a:gd name="T24" fmla="*/ 17 w 1102"/>
                <a:gd name="T25" fmla="*/ 3 h 1012"/>
                <a:gd name="T26" fmla="*/ 15 w 1102"/>
                <a:gd name="T27" fmla="*/ 5 h 1012"/>
                <a:gd name="T28" fmla="*/ 13 w 1102"/>
                <a:gd name="T29" fmla="*/ 6 h 1012"/>
                <a:gd name="T30" fmla="*/ 12 w 1102"/>
                <a:gd name="T31" fmla="*/ 7 h 1012"/>
                <a:gd name="T32" fmla="*/ 8 w 1102"/>
                <a:gd name="T33" fmla="*/ 5 h 1012"/>
                <a:gd name="T34" fmla="*/ 5 w 1102"/>
                <a:gd name="T35" fmla="*/ 5 h 1012"/>
                <a:gd name="T36" fmla="*/ 1 w 1102"/>
                <a:gd name="T37" fmla="*/ 5 h 1012"/>
                <a:gd name="T38" fmla="*/ 1 w 1102"/>
                <a:gd name="T39" fmla="*/ 5 h 10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2"/>
                <a:gd name="T61" fmla="*/ 0 h 1012"/>
                <a:gd name="T62" fmla="*/ 1102 w 1102"/>
                <a:gd name="T63" fmla="*/ 1012 h 10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2" h="1012">
                  <a:moveTo>
                    <a:pt x="13" y="160"/>
                  </a:moveTo>
                  <a:lnTo>
                    <a:pt x="0" y="303"/>
                  </a:lnTo>
                  <a:lnTo>
                    <a:pt x="131" y="637"/>
                  </a:lnTo>
                  <a:lnTo>
                    <a:pt x="291" y="536"/>
                  </a:lnTo>
                  <a:lnTo>
                    <a:pt x="399" y="970"/>
                  </a:lnTo>
                  <a:lnTo>
                    <a:pt x="644" y="957"/>
                  </a:lnTo>
                  <a:lnTo>
                    <a:pt x="754" y="936"/>
                  </a:lnTo>
                  <a:lnTo>
                    <a:pt x="821" y="1012"/>
                  </a:lnTo>
                  <a:lnTo>
                    <a:pt x="1102" y="774"/>
                  </a:lnTo>
                  <a:lnTo>
                    <a:pt x="804" y="350"/>
                  </a:lnTo>
                  <a:lnTo>
                    <a:pt x="838" y="303"/>
                  </a:lnTo>
                  <a:lnTo>
                    <a:pt x="695" y="0"/>
                  </a:lnTo>
                  <a:lnTo>
                    <a:pt x="543" y="76"/>
                  </a:lnTo>
                  <a:lnTo>
                    <a:pt x="469" y="154"/>
                  </a:lnTo>
                  <a:lnTo>
                    <a:pt x="393" y="179"/>
                  </a:lnTo>
                  <a:lnTo>
                    <a:pt x="382" y="209"/>
                  </a:lnTo>
                  <a:lnTo>
                    <a:pt x="251" y="143"/>
                  </a:lnTo>
                  <a:lnTo>
                    <a:pt x="142" y="143"/>
                  </a:lnTo>
                  <a:lnTo>
                    <a:pt x="13" y="16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2296" y="1283"/>
              <a:ext cx="372" cy="527"/>
            </a:xfrm>
            <a:custGeom>
              <a:avLst/>
              <a:gdLst>
                <a:gd name="T0" fmla="*/ 24 w 743"/>
                <a:gd name="T1" fmla="*/ 5 h 1055"/>
                <a:gd name="T2" fmla="*/ 24 w 743"/>
                <a:gd name="T3" fmla="*/ 14 h 1055"/>
                <a:gd name="T4" fmla="*/ 22 w 743"/>
                <a:gd name="T5" fmla="*/ 20 h 1055"/>
                <a:gd name="T6" fmla="*/ 18 w 743"/>
                <a:gd name="T7" fmla="*/ 25 h 1055"/>
                <a:gd name="T8" fmla="*/ 17 w 743"/>
                <a:gd name="T9" fmla="*/ 26 h 1055"/>
                <a:gd name="T10" fmla="*/ 17 w 743"/>
                <a:gd name="T11" fmla="*/ 32 h 1055"/>
                <a:gd name="T12" fmla="*/ 13 w 743"/>
                <a:gd name="T13" fmla="*/ 30 h 1055"/>
                <a:gd name="T14" fmla="*/ 7 w 743"/>
                <a:gd name="T15" fmla="*/ 25 h 1055"/>
                <a:gd name="T16" fmla="*/ 0 w 743"/>
                <a:gd name="T17" fmla="*/ 11 h 1055"/>
                <a:gd name="T18" fmla="*/ 0 w 743"/>
                <a:gd name="T19" fmla="*/ 5 h 1055"/>
                <a:gd name="T20" fmla="*/ 11 w 743"/>
                <a:gd name="T21" fmla="*/ 0 h 1055"/>
                <a:gd name="T22" fmla="*/ 24 w 743"/>
                <a:gd name="T23" fmla="*/ 5 h 1055"/>
                <a:gd name="T24" fmla="*/ 24 w 743"/>
                <a:gd name="T25" fmla="*/ 5 h 10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3"/>
                <a:gd name="T40" fmla="*/ 0 h 1055"/>
                <a:gd name="T41" fmla="*/ 743 w 743"/>
                <a:gd name="T42" fmla="*/ 1055 h 10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3" h="1055">
                  <a:moveTo>
                    <a:pt x="743" y="173"/>
                  </a:moveTo>
                  <a:lnTo>
                    <a:pt x="743" y="476"/>
                  </a:lnTo>
                  <a:lnTo>
                    <a:pt x="684" y="651"/>
                  </a:lnTo>
                  <a:lnTo>
                    <a:pt x="572" y="816"/>
                  </a:lnTo>
                  <a:lnTo>
                    <a:pt x="540" y="852"/>
                  </a:lnTo>
                  <a:lnTo>
                    <a:pt x="528" y="1055"/>
                  </a:lnTo>
                  <a:lnTo>
                    <a:pt x="388" y="989"/>
                  </a:lnTo>
                  <a:lnTo>
                    <a:pt x="201" y="806"/>
                  </a:lnTo>
                  <a:lnTo>
                    <a:pt x="0" y="352"/>
                  </a:lnTo>
                  <a:lnTo>
                    <a:pt x="0" y="166"/>
                  </a:lnTo>
                  <a:lnTo>
                    <a:pt x="321" y="0"/>
                  </a:lnTo>
                  <a:lnTo>
                    <a:pt x="743" y="17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2177" y="1096"/>
              <a:ext cx="613" cy="695"/>
            </a:xfrm>
            <a:custGeom>
              <a:avLst/>
              <a:gdLst>
                <a:gd name="T0" fmla="*/ 13 w 1226"/>
                <a:gd name="T1" fmla="*/ 39 h 1391"/>
                <a:gd name="T2" fmla="*/ 11 w 1226"/>
                <a:gd name="T3" fmla="*/ 41 h 1391"/>
                <a:gd name="T4" fmla="*/ 4 w 1226"/>
                <a:gd name="T5" fmla="*/ 41 h 1391"/>
                <a:gd name="T6" fmla="*/ 1 w 1226"/>
                <a:gd name="T7" fmla="*/ 35 h 1391"/>
                <a:gd name="T8" fmla="*/ 0 w 1226"/>
                <a:gd name="T9" fmla="*/ 32 h 1391"/>
                <a:gd name="T10" fmla="*/ 1 w 1226"/>
                <a:gd name="T11" fmla="*/ 27 h 1391"/>
                <a:gd name="T12" fmla="*/ 2 w 1226"/>
                <a:gd name="T13" fmla="*/ 20 h 1391"/>
                <a:gd name="T14" fmla="*/ 4 w 1226"/>
                <a:gd name="T15" fmla="*/ 10 h 1391"/>
                <a:gd name="T16" fmla="*/ 7 w 1226"/>
                <a:gd name="T17" fmla="*/ 5 h 1391"/>
                <a:gd name="T18" fmla="*/ 9 w 1226"/>
                <a:gd name="T19" fmla="*/ 3 h 1391"/>
                <a:gd name="T20" fmla="*/ 11 w 1226"/>
                <a:gd name="T21" fmla="*/ 1 h 1391"/>
                <a:gd name="T22" fmla="*/ 15 w 1226"/>
                <a:gd name="T23" fmla="*/ 0 h 1391"/>
                <a:gd name="T24" fmla="*/ 20 w 1226"/>
                <a:gd name="T25" fmla="*/ 0 h 1391"/>
                <a:gd name="T26" fmla="*/ 26 w 1226"/>
                <a:gd name="T27" fmla="*/ 1 h 1391"/>
                <a:gd name="T28" fmla="*/ 29 w 1226"/>
                <a:gd name="T29" fmla="*/ 3 h 1391"/>
                <a:gd name="T30" fmla="*/ 31 w 1226"/>
                <a:gd name="T31" fmla="*/ 7 h 1391"/>
                <a:gd name="T32" fmla="*/ 35 w 1226"/>
                <a:gd name="T33" fmla="*/ 18 h 1391"/>
                <a:gd name="T34" fmla="*/ 38 w 1226"/>
                <a:gd name="T35" fmla="*/ 28 h 1391"/>
                <a:gd name="T36" fmla="*/ 39 w 1226"/>
                <a:gd name="T37" fmla="*/ 33 h 1391"/>
                <a:gd name="T38" fmla="*/ 38 w 1226"/>
                <a:gd name="T39" fmla="*/ 36 h 1391"/>
                <a:gd name="T40" fmla="*/ 38 w 1226"/>
                <a:gd name="T41" fmla="*/ 39 h 1391"/>
                <a:gd name="T42" fmla="*/ 37 w 1226"/>
                <a:gd name="T43" fmla="*/ 41 h 1391"/>
                <a:gd name="T44" fmla="*/ 36 w 1226"/>
                <a:gd name="T45" fmla="*/ 41 h 1391"/>
                <a:gd name="T46" fmla="*/ 31 w 1226"/>
                <a:gd name="T47" fmla="*/ 43 h 1391"/>
                <a:gd name="T48" fmla="*/ 28 w 1226"/>
                <a:gd name="T49" fmla="*/ 43 h 1391"/>
                <a:gd name="T50" fmla="*/ 27 w 1226"/>
                <a:gd name="T51" fmla="*/ 37 h 1391"/>
                <a:gd name="T52" fmla="*/ 30 w 1226"/>
                <a:gd name="T53" fmla="*/ 29 h 1391"/>
                <a:gd name="T54" fmla="*/ 31 w 1226"/>
                <a:gd name="T55" fmla="*/ 22 h 1391"/>
                <a:gd name="T56" fmla="*/ 30 w 1226"/>
                <a:gd name="T57" fmla="*/ 18 h 1391"/>
                <a:gd name="T58" fmla="*/ 30 w 1226"/>
                <a:gd name="T59" fmla="*/ 15 h 1391"/>
                <a:gd name="T60" fmla="*/ 27 w 1226"/>
                <a:gd name="T61" fmla="*/ 16 h 1391"/>
                <a:gd name="T62" fmla="*/ 20 w 1226"/>
                <a:gd name="T63" fmla="*/ 15 h 1391"/>
                <a:gd name="T64" fmla="*/ 15 w 1226"/>
                <a:gd name="T65" fmla="*/ 15 h 1391"/>
                <a:gd name="T66" fmla="*/ 13 w 1226"/>
                <a:gd name="T67" fmla="*/ 15 h 1391"/>
                <a:gd name="T68" fmla="*/ 9 w 1226"/>
                <a:gd name="T69" fmla="*/ 18 h 1391"/>
                <a:gd name="T70" fmla="*/ 9 w 1226"/>
                <a:gd name="T71" fmla="*/ 29 h 1391"/>
                <a:gd name="T72" fmla="*/ 11 w 1226"/>
                <a:gd name="T73" fmla="*/ 36 h 1391"/>
                <a:gd name="T74" fmla="*/ 13 w 1226"/>
                <a:gd name="T75" fmla="*/ 39 h 1391"/>
                <a:gd name="T76" fmla="*/ 13 w 1226"/>
                <a:gd name="T77" fmla="*/ 39 h 13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6"/>
                <a:gd name="T118" fmla="*/ 0 h 1391"/>
                <a:gd name="T119" fmla="*/ 1226 w 1226"/>
                <a:gd name="T120" fmla="*/ 1391 h 13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6" h="1391">
                  <a:moveTo>
                    <a:pt x="411" y="1268"/>
                  </a:moveTo>
                  <a:lnTo>
                    <a:pt x="341" y="1317"/>
                  </a:lnTo>
                  <a:lnTo>
                    <a:pt x="120" y="1329"/>
                  </a:lnTo>
                  <a:lnTo>
                    <a:pt x="6" y="1131"/>
                  </a:lnTo>
                  <a:lnTo>
                    <a:pt x="0" y="1028"/>
                  </a:lnTo>
                  <a:lnTo>
                    <a:pt x="12" y="888"/>
                  </a:lnTo>
                  <a:lnTo>
                    <a:pt x="48" y="654"/>
                  </a:lnTo>
                  <a:lnTo>
                    <a:pt x="124" y="338"/>
                  </a:lnTo>
                  <a:lnTo>
                    <a:pt x="204" y="188"/>
                  </a:lnTo>
                  <a:lnTo>
                    <a:pt x="274" y="118"/>
                  </a:lnTo>
                  <a:lnTo>
                    <a:pt x="352" y="51"/>
                  </a:lnTo>
                  <a:lnTo>
                    <a:pt x="470" y="0"/>
                  </a:lnTo>
                  <a:lnTo>
                    <a:pt x="626" y="8"/>
                  </a:lnTo>
                  <a:lnTo>
                    <a:pt x="821" y="51"/>
                  </a:lnTo>
                  <a:lnTo>
                    <a:pt x="911" y="118"/>
                  </a:lnTo>
                  <a:lnTo>
                    <a:pt x="970" y="232"/>
                  </a:lnTo>
                  <a:lnTo>
                    <a:pt x="1114" y="603"/>
                  </a:lnTo>
                  <a:lnTo>
                    <a:pt x="1215" y="905"/>
                  </a:lnTo>
                  <a:lnTo>
                    <a:pt x="1226" y="1082"/>
                  </a:lnTo>
                  <a:lnTo>
                    <a:pt x="1215" y="1180"/>
                  </a:lnTo>
                  <a:lnTo>
                    <a:pt x="1188" y="1262"/>
                  </a:lnTo>
                  <a:lnTo>
                    <a:pt x="1156" y="1317"/>
                  </a:lnTo>
                  <a:lnTo>
                    <a:pt x="1126" y="1338"/>
                  </a:lnTo>
                  <a:lnTo>
                    <a:pt x="981" y="1380"/>
                  </a:lnTo>
                  <a:lnTo>
                    <a:pt x="894" y="1391"/>
                  </a:lnTo>
                  <a:lnTo>
                    <a:pt x="844" y="1205"/>
                  </a:lnTo>
                  <a:lnTo>
                    <a:pt x="958" y="958"/>
                  </a:lnTo>
                  <a:lnTo>
                    <a:pt x="977" y="726"/>
                  </a:lnTo>
                  <a:lnTo>
                    <a:pt x="958" y="603"/>
                  </a:lnTo>
                  <a:lnTo>
                    <a:pt x="932" y="506"/>
                  </a:lnTo>
                  <a:lnTo>
                    <a:pt x="850" y="517"/>
                  </a:lnTo>
                  <a:lnTo>
                    <a:pt x="643" y="483"/>
                  </a:lnTo>
                  <a:lnTo>
                    <a:pt x="457" y="489"/>
                  </a:lnTo>
                  <a:lnTo>
                    <a:pt x="400" y="500"/>
                  </a:lnTo>
                  <a:lnTo>
                    <a:pt x="268" y="595"/>
                  </a:lnTo>
                  <a:lnTo>
                    <a:pt x="274" y="928"/>
                  </a:lnTo>
                  <a:lnTo>
                    <a:pt x="341" y="1156"/>
                  </a:lnTo>
                  <a:lnTo>
                    <a:pt x="411" y="1268"/>
                  </a:ln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2545" y="1411"/>
              <a:ext cx="72" cy="32"/>
            </a:xfrm>
            <a:custGeom>
              <a:avLst/>
              <a:gdLst>
                <a:gd name="T0" fmla="*/ 0 w 144"/>
                <a:gd name="T1" fmla="*/ 1 h 65"/>
                <a:gd name="T2" fmla="*/ 3 w 144"/>
                <a:gd name="T3" fmla="*/ 2 h 65"/>
                <a:gd name="T4" fmla="*/ 5 w 144"/>
                <a:gd name="T5" fmla="*/ 1 h 65"/>
                <a:gd name="T6" fmla="*/ 3 w 144"/>
                <a:gd name="T7" fmla="*/ 0 h 65"/>
                <a:gd name="T8" fmla="*/ 1 w 144"/>
                <a:gd name="T9" fmla="*/ 0 h 65"/>
                <a:gd name="T10" fmla="*/ 0 w 144"/>
                <a:gd name="T11" fmla="*/ 1 h 65"/>
                <a:gd name="T12" fmla="*/ 0 w 144"/>
                <a:gd name="T13" fmla="*/ 1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65"/>
                <a:gd name="T23" fmla="*/ 144 w 14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65">
                  <a:moveTo>
                    <a:pt x="0" y="46"/>
                  </a:moveTo>
                  <a:lnTo>
                    <a:pt x="93" y="65"/>
                  </a:lnTo>
                  <a:lnTo>
                    <a:pt x="144" y="44"/>
                  </a:lnTo>
                  <a:lnTo>
                    <a:pt x="74" y="0"/>
                  </a:lnTo>
                  <a:lnTo>
                    <a:pt x="19" y="1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2378" y="1402"/>
              <a:ext cx="73" cy="31"/>
            </a:xfrm>
            <a:custGeom>
              <a:avLst/>
              <a:gdLst>
                <a:gd name="T0" fmla="*/ 1 w 147"/>
                <a:gd name="T1" fmla="*/ 1 h 63"/>
                <a:gd name="T2" fmla="*/ 2 w 147"/>
                <a:gd name="T3" fmla="*/ 1 h 63"/>
                <a:gd name="T4" fmla="*/ 4 w 147"/>
                <a:gd name="T5" fmla="*/ 1 h 63"/>
                <a:gd name="T6" fmla="*/ 4 w 147"/>
                <a:gd name="T7" fmla="*/ 0 h 63"/>
                <a:gd name="T8" fmla="*/ 1 w 147"/>
                <a:gd name="T9" fmla="*/ 0 h 63"/>
                <a:gd name="T10" fmla="*/ 0 w 147"/>
                <a:gd name="T11" fmla="*/ 0 h 63"/>
                <a:gd name="T12" fmla="*/ 1 w 147"/>
                <a:gd name="T13" fmla="*/ 1 h 63"/>
                <a:gd name="T14" fmla="*/ 1 w 147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63"/>
                <a:gd name="T26" fmla="*/ 147 w 14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63">
                  <a:moveTo>
                    <a:pt x="38" y="59"/>
                  </a:moveTo>
                  <a:lnTo>
                    <a:pt x="76" y="63"/>
                  </a:lnTo>
                  <a:lnTo>
                    <a:pt x="147" y="53"/>
                  </a:lnTo>
                  <a:lnTo>
                    <a:pt x="133" y="19"/>
                  </a:lnTo>
                  <a:lnTo>
                    <a:pt x="42" y="0"/>
                  </a:lnTo>
                  <a:lnTo>
                    <a:pt x="0" y="31"/>
                  </a:lnTo>
                  <a:lnTo>
                    <a:pt x="3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2419" y="1576"/>
              <a:ext cx="141" cy="51"/>
            </a:xfrm>
            <a:custGeom>
              <a:avLst/>
              <a:gdLst>
                <a:gd name="T0" fmla="*/ 0 w 283"/>
                <a:gd name="T1" fmla="*/ 0 h 101"/>
                <a:gd name="T2" fmla="*/ 1 w 283"/>
                <a:gd name="T3" fmla="*/ 3 h 101"/>
                <a:gd name="T4" fmla="*/ 2 w 283"/>
                <a:gd name="T5" fmla="*/ 4 h 101"/>
                <a:gd name="T6" fmla="*/ 6 w 283"/>
                <a:gd name="T7" fmla="*/ 3 h 101"/>
                <a:gd name="T8" fmla="*/ 7 w 283"/>
                <a:gd name="T9" fmla="*/ 3 h 101"/>
                <a:gd name="T10" fmla="*/ 8 w 283"/>
                <a:gd name="T11" fmla="*/ 1 h 101"/>
                <a:gd name="T12" fmla="*/ 3 w 283"/>
                <a:gd name="T13" fmla="*/ 1 h 101"/>
                <a:gd name="T14" fmla="*/ 0 w 283"/>
                <a:gd name="T15" fmla="*/ 0 h 101"/>
                <a:gd name="T16" fmla="*/ 0 w 28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101"/>
                <a:gd name="T29" fmla="*/ 283 w 283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101">
                  <a:moveTo>
                    <a:pt x="0" y="0"/>
                  </a:moveTo>
                  <a:lnTo>
                    <a:pt x="53" y="83"/>
                  </a:lnTo>
                  <a:lnTo>
                    <a:pt x="93" y="101"/>
                  </a:lnTo>
                  <a:lnTo>
                    <a:pt x="202" y="95"/>
                  </a:lnTo>
                  <a:lnTo>
                    <a:pt x="249" y="74"/>
                  </a:lnTo>
                  <a:lnTo>
                    <a:pt x="283" y="26"/>
                  </a:lnTo>
                  <a:lnTo>
                    <a:pt x="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2412" y="1573"/>
              <a:ext cx="158" cy="28"/>
            </a:xfrm>
            <a:custGeom>
              <a:avLst/>
              <a:gdLst>
                <a:gd name="T0" fmla="*/ 0 w 315"/>
                <a:gd name="T1" fmla="*/ 0 h 57"/>
                <a:gd name="T2" fmla="*/ 3 w 315"/>
                <a:gd name="T3" fmla="*/ 1 h 57"/>
                <a:gd name="T4" fmla="*/ 9 w 315"/>
                <a:gd name="T5" fmla="*/ 1 h 57"/>
                <a:gd name="T6" fmla="*/ 10 w 315"/>
                <a:gd name="T7" fmla="*/ 0 h 57"/>
                <a:gd name="T8" fmla="*/ 9 w 315"/>
                <a:gd name="T9" fmla="*/ 0 h 57"/>
                <a:gd name="T10" fmla="*/ 7 w 315"/>
                <a:gd name="T11" fmla="*/ 0 h 57"/>
                <a:gd name="T12" fmla="*/ 4 w 315"/>
                <a:gd name="T13" fmla="*/ 0 h 57"/>
                <a:gd name="T14" fmla="*/ 0 w 315"/>
                <a:gd name="T15" fmla="*/ 0 h 57"/>
                <a:gd name="T16" fmla="*/ 0 w 31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"/>
                <a:gd name="T28" fmla="*/ 0 h 57"/>
                <a:gd name="T29" fmla="*/ 315 w 31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" h="57">
                  <a:moveTo>
                    <a:pt x="0" y="4"/>
                  </a:moveTo>
                  <a:lnTo>
                    <a:pt x="87" y="57"/>
                  </a:lnTo>
                  <a:lnTo>
                    <a:pt x="258" y="57"/>
                  </a:lnTo>
                  <a:lnTo>
                    <a:pt x="315" y="12"/>
                  </a:lnTo>
                  <a:lnTo>
                    <a:pt x="274" y="0"/>
                  </a:lnTo>
                  <a:lnTo>
                    <a:pt x="220" y="4"/>
                  </a:lnTo>
                  <a:lnTo>
                    <a:pt x="1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2363" y="1359"/>
              <a:ext cx="100" cy="21"/>
            </a:xfrm>
            <a:custGeom>
              <a:avLst/>
              <a:gdLst>
                <a:gd name="T0" fmla="*/ 0 w 199"/>
                <a:gd name="T1" fmla="*/ 2 h 41"/>
                <a:gd name="T2" fmla="*/ 2 w 199"/>
                <a:gd name="T3" fmla="*/ 1 h 41"/>
                <a:gd name="T4" fmla="*/ 3 w 199"/>
                <a:gd name="T5" fmla="*/ 1 h 41"/>
                <a:gd name="T6" fmla="*/ 5 w 199"/>
                <a:gd name="T7" fmla="*/ 1 h 41"/>
                <a:gd name="T8" fmla="*/ 6 w 199"/>
                <a:gd name="T9" fmla="*/ 1 h 41"/>
                <a:gd name="T10" fmla="*/ 6 w 199"/>
                <a:gd name="T11" fmla="*/ 0 h 41"/>
                <a:gd name="T12" fmla="*/ 7 w 199"/>
                <a:gd name="T13" fmla="*/ 2 h 41"/>
                <a:gd name="T14" fmla="*/ 6 w 199"/>
                <a:gd name="T15" fmla="*/ 2 h 41"/>
                <a:gd name="T16" fmla="*/ 5 w 199"/>
                <a:gd name="T17" fmla="*/ 1 h 41"/>
                <a:gd name="T18" fmla="*/ 2 w 199"/>
                <a:gd name="T19" fmla="*/ 1 h 41"/>
                <a:gd name="T20" fmla="*/ 0 w 199"/>
                <a:gd name="T21" fmla="*/ 2 h 41"/>
                <a:gd name="T22" fmla="*/ 0 w 199"/>
                <a:gd name="T23" fmla="*/ 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9"/>
                <a:gd name="T37" fmla="*/ 0 h 41"/>
                <a:gd name="T38" fmla="*/ 199 w 199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9" h="41">
                  <a:moveTo>
                    <a:pt x="0" y="41"/>
                  </a:moveTo>
                  <a:lnTo>
                    <a:pt x="46" y="17"/>
                  </a:lnTo>
                  <a:lnTo>
                    <a:pt x="68" y="7"/>
                  </a:lnTo>
                  <a:lnTo>
                    <a:pt x="150" y="7"/>
                  </a:lnTo>
                  <a:lnTo>
                    <a:pt x="180" y="17"/>
                  </a:lnTo>
                  <a:lnTo>
                    <a:pt x="188" y="0"/>
                  </a:lnTo>
                  <a:lnTo>
                    <a:pt x="199" y="34"/>
                  </a:lnTo>
                  <a:lnTo>
                    <a:pt x="175" y="41"/>
                  </a:lnTo>
                  <a:lnTo>
                    <a:pt x="141" y="26"/>
                  </a:lnTo>
                  <a:lnTo>
                    <a:pt x="55" y="2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2544" y="1369"/>
              <a:ext cx="85" cy="18"/>
            </a:xfrm>
            <a:custGeom>
              <a:avLst/>
              <a:gdLst>
                <a:gd name="T0" fmla="*/ 0 w 169"/>
                <a:gd name="T1" fmla="*/ 1 h 37"/>
                <a:gd name="T2" fmla="*/ 1 w 169"/>
                <a:gd name="T3" fmla="*/ 0 h 37"/>
                <a:gd name="T4" fmla="*/ 2 w 169"/>
                <a:gd name="T5" fmla="*/ 0 h 37"/>
                <a:gd name="T6" fmla="*/ 3 w 169"/>
                <a:gd name="T7" fmla="*/ 0 h 37"/>
                <a:gd name="T8" fmla="*/ 5 w 169"/>
                <a:gd name="T9" fmla="*/ 0 h 37"/>
                <a:gd name="T10" fmla="*/ 6 w 169"/>
                <a:gd name="T11" fmla="*/ 0 h 37"/>
                <a:gd name="T12" fmla="*/ 2 w 169"/>
                <a:gd name="T13" fmla="*/ 0 h 37"/>
                <a:gd name="T14" fmla="*/ 1 w 169"/>
                <a:gd name="T15" fmla="*/ 0 h 37"/>
                <a:gd name="T16" fmla="*/ 0 w 169"/>
                <a:gd name="T17" fmla="*/ 1 h 37"/>
                <a:gd name="T18" fmla="*/ 0 w 169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37"/>
                <a:gd name="T32" fmla="*/ 169 w 1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37">
                  <a:moveTo>
                    <a:pt x="0" y="37"/>
                  </a:moveTo>
                  <a:lnTo>
                    <a:pt x="11" y="14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41" y="8"/>
                  </a:lnTo>
                  <a:lnTo>
                    <a:pt x="169" y="27"/>
                  </a:lnTo>
                  <a:lnTo>
                    <a:pt x="44" y="21"/>
                  </a:lnTo>
                  <a:lnTo>
                    <a:pt x="19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2287" y="1359"/>
              <a:ext cx="274" cy="419"/>
            </a:xfrm>
            <a:custGeom>
              <a:avLst/>
              <a:gdLst>
                <a:gd name="T0" fmla="*/ 5 w 547"/>
                <a:gd name="T1" fmla="*/ 2 h 838"/>
                <a:gd name="T2" fmla="*/ 5 w 547"/>
                <a:gd name="T3" fmla="*/ 3 h 838"/>
                <a:gd name="T4" fmla="*/ 6 w 547"/>
                <a:gd name="T5" fmla="*/ 2 h 838"/>
                <a:gd name="T6" fmla="*/ 6 w 547"/>
                <a:gd name="T7" fmla="*/ 3 h 838"/>
                <a:gd name="T8" fmla="*/ 5 w 547"/>
                <a:gd name="T9" fmla="*/ 5 h 838"/>
                <a:gd name="T10" fmla="*/ 5 w 547"/>
                <a:gd name="T11" fmla="*/ 6 h 838"/>
                <a:gd name="T12" fmla="*/ 7 w 547"/>
                <a:gd name="T13" fmla="*/ 8 h 838"/>
                <a:gd name="T14" fmla="*/ 7 w 547"/>
                <a:gd name="T15" fmla="*/ 10 h 838"/>
                <a:gd name="T16" fmla="*/ 6 w 547"/>
                <a:gd name="T17" fmla="*/ 12 h 838"/>
                <a:gd name="T18" fmla="*/ 9 w 547"/>
                <a:gd name="T19" fmla="*/ 21 h 838"/>
                <a:gd name="T20" fmla="*/ 13 w 547"/>
                <a:gd name="T21" fmla="*/ 23 h 838"/>
                <a:gd name="T22" fmla="*/ 15 w 547"/>
                <a:gd name="T23" fmla="*/ 23 h 838"/>
                <a:gd name="T24" fmla="*/ 18 w 547"/>
                <a:gd name="T25" fmla="*/ 22 h 838"/>
                <a:gd name="T26" fmla="*/ 15 w 547"/>
                <a:gd name="T27" fmla="*/ 24 h 838"/>
                <a:gd name="T28" fmla="*/ 12 w 547"/>
                <a:gd name="T29" fmla="*/ 25 h 838"/>
                <a:gd name="T30" fmla="*/ 13 w 547"/>
                <a:gd name="T31" fmla="*/ 27 h 838"/>
                <a:gd name="T32" fmla="*/ 11 w 547"/>
                <a:gd name="T33" fmla="*/ 25 h 838"/>
                <a:gd name="T34" fmla="*/ 8 w 547"/>
                <a:gd name="T35" fmla="*/ 25 h 838"/>
                <a:gd name="T36" fmla="*/ 9 w 547"/>
                <a:gd name="T37" fmla="*/ 24 h 838"/>
                <a:gd name="T38" fmla="*/ 8 w 547"/>
                <a:gd name="T39" fmla="*/ 23 h 838"/>
                <a:gd name="T40" fmla="*/ 6 w 547"/>
                <a:gd name="T41" fmla="*/ 24 h 838"/>
                <a:gd name="T42" fmla="*/ 7 w 547"/>
                <a:gd name="T43" fmla="*/ 23 h 838"/>
                <a:gd name="T44" fmla="*/ 4 w 547"/>
                <a:gd name="T45" fmla="*/ 23 h 838"/>
                <a:gd name="T46" fmla="*/ 2 w 547"/>
                <a:gd name="T47" fmla="*/ 21 h 838"/>
                <a:gd name="T48" fmla="*/ 1 w 547"/>
                <a:gd name="T49" fmla="*/ 16 h 838"/>
                <a:gd name="T50" fmla="*/ 0 w 547"/>
                <a:gd name="T51" fmla="*/ 3 h 838"/>
                <a:gd name="T52" fmla="*/ 1 w 547"/>
                <a:gd name="T53" fmla="*/ 0 h 838"/>
                <a:gd name="T54" fmla="*/ 2 w 547"/>
                <a:gd name="T55" fmla="*/ 3 h 838"/>
                <a:gd name="T56" fmla="*/ 3 w 547"/>
                <a:gd name="T57" fmla="*/ 1 h 838"/>
                <a:gd name="T58" fmla="*/ 4 w 547"/>
                <a:gd name="T59" fmla="*/ 2 h 838"/>
                <a:gd name="T60" fmla="*/ 5 w 547"/>
                <a:gd name="T61" fmla="*/ 2 h 838"/>
                <a:gd name="T62" fmla="*/ 5 w 547"/>
                <a:gd name="T63" fmla="*/ 2 h 838"/>
                <a:gd name="T64" fmla="*/ 5 w 547"/>
                <a:gd name="T65" fmla="*/ 2 h 8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838"/>
                <a:gd name="T101" fmla="*/ 547 w 547"/>
                <a:gd name="T102" fmla="*/ 838 h 8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838">
                  <a:moveTo>
                    <a:pt x="150" y="49"/>
                  </a:moveTo>
                  <a:lnTo>
                    <a:pt x="133" y="79"/>
                  </a:lnTo>
                  <a:lnTo>
                    <a:pt x="163" y="64"/>
                  </a:lnTo>
                  <a:lnTo>
                    <a:pt x="173" y="81"/>
                  </a:lnTo>
                  <a:lnTo>
                    <a:pt x="133" y="146"/>
                  </a:lnTo>
                  <a:lnTo>
                    <a:pt x="152" y="192"/>
                  </a:lnTo>
                  <a:lnTo>
                    <a:pt x="198" y="245"/>
                  </a:lnTo>
                  <a:lnTo>
                    <a:pt x="198" y="319"/>
                  </a:lnTo>
                  <a:lnTo>
                    <a:pt x="161" y="376"/>
                  </a:lnTo>
                  <a:lnTo>
                    <a:pt x="285" y="646"/>
                  </a:lnTo>
                  <a:lnTo>
                    <a:pt x="389" y="726"/>
                  </a:lnTo>
                  <a:lnTo>
                    <a:pt x="471" y="726"/>
                  </a:lnTo>
                  <a:lnTo>
                    <a:pt x="547" y="695"/>
                  </a:lnTo>
                  <a:lnTo>
                    <a:pt x="469" y="758"/>
                  </a:lnTo>
                  <a:lnTo>
                    <a:pt x="370" y="771"/>
                  </a:lnTo>
                  <a:lnTo>
                    <a:pt x="407" y="838"/>
                  </a:lnTo>
                  <a:lnTo>
                    <a:pt x="327" y="792"/>
                  </a:lnTo>
                  <a:lnTo>
                    <a:pt x="239" y="786"/>
                  </a:lnTo>
                  <a:lnTo>
                    <a:pt x="274" y="741"/>
                  </a:lnTo>
                  <a:lnTo>
                    <a:pt x="234" y="729"/>
                  </a:lnTo>
                  <a:lnTo>
                    <a:pt x="179" y="758"/>
                  </a:lnTo>
                  <a:lnTo>
                    <a:pt x="198" y="729"/>
                  </a:lnTo>
                  <a:lnTo>
                    <a:pt x="118" y="718"/>
                  </a:lnTo>
                  <a:lnTo>
                    <a:pt x="49" y="642"/>
                  </a:lnTo>
                  <a:lnTo>
                    <a:pt x="4" y="488"/>
                  </a:lnTo>
                  <a:lnTo>
                    <a:pt x="0" y="79"/>
                  </a:lnTo>
                  <a:lnTo>
                    <a:pt x="30" y="0"/>
                  </a:lnTo>
                  <a:lnTo>
                    <a:pt x="44" y="72"/>
                  </a:lnTo>
                  <a:lnTo>
                    <a:pt x="83" y="7"/>
                  </a:lnTo>
                  <a:lnTo>
                    <a:pt x="97" y="49"/>
                  </a:lnTo>
                  <a:lnTo>
                    <a:pt x="152" y="41"/>
                  </a:lnTo>
                  <a:lnTo>
                    <a:pt x="15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2378" y="1308"/>
              <a:ext cx="272" cy="66"/>
            </a:xfrm>
            <a:custGeom>
              <a:avLst/>
              <a:gdLst>
                <a:gd name="T0" fmla="*/ 0 w 544"/>
                <a:gd name="T1" fmla="*/ 3 h 131"/>
                <a:gd name="T2" fmla="*/ 3 w 544"/>
                <a:gd name="T3" fmla="*/ 2 h 131"/>
                <a:gd name="T4" fmla="*/ 5 w 544"/>
                <a:gd name="T5" fmla="*/ 2 h 131"/>
                <a:gd name="T6" fmla="*/ 7 w 544"/>
                <a:gd name="T7" fmla="*/ 2 h 131"/>
                <a:gd name="T8" fmla="*/ 11 w 544"/>
                <a:gd name="T9" fmla="*/ 3 h 131"/>
                <a:gd name="T10" fmla="*/ 11 w 544"/>
                <a:gd name="T11" fmla="*/ 2 h 131"/>
                <a:gd name="T12" fmla="*/ 16 w 544"/>
                <a:gd name="T13" fmla="*/ 3 h 131"/>
                <a:gd name="T14" fmla="*/ 17 w 544"/>
                <a:gd name="T15" fmla="*/ 0 h 131"/>
                <a:gd name="T16" fmla="*/ 17 w 544"/>
                <a:gd name="T17" fmla="*/ 5 h 131"/>
                <a:gd name="T18" fmla="*/ 16 w 544"/>
                <a:gd name="T19" fmla="*/ 4 h 131"/>
                <a:gd name="T20" fmla="*/ 16 w 544"/>
                <a:gd name="T21" fmla="*/ 3 h 131"/>
                <a:gd name="T22" fmla="*/ 15 w 544"/>
                <a:gd name="T23" fmla="*/ 4 h 131"/>
                <a:gd name="T24" fmla="*/ 10 w 544"/>
                <a:gd name="T25" fmla="*/ 3 h 131"/>
                <a:gd name="T26" fmla="*/ 3 w 544"/>
                <a:gd name="T27" fmla="*/ 3 h 131"/>
                <a:gd name="T28" fmla="*/ 0 w 544"/>
                <a:gd name="T29" fmla="*/ 3 h 131"/>
                <a:gd name="T30" fmla="*/ 0 w 544"/>
                <a:gd name="T31" fmla="*/ 3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4"/>
                <a:gd name="T49" fmla="*/ 0 h 131"/>
                <a:gd name="T50" fmla="*/ 544 w 544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4" h="131">
                  <a:moveTo>
                    <a:pt x="0" y="80"/>
                  </a:moveTo>
                  <a:lnTo>
                    <a:pt x="67" y="47"/>
                  </a:lnTo>
                  <a:lnTo>
                    <a:pt x="147" y="63"/>
                  </a:lnTo>
                  <a:lnTo>
                    <a:pt x="196" y="42"/>
                  </a:lnTo>
                  <a:lnTo>
                    <a:pt x="335" y="70"/>
                  </a:lnTo>
                  <a:lnTo>
                    <a:pt x="344" y="45"/>
                  </a:lnTo>
                  <a:lnTo>
                    <a:pt x="487" y="76"/>
                  </a:lnTo>
                  <a:lnTo>
                    <a:pt x="514" y="0"/>
                  </a:lnTo>
                  <a:lnTo>
                    <a:pt x="544" y="131"/>
                  </a:lnTo>
                  <a:lnTo>
                    <a:pt x="510" y="121"/>
                  </a:lnTo>
                  <a:lnTo>
                    <a:pt x="500" y="95"/>
                  </a:lnTo>
                  <a:lnTo>
                    <a:pt x="474" y="116"/>
                  </a:lnTo>
                  <a:lnTo>
                    <a:pt x="316" y="82"/>
                  </a:lnTo>
                  <a:lnTo>
                    <a:pt x="65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2568" y="1363"/>
              <a:ext cx="146" cy="368"/>
            </a:xfrm>
            <a:custGeom>
              <a:avLst/>
              <a:gdLst>
                <a:gd name="T0" fmla="*/ 7 w 292"/>
                <a:gd name="T1" fmla="*/ 0 h 738"/>
                <a:gd name="T2" fmla="*/ 7 w 292"/>
                <a:gd name="T3" fmla="*/ 2 h 738"/>
                <a:gd name="T4" fmla="*/ 7 w 292"/>
                <a:gd name="T5" fmla="*/ 6 h 738"/>
                <a:gd name="T6" fmla="*/ 8 w 292"/>
                <a:gd name="T7" fmla="*/ 3 h 738"/>
                <a:gd name="T8" fmla="*/ 10 w 292"/>
                <a:gd name="T9" fmla="*/ 10 h 738"/>
                <a:gd name="T10" fmla="*/ 9 w 292"/>
                <a:gd name="T11" fmla="*/ 15 h 738"/>
                <a:gd name="T12" fmla="*/ 8 w 292"/>
                <a:gd name="T13" fmla="*/ 20 h 738"/>
                <a:gd name="T14" fmla="*/ 8 w 292"/>
                <a:gd name="T15" fmla="*/ 17 h 738"/>
                <a:gd name="T16" fmla="*/ 6 w 292"/>
                <a:gd name="T17" fmla="*/ 21 h 738"/>
                <a:gd name="T18" fmla="*/ 4 w 292"/>
                <a:gd name="T19" fmla="*/ 23 h 738"/>
                <a:gd name="T20" fmla="*/ 2 w 292"/>
                <a:gd name="T21" fmla="*/ 20 h 738"/>
                <a:gd name="T22" fmla="*/ 0 w 292"/>
                <a:gd name="T23" fmla="*/ 21 h 738"/>
                <a:gd name="T24" fmla="*/ 3 w 292"/>
                <a:gd name="T25" fmla="*/ 18 h 738"/>
                <a:gd name="T26" fmla="*/ 5 w 292"/>
                <a:gd name="T27" fmla="*/ 14 h 738"/>
                <a:gd name="T28" fmla="*/ 6 w 292"/>
                <a:gd name="T29" fmla="*/ 10 h 738"/>
                <a:gd name="T30" fmla="*/ 6 w 292"/>
                <a:gd name="T31" fmla="*/ 6 h 738"/>
                <a:gd name="T32" fmla="*/ 6 w 292"/>
                <a:gd name="T33" fmla="*/ 4 h 738"/>
                <a:gd name="T34" fmla="*/ 6 w 292"/>
                <a:gd name="T35" fmla="*/ 1 h 738"/>
                <a:gd name="T36" fmla="*/ 7 w 292"/>
                <a:gd name="T37" fmla="*/ 0 h 738"/>
                <a:gd name="T38" fmla="*/ 7 w 292"/>
                <a:gd name="T39" fmla="*/ 0 h 7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738"/>
                <a:gd name="T62" fmla="*/ 292 w 292"/>
                <a:gd name="T63" fmla="*/ 738 h 7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738">
                  <a:moveTo>
                    <a:pt x="209" y="0"/>
                  </a:moveTo>
                  <a:lnTo>
                    <a:pt x="211" y="76"/>
                  </a:lnTo>
                  <a:lnTo>
                    <a:pt x="226" y="194"/>
                  </a:lnTo>
                  <a:lnTo>
                    <a:pt x="243" y="112"/>
                  </a:lnTo>
                  <a:lnTo>
                    <a:pt x="292" y="331"/>
                  </a:lnTo>
                  <a:lnTo>
                    <a:pt x="288" y="481"/>
                  </a:lnTo>
                  <a:lnTo>
                    <a:pt x="231" y="646"/>
                  </a:lnTo>
                  <a:lnTo>
                    <a:pt x="231" y="574"/>
                  </a:lnTo>
                  <a:lnTo>
                    <a:pt x="182" y="690"/>
                  </a:lnTo>
                  <a:lnTo>
                    <a:pt x="106" y="738"/>
                  </a:lnTo>
                  <a:lnTo>
                    <a:pt x="36" y="656"/>
                  </a:lnTo>
                  <a:lnTo>
                    <a:pt x="0" y="681"/>
                  </a:lnTo>
                  <a:lnTo>
                    <a:pt x="70" y="595"/>
                  </a:lnTo>
                  <a:lnTo>
                    <a:pt x="140" y="477"/>
                  </a:lnTo>
                  <a:lnTo>
                    <a:pt x="180" y="342"/>
                  </a:lnTo>
                  <a:lnTo>
                    <a:pt x="190" y="223"/>
                  </a:lnTo>
                  <a:lnTo>
                    <a:pt x="182" y="137"/>
                  </a:lnTo>
                  <a:lnTo>
                    <a:pt x="174" y="6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2177" y="1083"/>
              <a:ext cx="461" cy="521"/>
            </a:xfrm>
            <a:custGeom>
              <a:avLst/>
              <a:gdLst>
                <a:gd name="T0" fmla="*/ 27 w 922"/>
                <a:gd name="T1" fmla="*/ 6 h 1042"/>
                <a:gd name="T2" fmla="*/ 27 w 922"/>
                <a:gd name="T3" fmla="*/ 11 h 1042"/>
                <a:gd name="T4" fmla="*/ 23 w 922"/>
                <a:gd name="T5" fmla="*/ 4 h 1042"/>
                <a:gd name="T6" fmla="*/ 24 w 922"/>
                <a:gd name="T7" fmla="*/ 12 h 1042"/>
                <a:gd name="T8" fmla="*/ 22 w 922"/>
                <a:gd name="T9" fmla="*/ 7 h 1042"/>
                <a:gd name="T10" fmla="*/ 21 w 922"/>
                <a:gd name="T11" fmla="*/ 6 h 1042"/>
                <a:gd name="T12" fmla="*/ 20 w 922"/>
                <a:gd name="T13" fmla="*/ 12 h 1042"/>
                <a:gd name="T14" fmla="*/ 18 w 922"/>
                <a:gd name="T15" fmla="*/ 10 h 1042"/>
                <a:gd name="T16" fmla="*/ 16 w 922"/>
                <a:gd name="T17" fmla="*/ 9 h 1042"/>
                <a:gd name="T18" fmla="*/ 14 w 922"/>
                <a:gd name="T19" fmla="*/ 12 h 1042"/>
                <a:gd name="T20" fmla="*/ 12 w 922"/>
                <a:gd name="T21" fmla="*/ 13 h 1042"/>
                <a:gd name="T22" fmla="*/ 11 w 922"/>
                <a:gd name="T23" fmla="*/ 16 h 1042"/>
                <a:gd name="T24" fmla="*/ 11 w 922"/>
                <a:gd name="T25" fmla="*/ 12 h 1042"/>
                <a:gd name="T26" fmla="*/ 10 w 922"/>
                <a:gd name="T27" fmla="*/ 10 h 1042"/>
                <a:gd name="T28" fmla="*/ 8 w 922"/>
                <a:gd name="T29" fmla="*/ 21 h 1042"/>
                <a:gd name="T30" fmla="*/ 4 w 922"/>
                <a:gd name="T31" fmla="*/ 28 h 1042"/>
                <a:gd name="T32" fmla="*/ 8 w 922"/>
                <a:gd name="T33" fmla="*/ 9 h 1042"/>
                <a:gd name="T34" fmla="*/ 4 w 922"/>
                <a:gd name="T35" fmla="*/ 18 h 1042"/>
                <a:gd name="T36" fmla="*/ 3 w 922"/>
                <a:gd name="T37" fmla="*/ 19 h 1042"/>
                <a:gd name="T38" fmla="*/ 2 w 922"/>
                <a:gd name="T39" fmla="*/ 33 h 1042"/>
                <a:gd name="T40" fmla="*/ 0 w 922"/>
                <a:gd name="T41" fmla="*/ 33 h 1042"/>
                <a:gd name="T42" fmla="*/ 3 w 922"/>
                <a:gd name="T43" fmla="*/ 13 h 1042"/>
                <a:gd name="T44" fmla="*/ 7 w 922"/>
                <a:gd name="T45" fmla="*/ 6 h 1042"/>
                <a:gd name="T46" fmla="*/ 7 w 922"/>
                <a:gd name="T47" fmla="*/ 7 h 1042"/>
                <a:gd name="T48" fmla="*/ 11 w 922"/>
                <a:gd name="T49" fmla="*/ 6 h 1042"/>
                <a:gd name="T50" fmla="*/ 12 w 922"/>
                <a:gd name="T51" fmla="*/ 5 h 1042"/>
                <a:gd name="T52" fmla="*/ 15 w 922"/>
                <a:gd name="T53" fmla="*/ 3 h 1042"/>
                <a:gd name="T54" fmla="*/ 18 w 922"/>
                <a:gd name="T55" fmla="*/ 3 h 1042"/>
                <a:gd name="T56" fmla="*/ 15 w 922"/>
                <a:gd name="T57" fmla="*/ 3 h 1042"/>
                <a:gd name="T58" fmla="*/ 12 w 922"/>
                <a:gd name="T59" fmla="*/ 3 h 1042"/>
                <a:gd name="T60" fmla="*/ 20 w 922"/>
                <a:gd name="T61" fmla="*/ 0 h 1042"/>
                <a:gd name="T62" fmla="*/ 27 w 922"/>
                <a:gd name="T63" fmla="*/ 3 h 1042"/>
                <a:gd name="T64" fmla="*/ 27 w 922"/>
                <a:gd name="T65" fmla="*/ 4 h 1042"/>
                <a:gd name="T66" fmla="*/ 28 w 922"/>
                <a:gd name="T67" fmla="*/ 7 h 1042"/>
                <a:gd name="T68" fmla="*/ 29 w 922"/>
                <a:gd name="T69" fmla="*/ 10 h 10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2"/>
                <a:gd name="T106" fmla="*/ 0 h 1042"/>
                <a:gd name="T107" fmla="*/ 922 w 922"/>
                <a:gd name="T108" fmla="*/ 1042 h 10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2" h="1042">
                  <a:moveTo>
                    <a:pt x="911" y="320"/>
                  </a:moveTo>
                  <a:lnTo>
                    <a:pt x="842" y="194"/>
                  </a:lnTo>
                  <a:lnTo>
                    <a:pt x="782" y="118"/>
                  </a:lnTo>
                  <a:lnTo>
                    <a:pt x="842" y="346"/>
                  </a:lnTo>
                  <a:lnTo>
                    <a:pt x="778" y="188"/>
                  </a:lnTo>
                  <a:lnTo>
                    <a:pt x="721" y="124"/>
                  </a:lnTo>
                  <a:lnTo>
                    <a:pt x="751" y="238"/>
                  </a:lnTo>
                  <a:lnTo>
                    <a:pt x="755" y="371"/>
                  </a:lnTo>
                  <a:lnTo>
                    <a:pt x="723" y="253"/>
                  </a:lnTo>
                  <a:lnTo>
                    <a:pt x="690" y="219"/>
                  </a:lnTo>
                  <a:lnTo>
                    <a:pt x="685" y="382"/>
                  </a:lnTo>
                  <a:lnTo>
                    <a:pt x="656" y="171"/>
                  </a:lnTo>
                  <a:lnTo>
                    <a:pt x="631" y="114"/>
                  </a:lnTo>
                  <a:lnTo>
                    <a:pt x="624" y="371"/>
                  </a:lnTo>
                  <a:lnTo>
                    <a:pt x="595" y="198"/>
                  </a:lnTo>
                  <a:lnTo>
                    <a:pt x="576" y="322"/>
                  </a:lnTo>
                  <a:lnTo>
                    <a:pt x="544" y="247"/>
                  </a:lnTo>
                  <a:lnTo>
                    <a:pt x="496" y="285"/>
                  </a:lnTo>
                  <a:lnTo>
                    <a:pt x="460" y="424"/>
                  </a:lnTo>
                  <a:lnTo>
                    <a:pt x="428" y="371"/>
                  </a:lnTo>
                  <a:lnTo>
                    <a:pt x="401" y="441"/>
                  </a:lnTo>
                  <a:lnTo>
                    <a:pt x="384" y="388"/>
                  </a:lnTo>
                  <a:lnTo>
                    <a:pt x="354" y="521"/>
                  </a:lnTo>
                  <a:lnTo>
                    <a:pt x="325" y="498"/>
                  </a:lnTo>
                  <a:lnTo>
                    <a:pt x="382" y="265"/>
                  </a:lnTo>
                  <a:lnTo>
                    <a:pt x="327" y="356"/>
                  </a:lnTo>
                  <a:lnTo>
                    <a:pt x="278" y="559"/>
                  </a:lnTo>
                  <a:lnTo>
                    <a:pt x="289" y="312"/>
                  </a:lnTo>
                  <a:lnTo>
                    <a:pt x="223" y="472"/>
                  </a:lnTo>
                  <a:lnTo>
                    <a:pt x="232" y="668"/>
                  </a:lnTo>
                  <a:lnTo>
                    <a:pt x="194" y="553"/>
                  </a:lnTo>
                  <a:lnTo>
                    <a:pt x="120" y="888"/>
                  </a:lnTo>
                  <a:lnTo>
                    <a:pt x="149" y="580"/>
                  </a:lnTo>
                  <a:lnTo>
                    <a:pt x="249" y="280"/>
                  </a:lnTo>
                  <a:lnTo>
                    <a:pt x="177" y="382"/>
                  </a:lnTo>
                  <a:lnTo>
                    <a:pt x="113" y="548"/>
                  </a:lnTo>
                  <a:lnTo>
                    <a:pt x="73" y="898"/>
                  </a:lnTo>
                  <a:lnTo>
                    <a:pt x="73" y="607"/>
                  </a:lnTo>
                  <a:lnTo>
                    <a:pt x="36" y="856"/>
                  </a:lnTo>
                  <a:lnTo>
                    <a:pt x="40" y="1042"/>
                  </a:lnTo>
                  <a:lnTo>
                    <a:pt x="25" y="890"/>
                  </a:lnTo>
                  <a:lnTo>
                    <a:pt x="0" y="1032"/>
                  </a:lnTo>
                  <a:lnTo>
                    <a:pt x="0" y="863"/>
                  </a:lnTo>
                  <a:lnTo>
                    <a:pt x="95" y="403"/>
                  </a:lnTo>
                  <a:lnTo>
                    <a:pt x="149" y="280"/>
                  </a:lnTo>
                  <a:lnTo>
                    <a:pt x="211" y="194"/>
                  </a:lnTo>
                  <a:lnTo>
                    <a:pt x="327" y="92"/>
                  </a:lnTo>
                  <a:lnTo>
                    <a:pt x="221" y="198"/>
                  </a:lnTo>
                  <a:lnTo>
                    <a:pt x="160" y="329"/>
                  </a:lnTo>
                  <a:lnTo>
                    <a:pt x="325" y="171"/>
                  </a:lnTo>
                  <a:lnTo>
                    <a:pt x="303" y="238"/>
                  </a:lnTo>
                  <a:lnTo>
                    <a:pt x="382" y="158"/>
                  </a:lnTo>
                  <a:lnTo>
                    <a:pt x="373" y="215"/>
                  </a:lnTo>
                  <a:lnTo>
                    <a:pt x="464" y="95"/>
                  </a:lnTo>
                  <a:lnTo>
                    <a:pt x="464" y="194"/>
                  </a:lnTo>
                  <a:lnTo>
                    <a:pt x="557" y="76"/>
                  </a:lnTo>
                  <a:lnTo>
                    <a:pt x="531" y="54"/>
                  </a:lnTo>
                  <a:lnTo>
                    <a:pt x="477" y="76"/>
                  </a:lnTo>
                  <a:lnTo>
                    <a:pt x="487" y="35"/>
                  </a:lnTo>
                  <a:lnTo>
                    <a:pt x="369" y="69"/>
                  </a:lnTo>
                  <a:lnTo>
                    <a:pt x="493" y="12"/>
                  </a:lnTo>
                  <a:lnTo>
                    <a:pt x="610" y="0"/>
                  </a:lnTo>
                  <a:lnTo>
                    <a:pt x="755" y="27"/>
                  </a:lnTo>
                  <a:lnTo>
                    <a:pt x="858" y="88"/>
                  </a:lnTo>
                  <a:lnTo>
                    <a:pt x="922" y="171"/>
                  </a:lnTo>
                  <a:lnTo>
                    <a:pt x="842" y="103"/>
                  </a:lnTo>
                  <a:lnTo>
                    <a:pt x="793" y="88"/>
                  </a:lnTo>
                  <a:lnTo>
                    <a:pt x="873" y="198"/>
                  </a:lnTo>
                  <a:lnTo>
                    <a:pt x="911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2177" y="1499"/>
              <a:ext cx="175" cy="302"/>
            </a:xfrm>
            <a:custGeom>
              <a:avLst/>
              <a:gdLst>
                <a:gd name="T0" fmla="*/ 4 w 350"/>
                <a:gd name="T1" fmla="*/ 2 h 602"/>
                <a:gd name="T2" fmla="*/ 4 w 350"/>
                <a:gd name="T3" fmla="*/ 9 h 602"/>
                <a:gd name="T4" fmla="*/ 3 w 350"/>
                <a:gd name="T5" fmla="*/ 7 h 602"/>
                <a:gd name="T6" fmla="*/ 3 w 350"/>
                <a:gd name="T7" fmla="*/ 10 h 602"/>
                <a:gd name="T8" fmla="*/ 1 w 350"/>
                <a:gd name="T9" fmla="*/ 7 h 602"/>
                <a:gd name="T10" fmla="*/ 1 w 350"/>
                <a:gd name="T11" fmla="*/ 10 h 602"/>
                <a:gd name="T12" fmla="*/ 0 w 350"/>
                <a:gd name="T13" fmla="*/ 7 h 602"/>
                <a:gd name="T14" fmla="*/ 0 w 350"/>
                <a:gd name="T15" fmla="*/ 10 h 602"/>
                <a:gd name="T16" fmla="*/ 2 w 350"/>
                <a:gd name="T17" fmla="*/ 17 h 602"/>
                <a:gd name="T18" fmla="*/ 5 w 350"/>
                <a:gd name="T19" fmla="*/ 19 h 602"/>
                <a:gd name="T20" fmla="*/ 7 w 350"/>
                <a:gd name="T21" fmla="*/ 18 h 602"/>
                <a:gd name="T22" fmla="*/ 5 w 350"/>
                <a:gd name="T23" fmla="*/ 17 h 602"/>
                <a:gd name="T24" fmla="*/ 9 w 350"/>
                <a:gd name="T25" fmla="*/ 17 h 602"/>
                <a:gd name="T26" fmla="*/ 11 w 350"/>
                <a:gd name="T27" fmla="*/ 16 h 602"/>
                <a:gd name="T28" fmla="*/ 10 w 350"/>
                <a:gd name="T29" fmla="*/ 15 h 602"/>
                <a:gd name="T30" fmla="*/ 11 w 350"/>
                <a:gd name="T31" fmla="*/ 15 h 602"/>
                <a:gd name="T32" fmla="*/ 9 w 350"/>
                <a:gd name="T33" fmla="*/ 14 h 602"/>
                <a:gd name="T34" fmla="*/ 8 w 350"/>
                <a:gd name="T35" fmla="*/ 12 h 602"/>
                <a:gd name="T36" fmla="*/ 7 w 350"/>
                <a:gd name="T37" fmla="*/ 8 h 602"/>
                <a:gd name="T38" fmla="*/ 6 w 350"/>
                <a:gd name="T39" fmla="*/ 0 h 602"/>
                <a:gd name="T40" fmla="*/ 6 w 350"/>
                <a:gd name="T41" fmla="*/ 6 h 602"/>
                <a:gd name="T42" fmla="*/ 7 w 350"/>
                <a:gd name="T43" fmla="*/ 12 h 602"/>
                <a:gd name="T44" fmla="*/ 5 w 350"/>
                <a:gd name="T45" fmla="*/ 9 h 602"/>
                <a:gd name="T46" fmla="*/ 4 w 350"/>
                <a:gd name="T47" fmla="*/ 2 h 602"/>
                <a:gd name="T48" fmla="*/ 4 w 350"/>
                <a:gd name="T49" fmla="*/ 2 h 6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602"/>
                <a:gd name="T77" fmla="*/ 350 w 350"/>
                <a:gd name="T78" fmla="*/ 602 h 6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602">
                  <a:moveTo>
                    <a:pt x="124" y="55"/>
                  </a:moveTo>
                  <a:lnTo>
                    <a:pt x="109" y="268"/>
                  </a:lnTo>
                  <a:lnTo>
                    <a:pt x="71" y="220"/>
                  </a:lnTo>
                  <a:lnTo>
                    <a:pt x="67" y="310"/>
                  </a:lnTo>
                  <a:lnTo>
                    <a:pt x="25" y="199"/>
                  </a:lnTo>
                  <a:lnTo>
                    <a:pt x="16" y="315"/>
                  </a:lnTo>
                  <a:lnTo>
                    <a:pt x="0" y="215"/>
                  </a:lnTo>
                  <a:lnTo>
                    <a:pt x="0" y="296"/>
                  </a:lnTo>
                  <a:lnTo>
                    <a:pt x="40" y="525"/>
                  </a:lnTo>
                  <a:lnTo>
                    <a:pt x="141" y="602"/>
                  </a:lnTo>
                  <a:lnTo>
                    <a:pt x="221" y="570"/>
                  </a:lnTo>
                  <a:lnTo>
                    <a:pt x="152" y="532"/>
                  </a:lnTo>
                  <a:lnTo>
                    <a:pt x="270" y="536"/>
                  </a:lnTo>
                  <a:lnTo>
                    <a:pt x="350" y="509"/>
                  </a:lnTo>
                  <a:lnTo>
                    <a:pt x="308" y="460"/>
                  </a:lnTo>
                  <a:lnTo>
                    <a:pt x="350" y="475"/>
                  </a:lnTo>
                  <a:lnTo>
                    <a:pt x="285" y="431"/>
                  </a:lnTo>
                  <a:lnTo>
                    <a:pt x="234" y="355"/>
                  </a:lnTo>
                  <a:lnTo>
                    <a:pt x="200" y="226"/>
                  </a:lnTo>
                  <a:lnTo>
                    <a:pt x="190" y="0"/>
                  </a:lnTo>
                  <a:lnTo>
                    <a:pt x="175" y="161"/>
                  </a:lnTo>
                  <a:lnTo>
                    <a:pt x="204" y="357"/>
                  </a:lnTo>
                  <a:lnTo>
                    <a:pt x="156" y="258"/>
                  </a:lnTo>
                  <a:lnTo>
                    <a:pt x="12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2650" y="1188"/>
              <a:ext cx="148" cy="564"/>
            </a:xfrm>
            <a:custGeom>
              <a:avLst/>
              <a:gdLst>
                <a:gd name="T0" fmla="*/ 0 w 297"/>
                <a:gd name="T1" fmla="*/ 0 h 1129"/>
                <a:gd name="T2" fmla="*/ 4 w 297"/>
                <a:gd name="T3" fmla="*/ 12 h 1129"/>
                <a:gd name="T4" fmla="*/ 7 w 297"/>
                <a:gd name="T5" fmla="*/ 21 h 1129"/>
                <a:gd name="T6" fmla="*/ 8 w 297"/>
                <a:gd name="T7" fmla="*/ 27 h 1129"/>
                <a:gd name="T8" fmla="*/ 8 w 297"/>
                <a:gd name="T9" fmla="*/ 31 h 1129"/>
                <a:gd name="T10" fmla="*/ 6 w 297"/>
                <a:gd name="T11" fmla="*/ 35 h 1129"/>
                <a:gd name="T12" fmla="*/ 8 w 297"/>
                <a:gd name="T13" fmla="*/ 31 h 1129"/>
                <a:gd name="T14" fmla="*/ 9 w 297"/>
                <a:gd name="T15" fmla="*/ 27 h 1129"/>
                <a:gd name="T16" fmla="*/ 8 w 297"/>
                <a:gd name="T17" fmla="*/ 21 h 1129"/>
                <a:gd name="T18" fmla="*/ 5 w 297"/>
                <a:gd name="T19" fmla="*/ 11 h 1129"/>
                <a:gd name="T20" fmla="*/ 0 w 297"/>
                <a:gd name="T21" fmla="*/ 0 h 1129"/>
                <a:gd name="T22" fmla="*/ 0 w 297"/>
                <a:gd name="T23" fmla="*/ 0 h 1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1129"/>
                <a:gd name="T38" fmla="*/ 297 w 297"/>
                <a:gd name="T39" fmla="*/ 1129 h 1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1129">
                  <a:moveTo>
                    <a:pt x="0" y="0"/>
                  </a:moveTo>
                  <a:lnTo>
                    <a:pt x="143" y="394"/>
                  </a:lnTo>
                  <a:lnTo>
                    <a:pt x="243" y="681"/>
                  </a:lnTo>
                  <a:lnTo>
                    <a:pt x="272" y="886"/>
                  </a:lnTo>
                  <a:lnTo>
                    <a:pt x="262" y="1021"/>
                  </a:lnTo>
                  <a:lnTo>
                    <a:pt x="211" y="1129"/>
                  </a:lnTo>
                  <a:lnTo>
                    <a:pt x="281" y="1008"/>
                  </a:lnTo>
                  <a:lnTo>
                    <a:pt x="297" y="886"/>
                  </a:lnTo>
                  <a:lnTo>
                    <a:pt x="268" y="679"/>
                  </a:lnTo>
                  <a:lnTo>
                    <a:pt x="173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2557" y="1701"/>
              <a:ext cx="41" cy="125"/>
            </a:xfrm>
            <a:custGeom>
              <a:avLst/>
              <a:gdLst>
                <a:gd name="T0" fmla="*/ 1 w 81"/>
                <a:gd name="T1" fmla="*/ 0 h 251"/>
                <a:gd name="T2" fmla="*/ 0 w 81"/>
                <a:gd name="T3" fmla="*/ 6 h 251"/>
                <a:gd name="T4" fmla="*/ 2 w 81"/>
                <a:gd name="T5" fmla="*/ 7 h 251"/>
                <a:gd name="T6" fmla="*/ 3 w 81"/>
                <a:gd name="T7" fmla="*/ 6 h 251"/>
                <a:gd name="T8" fmla="*/ 1 w 81"/>
                <a:gd name="T9" fmla="*/ 0 h 251"/>
                <a:gd name="T10" fmla="*/ 1 w 81"/>
                <a:gd name="T11" fmla="*/ 0 h 251"/>
                <a:gd name="T12" fmla="*/ 1 w 81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51"/>
                <a:gd name="T23" fmla="*/ 81 w 81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51">
                  <a:moveTo>
                    <a:pt x="17" y="11"/>
                  </a:moveTo>
                  <a:lnTo>
                    <a:pt x="0" y="207"/>
                  </a:lnTo>
                  <a:lnTo>
                    <a:pt x="57" y="251"/>
                  </a:lnTo>
                  <a:lnTo>
                    <a:pt x="81" y="192"/>
                  </a:lnTo>
                  <a:lnTo>
                    <a:pt x="32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2617" y="1686"/>
              <a:ext cx="125" cy="144"/>
            </a:xfrm>
            <a:custGeom>
              <a:avLst/>
              <a:gdLst>
                <a:gd name="T0" fmla="*/ 0 w 249"/>
                <a:gd name="T1" fmla="*/ 4 h 289"/>
                <a:gd name="T2" fmla="*/ 5 w 249"/>
                <a:gd name="T3" fmla="*/ 2 h 289"/>
                <a:gd name="T4" fmla="*/ 4 w 249"/>
                <a:gd name="T5" fmla="*/ 3 h 289"/>
                <a:gd name="T6" fmla="*/ 6 w 249"/>
                <a:gd name="T7" fmla="*/ 2 h 289"/>
                <a:gd name="T8" fmla="*/ 8 w 249"/>
                <a:gd name="T9" fmla="*/ 0 h 289"/>
                <a:gd name="T10" fmla="*/ 6 w 249"/>
                <a:gd name="T11" fmla="*/ 4 h 289"/>
                <a:gd name="T12" fmla="*/ 4 w 249"/>
                <a:gd name="T13" fmla="*/ 6 h 289"/>
                <a:gd name="T14" fmla="*/ 7 w 249"/>
                <a:gd name="T15" fmla="*/ 5 h 289"/>
                <a:gd name="T16" fmla="*/ 3 w 249"/>
                <a:gd name="T17" fmla="*/ 7 h 289"/>
                <a:gd name="T18" fmla="*/ 3 w 249"/>
                <a:gd name="T19" fmla="*/ 8 h 289"/>
                <a:gd name="T20" fmla="*/ 1 w 249"/>
                <a:gd name="T21" fmla="*/ 9 h 289"/>
                <a:gd name="T22" fmla="*/ 0 w 249"/>
                <a:gd name="T23" fmla="*/ 4 h 289"/>
                <a:gd name="T24" fmla="*/ 0 w 249"/>
                <a:gd name="T25" fmla="*/ 4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"/>
                <a:gd name="T40" fmla="*/ 0 h 289"/>
                <a:gd name="T41" fmla="*/ 249 w 24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" h="289">
                  <a:moveTo>
                    <a:pt x="0" y="137"/>
                  </a:moveTo>
                  <a:lnTo>
                    <a:pt x="139" y="67"/>
                  </a:lnTo>
                  <a:lnTo>
                    <a:pt x="113" y="116"/>
                  </a:lnTo>
                  <a:lnTo>
                    <a:pt x="185" y="78"/>
                  </a:lnTo>
                  <a:lnTo>
                    <a:pt x="249" y="0"/>
                  </a:lnTo>
                  <a:lnTo>
                    <a:pt x="168" y="143"/>
                  </a:lnTo>
                  <a:lnTo>
                    <a:pt x="120" y="192"/>
                  </a:lnTo>
                  <a:lnTo>
                    <a:pt x="198" y="164"/>
                  </a:lnTo>
                  <a:lnTo>
                    <a:pt x="92" y="234"/>
                  </a:lnTo>
                  <a:lnTo>
                    <a:pt x="75" y="267"/>
                  </a:lnTo>
                  <a:lnTo>
                    <a:pt x="21" y="28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2394" y="1823"/>
              <a:ext cx="122" cy="16"/>
            </a:xfrm>
            <a:custGeom>
              <a:avLst/>
              <a:gdLst>
                <a:gd name="T0" fmla="*/ 0 w 243"/>
                <a:gd name="T1" fmla="*/ 1 h 32"/>
                <a:gd name="T2" fmla="*/ 4 w 243"/>
                <a:gd name="T3" fmla="*/ 0 h 32"/>
                <a:gd name="T4" fmla="*/ 8 w 243"/>
                <a:gd name="T5" fmla="*/ 0 h 32"/>
                <a:gd name="T6" fmla="*/ 3 w 243"/>
                <a:gd name="T7" fmla="*/ 1 h 32"/>
                <a:gd name="T8" fmla="*/ 0 w 243"/>
                <a:gd name="T9" fmla="*/ 1 h 32"/>
                <a:gd name="T10" fmla="*/ 0 w 243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32"/>
                <a:gd name="T20" fmla="*/ 243 w 24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32">
                  <a:moveTo>
                    <a:pt x="0" y="29"/>
                  </a:moveTo>
                  <a:lnTo>
                    <a:pt x="123" y="0"/>
                  </a:lnTo>
                  <a:lnTo>
                    <a:pt x="243" y="0"/>
                  </a:lnTo>
                  <a:lnTo>
                    <a:pt x="93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2491" y="1823"/>
              <a:ext cx="115" cy="103"/>
            </a:xfrm>
            <a:custGeom>
              <a:avLst/>
              <a:gdLst>
                <a:gd name="T0" fmla="*/ 3 w 230"/>
                <a:gd name="T1" fmla="*/ 0 h 207"/>
                <a:gd name="T2" fmla="*/ 6 w 230"/>
                <a:gd name="T3" fmla="*/ 1 h 207"/>
                <a:gd name="T4" fmla="*/ 8 w 230"/>
                <a:gd name="T5" fmla="*/ 2 h 207"/>
                <a:gd name="T6" fmla="*/ 6 w 230"/>
                <a:gd name="T7" fmla="*/ 3 h 207"/>
                <a:gd name="T8" fmla="*/ 4 w 230"/>
                <a:gd name="T9" fmla="*/ 6 h 207"/>
                <a:gd name="T10" fmla="*/ 2 w 230"/>
                <a:gd name="T11" fmla="*/ 6 h 207"/>
                <a:gd name="T12" fmla="*/ 2 w 230"/>
                <a:gd name="T13" fmla="*/ 5 h 207"/>
                <a:gd name="T14" fmla="*/ 3 w 230"/>
                <a:gd name="T15" fmla="*/ 5 h 207"/>
                <a:gd name="T16" fmla="*/ 4 w 230"/>
                <a:gd name="T17" fmla="*/ 3 h 207"/>
                <a:gd name="T18" fmla="*/ 3 w 230"/>
                <a:gd name="T19" fmla="*/ 2 h 207"/>
                <a:gd name="T20" fmla="*/ 2 w 230"/>
                <a:gd name="T21" fmla="*/ 2 h 207"/>
                <a:gd name="T22" fmla="*/ 0 w 230"/>
                <a:gd name="T23" fmla="*/ 4 h 207"/>
                <a:gd name="T24" fmla="*/ 1 w 230"/>
                <a:gd name="T25" fmla="*/ 2 h 207"/>
                <a:gd name="T26" fmla="*/ 3 w 230"/>
                <a:gd name="T27" fmla="*/ 2 h 207"/>
                <a:gd name="T28" fmla="*/ 6 w 230"/>
                <a:gd name="T29" fmla="*/ 2 h 207"/>
                <a:gd name="T30" fmla="*/ 4 w 230"/>
                <a:gd name="T31" fmla="*/ 1 h 207"/>
                <a:gd name="T32" fmla="*/ 2 w 230"/>
                <a:gd name="T33" fmla="*/ 0 h 207"/>
                <a:gd name="T34" fmla="*/ 3 w 230"/>
                <a:gd name="T35" fmla="*/ 0 h 207"/>
                <a:gd name="T36" fmla="*/ 3 w 230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07"/>
                <a:gd name="T59" fmla="*/ 230 w 230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07">
                  <a:moveTo>
                    <a:pt x="83" y="0"/>
                  </a:moveTo>
                  <a:lnTo>
                    <a:pt x="173" y="59"/>
                  </a:lnTo>
                  <a:lnTo>
                    <a:pt x="230" y="86"/>
                  </a:lnTo>
                  <a:lnTo>
                    <a:pt x="182" y="107"/>
                  </a:lnTo>
                  <a:lnTo>
                    <a:pt x="116" y="204"/>
                  </a:lnTo>
                  <a:lnTo>
                    <a:pt x="62" y="207"/>
                  </a:lnTo>
                  <a:lnTo>
                    <a:pt x="40" y="169"/>
                  </a:lnTo>
                  <a:lnTo>
                    <a:pt x="91" y="160"/>
                  </a:lnTo>
                  <a:lnTo>
                    <a:pt x="123" y="122"/>
                  </a:lnTo>
                  <a:lnTo>
                    <a:pt x="79" y="93"/>
                  </a:lnTo>
                  <a:lnTo>
                    <a:pt x="49" y="93"/>
                  </a:lnTo>
                  <a:lnTo>
                    <a:pt x="0" y="128"/>
                  </a:lnTo>
                  <a:lnTo>
                    <a:pt x="28" y="93"/>
                  </a:lnTo>
                  <a:lnTo>
                    <a:pt x="68" y="82"/>
                  </a:lnTo>
                  <a:lnTo>
                    <a:pt x="180" y="82"/>
                  </a:lnTo>
                  <a:lnTo>
                    <a:pt x="106" y="34"/>
                  </a:lnTo>
                  <a:lnTo>
                    <a:pt x="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2454" y="1849"/>
              <a:ext cx="45" cy="123"/>
            </a:xfrm>
            <a:custGeom>
              <a:avLst/>
              <a:gdLst>
                <a:gd name="T0" fmla="*/ 2 w 92"/>
                <a:gd name="T1" fmla="*/ 0 h 246"/>
                <a:gd name="T2" fmla="*/ 1 w 92"/>
                <a:gd name="T3" fmla="*/ 3 h 246"/>
                <a:gd name="T4" fmla="*/ 1 w 92"/>
                <a:gd name="T5" fmla="*/ 5 h 246"/>
                <a:gd name="T6" fmla="*/ 2 w 92"/>
                <a:gd name="T7" fmla="*/ 7 h 246"/>
                <a:gd name="T8" fmla="*/ 2 w 92"/>
                <a:gd name="T9" fmla="*/ 8 h 246"/>
                <a:gd name="T10" fmla="*/ 0 w 92"/>
                <a:gd name="T11" fmla="*/ 7 h 246"/>
                <a:gd name="T12" fmla="*/ 0 w 92"/>
                <a:gd name="T13" fmla="*/ 6 h 246"/>
                <a:gd name="T14" fmla="*/ 0 w 92"/>
                <a:gd name="T15" fmla="*/ 2 h 246"/>
                <a:gd name="T16" fmla="*/ 2 w 92"/>
                <a:gd name="T17" fmla="*/ 0 h 246"/>
                <a:gd name="T18" fmla="*/ 2 w 92"/>
                <a:gd name="T19" fmla="*/ 0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46"/>
                <a:gd name="T32" fmla="*/ 92 w 92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46">
                  <a:moveTo>
                    <a:pt x="78" y="0"/>
                  </a:moveTo>
                  <a:lnTo>
                    <a:pt x="42" y="73"/>
                  </a:lnTo>
                  <a:lnTo>
                    <a:pt x="48" y="147"/>
                  </a:lnTo>
                  <a:lnTo>
                    <a:pt x="92" y="194"/>
                  </a:lnTo>
                  <a:lnTo>
                    <a:pt x="86" y="246"/>
                  </a:lnTo>
                  <a:lnTo>
                    <a:pt x="25" y="223"/>
                  </a:lnTo>
                  <a:lnTo>
                    <a:pt x="0" y="175"/>
                  </a:lnTo>
                  <a:lnTo>
                    <a:pt x="19" y="5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2580" y="1896"/>
              <a:ext cx="86" cy="204"/>
            </a:xfrm>
            <a:custGeom>
              <a:avLst/>
              <a:gdLst>
                <a:gd name="T0" fmla="*/ 1 w 171"/>
                <a:gd name="T1" fmla="*/ 0 h 408"/>
                <a:gd name="T2" fmla="*/ 0 w 171"/>
                <a:gd name="T3" fmla="*/ 7 h 408"/>
                <a:gd name="T4" fmla="*/ 3 w 171"/>
                <a:gd name="T5" fmla="*/ 13 h 408"/>
                <a:gd name="T6" fmla="*/ 1 w 171"/>
                <a:gd name="T7" fmla="*/ 8 h 408"/>
                <a:gd name="T8" fmla="*/ 1 w 171"/>
                <a:gd name="T9" fmla="*/ 6 h 408"/>
                <a:gd name="T10" fmla="*/ 3 w 171"/>
                <a:gd name="T11" fmla="*/ 7 h 408"/>
                <a:gd name="T12" fmla="*/ 3 w 171"/>
                <a:gd name="T13" fmla="*/ 10 h 408"/>
                <a:gd name="T14" fmla="*/ 5 w 171"/>
                <a:gd name="T15" fmla="*/ 12 h 408"/>
                <a:gd name="T16" fmla="*/ 6 w 171"/>
                <a:gd name="T17" fmla="*/ 12 h 408"/>
                <a:gd name="T18" fmla="*/ 6 w 171"/>
                <a:gd name="T19" fmla="*/ 10 h 408"/>
                <a:gd name="T20" fmla="*/ 4 w 171"/>
                <a:gd name="T21" fmla="*/ 7 h 408"/>
                <a:gd name="T22" fmla="*/ 2 w 171"/>
                <a:gd name="T23" fmla="*/ 4 h 408"/>
                <a:gd name="T24" fmla="*/ 1 w 171"/>
                <a:gd name="T25" fmla="*/ 0 h 408"/>
                <a:gd name="T26" fmla="*/ 1 w 171"/>
                <a:gd name="T27" fmla="*/ 0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408"/>
                <a:gd name="T44" fmla="*/ 171 w 171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408">
                  <a:moveTo>
                    <a:pt x="17" y="0"/>
                  </a:moveTo>
                  <a:lnTo>
                    <a:pt x="0" y="222"/>
                  </a:lnTo>
                  <a:lnTo>
                    <a:pt x="65" y="408"/>
                  </a:lnTo>
                  <a:lnTo>
                    <a:pt x="21" y="237"/>
                  </a:lnTo>
                  <a:lnTo>
                    <a:pt x="27" y="182"/>
                  </a:lnTo>
                  <a:lnTo>
                    <a:pt x="74" y="222"/>
                  </a:lnTo>
                  <a:lnTo>
                    <a:pt x="84" y="290"/>
                  </a:lnTo>
                  <a:lnTo>
                    <a:pt x="137" y="368"/>
                  </a:lnTo>
                  <a:lnTo>
                    <a:pt x="171" y="372"/>
                  </a:lnTo>
                  <a:lnTo>
                    <a:pt x="166" y="290"/>
                  </a:lnTo>
                  <a:lnTo>
                    <a:pt x="122" y="211"/>
                  </a:lnTo>
                  <a:lnTo>
                    <a:pt x="40" y="10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2603" y="1876"/>
              <a:ext cx="76" cy="139"/>
            </a:xfrm>
            <a:custGeom>
              <a:avLst/>
              <a:gdLst>
                <a:gd name="T0" fmla="*/ 0 w 152"/>
                <a:gd name="T1" fmla="*/ 2 h 277"/>
                <a:gd name="T2" fmla="*/ 2 w 152"/>
                <a:gd name="T3" fmla="*/ 3 h 277"/>
                <a:gd name="T4" fmla="*/ 3 w 152"/>
                <a:gd name="T5" fmla="*/ 6 h 277"/>
                <a:gd name="T6" fmla="*/ 5 w 152"/>
                <a:gd name="T7" fmla="*/ 9 h 277"/>
                <a:gd name="T8" fmla="*/ 4 w 152"/>
                <a:gd name="T9" fmla="*/ 7 h 277"/>
                <a:gd name="T10" fmla="*/ 5 w 152"/>
                <a:gd name="T11" fmla="*/ 2 h 277"/>
                <a:gd name="T12" fmla="*/ 3 w 152"/>
                <a:gd name="T13" fmla="*/ 0 h 277"/>
                <a:gd name="T14" fmla="*/ 2 w 152"/>
                <a:gd name="T15" fmla="*/ 0 h 277"/>
                <a:gd name="T16" fmla="*/ 0 w 152"/>
                <a:gd name="T17" fmla="*/ 2 h 277"/>
                <a:gd name="T18" fmla="*/ 0 w 152"/>
                <a:gd name="T19" fmla="*/ 2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277"/>
                <a:gd name="T32" fmla="*/ 152 w 152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277">
                  <a:moveTo>
                    <a:pt x="0" y="43"/>
                  </a:moveTo>
                  <a:lnTo>
                    <a:pt x="61" y="93"/>
                  </a:lnTo>
                  <a:lnTo>
                    <a:pt x="80" y="192"/>
                  </a:lnTo>
                  <a:lnTo>
                    <a:pt x="152" y="277"/>
                  </a:lnTo>
                  <a:lnTo>
                    <a:pt x="125" y="197"/>
                  </a:lnTo>
                  <a:lnTo>
                    <a:pt x="129" y="62"/>
                  </a:lnTo>
                  <a:lnTo>
                    <a:pt x="89" y="0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2675" y="1881"/>
              <a:ext cx="103" cy="205"/>
            </a:xfrm>
            <a:custGeom>
              <a:avLst/>
              <a:gdLst>
                <a:gd name="T0" fmla="*/ 0 w 206"/>
                <a:gd name="T1" fmla="*/ 0 h 411"/>
                <a:gd name="T2" fmla="*/ 2 w 206"/>
                <a:gd name="T3" fmla="*/ 2 h 411"/>
                <a:gd name="T4" fmla="*/ 2 w 206"/>
                <a:gd name="T5" fmla="*/ 3 h 411"/>
                <a:gd name="T6" fmla="*/ 1 w 206"/>
                <a:gd name="T7" fmla="*/ 2 h 411"/>
                <a:gd name="T8" fmla="*/ 1 w 206"/>
                <a:gd name="T9" fmla="*/ 6 h 411"/>
                <a:gd name="T10" fmla="*/ 2 w 206"/>
                <a:gd name="T11" fmla="*/ 5 h 411"/>
                <a:gd name="T12" fmla="*/ 4 w 206"/>
                <a:gd name="T13" fmla="*/ 11 h 411"/>
                <a:gd name="T14" fmla="*/ 6 w 206"/>
                <a:gd name="T15" fmla="*/ 12 h 411"/>
                <a:gd name="T16" fmla="*/ 7 w 206"/>
                <a:gd name="T17" fmla="*/ 12 h 411"/>
                <a:gd name="T18" fmla="*/ 7 w 206"/>
                <a:gd name="T19" fmla="*/ 9 h 411"/>
                <a:gd name="T20" fmla="*/ 6 w 206"/>
                <a:gd name="T21" fmla="*/ 4 h 411"/>
                <a:gd name="T22" fmla="*/ 3 w 206"/>
                <a:gd name="T23" fmla="*/ 1 h 411"/>
                <a:gd name="T24" fmla="*/ 0 w 206"/>
                <a:gd name="T25" fmla="*/ 0 h 411"/>
                <a:gd name="T26" fmla="*/ 0 w 206"/>
                <a:gd name="T27" fmla="*/ 0 h 4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411"/>
                <a:gd name="T44" fmla="*/ 206 w 206"/>
                <a:gd name="T45" fmla="*/ 411 h 4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411">
                  <a:moveTo>
                    <a:pt x="0" y="0"/>
                  </a:moveTo>
                  <a:lnTo>
                    <a:pt x="55" y="67"/>
                  </a:lnTo>
                  <a:lnTo>
                    <a:pt x="57" y="105"/>
                  </a:lnTo>
                  <a:lnTo>
                    <a:pt x="21" y="67"/>
                  </a:lnTo>
                  <a:lnTo>
                    <a:pt x="31" y="213"/>
                  </a:lnTo>
                  <a:lnTo>
                    <a:pt x="52" y="165"/>
                  </a:lnTo>
                  <a:lnTo>
                    <a:pt x="99" y="356"/>
                  </a:lnTo>
                  <a:lnTo>
                    <a:pt x="175" y="411"/>
                  </a:lnTo>
                  <a:lnTo>
                    <a:pt x="206" y="388"/>
                  </a:lnTo>
                  <a:lnTo>
                    <a:pt x="206" y="297"/>
                  </a:lnTo>
                  <a:lnTo>
                    <a:pt x="162" y="143"/>
                  </a:lnTo>
                  <a:lnTo>
                    <a:pt x="6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2640" y="1826"/>
              <a:ext cx="80" cy="55"/>
            </a:xfrm>
            <a:custGeom>
              <a:avLst/>
              <a:gdLst>
                <a:gd name="T0" fmla="*/ 0 w 160"/>
                <a:gd name="T1" fmla="*/ 0 h 108"/>
                <a:gd name="T2" fmla="*/ 1 w 160"/>
                <a:gd name="T3" fmla="*/ 4 h 108"/>
                <a:gd name="T4" fmla="*/ 1 w 160"/>
                <a:gd name="T5" fmla="*/ 3 h 108"/>
                <a:gd name="T6" fmla="*/ 3 w 160"/>
                <a:gd name="T7" fmla="*/ 2 h 108"/>
                <a:gd name="T8" fmla="*/ 3 w 160"/>
                <a:gd name="T9" fmla="*/ 3 h 108"/>
                <a:gd name="T10" fmla="*/ 5 w 160"/>
                <a:gd name="T11" fmla="*/ 3 h 108"/>
                <a:gd name="T12" fmla="*/ 4 w 160"/>
                <a:gd name="T13" fmla="*/ 3 h 108"/>
                <a:gd name="T14" fmla="*/ 3 w 160"/>
                <a:gd name="T15" fmla="*/ 2 h 108"/>
                <a:gd name="T16" fmla="*/ 1 w 160"/>
                <a:gd name="T17" fmla="*/ 2 h 108"/>
                <a:gd name="T18" fmla="*/ 0 w 160"/>
                <a:gd name="T19" fmla="*/ 0 h 108"/>
                <a:gd name="T20" fmla="*/ 0 w 160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108"/>
                <a:gd name="T35" fmla="*/ 160 w 160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108">
                  <a:moveTo>
                    <a:pt x="0" y="0"/>
                  </a:moveTo>
                  <a:lnTo>
                    <a:pt x="15" y="108"/>
                  </a:lnTo>
                  <a:lnTo>
                    <a:pt x="25" y="66"/>
                  </a:lnTo>
                  <a:lnTo>
                    <a:pt x="65" y="51"/>
                  </a:lnTo>
                  <a:lnTo>
                    <a:pt x="93" y="74"/>
                  </a:lnTo>
                  <a:lnTo>
                    <a:pt x="160" y="66"/>
                  </a:lnTo>
                  <a:lnTo>
                    <a:pt x="101" y="66"/>
                  </a:lnTo>
                  <a:lnTo>
                    <a:pt x="70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2653" y="1767"/>
              <a:ext cx="90" cy="82"/>
            </a:xfrm>
            <a:custGeom>
              <a:avLst/>
              <a:gdLst>
                <a:gd name="T0" fmla="*/ 0 w 178"/>
                <a:gd name="T1" fmla="*/ 5 h 163"/>
                <a:gd name="T2" fmla="*/ 6 w 178"/>
                <a:gd name="T3" fmla="*/ 0 h 163"/>
                <a:gd name="T4" fmla="*/ 4 w 178"/>
                <a:gd name="T5" fmla="*/ 3 h 163"/>
                <a:gd name="T6" fmla="*/ 5 w 178"/>
                <a:gd name="T7" fmla="*/ 3 h 163"/>
                <a:gd name="T8" fmla="*/ 6 w 178"/>
                <a:gd name="T9" fmla="*/ 5 h 163"/>
                <a:gd name="T10" fmla="*/ 5 w 178"/>
                <a:gd name="T11" fmla="*/ 5 h 163"/>
                <a:gd name="T12" fmla="*/ 5 w 178"/>
                <a:gd name="T13" fmla="*/ 4 h 163"/>
                <a:gd name="T14" fmla="*/ 2 w 178"/>
                <a:gd name="T15" fmla="*/ 4 h 163"/>
                <a:gd name="T16" fmla="*/ 4 w 178"/>
                <a:gd name="T17" fmla="*/ 6 h 163"/>
                <a:gd name="T18" fmla="*/ 2 w 178"/>
                <a:gd name="T19" fmla="*/ 5 h 163"/>
                <a:gd name="T20" fmla="*/ 0 w 178"/>
                <a:gd name="T21" fmla="*/ 5 h 163"/>
                <a:gd name="T22" fmla="*/ 0 w 178"/>
                <a:gd name="T23" fmla="*/ 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3"/>
                <a:gd name="T38" fmla="*/ 178 w 178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3">
                  <a:moveTo>
                    <a:pt x="0" y="129"/>
                  </a:moveTo>
                  <a:lnTo>
                    <a:pt x="178" y="0"/>
                  </a:lnTo>
                  <a:lnTo>
                    <a:pt x="110" y="70"/>
                  </a:lnTo>
                  <a:lnTo>
                    <a:pt x="152" y="70"/>
                  </a:lnTo>
                  <a:lnTo>
                    <a:pt x="169" y="139"/>
                  </a:lnTo>
                  <a:lnTo>
                    <a:pt x="142" y="158"/>
                  </a:lnTo>
                  <a:lnTo>
                    <a:pt x="133" y="120"/>
                  </a:lnTo>
                  <a:lnTo>
                    <a:pt x="57" y="120"/>
                  </a:lnTo>
                  <a:lnTo>
                    <a:pt x="110" y="163"/>
                  </a:lnTo>
                  <a:lnTo>
                    <a:pt x="47" y="13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2697" y="2218"/>
              <a:ext cx="77" cy="13"/>
            </a:xfrm>
            <a:custGeom>
              <a:avLst/>
              <a:gdLst>
                <a:gd name="T0" fmla="*/ 0 w 154"/>
                <a:gd name="T1" fmla="*/ 0 h 27"/>
                <a:gd name="T2" fmla="*/ 5 w 154"/>
                <a:gd name="T3" fmla="*/ 0 h 27"/>
                <a:gd name="T4" fmla="*/ 5 w 154"/>
                <a:gd name="T5" fmla="*/ 0 h 27"/>
                <a:gd name="T6" fmla="*/ 0 w 154"/>
                <a:gd name="T7" fmla="*/ 0 h 27"/>
                <a:gd name="T8" fmla="*/ 0 w 15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7"/>
                <a:gd name="T17" fmla="*/ 154 w 15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7">
                  <a:moveTo>
                    <a:pt x="0" y="27"/>
                  </a:moveTo>
                  <a:lnTo>
                    <a:pt x="133" y="0"/>
                  </a:lnTo>
                  <a:lnTo>
                    <a:pt x="15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2007" y="1746"/>
              <a:ext cx="1279" cy="1362"/>
            </a:xfrm>
            <a:custGeom>
              <a:avLst/>
              <a:gdLst>
                <a:gd name="T0" fmla="*/ 15 w 2559"/>
                <a:gd name="T1" fmla="*/ 2 h 2724"/>
                <a:gd name="T2" fmla="*/ 23 w 2559"/>
                <a:gd name="T3" fmla="*/ 8 h 2724"/>
                <a:gd name="T4" fmla="*/ 24 w 2559"/>
                <a:gd name="T5" fmla="*/ 6 h 2724"/>
                <a:gd name="T6" fmla="*/ 24 w 2559"/>
                <a:gd name="T7" fmla="*/ 10 h 2724"/>
                <a:gd name="T8" fmla="*/ 27 w 2559"/>
                <a:gd name="T9" fmla="*/ 15 h 2724"/>
                <a:gd name="T10" fmla="*/ 28 w 2559"/>
                <a:gd name="T11" fmla="*/ 19 h 2724"/>
                <a:gd name="T12" fmla="*/ 33 w 2559"/>
                <a:gd name="T13" fmla="*/ 15 h 2724"/>
                <a:gd name="T14" fmla="*/ 35 w 2559"/>
                <a:gd name="T15" fmla="*/ 10 h 2724"/>
                <a:gd name="T16" fmla="*/ 34 w 2559"/>
                <a:gd name="T17" fmla="*/ 18 h 2724"/>
                <a:gd name="T18" fmla="*/ 36 w 2559"/>
                <a:gd name="T19" fmla="*/ 28 h 2724"/>
                <a:gd name="T20" fmla="*/ 37 w 2559"/>
                <a:gd name="T21" fmla="*/ 31 h 2724"/>
                <a:gd name="T22" fmla="*/ 44 w 2559"/>
                <a:gd name="T23" fmla="*/ 31 h 2724"/>
                <a:gd name="T24" fmla="*/ 49 w 2559"/>
                <a:gd name="T25" fmla="*/ 38 h 2724"/>
                <a:gd name="T26" fmla="*/ 45 w 2559"/>
                <a:gd name="T27" fmla="*/ 26 h 2724"/>
                <a:gd name="T28" fmla="*/ 43 w 2559"/>
                <a:gd name="T29" fmla="*/ 19 h 2724"/>
                <a:gd name="T30" fmla="*/ 45 w 2559"/>
                <a:gd name="T31" fmla="*/ 24 h 2724"/>
                <a:gd name="T32" fmla="*/ 50 w 2559"/>
                <a:gd name="T33" fmla="*/ 31 h 2724"/>
                <a:gd name="T34" fmla="*/ 57 w 2559"/>
                <a:gd name="T35" fmla="*/ 26 h 2724"/>
                <a:gd name="T36" fmla="*/ 56 w 2559"/>
                <a:gd name="T37" fmla="*/ 24 h 2724"/>
                <a:gd name="T38" fmla="*/ 49 w 2559"/>
                <a:gd name="T39" fmla="*/ 13 h 2724"/>
                <a:gd name="T40" fmla="*/ 47 w 2559"/>
                <a:gd name="T41" fmla="*/ 11 h 2724"/>
                <a:gd name="T42" fmla="*/ 40 w 2559"/>
                <a:gd name="T43" fmla="*/ 8 h 2724"/>
                <a:gd name="T44" fmla="*/ 48 w 2559"/>
                <a:gd name="T45" fmla="*/ 11 h 2724"/>
                <a:gd name="T46" fmla="*/ 50 w 2559"/>
                <a:gd name="T47" fmla="*/ 10 h 2724"/>
                <a:gd name="T48" fmla="*/ 45 w 2559"/>
                <a:gd name="T49" fmla="*/ 2 h 2724"/>
                <a:gd name="T50" fmla="*/ 47 w 2559"/>
                <a:gd name="T51" fmla="*/ 0 h 2724"/>
                <a:gd name="T52" fmla="*/ 55 w 2559"/>
                <a:gd name="T53" fmla="*/ 1 h 2724"/>
                <a:gd name="T54" fmla="*/ 59 w 2559"/>
                <a:gd name="T55" fmla="*/ 3 h 2724"/>
                <a:gd name="T56" fmla="*/ 61 w 2559"/>
                <a:gd name="T57" fmla="*/ 6 h 2724"/>
                <a:gd name="T58" fmla="*/ 68 w 2559"/>
                <a:gd name="T59" fmla="*/ 25 h 2724"/>
                <a:gd name="T60" fmla="*/ 73 w 2559"/>
                <a:gd name="T61" fmla="*/ 49 h 2724"/>
                <a:gd name="T62" fmla="*/ 75 w 2559"/>
                <a:gd name="T63" fmla="*/ 53 h 2724"/>
                <a:gd name="T64" fmla="*/ 79 w 2559"/>
                <a:gd name="T65" fmla="*/ 57 h 2724"/>
                <a:gd name="T66" fmla="*/ 70 w 2559"/>
                <a:gd name="T67" fmla="*/ 66 h 2724"/>
                <a:gd name="T68" fmla="*/ 65 w 2559"/>
                <a:gd name="T69" fmla="*/ 70 h 2724"/>
                <a:gd name="T70" fmla="*/ 65 w 2559"/>
                <a:gd name="T71" fmla="*/ 67 h 2724"/>
                <a:gd name="T72" fmla="*/ 63 w 2559"/>
                <a:gd name="T73" fmla="*/ 66 h 2724"/>
                <a:gd name="T74" fmla="*/ 54 w 2559"/>
                <a:gd name="T75" fmla="*/ 69 h 2724"/>
                <a:gd name="T76" fmla="*/ 53 w 2559"/>
                <a:gd name="T77" fmla="*/ 70 h 2724"/>
                <a:gd name="T78" fmla="*/ 54 w 2559"/>
                <a:gd name="T79" fmla="*/ 73 h 2724"/>
                <a:gd name="T80" fmla="*/ 56 w 2559"/>
                <a:gd name="T81" fmla="*/ 73 h 2724"/>
                <a:gd name="T82" fmla="*/ 61 w 2559"/>
                <a:gd name="T83" fmla="*/ 73 h 2724"/>
                <a:gd name="T84" fmla="*/ 60 w 2559"/>
                <a:gd name="T85" fmla="*/ 75 h 2724"/>
                <a:gd name="T86" fmla="*/ 57 w 2559"/>
                <a:gd name="T87" fmla="*/ 75 h 2724"/>
                <a:gd name="T88" fmla="*/ 52 w 2559"/>
                <a:gd name="T89" fmla="*/ 77 h 2724"/>
                <a:gd name="T90" fmla="*/ 50 w 2559"/>
                <a:gd name="T91" fmla="*/ 79 h 2724"/>
                <a:gd name="T92" fmla="*/ 47 w 2559"/>
                <a:gd name="T93" fmla="*/ 80 h 2724"/>
                <a:gd name="T94" fmla="*/ 46 w 2559"/>
                <a:gd name="T95" fmla="*/ 82 h 2724"/>
                <a:gd name="T96" fmla="*/ 45 w 2559"/>
                <a:gd name="T97" fmla="*/ 86 h 2724"/>
                <a:gd name="T98" fmla="*/ 43 w 2559"/>
                <a:gd name="T99" fmla="*/ 60 h 2724"/>
                <a:gd name="T100" fmla="*/ 65 w 2559"/>
                <a:gd name="T101" fmla="*/ 52 h 2724"/>
                <a:gd name="T102" fmla="*/ 65 w 2559"/>
                <a:gd name="T103" fmla="*/ 50 h 2724"/>
                <a:gd name="T104" fmla="*/ 65 w 2559"/>
                <a:gd name="T105" fmla="*/ 48 h 2724"/>
                <a:gd name="T106" fmla="*/ 63 w 2559"/>
                <a:gd name="T107" fmla="*/ 48 h 2724"/>
                <a:gd name="T108" fmla="*/ 42 w 2559"/>
                <a:gd name="T109" fmla="*/ 55 h 2724"/>
                <a:gd name="T110" fmla="*/ 41 w 2559"/>
                <a:gd name="T111" fmla="*/ 58 h 2724"/>
                <a:gd name="T112" fmla="*/ 0 w 2559"/>
                <a:gd name="T113" fmla="*/ 18 h 2724"/>
                <a:gd name="T114" fmla="*/ 7 w 2559"/>
                <a:gd name="T115" fmla="*/ 11 h 2724"/>
                <a:gd name="T116" fmla="*/ 14 w 2559"/>
                <a:gd name="T117" fmla="*/ 6 h 2724"/>
                <a:gd name="T118" fmla="*/ 15 w 2559"/>
                <a:gd name="T119" fmla="*/ 2 h 2724"/>
                <a:gd name="T120" fmla="*/ 15 w 2559"/>
                <a:gd name="T121" fmla="*/ 2 h 27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9"/>
                <a:gd name="T184" fmla="*/ 0 h 2724"/>
                <a:gd name="T185" fmla="*/ 2559 w 2559"/>
                <a:gd name="T186" fmla="*/ 2724 h 27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9" h="2724">
                  <a:moveTo>
                    <a:pt x="511" y="50"/>
                  </a:moveTo>
                  <a:lnTo>
                    <a:pt x="759" y="240"/>
                  </a:lnTo>
                  <a:lnTo>
                    <a:pt x="789" y="169"/>
                  </a:lnTo>
                  <a:lnTo>
                    <a:pt x="789" y="310"/>
                  </a:lnTo>
                  <a:lnTo>
                    <a:pt x="890" y="458"/>
                  </a:lnTo>
                  <a:lnTo>
                    <a:pt x="912" y="601"/>
                  </a:lnTo>
                  <a:lnTo>
                    <a:pt x="1076" y="470"/>
                  </a:lnTo>
                  <a:lnTo>
                    <a:pt x="1144" y="320"/>
                  </a:lnTo>
                  <a:lnTo>
                    <a:pt x="1089" y="550"/>
                  </a:lnTo>
                  <a:lnTo>
                    <a:pt x="1182" y="888"/>
                  </a:lnTo>
                  <a:lnTo>
                    <a:pt x="1190" y="979"/>
                  </a:lnTo>
                  <a:lnTo>
                    <a:pt x="1431" y="970"/>
                  </a:lnTo>
                  <a:lnTo>
                    <a:pt x="1578" y="1188"/>
                  </a:lnTo>
                  <a:lnTo>
                    <a:pt x="1441" y="819"/>
                  </a:lnTo>
                  <a:lnTo>
                    <a:pt x="1384" y="578"/>
                  </a:lnTo>
                  <a:lnTo>
                    <a:pt x="1447" y="740"/>
                  </a:lnTo>
                  <a:lnTo>
                    <a:pt x="1608" y="979"/>
                  </a:lnTo>
                  <a:lnTo>
                    <a:pt x="1825" y="819"/>
                  </a:lnTo>
                  <a:lnTo>
                    <a:pt x="1810" y="761"/>
                  </a:lnTo>
                  <a:lnTo>
                    <a:pt x="1585" y="418"/>
                  </a:lnTo>
                  <a:lnTo>
                    <a:pt x="1509" y="340"/>
                  </a:lnTo>
                  <a:lnTo>
                    <a:pt x="1302" y="240"/>
                  </a:lnTo>
                  <a:lnTo>
                    <a:pt x="1540" y="340"/>
                  </a:lnTo>
                  <a:lnTo>
                    <a:pt x="1602" y="310"/>
                  </a:lnTo>
                  <a:lnTo>
                    <a:pt x="1462" y="40"/>
                  </a:lnTo>
                  <a:lnTo>
                    <a:pt x="1509" y="0"/>
                  </a:lnTo>
                  <a:lnTo>
                    <a:pt x="1787" y="31"/>
                  </a:lnTo>
                  <a:lnTo>
                    <a:pt x="1893" y="80"/>
                  </a:lnTo>
                  <a:lnTo>
                    <a:pt x="1956" y="169"/>
                  </a:lnTo>
                  <a:lnTo>
                    <a:pt x="2180" y="789"/>
                  </a:lnTo>
                  <a:lnTo>
                    <a:pt x="2357" y="1547"/>
                  </a:lnTo>
                  <a:lnTo>
                    <a:pt x="2427" y="1679"/>
                  </a:lnTo>
                  <a:lnTo>
                    <a:pt x="2559" y="1796"/>
                  </a:lnTo>
                  <a:lnTo>
                    <a:pt x="2264" y="2099"/>
                  </a:lnTo>
                  <a:lnTo>
                    <a:pt x="2110" y="2211"/>
                  </a:lnTo>
                  <a:lnTo>
                    <a:pt x="2102" y="2116"/>
                  </a:lnTo>
                  <a:lnTo>
                    <a:pt x="2047" y="2106"/>
                  </a:lnTo>
                  <a:lnTo>
                    <a:pt x="1747" y="2186"/>
                  </a:lnTo>
                  <a:lnTo>
                    <a:pt x="1716" y="2237"/>
                  </a:lnTo>
                  <a:lnTo>
                    <a:pt x="1755" y="2306"/>
                  </a:lnTo>
                  <a:lnTo>
                    <a:pt x="1810" y="2315"/>
                  </a:lnTo>
                  <a:lnTo>
                    <a:pt x="1979" y="2336"/>
                  </a:lnTo>
                  <a:lnTo>
                    <a:pt x="1933" y="2374"/>
                  </a:lnTo>
                  <a:lnTo>
                    <a:pt x="1825" y="2397"/>
                  </a:lnTo>
                  <a:lnTo>
                    <a:pt x="1694" y="2456"/>
                  </a:lnTo>
                  <a:lnTo>
                    <a:pt x="1623" y="2505"/>
                  </a:lnTo>
                  <a:lnTo>
                    <a:pt x="1525" y="2536"/>
                  </a:lnTo>
                  <a:lnTo>
                    <a:pt x="1475" y="2604"/>
                  </a:lnTo>
                  <a:lnTo>
                    <a:pt x="1462" y="2724"/>
                  </a:lnTo>
                  <a:lnTo>
                    <a:pt x="1384" y="1897"/>
                  </a:lnTo>
                  <a:lnTo>
                    <a:pt x="2087" y="1658"/>
                  </a:lnTo>
                  <a:lnTo>
                    <a:pt x="2110" y="1599"/>
                  </a:lnTo>
                  <a:lnTo>
                    <a:pt x="2080" y="1538"/>
                  </a:lnTo>
                  <a:lnTo>
                    <a:pt x="2017" y="1538"/>
                  </a:lnTo>
                  <a:lnTo>
                    <a:pt x="1353" y="1747"/>
                  </a:lnTo>
                  <a:lnTo>
                    <a:pt x="1317" y="1836"/>
                  </a:lnTo>
                  <a:lnTo>
                    <a:pt x="0" y="550"/>
                  </a:lnTo>
                  <a:lnTo>
                    <a:pt x="238" y="340"/>
                  </a:lnTo>
                  <a:lnTo>
                    <a:pt x="464" y="169"/>
                  </a:lnTo>
                  <a:lnTo>
                    <a:pt x="5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1970" y="2015"/>
              <a:ext cx="1341" cy="1218"/>
            </a:xfrm>
            <a:custGeom>
              <a:avLst/>
              <a:gdLst>
                <a:gd name="T0" fmla="*/ 3 w 2682"/>
                <a:gd name="T1" fmla="*/ 0 h 2437"/>
                <a:gd name="T2" fmla="*/ 0 w 2682"/>
                <a:gd name="T3" fmla="*/ 9 h 2437"/>
                <a:gd name="T4" fmla="*/ 1 w 2682"/>
                <a:gd name="T5" fmla="*/ 21 h 2437"/>
                <a:gd name="T6" fmla="*/ 11 w 2682"/>
                <a:gd name="T7" fmla="*/ 58 h 2437"/>
                <a:gd name="T8" fmla="*/ 15 w 2682"/>
                <a:gd name="T9" fmla="*/ 63 h 2437"/>
                <a:gd name="T10" fmla="*/ 25 w 2682"/>
                <a:gd name="T11" fmla="*/ 69 h 2437"/>
                <a:gd name="T12" fmla="*/ 25 w 2682"/>
                <a:gd name="T13" fmla="*/ 76 h 2437"/>
                <a:gd name="T14" fmla="*/ 84 w 2682"/>
                <a:gd name="T15" fmla="*/ 76 h 2437"/>
                <a:gd name="T16" fmla="*/ 80 w 2682"/>
                <a:gd name="T17" fmla="*/ 59 h 2437"/>
                <a:gd name="T18" fmla="*/ 77 w 2682"/>
                <a:gd name="T19" fmla="*/ 60 h 2437"/>
                <a:gd name="T20" fmla="*/ 74 w 2682"/>
                <a:gd name="T21" fmla="*/ 63 h 2437"/>
                <a:gd name="T22" fmla="*/ 66 w 2682"/>
                <a:gd name="T23" fmla="*/ 67 h 2437"/>
                <a:gd name="T24" fmla="*/ 71 w 2682"/>
                <a:gd name="T25" fmla="*/ 66 h 2437"/>
                <a:gd name="T26" fmla="*/ 68 w 2682"/>
                <a:gd name="T27" fmla="*/ 69 h 2437"/>
                <a:gd name="T28" fmla="*/ 67 w 2682"/>
                <a:gd name="T29" fmla="*/ 70 h 2437"/>
                <a:gd name="T30" fmla="*/ 52 w 2682"/>
                <a:gd name="T31" fmla="*/ 70 h 2437"/>
                <a:gd name="T32" fmla="*/ 50 w 2682"/>
                <a:gd name="T33" fmla="*/ 69 h 2437"/>
                <a:gd name="T34" fmla="*/ 48 w 2682"/>
                <a:gd name="T35" fmla="*/ 66 h 2437"/>
                <a:gd name="T36" fmla="*/ 50 w 2682"/>
                <a:gd name="T37" fmla="*/ 60 h 2437"/>
                <a:gd name="T38" fmla="*/ 61 w 2682"/>
                <a:gd name="T39" fmla="*/ 57 h 2437"/>
                <a:gd name="T40" fmla="*/ 63 w 2682"/>
                <a:gd name="T41" fmla="*/ 57 h 2437"/>
                <a:gd name="T42" fmla="*/ 69 w 2682"/>
                <a:gd name="T43" fmla="*/ 57 h 2437"/>
                <a:gd name="T44" fmla="*/ 72 w 2682"/>
                <a:gd name="T45" fmla="*/ 56 h 2437"/>
                <a:gd name="T46" fmla="*/ 68 w 2682"/>
                <a:gd name="T47" fmla="*/ 57 h 2437"/>
                <a:gd name="T48" fmla="*/ 64 w 2682"/>
                <a:gd name="T49" fmla="*/ 56 h 2437"/>
                <a:gd name="T50" fmla="*/ 70 w 2682"/>
                <a:gd name="T51" fmla="*/ 51 h 2437"/>
                <a:gd name="T52" fmla="*/ 67 w 2682"/>
                <a:gd name="T53" fmla="*/ 52 h 2437"/>
                <a:gd name="T54" fmla="*/ 66 w 2682"/>
                <a:gd name="T55" fmla="*/ 51 h 2437"/>
                <a:gd name="T56" fmla="*/ 65 w 2682"/>
                <a:gd name="T57" fmla="*/ 48 h 2437"/>
                <a:gd name="T58" fmla="*/ 58 w 2682"/>
                <a:gd name="T59" fmla="*/ 50 h 2437"/>
                <a:gd name="T60" fmla="*/ 60 w 2682"/>
                <a:gd name="T61" fmla="*/ 53 h 2437"/>
                <a:gd name="T62" fmla="*/ 59 w 2682"/>
                <a:gd name="T63" fmla="*/ 56 h 2437"/>
                <a:gd name="T64" fmla="*/ 49 w 2682"/>
                <a:gd name="T65" fmla="*/ 56 h 2437"/>
                <a:gd name="T66" fmla="*/ 47 w 2682"/>
                <a:gd name="T67" fmla="*/ 42 h 2437"/>
                <a:gd name="T68" fmla="*/ 42 w 2682"/>
                <a:gd name="T69" fmla="*/ 37 h 2437"/>
                <a:gd name="T70" fmla="*/ 3 w 2682"/>
                <a:gd name="T71" fmla="*/ 0 h 2437"/>
                <a:gd name="T72" fmla="*/ 3 w 2682"/>
                <a:gd name="T73" fmla="*/ 0 h 24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82"/>
                <a:gd name="T112" fmla="*/ 0 h 2437"/>
                <a:gd name="T113" fmla="*/ 2682 w 2682"/>
                <a:gd name="T114" fmla="*/ 2437 h 24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82" h="2437">
                  <a:moveTo>
                    <a:pt x="74" y="0"/>
                  </a:moveTo>
                  <a:lnTo>
                    <a:pt x="0" y="300"/>
                  </a:lnTo>
                  <a:lnTo>
                    <a:pt x="6" y="700"/>
                  </a:lnTo>
                  <a:lnTo>
                    <a:pt x="352" y="1876"/>
                  </a:lnTo>
                  <a:lnTo>
                    <a:pt x="469" y="2038"/>
                  </a:lnTo>
                  <a:lnTo>
                    <a:pt x="779" y="2237"/>
                  </a:lnTo>
                  <a:lnTo>
                    <a:pt x="779" y="2437"/>
                  </a:lnTo>
                  <a:lnTo>
                    <a:pt x="2682" y="2437"/>
                  </a:lnTo>
                  <a:lnTo>
                    <a:pt x="2541" y="1918"/>
                  </a:lnTo>
                  <a:lnTo>
                    <a:pt x="2439" y="1939"/>
                  </a:lnTo>
                  <a:lnTo>
                    <a:pt x="2338" y="2047"/>
                  </a:lnTo>
                  <a:lnTo>
                    <a:pt x="2085" y="2148"/>
                  </a:lnTo>
                  <a:lnTo>
                    <a:pt x="2252" y="2137"/>
                  </a:lnTo>
                  <a:lnTo>
                    <a:pt x="2176" y="2237"/>
                  </a:lnTo>
                  <a:lnTo>
                    <a:pt x="2116" y="2256"/>
                  </a:lnTo>
                  <a:lnTo>
                    <a:pt x="1659" y="2256"/>
                  </a:lnTo>
                  <a:lnTo>
                    <a:pt x="1599" y="2237"/>
                  </a:lnTo>
                  <a:lnTo>
                    <a:pt x="1528" y="2137"/>
                  </a:lnTo>
                  <a:lnTo>
                    <a:pt x="1574" y="1939"/>
                  </a:lnTo>
                  <a:lnTo>
                    <a:pt x="1952" y="1836"/>
                  </a:lnTo>
                  <a:lnTo>
                    <a:pt x="2007" y="1836"/>
                  </a:lnTo>
                  <a:lnTo>
                    <a:pt x="2199" y="1840"/>
                  </a:lnTo>
                  <a:lnTo>
                    <a:pt x="2300" y="1821"/>
                  </a:lnTo>
                  <a:lnTo>
                    <a:pt x="2154" y="1827"/>
                  </a:lnTo>
                  <a:lnTo>
                    <a:pt x="2038" y="1817"/>
                  </a:lnTo>
                  <a:lnTo>
                    <a:pt x="2230" y="1637"/>
                  </a:lnTo>
                  <a:lnTo>
                    <a:pt x="2138" y="1688"/>
                  </a:lnTo>
                  <a:lnTo>
                    <a:pt x="2100" y="1658"/>
                  </a:lnTo>
                  <a:lnTo>
                    <a:pt x="2076" y="1561"/>
                  </a:lnTo>
                  <a:lnTo>
                    <a:pt x="1853" y="1629"/>
                  </a:lnTo>
                  <a:lnTo>
                    <a:pt x="1899" y="1699"/>
                  </a:lnTo>
                  <a:lnTo>
                    <a:pt x="1874" y="1798"/>
                  </a:lnTo>
                  <a:lnTo>
                    <a:pt x="1543" y="1798"/>
                  </a:lnTo>
                  <a:lnTo>
                    <a:pt x="1479" y="1350"/>
                  </a:lnTo>
                  <a:lnTo>
                    <a:pt x="1336" y="120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95"/>
            <p:cNvSpPr>
              <a:spLocks/>
            </p:cNvSpPr>
            <p:nvPr/>
          </p:nvSpPr>
          <p:spPr bwMode="auto">
            <a:xfrm>
              <a:off x="2709" y="2490"/>
              <a:ext cx="330" cy="209"/>
            </a:xfrm>
            <a:custGeom>
              <a:avLst/>
              <a:gdLst>
                <a:gd name="T0" fmla="*/ 0 w 659"/>
                <a:gd name="T1" fmla="*/ 8 h 418"/>
                <a:gd name="T2" fmla="*/ 2 w 659"/>
                <a:gd name="T3" fmla="*/ 9 h 418"/>
                <a:gd name="T4" fmla="*/ 2 w 659"/>
                <a:gd name="T5" fmla="*/ 11 h 418"/>
                <a:gd name="T6" fmla="*/ 2 w 659"/>
                <a:gd name="T7" fmla="*/ 14 h 418"/>
                <a:gd name="T8" fmla="*/ 21 w 659"/>
                <a:gd name="T9" fmla="*/ 6 h 418"/>
                <a:gd name="T10" fmla="*/ 20 w 659"/>
                <a:gd name="T11" fmla="*/ 5 h 418"/>
                <a:gd name="T12" fmla="*/ 19 w 659"/>
                <a:gd name="T13" fmla="*/ 4 h 418"/>
                <a:gd name="T14" fmla="*/ 21 w 659"/>
                <a:gd name="T15" fmla="*/ 0 h 418"/>
                <a:gd name="T16" fmla="*/ 0 w 659"/>
                <a:gd name="T17" fmla="*/ 8 h 418"/>
                <a:gd name="T18" fmla="*/ 0 w 659"/>
                <a:gd name="T19" fmla="*/ 8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9"/>
                <a:gd name="T31" fmla="*/ 0 h 418"/>
                <a:gd name="T32" fmla="*/ 659 w 659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9" h="418">
                  <a:moveTo>
                    <a:pt x="0" y="239"/>
                  </a:moveTo>
                  <a:lnTo>
                    <a:pt x="57" y="288"/>
                  </a:lnTo>
                  <a:lnTo>
                    <a:pt x="57" y="340"/>
                  </a:lnTo>
                  <a:lnTo>
                    <a:pt x="36" y="418"/>
                  </a:lnTo>
                  <a:lnTo>
                    <a:pt x="659" y="178"/>
                  </a:lnTo>
                  <a:lnTo>
                    <a:pt x="612" y="159"/>
                  </a:lnTo>
                  <a:lnTo>
                    <a:pt x="606" y="98"/>
                  </a:lnTo>
                  <a:lnTo>
                    <a:pt x="642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3237" y="2579"/>
              <a:ext cx="533" cy="399"/>
            </a:xfrm>
            <a:custGeom>
              <a:avLst/>
              <a:gdLst>
                <a:gd name="T0" fmla="*/ 18 w 1066"/>
                <a:gd name="T1" fmla="*/ 1 h 799"/>
                <a:gd name="T2" fmla="*/ 34 w 1066"/>
                <a:gd name="T3" fmla="*/ 0 h 799"/>
                <a:gd name="T4" fmla="*/ 27 w 1066"/>
                <a:gd name="T5" fmla="*/ 8 h 799"/>
                <a:gd name="T6" fmla="*/ 4 w 1066"/>
                <a:gd name="T7" fmla="*/ 23 h 799"/>
                <a:gd name="T8" fmla="*/ 0 w 1066"/>
                <a:gd name="T9" fmla="*/ 24 h 799"/>
                <a:gd name="T10" fmla="*/ 26 w 1066"/>
                <a:gd name="T11" fmla="*/ 7 h 799"/>
                <a:gd name="T12" fmla="*/ 32 w 1066"/>
                <a:gd name="T13" fmla="*/ 1 h 799"/>
                <a:gd name="T14" fmla="*/ 19 w 1066"/>
                <a:gd name="T15" fmla="*/ 2 h 799"/>
                <a:gd name="T16" fmla="*/ 18 w 1066"/>
                <a:gd name="T17" fmla="*/ 1 h 799"/>
                <a:gd name="T18" fmla="*/ 18 w 1066"/>
                <a:gd name="T19" fmla="*/ 1 h 7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6"/>
                <a:gd name="T31" fmla="*/ 0 h 799"/>
                <a:gd name="T32" fmla="*/ 1066 w 1066"/>
                <a:gd name="T33" fmla="*/ 799 h 7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6" h="799">
                  <a:moveTo>
                    <a:pt x="562" y="61"/>
                  </a:moveTo>
                  <a:lnTo>
                    <a:pt x="1066" y="0"/>
                  </a:lnTo>
                  <a:lnTo>
                    <a:pt x="842" y="282"/>
                  </a:lnTo>
                  <a:lnTo>
                    <a:pt x="123" y="738"/>
                  </a:lnTo>
                  <a:lnTo>
                    <a:pt x="0" y="799"/>
                  </a:lnTo>
                  <a:lnTo>
                    <a:pt x="804" y="249"/>
                  </a:lnTo>
                  <a:lnTo>
                    <a:pt x="996" y="40"/>
                  </a:lnTo>
                  <a:lnTo>
                    <a:pt x="608" y="91"/>
                  </a:lnTo>
                  <a:lnTo>
                    <a:pt x="56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2978" y="2936"/>
              <a:ext cx="217" cy="78"/>
            </a:xfrm>
            <a:custGeom>
              <a:avLst/>
              <a:gdLst>
                <a:gd name="T0" fmla="*/ 9 w 433"/>
                <a:gd name="T1" fmla="*/ 0 h 156"/>
                <a:gd name="T2" fmla="*/ 10 w 433"/>
                <a:gd name="T3" fmla="*/ 1 h 156"/>
                <a:gd name="T4" fmla="*/ 9 w 433"/>
                <a:gd name="T5" fmla="*/ 2 h 156"/>
                <a:gd name="T6" fmla="*/ 5 w 433"/>
                <a:gd name="T7" fmla="*/ 3 h 156"/>
                <a:gd name="T8" fmla="*/ 3 w 433"/>
                <a:gd name="T9" fmla="*/ 4 h 156"/>
                <a:gd name="T10" fmla="*/ 5 w 433"/>
                <a:gd name="T11" fmla="*/ 4 h 156"/>
                <a:gd name="T12" fmla="*/ 10 w 433"/>
                <a:gd name="T13" fmla="*/ 3 h 156"/>
                <a:gd name="T14" fmla="*/ 13 w 433"/>
                <a:gd name="T15" fmla="*/ 2 h 156"/>
                <a:gd name="T16" fmla="*/ 14 w 433"/>
                <a:gd name="T17" fmla="*/ 1 h 156"/>
                <a:gd name="T18" fmla="*/ 12 w 433"/>
                <a:gd name="T19" fmla="*/ 2 h 156"/>
                <a:gd name="T20" fmla="*/ 10 w 433"/>
                <a:gd name="T21" fmla="*/ 4 h 156"/>
                <a:gd name="T22" fmla="*/ 9 w 433"/>
                <a:gd name="T23" fmla="*/ 4 h 156"/>
                <a:gd name="T24" fmla="*/ 5 w 433"/>
                <a:gd name="T25" fmla="*/ 5 h 156"/>
                <a:gd name="T26" fmla="*/ 2 w 433"/>
                <a:gd name="T27" fmla="*/ 5 h 156"/>
                <a:gd name="T28" fmla="*/ 0 w 433"/>
                <a:gd name="T29" fmla="*/ 3 h 156"/>
                <a:gd name="T30" fmla="*/ 2 w 433"/>
                <a:gd name="T31" fmla="*/ 3 h 156"/>
                <a:gd name="T32" fmla="*/ 6 w 433"/>
                <a:gd name="T33" fmla="*/ 2 h 156"/>
                <a:gd name="T34" fmla="*/ 8 w 433"/>
                <a:gd name="T35" fmla="*/ 1 h 156"/>
                <a:gd name="T36" fmla="*/ 9 w 433"/>
                <a:gd name="T37" fmla="*/ 0 h 156"/>
                <a:gd name="T38" fmla="*/ 9 w 433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56"/>
                <a:gd name="T62" fmla="*/ 433 w 433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56">
                  <a:moveTo>
                    <a:pt x="271" y="0"/>
                  </a:moveTo>
                  <a:lnTo>
                    <a:pt x="300" y="23"/>
                  </a:lnTo>
                  <a:lnTo>
                    <a:pt x="258" y="63"/>
                  </a:lnTo>
                  <a:lnTo>
                    <a:pt x="138" y="85"/>
                  </a:lnTo>
                  <a:lnTo>
                    <a:pt x="70" y="123"/>
                  </a:lnTo>
                  <a:lnTo>
                    <a:pt x="150" y="127"/>
                  </a:lnTo>
                  <a:lnTo>
                    <a:pt x="296" y="97"/>
                  </a:lnTo>
                  <a:lnTo>
                    <a:pt x="386" y="36"/>
                  </a:lnTo>
                  <a:lnTo>
                    <a:pt x="433" y="32"/>
                  </a:lnTo>
                  <a:lnTo>
                    <a:pt x="382" y="49"/>
                  </a:lnTo>
                  <a:lnTo>
                    <a:pt x="296" y="118"/>
                  </a:lnTo>
                  <a:lnTo>
                    <a:pt x="273" y="116"/>
                  </a:lnTo>
                  <a:lnTo>
                    <a:pt x="142" y="156"/>
                  </a:lnTo>
                  <a:lnTo>
                    <a:pt x="34" y="129"/>
                  </a:lnTo>
                  <a:lnTo>
                    <a:pt x="0" y="91"/>
                  </a:lnTo>
                  <a:lnTo>
                    <a:pt x="57" y="87"/>
                  </a:lnTo>
                  <a:lnTo>
                    <a:pt x="186" y="57"/>
                  </a:lnTo>
                  <a:lnTo>
                    <a:pt x="254" y="2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3278" y="2573"/>
              <a:ext cx="263" cy="87"/>
            </a:xfrm>
            <a:custGeom>
              <a:avLst/>
              <a:gdLst>
                <a:gd name="T0" fmla="*/ 12 w 527"/>
                <a:gd name="T1" fmla="*/ 0 h 173"/>
                <a:gd name="T2" fmla="*/ 10 w 527"/>
                <a:gd name="T3" fmla="*/ 1 h 173"/>
                <a:gd name="T4" fmla="*/ 9 w 527"/>
                <a:gd name="T5" fmla="*/ 2 h 173"/>
                <a:gd name="T6" fmla="*/ 7 w 527"/>
                <a:gd name="T7" fmla="*/ 4 h 173"/>
                <a:gd name="T8" fmla="*/ 0 w 527"/>
                <a:gd name="T9" fmla="*/ 6 h 173"/>
                <a:gd name="T10" fmla="*/ 10 w 527"/>
                <a:gd name="T11" fmla="*/ 4 h 173"/>
                <a:gd name="T12" fmla="*/ 13 w 527"/>
                <a:gd name="T13" fmla="*/ 5 h 173"/>
                <a:gd name="T14" fmla="*/ 14 w 527"/>
                <a:gd name="T15" fmla="*/ 6 h 173"/>
                <a:gd name="T16" fmla="*/ 16 w 527"/>
                <a:gd name="T17" fmla="*/ 5 h 173"/>
                <a:gd name="T18" fmla="*/ 16 w 527"/>
                <a:gd name="T19" fmla="*/ 5 h 173"/>
                <a:gd name="T20" fmla="*/ 15 w 527"/>
                <a:gd name="T21" fmla="*/ 5 h 173"/>
                <a:gd name="T22" fmla="*/ 14 w 527"/>
                <a:gd name="T23" fmla="*/ 5 h 173"/>
                <a:gd name="T24" fmla="*/ 12 w 527"/>
                <a:gd name="T25" fmla="*/ 4 h 173"/>
                <a:gd name="T26" fmla="*/ 11 w 527"/>
                <a:gd name="T27" fmla="*/ 3 h 173"/>
                <a:gd name="T28" fmla="*/ 11 w 527"/>
                <a:gd name="T29" fmla="*/ 3 h 173"/>
                <a:gd name="T30" fmla="*/ 10 w 527"/>
                <a:gd name="T31" fmla="*/ 3 h 173"/>
                <a:gd name="T32" fmla="*/ 8 w 527"/>
                <a:gd name="T33" fmla="*/ 4 h 173"/>
                <a:gd name="T34" fmla="*/ 9 w 527"/>
                <a:gd name="T35" fmla="*/ 2 h 173"/>
                <a:gd name="T36" fmla="*/ 11 w 527"/>
                <a:gd name="T37" fmla="*/ 1 h 173"/>
                <a:gd name="T38" fmla="*/ 12 w 527"/>
                <a:gd name="T39" fmla="*/ 0 h 173"/>
                <a:gd name="T40" fmla="*/ 12 w 527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7"/>
                <a:gd name="T64" fmla="*/ 0 h 173"/>
                <a:gd name="T65" fmla="*/ 527 w 527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7" h="173">
                  <a:moveTo>
                    <a:pt x="394" y="0"/>
                  </a:moveTo>
                  <a:lnTo>
                    <a:pt x="341" y="9"/>
                  </a:lnTo>
                  <a:lnTo>
                    <a:pt x="297" y="40"/>
                  </a:lnTo>
                  <a:lnTo>
                    <a:pt x="240" y="118"/>
                  </a:lnTo>
                  <a:lnTo>
                    <a:pt x="0" y="173"/>
                  </a:lnTo>
                  <a:lnTo>
                    <a:pt x="327" y="121"/>
                  </a:lnTo>
                  <a:lnTo>
                    <a:pt x="424" y="146"/>
                  </a:lnTo>
                  <a:lnTo>
                    <a:pt x="468" y="161"/>
                  </a:lnTo>
                  <a:lnTo>
                    <a:pt x="517" y="152"/>
                  </a:lnTo>
                  <a:lnTo>
                    <a:pt x="527" y="133"/>
                  </a:lnTo>
                  <a:lnTo>
                    <a:pt x="495" y="142"/>
                  </a:lnTo>
                  <a:lnTo>
                    <a:pt x="458" y="133"/>
                  </a:lnTo>
                  <a:lnTo>
                    <a:pt x="407" y="104"/>
                  </a:lnTo>
                  <a:lnTo>
                    <a:pt x="379" y="82"/>
                  </a:lnTo>
                  <a:lnTo>
                    <a:pt x="354" y="70"/>
                  </a:lnTo>
                  <a:lnTo>
                    <a:pt x="341" y="93"/>
                  </a:lnTo>
                  <a:lnTo>
                    <a:pt x="272" y="110"/>
                  </a:lnTo>
                  <a:lnTo>
                    <a:pt x="306" y="47"/>
                  </a:lnTo>
                  <a:lnTo>
                    <a:pt x="354" y="28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3492" y="2579"/>
              <a:ext cx="38" cy="47"/>
            </a:xfrm>
            <a:custGeom>
              <a:avLst/>
              <a:gdLst>
                <a:gd name="T0" fmla="*/ 0 w 76"/>
                <a:gd name="T1" fmla="*/ 0 h 93"/>
                <a:gd name="T2" fmla="*/ 2 w 76"/>
                <a:gd name="T3" fmla="*/ 2 h 93"/>
                <a:gd name="T4" fmla="*/ 3 w 76"/>
                <a:gd name="T5" fmla="*/ 3 h 93"/>
                <a:gd name="T6" fmla="*/ 2 w 76"/>
                <a:gd name="T7" fmla="*/ 3 h 93"/>
                <a:gd name="T8" fmla="*/ 2 w 76"/>
                <a:gd name="T9" fmla="*/ 3 h 93"/>
                <a:gd name="T10" fmla="*/ 1 w 76"/>
                <a:gd name="T11" fmla="*/ 3 h 93"/>
                <a:gd name="T12" fmla="*/ 2 w 76"/>
                <a:gd name="T13" fmla="*/ 2 h 93"/>
                <a:gd name="T14" fmla="*/ 1 w 76"/>
                <a:gd name="T15" fmla="*/ 2 h 93"/>
                <a:gd name="T16" fmla="*/ 0 w 76"/>
                <a:gd name="T17" fmla="*/ 0 h 93"/>
                <a:gd name="T18" fmla="*/ 0 w 76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93"/>
                <a:gd name="T32" fmla="*/ 76 w 7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93">
                  <a:moveTo>
                    <a:pt x="0" y="0"/>
                  </a:moveTo>
                  <a:lnTo>
                    <a:pt x="44" y="34"/>
                  </a:lnTo>
                  <a:lnTo>
                    <a:pt x="76" y="71"/>
                  </a:lnTo>
                  <a:lnTo>
                    <a:pt x="57" y="72"/>
                  </a:lnTo>
                  <a:lnTo>
                    <a:pt x="42" y="93"/>
                  </a:lnTo>
                  <a:lnTo>
                    <a:pt x="32" y="80"/>
                  </a:lnTo>
                  <a:lnTo>
                    <a:pt x="49" y="61"/>
                  </a:lnTo>
                  <a:lnTo>
                    <a:pt x="3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3513" y="2612"/>
              <a:ext cx="42" cy="28"/>
            </a:xfrm>
            <a:custGeom>
              <a:avLst/>
              <a:gdLst>
                <a:gd name="T0" fmla="*/ 0 w 83"/>
                <a:gd name="T1" fmla="*/ 1 h 55"/>
                <a:gd name="T2" fmla="*/ 1 w 83"/>
                <a:gd name="T3" fmla="*/ 2 h 55"/>
                <a:gd name="T4" fmla="*/ 2 w 83"/>
                <a:gd name="T5" fmla="*/ 2 h 55"/>
                <a:gd name="T6" fmla="*/ 2 w 83"/>
                <a:gd name="T7" fmla="*/ 2 h 55"/>
                <a:gd name="T8" fmla="*/ 3 w 83"/>
                <a:gd name="T9" fmla="*/ 2 h 55"/>
                <a:gd name="T10" fmla="*/ 2 w 83"/>
                <a:gd name="T11" fmla="*/ 1 h 55"/>
                <a:gd name="T12" fmla="*/ 1 w 83"/>
                <a:gd name="T13" fmla="*/ 1 h 55"/>
                <a:gd name="T14" fmla="*/ 1 w 83"/>
                <a:gd name="T15" fmla="*/ 0 h 55"/>
                <a:gd name="T16" fmla="*/ 0 w 83"/>
                <a:gd name="T17" fmla="*/ 1 h 55"/>
                <a:gd name="T18" fmla="*/ 0 w 83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55"/>
                <a:gd name="T32" fmla="*/ 83 w 8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55">
                  <a:moveTo>
                    <a:pt x="0" y="21"/>
                  </a:moveTo>
                  <a:lnTo>
                    <a:pt x="7" y="34"/>
                  </a:lnTo>
                  <a:lnTo>
                    <a:pt x="42" y="47"/>
                  </a:lnTo>
                  <a:lnTo>
                    <a:pt x="63" y="55"/>
                  </a:lnTo>
                  <a:lnTo>
                    <a:pt x="83" y="47"/>
                  </a:lnTo>
                  <a:lnTo>
                    <a:pt x="55" y="19"/>
                  </a:lnTo>
                  <a:lnTo>
                    <a:pt x="28" y="2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3069" y="2923"/>
              <a:ext cx="49" cy="21"/>
            </a:xfrm>
            <a:custGeom>
              <a:avLst/>
              <a:gdLst>
                <a:gd name="T0" fmla="*/ 0 w 99"/>
                <a:gd name="T1" fmla="*/ 1 h 42"/>
                <a:gd name="T2" fmla="*/ 0 w 99"/>
                <a:gd name="T3" fmla="*/ 2 h 42"/>
                <a:gd name="T4" fmla="*/ 2 w 99"/>
                <a:gd name="T5" fmla="*/ 1 h 42"/>
                <a:gd name="T6" fmla="*/ 3 w 99"/>
                <a:gd name="T7" fmla="*/ 0 h 42"/>
                <a:gd name="T8" fmla="*/ 0 w 99"/>
                <a:gd name="T9" fmla="*/ 1 h 42"/>
                <a:gd name="T10" fmla="*/ 0 w 99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2"/>
                <a:gd name="T20" fmla="*/ 99 w 9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2">
                  <a:moveTo>
                    <a:pt x="0" y="19"/>
                  </a:moveTo>
                  <a:lnTo>
                    <a:pt x="23" y="42"/>
                  </a:lnTo>
                  <a:lnTo>
                    <a:pt x="78" y="31"/>
                  </a:lnTo>
                  <a:lnTo>
                    <a:pt x="9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3167" y="2953"/>
              <a:ext cx="53" cy="37"/>
            </a:xfrm>
            <a:custGeom>
              <a:avLst/>
              <a:gdLst>
                <a:gd name="T0" fmla="*/ 3 w 104"/>
                <a:gd name="T1" fmla="*/ 0 h 74"/>
                <a:gd name="T2" fmla="*/ 2 w 104"/>
                <a:gd name="T3" fmla="*/ 1 h 74"/>
                <a:gd name="T4" fmla="*/ 0 w 104"/>
                <a:gd name="T5" fmla="*/ 2 h 74"/>
                <a:gd name="T6" fmla="*/ 1 w 104"/>
                <a:gd name="T7" fmla="*/ 3 h 74"/>
                <a:gd name="T8" fmla="*/ 2 w 104"/>
                <a:gd name="T9" fmla="*/ 3 h 74"/>
                <a:gd name="T10" fmla="*/ 3 w 104"/>
                <a:gd name="T11" fmla="*/ 2 h 74"/>
                <a:gd name="T12" fmla="*/ 4 w 104"/>
                <a:gd name="T13" fmla="*/ 1 h 74"/>
                <a:gd name="T14" fmla="*/ 3 w 104"/>
                <a:gd name="T15" fmla="*/ 0 h 74"/>
                <a:gd name="T16" fmla="*/ 3 w 104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76" y="0"/>
                  </a:moveTo>
                  <a:lnTo>
                    <a:pt x="46" y="17"/>
                  </a:lnTo>
                  <a:lnTo>
                    <a:pt x="0" y="48"/>
                  </a:lnTo>
                  <a:lnTo>
                    <a:pt x="13" y="69"/>
                  </a:lnTo>
                  <a:lnTo>
                    <a:pt x="42" y="74"/>
                  </a:lnTo>
                  <a:lnTo>
                    <a:pt x="78" y="40"/>
                  </a:lnTo>
                  <a:lnTo>
                    <a:pt x="104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3070" y="2934"/>
              <a:ext cx="31" cy="12"/>
            </a:xfrm>
            <a:custGeom>
              <a:avLst/>
              <a:gdLst>
                <a:gd name="T0" fmla="*/ 0 w 63"/>
                <a:gd name="T1" fmla="*/ 0 h 25"/>
                <a:gd name="T2" fmla="*/ 0 w 63"/>
                <a:gd name="T3" fmla="*/ 0 h 25"/>
                <a:gd name="T4" fmla="*/ 1 w 63"/>
                <a:gd name="T5" fmla="*/ 0 h 25"/>
                <a:gd name="T6" fmla="*/ 0 w 63"/>
                <a:gd name="T7" fmla="*/ 0 h 25"/>
                <a:gd name="T8" fmla="*/ 0 w 63"/>
                <a:gd name="T9" fmla="*/ 0 h 25"/>
                <a:gd name="T10" fmla="*/ 0 w 6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5"/>
                <a:gd name="T20" fmla="*/ 63 w 6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5">
                  <a:moveTo>
                    <a:pt x="0" y="0"/>
                  </a:moveTo>
                  <a:lnTo>
                    <a:pt x="19" y="14"/>
                  </a:lnTo>
                  <a:lnTo>
                    <a:pt x="63" y="10"/>
                  </a:lnTo>
                  <a:lnTo>
                    <a:pt x="1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104"/>
            <p:cNvSpPr>
              <a:spLocks/>
            </p:cNvSpPr>
            <p:nvPr/>
          </p:nvSpPr>
          <p:spPr bwMode="auto">
            <a:xfrm>
              <a:off x="3166" y="2960"/>
              <a:ext cx="32" cy="27"/>
            </a:xfrm>
            <a:custGeom>
              <a:avLst/>
              <a:gdLst>
                <a:gd name="T0" fmla="*/ 2 w 65"/>
                <a:gd name="T1" fmla="*/ 0 h 54"/>
                <a:gd name="T2" fmla="*/ 0 w 65"/>
                <a:gd name="T3" fmla="*/ 2 h 54"/>
                <a:gd name="T4" fmla="*/ 0 w 65"/>
                <a:gd name="T5" fmla="*/ 2 h 54"/>
                <a:gd name="T6" fmla="*/ 0 w 65"/>
                <a:gd name="T7" fmla="*/ 1 h 54"/>
                <a:gd name="T8" fmla="*/ 2 w 65"/>
                <a:gd name="T9" fmla="*/ 0 h 54"/>
                <a:gd name="T10" fmla="*/ 2 w 6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4"/>
                <a:gd name="T20" fmla="*/ 65 w 65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4">
                  <a:moveTo>
                    <a:pt x="65" y="0"/>
                  </a:moveTo>
                  <a:lnTo>
                    <a:pt x="19" y="35"/>
                  </a:lnTo>
                  <a:lnTo>
                    <a:pt x="15" y="54"/>
                  </a:lnTo>
                  <a:lnTo>
                    <a:pt x="0" y="3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2880" y="2843"/>
              <a:ext cx="30" cy="19"/>
            </a:xfrm>
            <a:custGeom>
              <a:avLst/>
              <a:gdLst>
                <a:gd name="T0" fmla="*/ 1 w 59"/>
                <a:gd name="T1" fmla="*/ 0 h 38"/>
                <a:gd name="T2" fmla="*/ 2 w 59"/>
                <a:gd name="T3" fmla="*/ 2 h 38"/>
                <a:gd name="T4" fmla="*/ 0 w 59"/>
                <a:gd name="T5" fmla="*/ 1 h 38"/>
                <a:gd name="T6" fmla="*/ 1 w 59"/>
                <a:gd name="T7" fmla="*/ 0 h 38"/>
                <a:gd name="T8" fmla="*/ 1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32" y="0"/>
                  </a:moveTo>
                  <a:lnTo>
                    <a:pt x="59" y="3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3026" y="2805"/>
              <a:ext cx="25" cy="30"/>
            </a:xfrm>
            <a:custGeom>
              <a:avLst/>
              <a:gdLst>
                <a:gd name="T0" fmla="*/ 0 w 49"/>
                <a:gd name="T1" fmla="*/ 0 h 59"/>
                <a:gd name="T2" fmla="*/ 2 w 49"/>
                <a:gd name="T3" fmla="*/ 1 h 59"/>
                <a:gd name="T4" fmla="*/ 2 w 49"/>
                <a:gd name="T5" fmla="*/ 2 h 59"/>
                <a:gd name="T6" fmla="*/ 0 w 49"/>
                <a:gd name="T7" fmla="*/ 0 h 59"/>
                <a:gd name="T8" fmla="*/ 0 w 4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9"/>
                <a:gd name="T17" fmla="*/ 49 w 4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9">
                  <a:moveTo>
                    <a:pt x="0" y="0"/>
                  </a:moveTo>
                  <a:lnTo>
                    <a:pt x="40" y="2"/>
                  </a:lnTo>
                  <a:lnTo>
                    <a:pt x="4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107"/>
            <p:cNvSpPr>
              <a:spLocks/>
            </p:cNvSpPr>
            <p:nvPr/>
          </p:nvSpPr>
          <p:spPr bwMode="auto">
            <a:xfrm>
              <a:off x="3025" y="2520"/>
              <a:ext cx="31" cy="43"/>
            </a:xfrm>
            <a:custGeom>
              <a:avLst/>
              <a:gdLst>
                <a:gd name="T0" fmla="*/ 0 w 63"/>
                <a:gd name="T1" fmla="*/ 1 h 86"/>
                <a:gd name="T2" fmla="*/ 1 w 63"/>
                <a:gd name="T3" fmla="*/ 0 h 86"/>
                <a:gd name="T4" fmla="*/ 1 w 63"/>
                <a:gd name="T5" fmla="*/ 2 h 86"/>
                <a:gd name="T6" fmla="*/ 1 w 63"/>
                <a:gd name="T7" fmla="*/ 3 h 86"/>
                <a:gd name="T8" fmla="*/ 1 w 63"/>
                <a:gd name="T9" fmla="*/ 2 h 86"/>
                <a:gd name="T10" fmla="*/ 0 w 63"/>
                <a:gd name="T11" fmla="*/ 1 h 86"/>
                <a:gd name="T12" fmla="*/ 0 w 63"/>
                <a:gd name="T13" fmla="*/ 1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6"/>
                <a:gd name="T23" fmla="*/ 63 w 6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6">
                  <a:moveTo>
                    <a:pt x="0" y="2"/>
                  </a:moveTo>
                  <a:lnTo>
                    <a:pt x="40" y="0"/>
                  </a:lnTo>
                  <a:lnTo>
                    <a:pt x="63" y="44"/>
                  </a:lnTo>
                  <a:lnTo>
                    <a:pt x="45" y="86"/>
                  </a:lnTo>
                  <a:lnTo>
                    <a:pt x="42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108"/>
            <p:cNvSpPr>
              <a:spLocks/>
            </p:cNvSpPr>
            <p:nvPr/>
          </p:nvSpPr>
          <p:spPr bwMode="auto">
            <a:xfrm>
              <a:off x="2686" y="2615"/>
              <a:ext cx="46" cy="57"/>
            </a:xfrm>
            <a:custGeom>
              <a:avLst/>
              <a:gdLst>
                <a:gd name="T0" fmla="*/ 1 w 93"/>
                <a:gd name="T1" fmla="*/ 0 h 114"/>
                <a:gd name="T2" fmla="*/ 0 w 93"/>
                <a:gd name="T3" fmla="*/ 1 h 114"/>
                <a:gd name="T4" fmla="*/ 2 w 93"/>
                <a:gd name="T5" fmla="*/ 2 h 114"/>
                <a:gd name="T6" fmla="*/ 2 w 93"/>
                <a:gd name="T7" fmla="*/ 4 h 114"/>
                <a:gd name="T8" fmla="*/ 2 w 93"/>
                <a:gd name="T9" fmla="*/ 2 h 114"/>
                <a:gd name="T10" fmla="*/ 1 w 93"/>
                <a:gd name="T11" fmla="*/ 0 h 114"/>
                <a:gd name="T12" fmla="*/ 1 w 93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14"/>
                <a:gd name="T23" fmla="*/ 93 w 93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14">
                  <a:moveTo>
                    <a:pt x="50" y="0"/>
                  </a:moveTo>
                  <a:lnTo>
                    <a:pt x="0" y="16"/>
                  </a:lnTo>
                  <a:lnTo>
                    <a:pt x="69" y="44"/>
                  </a:lnTo>
                  <a:lnTo>
                    <a:pt x="84" y="114"/>
                  </a:lnTo>
                  <a:lnTo>
                    <a:pt x="93" y="4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2404" y="1391"/>
              <a:ext cx="145" cy="178"/>
            </a:xfrm>
            <a:custGeom>
              <a:avLst/>
              <a:gdLst>
                <a:gd name="T0" fmla="*/ 3 w 289"/>
                <a:gd name="T1" fmla="*/ 1 h 356"/>
                <a:gd name="T2" fmla="*/ 5 w 289"/>
                <a:gd name="T3" fmla="*/ 1 h 356"/>
                <a:gd name="T4" fmla="*/ 5 w 289"/>
                <a:gd name="T5" fmla="*/ 0 h 356"/>
                <a:gd name="T6" fmla="*/ 6 w 289"/>
                <a:gd name="T7" fmla="*/ 2 h 356"/>
                <a:gd name="T8" fmla="*/ 6 w 289"/>
                <a:gd name="T9" fmla="*/ 4 h 356"/>
                <a:gd name="T10" fmla="*/ 6 w 289"/>
                <a:gd name="T11" fmla="*/ 7 h 356"/>
                <a:gd name="T12" fmla="*/ 6 w 289"/>
                <a:gd name="T13" fmla="*/ 8 h 356"/>
                <a:gd name="T14" fmla="*/ 6 w 289"/>
                <a:gd name="T15" fmla="*/ 9 h 356"/>
                <a:gd name="T16" fmla="*/ 7 w 289"/>
                <a:gd name="T17" fmla="*/ 10 h 356"/>
                <a:gd name="T18" fmla="*/ 8 w 289"/>
                <a:gd name="T19" fmla="*/ 10 h 356"/>
                <a:gd name="T20" fmla="*/ 8 w 289"/>
                <a:gd name="T21" fmla="*/ 9 h 356"/>
                <a:gd name="T22" fmla="*/ 10 w 289"/>
                <a:gd name="T23" fmla="*/ 9 h 356"/>
                <a:gd name="T24" fmla="*/ 9 w 289"/>
                <a:gd name="T25" fmla="*/ 10 h 356"/>
                <a:gd name="T26" fmla="*/ 8 w 289"/>
                <a:gd name="T27" fmla="*/ 10 h 356"/>
                <a:gd name="T28" fmla="*/ 7 w 289"/>
                <a:gd name="T29" fmla="*/ 10 h 356"/>
                <a:gd name="T30" fmla="*/ 6 w 289"/>
                <a:gd name="T31" fmla="*/ 10 h 356"/>
                <a:gd name="T32" fmla="*/ 5 w 289"/>
                <a:gd name="T33" fmla="*/ 10 h 356"/>
                <a:gd name="T34" fmla="*/ 4 w 289"/>
                <a:gd name="T35" fmla="*/ 10 h 356"/>
                <a:gd name="T36" fmla="*/ 3 w 289"/>
                <a:gd name="T37" fmla="*/ 10 h 356"/>
                <a:gd name="T38" fmla="*/ 2 w 289"/>
                <a:gd name="T39" fmla="*/ 11 h 356"/>
                <a:gd name="T40" fmla="*/ 1 w 289"/>
                <a:gd name="T41" fmla="*/ 12 h 356"/>
                <a:gd name="T42" fmla="*/ 2 w 289"/>
                <a:gd name="T43" fmla="*/ 9 h 356"/>
                <a:gd name="T44" fmla="*/ 0 w 289"/>
                <a:gd name="T45" fmla="*/ 10 h 356"/>
                <a:gd name="T46" fmla="*/ 2 w 289"/>
                <a:gd name="T47" fmla="*/ 8 h 356"/>
                <a:gd name="T48" fmla="*/ 3 w 289"/>
                <a:gd name="T49" fmla="*/ 8 h 356"/>
                <a:gd name="T50" fmla="*/ 3 w 289"/>
                <a:gd name="T51" fmla="*/ 6 h 356"/>
                <a:gd name="T52" fmla="*/ 4 w 289"/>
                <a:gd name="T53" fmla="*/ 6 h 356"/>
                <a:gd name="T54" fmla="*/ 5 w 289"/>
                <a:gd name="T55" fmla="*/ 4 h 356"/>
                <a:gd name="T56" fmla="*/ 4 w 289"/>
                <a:gd name="T57" fmla="*/ 4 h 356"/>
                <a:gd name="T58" fmla="*/ 5 w 289"/>
                <a:gd name="T59" fmla="*/ 3 h 356"/>
                <a:gd name="T60" fmla="*/ 4 w 289"/>
                <a:gd name="T61" fmla="*/ 2 h 356"/>
                <a:gd name="T62" fmla="*/ 3 w 289"/>
                <a:gd name="T63" fmla="*/ 1 h 356"/>
                <a:gd name="T64" fmla="*/ 3 w 289"/>
                <a:gd name="T65" fmla="*/ 1 h 3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356"/>
                <a:gd name="T101" fmla="*/ 289 w 289"/>
                <a:gd name="T102" fmla="*/ 356 h 3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356">
                  <a:moveTo>
                    <a:pt x="78" y="8"/>
                  </a:moveTo>
                  <a:lnTo>
                    <a:pt x="135" y="31"/>
                  </a:lnTo>
                  <a:lnTo>
                    <a:pt x="144" y="0"/>
                  </a:lnTo>
                  <a:lnTo>
                    <a:pt x="180" y="59"/>
                  </a:lnTo>
                  <a:lnTo>
                    <a:pt x="175" y="122"/>
                  </a:lnTo>
                  <a:lnTo>
                    <a:pt x="190" y="196"/>
                  </a:lnTo>
                  <a:lnTo>
                    <a:pt x="167" y="232"/>
                  </a:lnTo>
                  <a:lnTo>
                    <a:pt x="171" y="266"/>
                  </a:lnTo>
                  <a:lnTo>
                    <a:pt x="194" y="291"/>
                  </a:lnTo>
                  <a:lnTo>
                    <a:pt x="230" y="291"/>
                  </a:lnTo>
                  <a:lnTo>
                    <a:pt x="252" y="276"/>
                  </a:lnTo>
                  <a:lnTo>
                    <a:pt x="289" y="276"/>
                  </a:lnTo>
                  <a:lnTo>
                    <a:pt x="273" y="293"/>
                  </a:lnTo>
                  <a:lnTo>
                    <a:pt x="247" y="293"/>
                  </a:lnTo>
                  <a:lnTo>
                    <a:pt x="222" y="316"/>
                  </a:lnTo>
                  <a:lnTo>
                    <a:pt x="165" y="318"/>
                  </a:lnTo>
                  <a:lnTo>
                    <a:pt x="148" y="295"/>
                  </a:lnTo>
                  <a:lnTo>
                    <a:pt x="123" y="295"/>
                  </a:lnTo>
                  <a:lnTo>
                    <a:pt x="91" y="297"/>
                  </a:lnTo>
                  <a:lnTo>
                    <a:pt x="62" y="337"/>
                  </a:lnTo>
                  <a:lnTo>
                    <a:pt x="11" y="356"/>
                  </a:lnTo>
                  <a:lnTo>
                    <a:pt x="40" y="287"/>
                  </a:lnTo>
                  <a:lnTo>
                    <a:pt x="0" y="306"/>
                  </a:lnTo>
                  <a:lnTo>
                    <a:pt x="38" y="253"/>
                  </a:lnTo>
                  <a:lnTo>
                    <a:pt x="74" y="228"/>
                  </a:lnTo>
                  <a:lnTo>
                    <a:pt x="85" y="188"/>
                  </a:lnTo>
                  <a:lnTo>
                    <a:pt x="121" y="173"/>
                  </a:lnTo>
                  <a:lnTo>
                    <a:pt x="135" y="107"/>
                  </a:lnTo>
                  <a:lnTo>
                    <a:pt x="104" y="118"/>
                  </a:lnTo>
                  <a:lnTo>
                    <a:pt x="136" y="76"/>
                  </a:lnTo>
                  <a:lnTo>
                    <a:pt x="123" y="4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2401" y="1558"/>
              <a:ext cx="180" cy="71"/>
            </a:xfrm>
            <a:custGeom>
              <a:avLst/>
              <a:gdLst>
                <a:gd name="T0" fmla="*/ 2 w 359"/>
                <a:gd name="T1" fmla="*/ 1 h 140"/>
                <a:gd name="T2" fmla="*/ 6 w 359"/>
                <a:gd name="T3" fmla="*/ 0 h 140"/>
                <a:gd name="T4" fmla="*/ 7 w 359"/>
                <a:gd name="T5" fmla="*/ 1 h 140"/>
                <a:gd name="T6" fmla="*/ 9 w 359"/>
                <a:gd name="T7" fmla="*/ 1 h 140"/>
                <a:gd name="T8" fmla="*/ 11 w 359"/>
                <a:gd name="T9" fmla="*/ 1 h 140"/>
                <a:gd name="T10" fmla="*/ 12 w 359"/>
                <a:gd name="T11" fmla="*/ 1 h 140"/>
                <a:gd name="T12" fmla="*/ 11 w 359"/>
                <a:gd name="T13" fmla="*/ 2 h 140"/>
                <a:gd name="T14" fmla="*/ 11 w 359"/>
                <a:gd name="T15" fmla="*/ 3 h 140"/>
                <a:gd name="T16" fmla="*/ 10 w 359"/>
                <a:gd name="T17" fmla="*/ 4 h 140"/>
                <a:gd name="T18" fmla="*/ 8 w 359"/>
                <a:gd name="T19" fmla="*/ 5 h 140"/>
                <a:gd name="T20" fmla="*/ 7 w 359"/>
                <a:gd name="T21" fmla="*/ 5 h 140"/>
                <a:gd name="T22" fmla="*/ 8 w 359"/>
                <a:gd name="T23" fmla="*/ 4 h 140"/>
                <a:gd name="T24" fmla="*/ 9 w 359"/>
                <a:gd name="T25" fmla="*/ 4 h 140"/>
                <a:gd name="T26" fmla="*/ 9 w 359"/>
                <a:gd name="T27" fmla="*/ 3 h 140"/>
                <a:gd name="T28" fmla="*/ 8 w 359"/>
                <a:gd name="T29" fmla="*/ 3 h 140"/>
                <a:gd name="T30" fmla="*/ 9 w 359"/>
                <a:gd name="T31" fmla="*/ 3 h 140"/>
                <a:gd name="T32" fmla="*/ 10 w 359"/>
                <a:gd name="T33" fmla="*/ 2 h 140"/>
                <a:gd name="T34" fmla="*/ 9 w 359"/>
                <a:gd name="T35" fmla="*/ 1 h 140"/>
                <a:gd name="T36" fmla="*/ 7 w 359"/>
                <a:gd name="T37" fmla="*/ 2 h 140"/>
                <a:gd name="T38" fmla="*/ 6 w 359"/>
                <a:gd name="T39" fmla="*/ 1 h 140"/>
                <a:gd name="T40" fmla="*/ 3 w 359"/>
                <a:gd name="T41" fmla="*/ 2 h 140"/>
                <a:gd name="T42" fmla="*/ 1 w 359"/>
                <a:gd name="T43" fmla="*/ 2 h 140"/>
                <a:gd name="T44" fmla="*/ 0 w 359"/>
                <a:gd name="T45" fmla="*/ 2 h 140"/>
                <a:gd name="T46" fmla="*/ 1 w 359"/>
                <a:gd name="T47" fmla="*/ 1 h 140"/>
                <a:gd name="T48" fmla="*/ 2 w 359"/>
                <a:gd name="T49" fmla="*/ 1 h 140"/>
                <a:gd name="T50" fmla="*/ 2 w 359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9"/>
                <a:gd name="T79" fmla="*/ 0 h 140"/>
                <a:gd name="T80" fmla="*/ 359 w 359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9" h="140">
                  <a:moveTo>
                    <a:pt x="63" y="28"/>
                  </a:moveTo>
                  <a:lnTo>
                    <a:pt x="165" y="0"/>
                  </a:lnTo>
                  <a:lnTo>
                    <a:pt x="224" y="15"/>
                  </a:lnTo>
                  <a:lnTo>
                    <a:pt x="257" y="2"/>
                  </a:lnTo>
                  <a:lnTo>
                    <a:pt x="334" y="24"/>
                  </a:lnTo>
                  <a:lnTo>
                    <a:pt x="359" y="28"/>
                  </a:lnTo>
                  <a:lnTo>
                    <a:pt x="344" y="55"/>
                  </a:lnTo>
                  <a:lnTo>
                    <a:pt x="323" y="66"/>
                  </a:lnTo>
                  <a:lnTo>
                    <a:pt x="291" y="110"/>
                  </a:lnTo>
                  <a:lnTo>
                    <a:pt x="249" y="140"/>
                  </a:lnTo>
                  <a:lnTo>
                    <a:pt x="201" y="131"/>
                  </a:lnTo>
                  <a:lnTo>
                    <a:pt x="239" y="125"/>
                  </a:lnTo>
                  <a:lnTo>
                    <a:pt x="274" y="108"/>
                  </a:lnTo>
                  <a:lnTo>
                    <a:pt x="287" y="91"/>
                  </a:lnTo>
                  <a:lnTo>
                    <a:pt x="232" y="89"/>
                  </a:lnTo>
                  <a:lnTo>
                    <a:pt x="270" y="80"/>
                  </a:lnTo>
                  <a:lnTo>
                    <a:pt x="315" y="43"/>
                  </a:lnTo>
                  <a:lnTo>
                    <a:pt x="272" y="32"/>
                  </a:lnTo>
                  <a:lnTo>
                    <a:pt x="220" y="43"/>
                  </a:lnTo>
                  <a:lnTo>
                    <a:pt x="169" y="30"/>
                  </a:lnTo>
                  <a:lnTo>
                    <a:pt x="78" y="49"/>
                  </a:lnTo>
                  <a:lnTo>
                    <a:pt x="25" y="42"/>
                  </a:lnTo>
                  <a:lnTo>
                    <a:pt x="0" y="53"/>
                  </a:lnTo>
                  <a:lnTo>
                    <a:pt x="8" y="9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2411" y="1573"/>
              <a:ext cx="84" cy="117"/>
            </a:xfrm>
            <a:custGeom>
              <a:avLst/>
              <a:gdLst>
                <a:gd name="T0" fmla="*/ 1 w 167"/>
                <a:gd name="T1" fmla="*/ 1 h 234"/>
                <a:gd name="T2" fmla="*/ 3 w 167"/>
                <a:gd name="T3" fmla="*/ 2 h 234"/>
                <a:gd name="T4" fmla="*/ 5 w 167"/>
                <a:gd name="T5" fmla="*/ 2 h 234"/>
                <a:gd name="T6" fmla="*/ 4 w 167"/>
                <a:gd name="T7" fmla="*/ 2 h 234"/>
                <a:gd name="T8" fmla="*/ 3 w 167"/>
                <a:gd name="T9" fmla="*/ 2 h 234"/>
                <a:gd name="T10" fmla="*/ 2 w 167"/>
                <a:gd name="T11" fmla="*/ 2 h 234"/>
                <a:gd name="T12" fmla="*/ 3 w 167"/>
                <a:gd name="T13" fmla="*/ 3 h 234"/>
                <a:gd name="T14" fmla="*/ 4 w 167"/>
                <a:gd name="T15" fmla="*/ 4 h 234"/>
                <a:gd name="T16" fmla="*/ 5 w 167"/>
                <a:gd name="T17" fmla="*/ 4 h 234"/>
                <a:gd name="T18" fmla="*/ 4 w 167"/>
                <a:gd name="T19" fmla="*/ 4 h 234"/>
                <a:gd name="T20" fmla="*/ 5 w 167"/>
                <a:gd name="T21" fmla="*/ 5 h 234"/>
                <a:gd name="T22" fmla="*/ 6 w 167"/>
                <a:gd name="T23" fmla="*/ 5 h 234"/>
                <a:gd name="T24" fmla="*/ 4 w 167"/>
                <a:gd name="T25" fmla="*/ 5 h 234"/>
                <a:gd name="T26" fmla="*/ 4 w 167"/>
                <a:gd name="T27" fmla="*/ 6 h 234"/>
                <a:gd name="T28" fmla="*/ 4 w 167"/>
                <a:gd name="T29" fmla="*/ 8 h 234"/>
                <a:gd name="T30" fmla="*/ 2 w 167"/>
                <a:gd name="T31" fmla="*/ 5 h 234"/>
                <a:gd name="T32" fmla="*/ 3 w 167"/>
                <a:gd name="T33" fmla="*/ 4 h 234"/>
                <a:gd name="T34" fmla="*/ 1 w 167"/>
                <a:gd name="T35" fmla="*/ 2 h 234"/>
                <a:gd name="T36" fmla="*/ 0 w 167"/>
                <a:gd name="T37" fmla="*/ 0 h 234"/>
                <a:gd name="T38" fmla="*/ 1 w 167"/>
                <a:gd name="T39" fmla="*/ 1 h 234"/>
                <a:gd name="T40" fmla="*/ 1 w 167"/>
                <a:gd name="T41" fmla="*/ 1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234"/>
                <a:gd name="T65" fmla="*/ 167 w 16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234">
                  <a:moveTo>
                    <a:pt x="28" y="4"/>
                  </a:moveTo>
                  <a:lnTo>
                    <a:pt x="72" y="46"/>
                  </a:lnTo>
                  <a:lnTo>
                    <a:pt x="152" y="63"/>
                  </a:lnTo>
                  <a:lnTo>
                    <a:pt x="101" y="63"/>
                  </a:lnTo>
                  <a:lnTo>
                    <a:pt x="72" y="61"/>
                  </a:lnTo>
                  <a:lnTo>
                    <a:pt x="53" y="48"/>
                  </a:lnTo>
                  <a:lnTo>
                    <a:pt x="70" y="82"/>
                  </a:lnTo>
                  <a:lnTo>
                    <a:pt x="108" y="101"/>
                  </a:lnTo>
                  <a:lnTo>
                    <a:pt x="160" y="105"/>
                  </a:lnTo>
                  <a:lnTo>
                    <a:pt x="120" y="118"/>
                  </a:lnTo>
                  <a:lnTo>
                    <a:pt x="133" y="135"/>
                  </a:lnTo>
                  <a:lnTo>
                    <a:pt x="167" y="150"/>
                  </a:lnTo>
                  <a:lnTo>
                    <a:pt x="125" y="156"/>
                  </a:lnTo>
                  <a:lnTo>
                    <a:pt x="104" y="190"/>
                  </a:lnTo>
                  <a:lnTo>
                    <a:pt x="110" y="234"/>
                  </a:lnTo>
                  <a:lnTo>
                    <a:pt x="61" y="158"/>
                  </a:lnTo>
                  <a:lnTo>
                    <a:pt x="65" y="122"/>
                  </a:lnTo>
                  <a:lnTo>
                    <a:pt x="32" y="46"/>
                  </a:lnTo>
                  <a:lnTo>
                    <a:pt x="0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2562" y="1499"/>
              <a:ext cx="47" cy="90"/>
            </a:xfrm>
            <a:custGeom>
              <a:avLst/>
              <a:gdLst>
                <a:gd name="T0" fmla="*/ 0 w 93"/>
                <a:gd name="T1" fmla="*/ 0 h 179"/>
                <a:gd name="T2" fmla="*/ 1 w 93"/>
                <a:gd name="T3" fmla="*/ 1 h 179"/>
                <a:gd name="T4" fmla="*/ 1 w 93"/>
                <a:gd name="T5" fmla="*/ 2 h 179"/>
                <a:gd name="T6" fmla="*/ 2 w 93"/>
                <a:gd name="T7" fmla="*/ 4 h 179"/>
                <a:gd name="T8" fmla="*/ 3 w 93"/>
                <a:gd name="T9" fmla="*/ 4 h 179"/>
                <a:gd name="T10" fmla="*/ 3 w 93"/>
                <a:gd name="T11" fmla="*/ 6 h 179"/>
                <a:gd name="T12" fmla="*/ 3 w 93"/>
                <a:gd name="T13" fmla="*/ 5 h 179"/>
                <a:gd name="T14" fmla="*/ 3 w 93"/>
                <a:gd name="T15" fmla="*/ 4 h 179"/>
                <a:gd name="T16" fmla="*/ 3 w 93"/>
                <a:gd name="T17" fmla="*/ 3 h 179"/>
                <a:gd name="T18" fmla="*/ 1 w 93"/>
                <a:gd name="T19" fmla="*/ 2 h 179"/>
                <a:gd name="T20" fmla="*/ 1 w 93"/>
                <a:gd name="T21" fmla="*/ 1 h 179"/>
                <a:gd name="T22" fmla="*/ 0 w 93"/>
                <a:gd name="T23" fmla="*/ 0 h 179"/>
                <a:gd name="T24" fmla="*/ 0 w 93"/>
                <a:gd name="T25" fmla="*/ 0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179"/>
                <a:gd name="T41" fmla="*/ 93 w 93"/>
                <a:gd name="T42" fmla="*/ 179 h 1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179">
                  <a:moveTo>
                    <a:pt x="0" y="0"/>
                  </a:moveTo>
                  <a:lnTo>
                    <a:pt x="8" y="30"/>
                  </a:lnTo>
                  <a:lnTo>
                    <a:pt x="4" y="53"/>
                  </a:lnTo>
                  <a:lnTo>
                    <a:pt x="42" y="108"/>
                  </a:lnTo>
                  <a:lnTo>
                    <a:pt x="76" y="125"/>
                  </a:lnTo>
                  <a:lnTo>
                    <a:pt x="70" y="179"/>
                  </a:lnTo>
                  <a:lnTo>
                    <a:pt x="93" y="148"/>
                  </a:lnTo>
                  <a:lnTo>
                    <a:pt x="89" y="97"/>
                  </a:lnTo>
                  <a:lnTo>
                    <a:pt x="69" y="66"/>
                  </a:lnTo>
                  <a:lnTo>
                    <a:pt x="29" y="53"/>
                  </a:lnTo>
                  <a:lnTo>
                    <a:pt x="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2395" y="1403"/>
              <a:ext cx="25" cy="24"/>
            </a:xfrm>
            <a:custGeom>
              <a:avLst/>
              <a:gdLst>
                <a:gd name="T0" fmla="*/ 0 w 51"/>
                <a:gd name="T1" fmla="*/ 1 h 47"/>
                <a:gd name="T2" fmla="*/ 0 w 51"/>
                <a:gd name="T3" fmla="*/ 1 h 47"/>
                <a:gd name="T4" fmla="*/ 1 w 51"/>
                <a:gd name="T5" fmla="*/ 1 h 47"/>
                <a:gd name="T6" fmla="*/ 1 w 51"/>
                <a:gd name="T7" fmla="*/ 2 h 47"/>
                <a:gd name="T8" fmla="*/ 0 w 51"/>
                <a:gd name="T9" fmla="*/ 2 h 47"/>
                <a:gd name="T10" fmla="*/ 0 w 51"/>
                <a:gd name="T11" fmla="*/ 1 h 47"/>
                <a:gd name="T12" fmla="*/ 0 w 51"/>
                <a:gd name="T13" fmla="*/ 0 h 47"/>
                <a:gd name="T14" fmla="*/ 0 w 51"/>
                <a:gd name="T15" fmla="*/ 1 h 47"/>
                <a:gd name="T16" fmla="*/ 0 w 5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22" y="7"/>
                  </a:moveTo>
                  <a:lnTo>
                    <a:pt x="21" y="28"/>
                  </a:lnTo>
                  <a:lnTo>
                    <a:pt x="47" y="27"/>
                  </a:lnTo>
                  <a:lnTo>
                    <a:pt x="51" y="44"/>
                  </a:lnTo>
                  <a:lnTo>
                    <a:pt x="30" y="47"/>
                  </a:lnTo>
                  <a:lnTo>
                    <a:pt x="3" y="32"/>
                  </a:lnTo>
                  <a:lnTo>
                    <a:pt x="0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2559" y="1410"/>
              <a:ext cx="21" cy="27"/>
            </a:xfrm>
            <a:custGeom>
              <a:avLst/>
              <a:gdLst>
                <a:gd name="T0" fmla="*/ 2 w 42"/>
                <a:gd name="T1" fmla="*/ 1 h 53"/>
                <a:gd name="T2" fmla="*/ 1 w 42"/>
                <a:gd name="T3" fmla="*/ 1 h 53"/>
                <a:gd name="T4" fmla="*/ 1 w 42"/>
                <a:gd name="T5" fmla="*/ 2 h 53"/>
                <a:gd name="T6" fmla="*/ 2 w 42"/>
                <a:gd name="T7" fmla="*/ 2 h 53"/>
                <a:gd name="T8" fmla="*/ 1 w 42"/>
                <a:gd name="T9" fmla="*/ 2 h 53"/>
                <a:gd name="T10" fmla="*/ 0 w 42"/>
                <a:gd name="T11" fmla="*/ 1 h 53"/>
                <a:gd name="T12" fmla="*/ 1 w 42"/>
                <a:gd name="T13" fmla="*/ 0 h 53"/>
                <a:gd name="T14" fmla="*/ 2 w 42"/>
                <a:gd name="T15" fmla="*/ 1 h 53"/>
                <a:gd name="T16" fmla="*/ 2 w 42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3"/>
                <a:gd name="T29" fmla="*/ 42 w 4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3">
                  <a:moveTo>
                    <a:pt x="42" y="8"/>
                  </a:moveTo>
                  <a:lnTo>
                    <a:pt x="19" y="21"/>
                  </a:lnTo>
                  <a:lnTo>
                    <a:pt x="29" y="44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0" y="23"/>
                  </a:lnTo>
                  <a:lnTo>
                    <a:pt x="1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2367" y="1396"/>
              <a:ext cx="84" cy="40"/>
            </a:xfrm>
            <a:custGeom>
              <a:avLst/>
              <a:gdLst>
                <a:gd name="T0" fmla="*/ 5 w 167"/>
                <a:gd name="T1" fmla="*/ 2 h 80"/>
                <a:gd name="T2" fmla="*/ 6 w 167"/>
                <a:gd name="T3" fmla="*/ 2 h 80"/>
                <a:gd name="T4" fmla="*/ 5 w 167"/>
                <a:gd name="T5" fmla="*/ 1 h 80"/>
                <a:gd name="T6" fmla="*/ 3 w 167"/>
                <a:gd name="T7" fmla="*/ 0 h 80"/>
                <a:gd name="T8" fmla="*/ 2 w 167"/>
                <a:gd name="T9" fmla="*/ 0 h 80"/>
                <a:gd name="T10" fmla="*/ 1 w 167"/>
                <a:gd name="T11" fmla="*/ 1 h 80"/>
                <a:gd name="T12" fmla="*/ 0 w 167"/>
                <a:gd name="T13" fmla="*/ 2 h 80"/>
                <a:gd name="T14" fmla="*/ 1 w 167"/>
                <a:gd name="T15" fmla="*/ 2 h 80"/>
                <a:gd name="T16" fmla="*/ 2 w 167"/>
                <a:gd name="T17" fmla="*/ 3 h 80"/>
                <a:gd name="T18" fmla="*/ 3 w 167"/>
                <a:gd name="T19" fmla="*/ 3 h 80"/>
                <a:gd name="T20" fmla="*/ 5 w 167"/>
                <a:gd name="T21" fmla="*/ 3 h 80"/>
                <a:gd name="T22" fmla="*/ 3 w 167"/>
                <a:gd name="T23" fmla="*/ 3 h 80"/>
                <a:gd name="T24" fmla="*/ 1 w 167"/>
                <a:gd name="T25" fmla="*/ 2 h 80"/>
                <a:gd name="T26" fmla="*/ 2 w 167"/>
                <a:gd name="T27" fmla="*/ 1 h 80"/>
                <a:gd name="T28" fmla="*/ 3 w 167"/>
                <a:gd name="T29" fmla="*/ 2 h 80"/>
                <a:gd name="T30" fmla="*/ 3 w 167"/>
                <a:gd name="T31" fmla="*/ 1 h 80"/>
                <a:gd name="T32" fmla="*/ 3 w 167"/>
                <a:gd name="T33" fmla="*/ 1 h 80"/>
                <a:gd name="T34" fmla="*/ 4 w 167"/>
                <a:gd name="T35" fmla="*/ 2 h 80"/>
                <a:gd name="T36" fmla="*/ 4 w 167"/>
                <a:gd name="T37" fmla="*/ 2 h 80"/>
                <a:gd name="T38" fmla="*/ 4 w 167"/>
                <a:gd name="T39" fmla="*/ 1 h 80"/>
                <a:gd name="T40" fmla="*/ 5 w 167"/>
                <a:gd name="T41" fmla="*/ 2 h 80"/>
                <a:gd name="T42" fmla="*/ 5 w 167"/>
                <a:gd name="T43" fmla="*/ 2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"/>
                <a:gd name="T67" fmla="*/ 0 h 80"/>
                <a:gd name="T68" fmla="*/ 167 w 167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" h="80">
                  <a:moveTo>
                    <a:pt x="144" y="36"/>
                  </a:moveTo>
                  <a:lnTo>
                    <a:pt x="167" y="59"/>
                  </a:lnTo>
                  <a:lnTo>
                    <a:pt x="159" y="24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28" y="24"/>
                  </a:lnTo>
                  <a:lnTo>
                    <a:pt x="0" y="59"/>
                  </a:lnTo>
                  <a:lnTo>
                    <a:pt x="28" y="57"/>
                  </a:lnTo>
                  <a:lnTo>
                    <a:pt x="58" y="76"/>
                  </a:lnTo>
                  <a:lnTo>
                    <a:pt x="96" y="80"/>
                  </a:lnTo>
                  <a:lnTo>
                    <a:pt x="146" y="70"/>
                  </a:lnTo>
                  <a:lnTo>
                    <a:pt x="72" y="66"/>
                  </a:lnTo>
                  <a:lnTo>
                    <a:pt x="32" y="45"/>
                  </a:lnTo>
                  <a:lnTo>
                    <a:pt x="58" y="21"/>
                  </a:lnTo>
                  <a:lnTo>
                    <a:pt x="72" y="42"/>
                  </a:lnTo>
                  <a:lnTo>
                    <a:pt x="83" y="21"/>
                  </a:lnTo>
                  <a:lnTo>
                    <a:pt x="93" y="24"/>
                  </a:lnTo>
                  <a:lnTo>
                    <a:pt x="102" y="62"/>
                  </a:lnTo>
                  <a:lnTo>
                    <a:pt x="119" y="53"/>
                  </a:lnTo>
                  <a:lnTo>
                    <a:pt x="121" y="30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2534" y="1401"/>
              <a:ext cx="106" cy="43"/>
            </a:xfrm>
            <a:custGeom>
              <a:avLst/>
              <a:gdLst>
                <a:gd name="T0" fmla="*/ 0 w 213"/>
                <a:gd name="T1" fmla="*/ 1 h 88"/>
                <a:gd name="T2" fmla="*/ 0 w 213"/>
                <a:gd name="T3" fmla="*/ 0 h 88"/>
                <a:gd name="T4" fmla="*/ 1 w 213"/>
                <a:gd name="T5" fmla="*/ 0 h 88"/>
                <a:gd name="T6" fmla="*/ 3 w 213"/>
                <a:gd name="T7" fmla="*/ 0 h 88"/>
                <a:gd name="T8" fmla="*/ 5 w 213"/>
                <a:gd name="T9" fmla="*/ 1 h 88"/>
                <a:gd name="T10" fmla="*/ 6 w 213"/>
                <a:gd name="T11" fmla="*/ 2 h 88"/>
                <a:gd name="T12" fmla="*/ 5 w 213"/>
                <a:gd name="T13" fmla="*/ 2 h 88"/>
                <a:gd name="T14" fmla="*/ 4 w 213"/>
                <a:gd name="T15" fmla="*/ 2 h 88"/>
                <a:gd name="T16" fmla="*/ 3 w 213"/>
                <a:gd name="T17" fmla="*/ 2 h 88"/>
                <a:gd name="T18" fmla="*/ 4 w 213"/>
                <a:gd name="T19" fmla="*/ 2 h 88"/>
                <a:gd name="T20" fmla="*/ 4 w 213"/>
                <a:gd name="T21" fmla="*/ 1 h 88"/>
                <a:gd name="T22" fmla="*/ 3 w 213"/>
                <a:gd name="T23" fmla="*/ 0 h 88"/>
                <a:gd name="T24" fmla="*/ 3 w 213"/>
                <a:gd name="T25" fmla="*/ 1 h 88"/>
                <a:gd name="T26" fmla="*/ 2 w 213"/>
                <a:gd name="T27" fmla="*/ 2 h 88"/>
                <a:gd name="T28" fmla="*/ 2 w 213"/>
                <a:gd name="T29" fmla="*/ 2 h 88"/>
                <a:gd name="T30" fmla="*/ 2 w 213"/>
                <a:gd name="T31" fmla="*/ 1 h 88"/>
                <a:gd name="T32" fmla="*/ 2 w 213"/>
                <a:gd name="T33" fmla="*/ 0 h 88"/>
                <a:gd name="T34" fmla="*/ 2 w 213"/>
                <a:gd name="T35" fmla="*/ 1 h 88"/>
                <a:gd name="T36" fmla="*/ 1 w 213"/>
                <a:gd name="T37" fmla="*/ 1 h 88"/>
                <a:gd name="T38" fmla="*/ 1 w 213"/>
                <a:gd name="T39" fmla="*/ 1 h 88"/>
                <a:gd name="T40" fmla="*/ 1 w 213"/>
                <a:gd name="T41" fmla="*/ 1 h 88"/>
                <a:gd name="T42" fmla="*/ 1 w 213"/>
                <a:gd name="T43" fmla="*/ 0 h 88"/>
                <a:gd name="T44" fmla="*/ 0 w 213"/>
                <a:gd name="T45" fmla="*/ 1 h 88"/>
                <a:gd name="T46" fmla="*/ 0 w 213"/>
                <a:gd name="T47" fmla="*/ 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88"/>
                <a:gd name="T74" fmla="*/ 213 w 213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88">
                  <a:moveTo>
                    <a:pt x="0" y="48"/>
                  </a:moveTo>
                  <a:lnTo>
                    <a:pt x="19" y="23"/>
                  </a:lnTo>
                  <a:lnTo>
                    <a:pt x="61" y="0"/>
                  </a:lnTo>
                  <a:lnTo>
                    <a:pt x="114" y="0"/>
                  </a:lnTo>
                  <a:lnTo>
                    <a:pt x="167" y="38"/>
                  </a:lnTo>
                  <a:lnTo>
                    <a:pt x="213" y="71"/>
                  </a:lnTo>
                  <a:lnTo>
                    <a:pt x="177" y="69"/>
                  </a:lnTo>
                  <a:lnTo>
                    <a:pt x="148" y="86"/>
                  </a:lnTo>
                  <a:lnTo>
                    <a:pt x="114" y="88"/>
                  </a:lnTo>
                  <a:lnTo>
                    <a:pt x="150" y="69"/>
                  </a:lnTo>
                  <a:lnTo>
                    <a:pt x="150" y="53"/>
                  </a:lnTo>
                  <a:lnTo>
                    <a:pt x="116" y="31"/>
                  </a:lnTo>
                  <a:lnTo>
                    <a:pt x="116" y="61"/>
                  </a:lnTo>
                  <a:lnTo>
                    <a:pt x="89" y="74"/>
                  </a:lnTo>
                  <a:lnTo>
                    <a:pt x="69" y="65"/>
                  </a:lnTo>
                  <a:lnTo>
                    <a:pt x="91" y="53"/>
                  </a:lnTo>
                  <a:lnTo>
                    <a:pt x="86" y="29"/>
                  </a:lnTo>
                  <a:lnTo>
                    <a:pt x="69" y="33"/>
                  </a:lnTo>
                  <a:lnTo>
                    <a:pt x="59" y="50"/>
                  </a:lnTo>
                  <a:lnTo>
                    <a:pt x="50" y="36"/>
                  </a:lnTo>
                  <a:lnTo>
                    <a:pt x="34" y="53"/>
                  </a:lnTo>
                  <a:lnTo>
                    <a:pt x="38" y="2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603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ECONOMIC VALUED ADDED (EVA)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d-ID" sz="2800" i="1" dirty="0"/>
              <a:t>Economic Value Added </a:t>
            </a:r>
            <a:r>
              <a:rPr lang="id-ID" sz="2800" dirty="0"/>
              <a:t>(EVA) dapat diformulasikan sebagai berikut :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d-I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NOPAT  –  </a:t>
            </a:r>
            <a:r>
              <a:rPr lang="id-ID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Charg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endParaRPr lang="en-US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id-ID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Profit 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Loss   Balance </a:t>
            </a:r>
            <a:r>
              <a:rPr lang="id-ID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Sheet</a:t>
            </a:r>
            <a:endParaRPr lang="en-US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Diketahui : PT IndoGlobal Mandiri Tahun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</a:p>
          <a:p>
            <a:pPr marL="0" indent="0">
              <a:buNone/>
            </a:pPr>
            <a:r>
              <a:rPr lang="id-ID" sz="2800" dirty="0" smtClean="0"/>
              <a:t>Tahun </a:t>
            </a:r>
            <a:r>
              <a:rPr lang="id-ID" sz="2800" dirty="0"/>
              <a:t>2006 EVA = NOPAT  –  </a:t>
            </a:r>
            <a:r>
              <a:rPr lang="id-ID" sz="2800" i="1" dirty="0"/>
              <a:t>Capital Chargers</a:t>
            </a:r>
            <a:endParaRPr lang="id-ID" sz="2800" dirty="0"/>
          </a:p>
          <a:p>
            <a:pPr marL="0" indent="0">
              <a:buNone/>
            </a:pPr>
            <a:r>
              <a:rPr lang="id-ID" sz="2800" dirty="0"/>
              <a:t>Tahun 2006 EVA = 26.196 juta– 37.849 juta</a:t>
            </a:r>
          </a:p>
          <a:p>
            <a:pPr marL="0" indent="0">
              <a:buNone/>
            </a:pPr>
            <a:r>
              <a:rPr lang="id-ID" sz="2800" dirty="0"/>
              <a:t>Tahun 2006 EVA </a:t>
            </a:r>
            <a:r>
              <a:rPr lang="en-US" sz="2800" dirty="0"/>
              <a:t>= </a:t>
            </a:r>
            <a:r>
              <a:rPr lang="id-ID" sz="2800" dirty="0"/>
              <a:t>11.653 juta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"/>
          <p:cNvSpPr>
            <a:spLocks noChangeShapeType="1"/>
          </p:cNvSpPr>
          <p:nvPr/>
        </p:nvSpPr>
        <p:spPr bwMode="auto">
          <a:xfrm>
            <a:off x="1905000" y="2895600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2"/>
          <p:cNvSpPr>
            <a:spLocks noChangeShapeType="1"/>
          </p:cNvSpPr>
          <p:nvPr/>
        </p:nvSpPr>
        <p:spPr bwMode="auto">
          <a:xfrm>
            <a:off x="4343400" y="2895600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3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RESPONSIBILITY ACCOUNTING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85697" y="3407301"/>
            <a:ext cx="2288238" cy="3276600"/>
            <a:chOff x="485697" y="3407301"/>
            <a:chExt cx="2288238" cy="3276600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485697" y="3407301"/>
              <a:ext cx="2288238" cy="327660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81371" y="4113602"/>
              <a:ext cx="1896890" cy="1863997"/>
              <a:chOff x="480" y="1170"/>
              <a:chExt cx="2343" cy="2148"/>
            </a:xfrm>
          </p:grpSpPr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481" y="2130"/>
                <a:ext cx="2305" cy="1188"/>
              </a:xfrm>
              <a:custGeom>
                <a:avLst/>
                <a:gdLst>
                  <a:gd name="T0" fmla="*/ 0 w 4610"/>
                  <a:gd name="T1" fmla="*/ 75 h 2376"/>
                  <a:gd name="T2" fmla="*/ 145 w 4610"/>
                  <a:gd name="T3" fmla="*/ 75 h 2376"/>
                  <a:gd name="T4" fmla="*/ 141 w 4610"/>
                  <a:gd name="T5" fmla="*/ 51 h 2376"/>
                  <a:gd name="T6" fmla="*/ 133 w 4610"/>
                  <a:gd name="T7" fmla="*/ 24 h 2376"/>
                  <a:gd name="T8" fmla="*/ 104 w 4610"/>
                  <a:gd name="T9" fmla="*/ 12 h 2376"/>
                  <a:gd name="T10" fmla="*/ 92 w 4610"/>
                  <a:gd name="T11" fmla="*/ 0 h 2376"/>
                  <a:gd name="T12" fmla="*/ 54 w 4610"/>
                  <a:gd name="T13" fmla="*/ 5 h 2376"/>
                  <a:gd name="T14" fmla="*/ 52 w 4610"/>
                  <a:gd name="T15" fmla="*/ 9 h 2376"/>
                  <a:gd name="T16" fmla="*/ 39 w 4610"/>
                  <a:gd name="T17" fmla="*/ 17 h 2376"/>
                  <a:gd name="T18" fmla="*/ 13 w 4610"/>
                  <a:gd name="T19" fmla="*/ 28 h 2376"/>
                  <a:gd name="T20" fmla="*/ 0 w 4610"/>
                  <a:gd name="T21" fmla="*/ 75 h 2376"/>
                  <a:gd name="T22" fmla="*/ 0 w 4610"/>
                  <a:gd name="T23" fmla="*/ 75 h 2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10"/>
                  <a:gd name="T37" fmla="*/ 0 h 2376"/>
                  <a:gd name="T38" fmla="*/ 4610 w 4610"/>
                  <a:gd name="T39" fmla="*/ 2376 h 23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10" h="2376">
                    <a:moveTo>
                      <a:pt x="0" y="2376"/>
                    </a:moveTo>
                    <a:lnTo>
                      <a:pt x="4610" y="2376"/>
                    </a:lnTo>
                    <a:lnTo>
                      <a:pt x="4492" y="1619"/>
                    </a:lnTo>
                    <a:lnTo>
                      <a:pt x="4241" y="755"/>
                    </a:lnTo>
                    <a:lnTo>
                      <a:pt x="3306" y="386"/>
                    </a:lnTo>
                    <a:lnTo>
                      <a:pt x="2937" y="0"/>
                    </a:lnTo>
                    <a:lnTo>
                      <a:pt x="1728" y="141"/>
                    </a:lnTo>
                    <a:lnTo>
                      <a:pt x="1650" y="266"/>
                    </a:lnTo>
                    <a:lnTo>
                      <a:pt x="1241" y="526"/>
                    </a:lnTo>
                    <a:lnTo>
                      <a:pt x="393" y="880"/>
                    </a:lnTo>
                    <a:lnTo>
                      <a:pt x="0" y="2376"/>
                    </a:lnTo>
                    <a:close/>
                  </a:path>
                </a:pathLst>
              </a:custGeom>
              <a:solidFill>
                <a:srgbClr val="7B5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1380" y="2244"/>
                <a:ext cx="597" cy="1074"/>
              </a:xfrm>
              <a:custGeom>
                <a:avLst/>
                <a:gdLst>
                  <a:gd name="T0" fmla="*/ 0 w 1194"/>
                  <a:gd name="T1" fmla="*/ 5 h 2148"/>
                  <a:gd name="T2" fmla="*/ 8 w 1194"/>
                  <a:gd name="T3" fmla="*/ 68 h 2148"/>
                  <a:gd name="T4" fmla="*/ 26 w 1194"/>
                  <a:gd name="T5" fmla="*/ 68 h 2148"/>
                  <a:gd name="T6" fmla="*/ 38 w 1194"/>
                  <a:gd name="T7" fmla="*/ 0 h 2148"/>
                  <a:gd name="T8" fmla="*/ 0 w 1194"/>
                  <a:gd name="T9" fmla="*/ 5 h 2148"/>
                  <a:gd name="T10" fmla="*/ 0 w 1194"/>
                  <a:gd name="T11" fmla="*/ 5 h 2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4"/>
                  <a:gd name="T19" fmla="*/ 0 h 2148"/>
                  <a:gd name="T20" fmla="*/ 1194 w 1194"/>
                  <a:gd name="T21" fmla="*/ 2148 h 2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4" h="2148">
                    <a:moveTo>
                      <a:pt x="0" y="133"/>
                    </a:moveTo>
                    <a:lnTo>
                      <a:pt x="244" y="2148"/>
                    </a:lnTo>
                    <a:lnTo>
                      <a:pt x="810" y="2148"/>
                    </a:lnTo>
                    <a:lnTo>
                      <a:pt x="1194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1494" y="2598"/>
                <a:ext cx="322" cy="720"/>
              </a:xfrm>
              <a:custGeom>
                <a:avLst/>
                <a:gdLst>
                  <a:gd name="T0" fmla="*/ 7 w 645"/>
                  <a:gd name="T1" fmla="*/ 2 h 1441"/>
                  <a:gd name="T2" fmla="*/ 8 w 645"/>
                  <a:gd name="T3" fmla="*/ 5 h 1441"/>
                  <a:gd name="T4" fmla="*/ 6 w 645"/>
                  <a:gd name="T5" fmla="*/ 10 h 1441"/>
                  <a:gd name="T6" fmla="*/ 6 w 645"/>
                  <a:gd name="T7" fmla="*/ 13 h 1441"/>
                  <a:gd name="T8" fmla="*/ 4 w 645"/>
                  <a:gd name="T9" fmla="*/ 17 h 1441"/>
                  <a:gd name="T10" fmla="*/ 0 w 645"/>
                  <a:gd name="T11" fmla="*/ 45 h 1441"/>
                  <a:gd name="T12" fmla="*/ 17 w 645"/>
                  <a:gd name="T13" fmla="*/ 45 h 1441"/>
                  <a:gd name="T14" fmla="*/ 20 w 645"/>
                  <a:gd name="T15" fmla="*/ 36 h 1441"/>
                  <a:gd name="T16" fmla="*/ 15 w 645"/>
                  <a:gd name="T17" fmla="*/ 20 h 1441"/>
                  <a:gd name="T18" fmla="*/ 13 w 645"/>
                  <a:gd name="T19" fmla="*/ 9 h 1441"/>
                  <a:gd name="T20" fmla="*/ 15 w 645"/>
                  <a:gd name="T21" fmla="*/ 2 h 1441"/>
                  <a:gd name="T22" fmla="*/ 12 w 645"/>
                  <a:gd name="T23" fmla="*/ 0 h 1441"/>
                  <a:gd name="T24" fmla="*/ 9 w 645"/>
                  <a:gd name="T25" fmla="*/ 0 h 1441"/>
                  <a:gd name="T26" fmla="*/ 7 w 645"/>
                  <a:gd name="T27" fmla="*/ 2 h 1441"/>
                  <a:gd name="T28" fmla="*/ 7 w 645"/>
                  <a:gd name="T29" fmla="*/ 2 h 1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5"/>
                  <a:gd name="T46" fmla="*/ 0 h 1441"/>
                  <a:gd name="T47" fmla="*/ 645 w 645"/>
                  <a:gd name="T48" fmla="*/ 1441 h 1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5" h="1441">
                    <a:moveTo>
                      <a:pt x="236" y="78"/>
                    </a:moveTo>
                    <a:lnTo>
                      <a:pt x="267" y="181"/>
                    </a:lnTo>
                    <a:lnTo>
                      <a:pt x="221" y="339"/>
                    </a:lnTo>
                    <a:lnTo>
                      <a:pt x="221" y="424"/>
                    </a:lnTo>
                    <a:lnTo>
                      <a:pt x="133" y="549"/>
                    </a:lnTo>
                    <a:lnTo>
                      <a:pt x="0" y="1441"/>
                    </a:lnTo>
                    <a:lnTo>
                      <a:pt x="574" y="1441"/>
                    </a:lnTo>
                    <a:lnTo>
                      <a:pt x="645" y="1171"/>
                    </a:lnTo>
                    <a:lnTo>
                      <a:pt x="495" y="667"/>
                    </a:lnTo>
                    <a:lnTo>
                      <a:pt x="447" y="314"/>
                    </a:lnTo>
                    <a:lnTo>
                      <a:pt x="495" y="78"/>
                    </a:lnTo>
                    <a:lnTo>
                      <a:pt x="409" y="0"/>
                    </a:lnTo>
                    <a:lnTo>
                      <a:pt x="299" y="15"/>
                    </a:lnTo>
                    <a:lnTo>
                      <a:pt x="236" y="7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1184" y="1172"/>
                <a:ext cx="856" cy="545"/>
              </a:xfrm>
              <a:custGeom>
                <a:avLst/>
                <a:gdLst>
                  <a:gd name="T0" fmla="*/ 0 w 1711"/>
                  <a:gd name="T1" fmla="*/ 35 h 1089"/>
                  <a:gd name="T2" fmla="*/ 54 w 1711"/>
                  <a:gd name="T3" fmla="*/ 22 h 1089"/>
                  <a:gd name="T4" fmla="*/ 41 w 1711"/>
                  <a:gd name="T5" fmla="*/ 4 h 1089"/>
                  <a:gd name="T6" fmla="*/ 34 w 1711"/>
                  <a:gd name="T7" fmla="*/ 0 h 1089"/>
                  <a:gd name="T8" fmla="*/ 23 w 1711"/>
                  <a:gd name="T9" fmla="*/ 0 h 1089"/>
                  <a:gd name="T10" fmla="*/ 16 w 1711"/>
                  <a:gd name="T11" fmla="*/ 4 h 1089"/>
                  <a:gd name="T12" fmla="*/ 4 w 1711"/>
                  <a:gd name="T13" fmla="*/ 14 h 1089"/>
                  <a:gd name="T14" fmla="*/ 1 w 1711"/>
                  <a:gd name="T15" fmla="*/ 25 h 1089"/>
                  <a:gd name="T16" fmla="*/ 0 w 1711"/>
                  <a:gd name="T17" fmla="*/ 35 h 1089"/>
                  <a:gd name="T18" fmla="*/ 0 w 1711"/>
                  <a:gd name="T19" fmla="*/ 35 h 10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1"/>
                  <a:gd name="T31" fmla="*/ 0 h 1089"/>
                  <a:gd name="T32" fmla="*/ 1711 w 1711"/>
                  <a:gd name="T33" fmla="*/ 1089 h 10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1" h="1089">
                    <a:moveTo>
                      <a:pt x="0" y="1089"/>
                    </a:moveTo>
                    <a:lnTo>
                      <a:pt x="1711" y="688"/>
                    </a:lnTo>
                    <a:lnTo>
                      <a:pt x="1309" y="120"/>
                    </a:lnTo>
                    <a:lnTo>
                      <a:pt x="1072" y="0"/>
                    </a:lnTo>
                    <a:lnTo>
                      <a:pt x="726" y="0"/>
                    </a:lnTo>
                    <a:lnTo>
                      <a:pt x="490" y="104"/>
                    </a:lnTo>
                    <a:lnTo>
                      <a:pt x="121" y="418"/>
                    </a:lnTo>
                    <a:lnTo>
                      <a:pt x="22" y="793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8B6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180" y="1271"/>
                <a:ext cx="912" cy="1324"/>
              </a:xfrm>
              <a:custGeom>
                <a:avLst/>
                <a:gdLst>
                  <a:gd name="T0" fmla="*/ 42 w 1825"/>
                  <a:gd name="T1" fmla="*/ 1 h 2647"/>
                  <a:gd name="T2" fmla="*/ 37 w 1825"/>
                  <a:gd name="T3" fmla="*/ 3 h 2647"/>
                  <a:gd name="T4" fmla="*/ 35 w 1825"/>
                  <a:gd name="T5" fmla="*/ 0 h 2647"/>
                  <a:gd name="T6" fmla="*/ 30 w 1825"/>
                  <a:gd name="T7" fmla="*/ 3 h 2647"/>
                  <a:gd name="T8" fmla="*/ 26 w 1825"/>
                  <a:gd name="T9" fmla="*/ 1 h 2647"/>
                  <a:gd name="T10" fmla="*/ 22 w 1825"/>
                  <a:gd name="T11" fmla="*/ 3 h 2647"/>
                  <a:gd name="T12" fmla="*/ 15 w 1825"/>
                  <a:gd name="T13" fmla="*/ 3 h 2647"/>
                  <a:gd name="T14" fmla="*/ 8 w 1825"/>
                  <a:gd name="T15" fmla="*/ 7 h 2647"/>
                  <a:gd name="T16" fmla="*/ 4 w 1825"/>
                  <a:gd name="T17" fmla="*/ 17 h 2647"/>
                  <a:gd name="T18" fmla="*/ 0 w 1825"/>
                  <a:gd name="T19" fmla="*/ 33 h 2647"/>
                  <a:gd name="T20" fmla="*/ 0 w 1825"/>
                  <a:gd name="T21" fmla="*/ 37 h 2647"/>
                  <a:gd name="T22" fmla="*/ 4 w 1825"/>
                  <a:gd name="T23" fmla="*/ 44 h 2647"/>
                  <a:gd name="T24" fmla="*/ 4 w 1825"/>
                  <a:gd name="T25" fmla="*/ 49 h 2647"/>
                  <a:gd name="T26" fmla="*/ 8 w 1825"/>
                  <a:gd name="T27" fmla="*/ 51 h 2647"/>
                  <a:gd name="T28" fmla="*/ 13 w 1825"/>
                  <a:gd name="T29" fmla="*/ 66 h 2647"/>
                  <a:gd name="T30" fmla="*/ 23 w 1825"/>
                  <a:gd name="T31" fmla="*/ 79 h 2647"/>
                  <a:gd name="T32" fmla="*/ 28 w 1825"/>
                  <a:gd name="T33" fmla="*/ 83 h 2647"/>
                  <a:gd name="T34" fmla="*/ 33 w 1825"/>
                  <a:gd name="T35" fmla="*/ 82 h 2647"/>
                  <a:gd name="T36" fmla="*/ 41 w 1825"/>
                  <a:gd name="T37" fmla="*/ 76 h 2647"/>
                  <a:gd name="T38" fmla="*/ 49 w 1825"/>
                  <a:gd name="T39" fmla="*/ 59 h 2647"/>
                  <a:gd name="T40" fmla="*/ 51 w 1825"/>
                  <a:gd name="T41" fmla="*/ 48 h 2647"/>
                  <a:gd name="T42" fmla="*/ 54 w 1825"/>
                  <a:gd name="T43" fmla="*/ 43 h 2647"/>
                  <a:gd name="T44" fmla="*/ 55 w 1825"/>
                  <a:gd name="T45" fmla="*/ 38 h 2647"/>
                  <a:gd name="T46" fmla="*/ 57 w 1825"/>
                  <a:gd name="T47" fmla="*/ 31 h 2647"/>
                  <a:gd name="T48" fmla="*/ 54 w 1825"/>
                  <a:gd name="T49" fmla="*/ 28 h 2647"/>
                  <a:gd name="T50" fmla="*/ 47 w 1825"/>
                  <a:gd name="T51" fmla="*/ 7 h 2647"/>
                  <a:gd name="T52" fmla="*/ 42 w 1825"/>
                  <a:gd name="T53" fmla="*/ 1 h 2647"/>
                  <a:gd name="T54" fmla="*/ 42 w 1825"/>
                  <a:gd name="T55" fmla="*/ 1 h 26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5"/>
                  <a:gd name="T85" fmla="*/ 0 h 2647"/>
                  <a:gd name="T86" fmla="*/ 1825 w 1825"/>
                  <a:gd name="T87" fmla="*/ 2647 h 26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5" h="2647">
                    <a:moveTo>
                      <a:pt x="1352" y="17"/>
                    </a:moveTo>
                    <a:lnTo>
                      <a:pt x="1198" y="87"/>
                    </a:lnTo>
                    <a:lnTo>
                      <a:pt x="1143" y="0"/>
                    </a:lnTo>
                    <a:lnTo>
                      <a:pt x="962" y="78"/>
                    </a:lnTo>
                    <a:lnTo>
                      <a:pt x="846" y="5"/>
                    </a:lnTo>
                    <a:lnTo>
                      <a:pt x="719" y="66"/>
                    </a:lnTo>
                    <a:lnTo>
                      <a:pt x="489" y="83"/>
                    </a:lnTo>
                    <a:lnTo>
                      <a:pt x="274" y="214"/>
                    </a:lnTo>
                    <a:lnTo>
                      <a:pt x="148" y="539"/>
                    </a:lnTo>
                    <a:lnTo>
                      <a:pt x="0" y="1045"/>
                    </a:lnTo>
                    <a:lnTo>
                      <a:pt x="21" y="1167"/>
                    </a:lnTo>
                    <a:lnTo>
                      <a:pt x="137" y="1402"/>
                    </a:lnTo>
                    <a:lnTo>
                      <a:pt x="158" y="1564"/>
                    </a:lnTo>
                    <a:lnTo>
                      <a:pt x="280" y="1617"/>
                    </a:lnTo>
                    <a:lnTo>
                      <a:pt x="416" y="2081"/>
                    </a:lnTo>
                    <a:lnTo>
                      <a:pt x="742" y="2520"/>
                    </a:lnTo>
                    <a:lnTo>
                      <a:pt x="916" y="2647"/>
                    </a:lnTo>
                    <a:lnTo>
                      <a:pt x="1070" y="2619"/>
                    </a:lnTo>
                    <a:lnTo>
                      <a:pt x="1340" y="2421"/>
                    </a:lnTo>
                    <a:lnTo>
                      <a:pt x="1599" y="1861"/>
                    </a:lnTo>
                    <a:lnTo>
                      <a:pt x="1654" y="1507"/>
                    </a:lnTo>
                    <a:lnTo>
                      <a:pt x="1753" y="1364"/>
                    </a:lnTo>
                    <a:lnTo>
                      <a:pt x="1764" y="1199"/>
                    </a:lnTo>
                    <a:lnTo>
                      <a:pt x="1825" y="980"/>
                    </a:lnTo>
                    <a:lnTo>
                      <a:pt x="1736" y="880"/>
                    </a:lnTo>
                    <a:lnTo>
                      <a:pt x="1532" y="214"/>
                    </a:lnTo>
                    <a:lnTo>
                      <a:pt x="1352" y="1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>
                <a:off x="1732" y="1706"/>
                <a:ext cx="161" cy="60"/>
              </a:xfrm>
              <a:custGeom>
                <a:avLst/>
                <a:gdLst>
                  <a:gd name="T0" fmla="*/ 1 w 323"/>
                  <a:gd name="T1" fmla="*/ 4 h 120"/>
                  <a:gd name="T2" fmla="*/ 3 w 323"/>
                  <a:gd name="T3" fmla="*/ 4 h 120"/>
                  <a:gd name="T4" fmla="*/ 8 w 323"/>
                  <a:gd name="T5" fmla="*/ 4 h 120"/>
                  <a:gd name="T6" fmla="*/ 10 w 323"/>
                  <a:gd name="T7" fmla="*/ 3 h 120"/>
                  <a:gd name="T8" fmla="*/ 7 w 323"/>
                  <a:gd name="T9" fmla="*/ 0 h 120"/>
                  <a:gd name="T10" fmla="*/ 3 w 323"/>
                  <a:gd name="T11" fmla="*/ 1 h 120"/>
                  <a:gd name="T12" fmla="*/ 0 w 323"/>
                  <a:gd name="T13" fmla="*/ 3 h 120"/>
                  <a:gd name="T14" fmla="*/ 1 w 323"/>
                  <a:gd name="T15" fmla="*/ 4 h 120"/>
                  <a:gd name="T16" fmla="*/ 1 w 323"/>
                  <a:gd name="T17" fmla="*/ 4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"/>
                  <a:gd name="T28" fmla="*/ 0 h 120"/>
                  <a:gd name="T29" fmla="*/ 323 w 323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" h="120">
                    <a:moveTo>
                      <a:pt x="60" y="120"/>
                    </a:moveTo>
                    <a:lnTo>
                      <a:pt x="114" y="110"/>
                    </a:lnTo>
                    <a:lnTo>
                      <a:pt x="273" y="110"/>
                    </a:lnTo>
                    <a:lnTo>
                      <a:pt x="323" y="82"/>
                    </a:lnTo>
                    <a:lnTo>
                      <a:pt x="224" y="0"/>
                    </a:lnTo>
                    <a:lnTo>
                      <a:pt x="98" y="10"/>
                    </a:lnTo>
                    <a:lnTo>
                      <a:pt x="0" y="82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1424" y="1731"/>
                <a:ext cx="137" cy="63"/>
              </a:xfrm>
              <a:custGeom>
                <a:avLst/>
                <a:gdLst>
                  <a:gd name="T0" fmla="*/ 0 w 273"/>
                  <a:gd name="T1" fmla="*/ 4 h 125"/>
                  <a:gd name="T2" fmla="*/ 4 w 273"/>
                  <a:gd name="T3" fmla="*/ 4 h 125"/>
                  <a:gd name="T4" fmla="*/ 9 w 273"/>
                  <a:gd name="T5" fmla="*/ 3 h 125"/>
                  <a:gd name="T6" fmla="*/ 7 w 273"/>
                  <a:gd name="T7" fmla="*/ 0 h 125"/>
                  <a:gd name="T8" fmla="*/ 2 w 273"/>
                  <a:gd name="T9" fmla="*/ 2 h 125"/>
                  <a:gd name="T10" fmla="*/ 0 w 273"/>
                  <a:gd name="T11" fmla="*/ 4 h 125"/>
                  <a:gd name="T12" fmla="*/ 0 w 273"/>
                  <a:gd name="T13" fmla="*/ 4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3"/>
                  <a:gd name="T22" fmla="*/ 0 h 125"/>
                  <a:gd name="T23" fmla="*/ 273 w 27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3" h="125">
                    <a:moveTo>
                      <a:pt x="0" y="119"/>
                    </a:moveTo>
                    <a:lnTo>
                      <a:pt x="104" y="125"/>
                    </a:lnTo>
                    <a:lnTo>
                      <a:pt x="273" y="93"/>
                    </a:lnTo>
                    <a:lnTo>
                      <a:pt x="218" y="0"/>
                    </a:lnTo>
                    <a:lnTo>
                      <a:pt x="49" y="3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1329" y="1641"/>
                <a:ext cx="227" cy="119"/>
              </a:xfrm>
              <a:custGeom>
                <a:avLst/>
                <a:gdLst>
                  <a:gd name="T0" fmla="*/ 13 w 454"/>
                  <a:gd name="T1" fmla="*/ 0 h 240"/>
                  <a:gd name="T2" fmla="*/ 9 w 454"/>
                  <a:gd name="T3" fmla="*/ 0 h 240"/>
                  <a:gd name="T4" fmla="*/ 5 w 454"/>
                  <a:gd name="T5" fmla="*/ 0 h 240"/>
                  <a:gd name="T6" fmla="*/ 1 w 454"/>
                  <a:gd name="T7" fmla="*/ 4 h 240"/>
                  <a:gd name="T8" fmla="*/ 4 w 454"/>
                  <a:gd name="T9" fmla="*/ 4 h 240"/>
                  <a:gd name="T10" fmla="*/ 0 w 454"/>
                  <a:gd name="T11" fmla="*/ 6 h 240"/>
                  <a:gd name="T12" fmla="*/ 2 w 454"/>
                  <a:gd name="T13" fmla="*/ 7 h 240"/>
                  <a:gd name="T14" fmla="*/ 6 w 454"/>
                  <a:gd name="T15" fmla="*/ 3 h 240"/>
                  <a:gd name="T16" fmla="*/ 10 w 454"/>
                  <a:gd name="T17" fmla="*/ 2 h 240"/>
                  <a:gd name="T18" fmla="*/ 13 w 454"/>
                  <a:gd name="T19" fmla="*/ 1 h 240"/>
                  <a:gd name="T20" fmla="*/ 15 w 454"/>
                  <a:gd name="T21" fmla="*/ 1 h 240"/>
                  <a:gd name="T22" fmla="*/ 15 w 454"/>
                  <a:gd name="T23" fmla="*/ 0 h 240"/>
                  <a:gd name="T24" fmla="*/ 13 w 454"/>
                  <a:gd name="T25" fmla="*/ 0 h 240"/>
                  <a:gd name="T26" fmla="*/ 13 w 454"/>
                  <a:gd name="T27" fmla="*/ 0 h 2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4"/>
                  <a:gd name="T43" fmla="*/ 0 h 240"/>
                  <a:gd name="T44" fmla="*/ 454 w 454"/>
                  <a:gd name="T45" fmla="*/ 240 h 2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4" h="240">
                    <a:moveTo>
                      <a:pt x="386" y="0"/>
                    </a:moveTo>
                    <a:lnTo>
                      <a:pt x="275" y="25"/>
                    </a:lnTo>
                    <a:lnTo>
                      <a:pt x="142" y="19"/>
                    </a:lnTo>
                    <a:lnTo>
                      <a:pt x="22" y="139"/>
                    </a:lnTo>
                    <a:lnTo>
                      <a:pt x="100" y="152"/>
                    </a:lnTo>
                    <a:lnTo>
                      <a:pt x="0" y="207"/>
                    </a:lnTo>
                    <a:lnTo>
                      <a:pt x="45" y="240"/>
                    </a:lnTo>
                    <a:lnTo>
                      <a:pt x="178" y="125"/>
                    </a:lnTo>
                    <a:lnTo>
                      <a:pt x="308" y="93"/>
                    </a:lnTo>
                    <a:lnTo>
                      <a:pt x="408" y="38"/>
                    </a:lnTo>
                    <a:lnTo>
                      <a:pt x="454" y="55"/>
                    </a:lnTo>
                    <a:lnTo>
                      <a:pt x="454" y="1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1743" y="1614"/>
                <a:ext cx="236" cy="112"/>
              </a:xfrm>
              <a:custGeom>
                <a:avLst/>
                <a:gdLst>
                  <a:gd name="T0" fmla="*/ 1 w 472"/>
                  <a:gd name="T1" fmla="*/ 3 h 224"/>
                  <a:gd name="T2" fmla="*/ 3 w 472"/>
                  <a:gd name="T3" fmla="*/ 3 h 224"/>
                  <a:gd name="T4" fmla="*/ 4 w 472"/>
                  <a:gd name="T5" fmla="*/ 3 h 224"/>
                  <a:gd name="T6" fmla="*/ 8 w 472"/>
                  <a:gd name="T7" fmla="*/ 5 h 224"/>
                  <a:gd name="T8" fmla="*/ 10 w 472"/>
                  <a:gd name="T9" fmla="*/ 6 h 224"/>
                  <a:gd name="T10" fmla="*/ 13 w 472"/>
                  <a:gd name="T11" fmla="*/ 7 h 224"/>
                  <a:gd name="T12" fmla="*/ 15 w 472"/>
                  <a:gd name="T13" fmla="*/ 6 h 224"/>
                  <a:gd name="T14" fmla="*/ 13 w 472"/>
                  <a:gd name="T15" fmla="*/ 5 h 224"/>
                  <a:gd name="T16" fmla="*/ 13 w 472"/>
                  <a:gd name="T17" fmla="*/ 4 h 224"/>
                  <a:gd name="T18" fmla="*/ 11 w 472"/>
                  <a:gd name="T19" fmla="*/ 3 h 224"/>
                  <a:gd name="T20" fmla="*/ 7 w 472"/>
                  <a:gd name="T21" fmla="*/ 1 h 224"/>
                  <a:gd name="T22" fmla="*/ 4 w 472"/>
                  <a:gd name="T23" fmla="*/ 0 h 224"/>
                  <a:gd name="T24" fmla="*/ 3 w 472"/>
                  <a:gd name="T25" fmla="*/ 2 h 224"/>
                  <a:gd name="T26" fmla="*/ 0 w 472"/>
                  <a:gd name="T27" fmla="*/ 3 h 224"/>
                  <a:gd name="T28" fmla="*/ 1 w 472"/>
                  <a:gd name="T29" fmla="*/ 3 h 224"/>
                  <a:gd name="T30" fmla="*/ 1 w 472"/>
                  <a:gd name="T31" fmla="*/ 3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2"/>
                  <a:gd name="T49" fmla="*/ 0 h 224"/>
                  <a:gd name="T50" fmla="*/ 472 w 47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2" h="224">
                    <a:moveTo>
                      <a:pt x="27" y="95"/>
                    </a:moveTo>
                    <a:lnTo>
                      <a:pt x="75" y="72"/>
                    </a:lnTo>
                    <a:lnTo>
                      <a:pt x="128" y="72"/>
                    </a:lnTo>
                    <a:lnTo>
                      <a:pt x="225" y="137"/>
                    </a:lnTo>
                    <a:lnTo>
                      <a:pt x="320" y="163"/>
                    </a:lnTo>
                    <a:lnTo>
                      <a:pt x="403" y="224"/>
                    </a:lnTo>
                    <a:lnTo>
                      <a:pt x="472" y="192"/>
                    </a:lnTo>
                    <a:lnTo>
                      <a:pt x="413" y="159"/>
                    </a:lnTo>
                    <a:lnTo>
                      <a:pt x="407" y="99"/>
                    </a:lnTo>
                    <a:lnTo>
                      <a:pt x="339" y="82"/>
                    </a:lnTo>
                    <a:lnTo>
                      <a:pt x="215" y="7"/>
                    </a:lnTo>
                    <a:lnTo>
                      <a:pt x="101" y="0"/>
                    </a:lnTo>
                    <a:lnTo>
                      <a:pt x="65" y="45"/>
                    </a:lnTo>
                    <a:lnTo>
                      <a:pt x="0" y="72"/>
                    </a:lnTo>
                    <a:lnTo>
                      <a:pt x="2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1567" y="1691"/>
                <a:ext cx="231" cy="388"/>
              </a:xfrm>
              <a:custGeom>
                <a:avLst/>
                <a:gdLst>
                  <a:gd name="T0" fmla="*/ 9 w 462"/>
                  <a:gd name="T1" fmla="*/ 0 h 775"/>
                  <a:gd name="T2" fmla="*/ 7 w 462"/>
                  <a:gd name="T3" fmla="*/ 6 h 775"/>
                  <a:gd name="T4" fmla="*/ 7 w 462"/>
                  <a:gd name="T5" fmla="*/ 10 h 775"/>
                  <a:gd name="T6" fmla="*/ 10 w 462"/>
                  <a:gd name="T7" fmla="*/ 19 h 775"/>
                  <a:gd name="T8" fmla="*/ 9 w 462"/>
                  <a:gd name="T9" fmla="*/ 23 h 775"/>
                  <a:gd name="T10" fmla="*/ 6 w 462"/>
                  <a:gd name="T11" fmla="*/ 23 h 775"/>
                  <a:gd name="T12" fmla="*/ 4 w 462"/>
                  <a:gd name="T13" fmla="*/ 21 h 775"/>
                  <a:gd name="T14" fmla="*/ 0 w 462"/>
                  <a:gd name="T15" fmla="*/ 23 h 775"/>
                  <a:gd name="T16" fmla="*/ 1 w 462"/>
                  <a:gd name="T17" fmla="*/ 24 h 775"/>
                  <a:gd name="T18" fmla="*/ 4 w 462"/>
                  <a:gd name="T19" fmla="*/ 24 h 775"/>
                  <a:gd name="T20" fmla="*/ 6 w 462"/>
                  <a:gd name="T21" fmla="*/ 25 h 775"/>
                  <a:gd name="T22" fmla="*/ 9 w 462"/>
                  <a:gd name="T23" fmla="*/ 25 h 775"/>
                  <a:gd name="T24" fmla="*/ 11 w 462"/>
                  <a:gd name="T25" fmla="*/ 24 h 775"/>
                  <a:gd name="T26" fmla="*/ 14 w 462"/>
                  <a:gd name="T27" fmla="*/ 24 h 775"/>
                  <a:gd name="T28" fmla="*/ 15 w 462"/>
                  <a:gd name="T29" fmla="*/ 22 h 775"/>
                  <a:gd name="T30" fmla="*/ 14 w 462"/>
                  <a:gd name="T31" fmla="*/ 20 h 775"/>
                  <a:gd name="T32" fmla="*/ 14 w 462"/>
                  <a:gd name="T33" fmla="*/ 22 h 775"/>
                  <a:gd name="T34" fmla="*/ 12 w 462"/>
                  <a:gd name="T35" fmla="*/ 22 h 775"/>
                  <a:gd name="T36" fmla="*/ 11 w 462"/>
                  <a:gd name="T37" fmla="*/ 18 h 775"/>
                  <a:gd name="T38" fmla="*/ 9 w 462"/>
                  <a:gd name="T39" fmla="*/ 14 h 775"/>
                  <a:gd name="T40" fmla="*/ 9 w 462"/>
                  <a:gd name="T41" fmla="*/ 0 h 775"/>
                  <a:gd name="T42" fmla="*/ 9 w 462"/>
                  <a:gd name="T43" fmla="*/ 0 h 7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2"/>
                  <a:gd name="T67" fmla="*/ 0 h 775"/>
                  <a:gd name="T68" fmla="*/ 462 w 462"/>
                  <a:gd name="T69" fmla="*/ 775 h 7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2" h="775">
                    <a:moveTo>
                      <a:pt x="287" y="0"/>
                    </a:moveTo>
                    <a:lnTo>
                      <a:pt x="209" y="165"/>
                    </a:lnTo>
                    <a:lnTo>
                      <a:pt x="209" y="289"/>
                    </a:lnTo>
                    <a:lnTo>
                      <a:pt x="306" y="587"/>
                    </a:lnTo>
                    <a:lnTo>
                      <a:pt x="264" y="711"/>
                    </a:lnTo>
                    <a:lnTo>
                      <a:pt x="192" y="711"/>
                    </a:lnTo>
                    <a:lnTo>
                      <a:pt x="123" y="661"/>
                    </a:lnTo>
                    <a:lnTo>
                      <a:pt x="0" y="724"/>
                    </a:lnTo>
                    <a:lnTo>
                      <a:pt x="23" y="752"/>
                    </a:lnTo>
                    <a:lnTo>
                      <a:pt x="114" y="747"/>
                    </a:lnTo>
                    <a:lnTo>
                      <a:pt x="182" y="775"/>
                    </a:lnTo>
                    <a:lnTo>
                      <a:pt x="270" y="770"/>
                    </a:lnTo>
                    <a:lnTo>
                      <a:pt x="329" y="743"/>
                    </a:lnTo>
                    <a:lnTo>
                      <a:pt x="433" y="747"/>
                    </a:lnTo>
                    <a:lnTo>
                      <a:pt x="462" y="692"/>
                    </a:lnTo>
                    <a:lnTo>
                      <a:pt x="426" y="610"/>
                    </a:lnTo>
                    <a:lnTo>
                      <a:pt x="426" y="701"/>
                    </a:lnTo>
                    <a:lnTo>
                      <a:pt x="361" y="675"/>
                    </a:lnTo>
                    <a:lnTo>
                      <a:pt x="351" y="559"/>
                    </a:lnTo>
                    <a:lnTo>
                      <a:pt x="277" y="42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1702" y="1698"/>
                <a:ext cx="241" cy="92"/>
              </a:xfrm>
              <a:custGeom>
                <a:avLst/>
                <a:gdLst>
                  <a:gd name="T0" fmla="*/ 1 w 481"/>
                  <a:gd name="T1" fmla="*/ 3 h 182"/>
                  <a:gd name="T2" fmla="*/ 6 w 481"/>
                  <a:gd name="T3" fmla="*/ 0 h 182"/>
                  <a:gd name="T4" fmla="*/ 9 w 481"/>
                  <a:gd name="T5" fmla="*/ 0 h 182"/>
                  <a:gd name="T6" fmla="*/ 13 w 481"/>
                  <a:gd name="T7" fmla="*/ 3 h 182"/>
                  <a:gd name="T8" fmla="*/ 16 w 481"/>
                  <a:gd name="T9" fmla="*/ 4 h 182"/>
                  <a:gd name="T10" fmla="*/ 14 w 481"/>
                  <a:gd name="T11" fmla="*/ 6 h 182"/>
                  <a:gd name="T12" fmla="*/ 12 w 481"/>
                  <a:gd name="T13" fmla="*/ 5 h 182"/>
                  <a:gd name="T14" fmla="*/ 11 w 481"/>
                  <a:gd name="T15" fmla="*/ 3 h 182"/>
                  <a:gd name="T16" fmla="*/ 9 w 481"/>
                  <a:gd name="T17" fmla="*/ 1 h 182"/>
                  <a:gd name="T18" fmla="*/ 6 w 481"/>
                  <a:gd name="T19" fmla="*/ 1 h 182"/>
                  <a:gd name="T20" fmla="*/ 0 w 481"/>
                  <a:gd name="T21" fmla="*/ 6 h 182"/>
                  <a:gd name="T22" fmla="*/ 1 w 481"/>
                  <a:gd name="T23" fmla="*/ 3 h 182"/>
                  <a:gd name="T24" fmla="*/ 1 w 481"/>
                  <a:gd name="T25" fmla="*/ 3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1"/>
                  <a:gd name="T40" fmla="*/ 0 h 182"/>
                  <a:gd name="T41" fmla="*/ 481 w 481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1" h="182">
                    <a:moveTo>
                      <a:pt x="3" y="68"/>
                    </a:moveTo>
                    <a:lnTo>
                      <a:pt x="169" y="0"/>
                    </a:lnTo>
                    <a:lnTo>
                      <a:pt x="273" y="0"/>
                    </a:lnTo>
                    <a:lnTo>
                      <a:pt x="401" y="87"/>
                    </a:lnTo>
                    <a:lnTo>
                      <a:pt x="481" y="105"/>
                    </a:lnTo>
                    <a:lnTo>
                      <a:pt x="443" y="173"/>
                    </a:lnTo>
                    <a:lnTo>
                      <a:pt x="357" y="137"/>
                    </a:lnTo>
                    <a:lnTo>
                      <a:pt x="338" y="72"/>
                    </a:lnTo>
                    <a:lnTo>
                      <a:pt x="264" y="32"/>
                    </a:lnTo>
                    <a:lnTo>
                      <a:pt x="188" y="32"/>
                    </a:lnTo>
                    <a:lnTo>
                      <a:pt x="0" y="182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1688" y="1754"/>
                <a:ext cx="218" cy="70"/>
              </a:xfrm>
              <a:custGeom>
                <a:avLst/>
                <a:gdLst>
                  <a:gd name="T0" fmla="*/ 4 w 436"/>
                  <a:gd name="T1" fmla="*/ 0 h 141"/>
                  <a:gd name="T2" fmla="*/ 6 w 436"/>
                  <a:gd name="T3" fmla="*/ 1 h 141"/>
                  <a:gd name="T4" fmla="*/ 6 w 436"/>
                  <a:gd name="T5" fmla="*/ 2 h 141"/>
                  <a:gd name="T6" fmla="*/ 10 w 436"/>
                  <a:gd name="T7" fmla="*/ 2 h 141"/>
                  <a:gd name="T8" fmla="*/ 14 w 436"/>
                  <a:gd name="T9" fmla="*/ 1 h 141"/>
                  <a:gd name="T10" fmla="*/ 11 w 436"/>
                  <a:gd name="T11" fmla="*/ 3 h 141"/>
                  <a:gd name="T12" fmla="*/ 5 w 436"/>
                  <a:gd name="T13" fmla="*/ 4 h 141"/>
                  <a:gd name="T14" fmla="*/ 0 w 436"/>
                  <a:gd name="T15" fmla="*/ 1 h 141"/>
                  <a:gd name="T16" fmla="*/ 4 w 436"/>
                  <a:gd name="T17" fmla="*/ 0 h 141"/>
                  <a:gd name="T18" fmla="*/ 4 w 436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"/>
                  <a:gd name="T31" fmla="*/ 0 h 141"/>
                  <a:gd name="T32" fmla="*/ 436 w 436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" h="141">
                    <a:moveTo>
                      <a:pt x="114" y="0"/>
                    </a:moveTo>
                    <a:lnTo>
                      <a:pt x="179" y="36"/>
                    </a:lnTo>
                    <a:lnTo>
                      <a:pt x="179" y="86"/>
                    </a:lnTo>
                    <a:lnTo>
                      <a:pt x="308" y="86"/>
                    </a:lnTo>
                    <a:lnTo>
                      <a:pt x="436" y="36"/>
                    </a:lnTo>
                    <a:lnTo>
                      <a:pt x="335" y="109"/>
                    </a:lnTo>
                    <a:lnTo>
                      <a:pt x="156" y="141"/>
                    </a:lnTo>
                    <a:lnTo>
                      <a:pt x="0" y="3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849" y="1744"/>
                <a:ext cx="34" cy="21"/>
              </a:xfrm>
              <a:custGeom>
                <a:avLst/>
                <a:gdLst>
                  <a:gd name="T0" fmla="*/ 0 w 69"/>
                  <a:gd name="T1" fmla="*/ 2 h 42"/>
                  <a:gd name="T2" fmla="*/ 2 w 69"/>
                  <a:gd name="T3" fmla="*/ 0 h 42"/>
                  <a:gd name="T4" fmla="*/ 2 w 69"/>
                  <a:gd name="T5" fmla="*/ 2 h 42"/>
                  <a:gd name="T6" fmla="*/ 0 w 69"/>
                  <a:gd name="T7" fmla="*/ 2 h 42"/>
                  <a:gd name="T8" fmla="*/ 0 w 69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2"/>
                  <a:gd name="T17" fmla="*/ 69 w 6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2">
                    <a:moveTo>
                      <a:pt x="0" y="42"/>
                    </a:moveTo>
                    <a:lnTo>
                      <a:pt x="69" y="0"/>
                    </a:lnTo>
                    <a:lnTo>
                      <a:pt x="6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741" y="1840"/>
                <a:ext cx="162" cy="44"/>
              </a:xfrm>
              <a:custGeom>
                <a:avLst/>
                <a:gdLst>
                  <a:gd name="T0" fmla="*/ 0 w 323"/>
                  <a:gd name="T1" fmla="*/ 0 h 88"/>
                  <a:gd name="T2" fmla="*/ 6 w 323"/>
                  <a:gd name="T3" fmla="*/ 2 h 88"/>
                  <a:gd name="T4" fmla="*/ 11 w 323"/>
                  <a:gd name="T5" fmla="*/ 0 h 88"/>
                  <a:gd name="T6" fmla="*/ 7 w 323"/>
                  <a:gd name="T7" fmla="*/ 3 h 88"/>
                  <a:gd name="T8" fmla="*/ 3 w 323"/>
                  <a:gd name="T9" fmla="*/ 3 h 88"/>
                  <a:gd name="T10" fmla="*/ 0 w 323"/>
                  <a:gd name="T11" fmla="*/ 0 h 88"/>
                  <a:gd name="T12" fmla="*/ 0 w 323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88"/>
                  <a:gd name="T23" fmla="*/ 323 w 323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88">
                    <a:moveTo>
                      <a:pt x="0" y="0"/>
                    </a:moveTo>
                    <a:lnTo>
                      <a:pt x="169" y="33"/>
                    </a:lnTo>
                    <a:lnTo>
                      <a:pt x="323" y="0"/>
                    </a:lnTo>
                    <a:lnTo>
                      <a:pt x="214" y="88"/>
                    </a:lnTo>
                    <a:lnTo>
                      <a:pt x="91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371" y="1717"/>
                <a:ext cx="216" cy="107"/>
              </a:xfrm>
              <a:custGeom>
                <a:avLst/>
                <a:gdLst>
                  <a:gd name="T0" fmla="*/ 13 w 434"/>
                  <a:gd name="T1" fmla="*/ 2 h 215"/>
                  <a:gd name="T2" fmla="*/ 9 w 434"/>
                  <a:gd name="T3" fmla="*/ 0 h 215"/>
                  <a:gd name="T4" fmla="*/ 4 w 434"/>
                  <a:gd name="T5" fmla="*/ 1 h 215"/>
                  <a:gd name="T6" fmla="*/ 2 w 434"/>
                  <a:gd name="T7" fmla="*/ 4 h 215"/>
                  <a:gd name="T8" fmla="*/ 0 w 434"/>
                  <a:gd name="T9" fmla="*/ 6 h 215"/>
                  <a:gd name="T10" fmla="*/ 2 w 434"/>
                  <a:gd name="T11" fmla="*/ 6 h 215"/>
                  <a:gd name="T12" fmla="*/ 5 w 434"/>
                  <a:gd name="T13" fmla="*/ 2 h 215"/>
                  <a:gd name="T14" fmla="*/ 9 w 434"/>
                  <a:gd name="T15" fmla="*/ 1 h 215"/>
                  <a:gd name="T16" fmla="*/ 12 w 434"/>
                  <a:gd name="T17" fmla="*/ 4 h 215"/>
                  <a:gd name="T18" fmla="*/ 12 w 434"/>
                  <a:gd name="T19" fmla="*/ 3 h 215"/>
                  <a:gd name="T20" fmla="*/ 13 w 434"/>
                  <a:gd name="T21" fmla="*/ 2 h 215"/>
                  <a:gd name="T22" fmla="*/ 13 w 434"/>
                  <a:gd name="T23" fmla="*/ 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215"/>
                  <a:gd name="T38" fmla="*/ 434 w 434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215">
                    <a:moveTo>
                      <a:pt x="434" y="65"/>
                    </a:moveTo>
                    <a:lnTo>
                      <a:pt x="306" y="0"/>
                    </a:lnTo>
                    <a:lnTo>
                      <a:pt x="147" y="46"/>
                    </a:lnTo>
                    <a:lnTo>
                      <a:pt x="69" y="156"/>
                    </a:lnTo>
                    <a:lnTo>
                      <a:pt x="0" y="198"/>
                    </a:lnTo>
                    <a:lnTo>
                      <a:pt x="86" y="215"/>
                    </a:lnTo>
                    <a:lnTo>
                      <a:pt x="164" y="91"/>
                    </a:lnTo>
                    <a:lnTo>
                      <a:pt x="316" y="55"/>
                    </a:lnTo>
                    <a:lnTo>
                      <a:pt x="398" y="152"/>
                    </a:lnTo>
                    <a:lnTo>
                      <a:pt x="401" y="105"/>
                    </a:lnTo>
                    <a:lnTo>
                      <a:pt x="43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421" y="1776"/>
                <a:ext cx="41" cy="25"/>
              </a:xfrm>
              <a:custGeom>
                <a:avLst/>
                <a:gdLst>
                  <a:gd name="T0" fmla="*/ 0 w 82"/>
                  <a:gd name="T1" fmla="*/ 2 h 49"/>
                  <a:gd name="T2" fmla="*/ 3 w 82"/>
                  <a:gd name="T3" fmla="*/ 2 h 49"/>
                  <a:gd name="T4" fmla="*/ 1 w 82"/>
                  <a:gd name="T5" fmla="*/ 0 h 49"/>
                  <a:gd name="T6" fmla="*/ 0 w 82"/>
                  <a:gd name="T7" fmla="*/ 2 h 49"/>
                  <a:gd name="T8" fmla="*/ 0 w 82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9"/>
                  <a:gd name="T17" fmla="*/ 82 w 8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9">
                    <a:moveTo>
                      <a:pt x="0" y="49"/>
                    </a:moveTo>
                    <a:lnTo>
                      <a:pt x="82" y="49"/>
                    </a:lnTo>
                    <a:lnTo>
                      <a:pt x="2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1485" y="2149"/>
                <a:ext cx="366" cy="55"/>
              </a:xfrm>
              <a:custGeom>
                <a:avLst/>
                <a:gdLst>
                  <a:gd name="T0" fmla="*/ 1 w 732"/>
                  <a:gd name="T1" fmla="*/ 2 h 110"/>
                  <a:gd name="T2" fmla="*/ 8 w 732"/>
                  <a:gd name="T3" fmla="*/ 1 h 110"/>
                  <a:gd name="T4" fmla="*/ 13 w 732"/>
                  <a:gd name="T5" fmla="*/ 2 h 110"/>
                  <a:gd name="T6" fmla="*/ 19 w 732"/>
                  <a:gd name="T7" fmla="*/ 0 h 110"/>
                  <a:gd name="T8" fmla="*/ 23 w 732"/>
                  <a:gd name="T9" fmla="*/ 1 h 110"/>
                  <a:gd name="T10" fmla="*/ 21 w 732"/>
                  <a:gd name="T11" fmla="*/ 2 h 110"/>
                  <a:gd name="T12" fmla="*/ 17 w 732"/>
                  <a:gd name="T13" fmla="*/ 3 h 110"/>
                  <a:gd name="T14" fmla="*/ 12 w 732"/>
                  <a:gd name="T15" fmla="*/ 4 h 110"/>
                  <a:gd name="T16" fmla="*/ 5 w 732"/>
                  <a:gd name="T17" fmla="*/ 2 h 110"/>
                  <a:gd name="T18" fmla="*/ 2 w 732"/>
                  <a:gd name="T19" fmla="*/ 2 h 110"/>
                  <a:gd name="T20" fmla="*/ 0 w 732"/>
                  <a:gd name="T21" fmla="*/ 4 h 110"/>
                  <a:gd name="T22" fmla="*/ 1 w 732"/>
                  <a:gd name="T23" fmla="*/ 2 h 110"/>
                  <a:gd name="T24" fmla="*/ 1 w 732"/>
                  <a:gd name="T25" fmla="*/ 2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2"/>
                  <a:gd name="T40" fmla="*/ 0 h 110"/>
                  <a:gd name="T41" fmla="*/ 732 w 732"/>
                  <a:gd name="T42" fmla="*/ 110 h 1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2" h="110">
                    <a:moveTo>
                      <a:pt x="10" y="42"/>
                    </a:moveTo>
                    <a:lnTo>
                      <a:pt x="253" y="15"/>
                    </a:lnTo>
                    <a:lnTo>
                      <a:pt x="407" y="42"/>
                    </a:lnTo>
                    <a:lnTo>
                      <a:pt x="582" y="0"/>
                    </a:lnTo>
                    <a:lnTo>
                      <a:pt x="732" y="28"/>
                    </a:lnTo>
                    <a:lnTo>
                      <a:pt x="668" y="51"/>
                    </a:lnTo>
                    <a:lnTo>
                      <a:pt x="531" y="70"/>
                    </a:lnTo>
                    <a:lnTo>
                      <a:pt x="384" y="97"/>
                    </a:lnTo>
                    <a:lnTo>
                      <a:pt x="143" y="61"/>
                    </a:lnTo>
                    <a:lnTo>
                      <a:pt x="46" y="61"/>
                    </a:lnTo>
                    <a:lnTo>
                      <a:pt x="0" y="11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535" y="2214"/>
                <a:ext cx="265" cy="45"/>
              </a:xfrm>
              <a:custGeom>
                <a:avLst/>
                <a:gdLst>
                  <a:gd name="T0" fmla="*/ 0 w 530"/>
                  <a:gd name="T1" fmla="*/ 0 h 91"/>
                  <a:gd name="T2" fmla="*/ 5 w 530"/>
                  <a:gd name="T3" fmla="*/ 2 h 91"/>
                  <a:gd name="T4" fmla="*/ 11 w 530"/>
                  <a:gd name="T5" fmla="*/ 2 h 91"/>
                  <a:gd name="T6" fmla="*/ 17 w 530"/>
                  <a:gd name="T7" fmla="*/ 0 h 91"/>
                  <a:gd name="T8" fmla="*/ 8 w 530"/>
                  <a:gd name="T9" fmla="*/ 1 h 91"/>
                  <a:gd name="T10" fmla="*/ 0 w 530"/>
                  <a:gd name="T11" fmla="*/ 0 h 91"/>
                  <a:gd name="T12" fmla="*/ 0 w 530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0"/>
                  <a:gd name="T22" fmla="*/ 0 h 91"/>
                  <a:gd name="T23" fmla="*/ 530 w 530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0" h="91">
                    <a:moveTo>
                      <a:pt x="0" y="0"/>
                    </a:moveTo>
                    <a:lnTo>
                      <a:pt x="146" y="82"/>
                    </a:lnTo>
                    <a:lnTo>
                      <a:pt x="325" y="91"/>
                    </a:lnTo>
                    <a:lnTo>
                      <a:pt x="530" y="19"/>
                    </a:lnTo>
                    <a:lnTo>
                      <a:pt x="24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1638" y="2082"/>
                <a:ext cx="53" cy="81"/>
              </a:xfrm>
              <a:custGeom>
                <a:avLst/>
                <a:gdLst>
                  <a:gd name="T0" fmla="*/ 1 w 107"/>
                  <a:gd name="T1" fmla="*/ 1 h 161"/>
                  <a:gd name="T2" fmla="*/ 0 w 107"/>
                  <a:gd name="T3" fmla="*/ 4 h 161"/>
                  <a:gd name="T4" fmla="*/ 2 w 107"/>
                  <a:gd name="T5" fmla="*/ 4 h 161"/>
                  <a:gd name="T6" fmla="*/ 2 w 107"/>
                  <a:gd name="T7" fmla="*/ 6 h 161"/>
                  <a:gd name="T8" fmla="*/ 3 w 107"/>
                  <a:gd name="T9" fmla="*/ 4 h 161"/>
                  <a:gd name="T10" fmla="*/ 3 w 107"/>
                  <a:gd name="T11" fmla="*/ 2 h 161"/>
                  <a:gd name="T12" fmla="*/ 2 w 107"/>
                  <a:gd name="T13" fmla="*/ 0 h 161"/>
                  <a:gd name="T14" fmla="*/ 1 w 107"/>
                  <a:gd name="T15" fmla="*/ 1 h 161"/>
                  <a:gd name="T16" fmla="*/ 1 w 107"/>
                  <a:gd name="T17" fmla="*/ 1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161"/>
                  <a:gd name="T29" fmla="*/ 107 w 107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161">
                    <a:moveTo>
                      <a:pt x="46" y="28"/>
                    </a:moveTo>
                    <a:lnTo>
                      <a:pt x="0" y="97"/>
                    </a:lnTo>
                    <a:lnTo>
                      <a:pt x="75" y="97"/>
                    </a:lnTo>
                    <a:lnTo>
                      <a:pt x="75" y="161"/>
                    </a:lnTo>
                    <a:lnTo>
                      <a:pt x="107" y="120"/>
                    </a:lnTo>
                    <a:lnTo>
                      <a:pt x="107" y="61"/>
                    </a:lnTo>
                    <a:lnTo>
                      <a:pt x="7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1398" y="1973"/>
                <a:ext cx="186" cy="262"/>
              </a:xfrm>
              <a:custGeom>
                <a:avLst/>
                <a:gdLst>
                  <a:gd name="T0" fmla="*/ 12 w 371"/>
                  <a:gd name="T1" fmla="*/ 0 h 523"/>
                  <a:gd name="T2" fmla="*/ 9 w 371"/>
                  <a:gd name="T3" fmla="*/ 4 h 523"/>
                  <a:gd name="T4" fmla="*/ 6 w 371"/>
                  <a:gd name="T5" fmla="*/ 9 h 523"/>
                  <a:gd name="T6" fmla="*/ 0 w 371"/>
                  <a:gd name="T7" fmla="*/ 12 h 523"/>
                  <a:gd name="T8" fmla="*/ 3 w 371"/>
                  <a:gd name="T9" fmla="*/ 13 h 523"/>
                  <a:gd name="T10" fmla="*/ 4 w 371"/>
                  <a:gd name="T11" fmla="*/ 17 h 523"/>
                  <a:gd name="T12" fmla="*/ 5 w 371"/>
                  <a:gd name="T13" fmla="*/ 12 h 523"/>
                  <a:gd name="T14" fmla="*/ 8 w 371"/>
                  <a:gd name="T15" fmla="*/ 9 h 523"/>
                  <a:gd name="T16" fmla="*/ 11 w 371"/>
                  <a:gd name="T17" fmla="*/ 5 h 523"/>
                  <a:gd name="T18" fmla="*/ 11 w 371"/>
                  <a:gd name="T19" fmla="*/ 3 h 523"/>
                  <a:gd name="T20" fmla="*/ 12 w 371"/>
                  <a:gd name="T21" fmla="*/ 0 h 523"/>
                  <a:gd name="T22" fmla="*/ 12 w 371"/>
                  <a:gd name="T23" fmla="*/ 0 h 5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523"/>
                  <a:gd name="T38" fmla="*/ 371 w 371"/>
                  <a:gd name="T39" fmla="*/ 523 h 5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523">
                    <a:moveTo>
                      <a:pt x="371" y="0"/>
                    </a:moveTo>
                    <a:lnTo>
                      <a:pt x="274" y="111"/>
                    </a:lnTo>
                    <a:lnTo>
                      <a:pt x="177" y="266"/>
                    </a:lnTo>
                    <a:lnTo>
                      <a:pt x="0" y="377"/>
                    </a:lnTo>
                    <a:lnTo>
                      <a:pt x="73" y="403"/>
                    </a:lnTo>
                    <a:lnTo>
                      <a:pt x="118" y="523"/>
                    </a:lnTo>
                    <a:lnTo>
                      <a:pt x="147" y="361"/>
                    </a:lnTo>
                    <a:lnTo>
                      <a:pt x="251" y="266"/>
                    </a:lnTo>
                    <a:lnTo>
                      <a:pt x="333" y="152"/>
                    </a:lnTo>
                    <a:lnTo>
                      <a:pt x="333" y="88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1833" y="2067"/>
                <a:ext cx="63" cy="126"/>
              </a:xfrm>
              <a:custGeom>
                <a:avLst/>
                <a:gdLst>
                  <a:gd name="T0" fmla="*/ 0 w 127"/>
                  <a:gd name="T1" fmla="*/ 0 h 251"/>
                  <a:gd name="T2" fmla="*/ 3 w 127"/>
                  <a:gd name="T3" fmla="*/ 4 h 251"/>
                  <a:gd name="T4" fmla="*/ 3 w 127"/>
                  <a:gd name="T5" fmla="*/ 8 h 251"/>
                  <a:gd name="T6" fmla="*/ 2 w 127"/>
                  <a:gd name="T7" fmla="*/ 6 h 251"/>
                  <a:gd name="T8" fmla="*/ 0 w 127"/>
                  <a:gd name="T9" fmla="*/ 0 h 251"/>
                  <a:gd name="T10" fmla="*/ 0 w 127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251"/>
                  <a:gd name="T20" fmla="*/ 127 w 12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251">
                    <a:moveTo>
                      <a:pt x="0" y="0"/>
                    </a:moveTo>
                    <a:lnTo>
                      <a:pt x="127" y="128"/>
                    </a:lnTo>
                    <a:lnTo>
                      <a:pt x="127" y="251"/>
                    </a:lnTo>
                    <a:lnTo>
                      <a:pt x="72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1452" y="1735"/>
                <a:ext cx="78" cy="59"/>
              </a:xfrm>
              <a:custGeom>
                <a:avLst/>
                <a:gdLst>
                  <a:gd name="T0" fmla="*/ 0 w 156"/>
                  <a:gd name="T1" fmla="*/ 1 h 120"/>
                  <a:gd name="T2" fmla="*/ 2 w 156"/>
                  <a:gd name="T3" fmla="*/ 3 h 120"/>
                  <a:gd name="T4" fmla="*/ 2 w 156"/>
                  <a:gd name="T5" fmla="*/ 2 h 120"/>
                  <a:gd name="T6" fmla="*/ 3 w 156"/>
                  <a:gd name="T7" fmla="*/ 2 h 120"/>
                  <a:gd name="T8" fmla="*/ 4 w 156"/>
                  <a:gd name="T9" fmla="*/ 3 h 120"/>
                  <a:gd name="T10" fmla="*/ 5 w 156"/>
                  <a:gd name="T11" fmla="*/ 3 h 120"/>
                  <a:gd name="T12" fmla="*/ 5 w 156"/>
                  <a:gd name="T13" fmla="*/ 0 h 120"/>
                  <a:gd name="T14" fmla="*/ 4 w 156"/>
                  <a:gd name="T15" fmla="*/ 0 h 120"/>
                  <a:gd name="T16" fmla="*/ 0 w 156"/>
                  <a:gd name="T17" fmla="*/ 1 h 120"/>
                  <a:gd name="T18" fmla="*/ 0 w 156"/>
                  <a:gd name="T19" fmla="*/ 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20"/>
                  <a:gd name="T32" fmla="*/ 156 w 156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20">
                    <a:moveTo>
                      <a:pt x="0" y="42"/>
                    </a:moveTo>
                    <a:lnTo>
                      <a:pt x="61" y="120"/>
                    </a:lnTo>
                    <a:lnTo>
                      <a:pt x="61" y="84"/>
                    </a:lnTo>
                    <a:lnTo>
                      <a:pt x="97" y="69"/>
                    </a:lnTo>
                    <a:lnTo>
                      <a:pt x="106" y="116"/>
                    </a:lnTo>
                    <a:lnTo>
                      <a:pt x="146" y="110"/>
                    </a:lnTo>
                    <a:lnTo>
                      <a:pt x="156" y="0"/>
                    </a:lnTo>
                    <a:lnTo>
                      <a:pt x="10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1787" y="1705"/>
                <a:ext cx="73" cy="60"/>
              </a:xfrm>
              <a:custGeom>
                <a:avLst/>
                <a:gdLst>
                  <a:gd name="T0" fmla="*/ 0 w 146"/>
                  <a:gd name="T1" fmla="*/ 1 h 120"/>
                  <a:gd name="T2" fmla="*/ 0 w 146"/>
                  <a:gd name="T3" fmla="*/ 4 h 120"/>
                  <a:gd name="T4" fmla="*/ 2 w 146"/>
                  <a:gd name="T5" fmla="*/ 2 h 120"/>
                  <a:gd name="T6" fmla="*/ 3 w 146"/>
                  <a:gd name="T7" fmla="*/ 3 h 120"/>
                  <a:gd name="T8" fmla="*/ 3 w 146"/>
                  <a:gd name="T9" fmla="*/ 4 h 120"/>
                  <a:gd name="T10" fmla="*/ 4 w 146"/>
                  <a:gd name="T11" fmla="*/ 4 h 120"/>
                  <a:gd name="T12" fmla="*/ 5 w 146"/>
                  <a:gd name="T13" fmla="*/ 2 h 120"/>
                  <a:gd name="T14" fmla="*/ 4 w 146"/>
                  <a:gd name="T15" fmla="*/ 0 h 120"/>
                  <a:gd name="T16" fmla="*/ 1 w 146"/>
                  <a:gd name="T17" fmla="*/ 0 h 120"/>
                  <a:gd name="T18" fmla="*/ 0 w 146"/>
                  <a:gd name="T19" fmla="*/ 1 h 120"/>
                  <a:gd name="T20" fmla="*/ 0 w 146"/>
                  <a:gd name="T21" fmla="*/ 1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120"/>
                  <a:gd name="T35" fmla="*/ 146 w 146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120">
                    <a:moveTo>
                      <a:pt x="0" y="23"/>
                    </a:moveTo>
                    <a:lnTo>
                      <a:pt x="0" y="101"/>
                    </a:lnTo>
                    <a:lnTo>
                      <a:pt x="55" y="59"/>
                    </a:lnTo>
                    <a:lnTo>
                      <a:pt x="85" y="92"/>
                    </a:lnTo>
                    <a:lnTo>
                      <a:pt x="82" y="120"/>
                    </a:lnTo>
                    <a:lnTo>
                      <a:pt x="110" y="120"/>
                    </a:lnTo>
                    <a:lnTo>
                      <a:pt x="146" y="33"/>
                    </a:lnTo>
                    <a:lnTo>
                      <a:pt x="101" y="0"/>
                    </a:lnTo>
                    <a:lnTo>
                      <a:pt x="2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1581" y="1538"/>
                <a:ext cx="34" cy="135"/>
              </a:xfrm>
              <a:custGeom>
                <a:avLst/>
                <a:gdLst>
                  <a:gd name="T0" fmla="*/ 0 w 69"/>
                  <a:gd name="T1" fmla="*/ 9 h 270"/>
                  <a:gd name="T2" fmla="*/ 2 w 69"/>
                  <a:gd name="T3" fmla="*/ 8 h 270"/>
                  <a:gd name="T4" fmla="*/ 2 w 69"/>
                  <a:gd name="T5" fmla="*/ 0 h 270"/>
                  <a:gd name="T6" fmla="*/ 0 w 69"/>
                  <a:gd name="T7" fmla="*/ 8 h 270"/>
                  <a:gd name="T8" fmla="*/ 0 w 69"/>
                  <a:gd name="T9" fmla="*/ 9 h 270"/>
                  <a:gd name="T10" fmla="*/ 0 w 69"/>
                  <a:gd name="T11" fmla="*/ 9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270"/>
                  <a:gd name="T20" fmla="*/ 69 w 6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270">
                    <a:moveTo>
                      <a:pt x="19" y="270"/>
                    </a:moveTo>
                    <a:lnTo>
                      <a:pt x="65" y="234"/>
                    </a:lnTo>
                    <a:lnTo>
                      <a:pt x="69" y="0"/>
                    </a:lnTo>
                    <a:lnTo>
                      <a:pt x="0" y="230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1670" y="1614"/>
                <a:ext cx="50" cy="54"/>
              </a:xfrm>
              <a:custGeom>
                <a:avLst/>
                <a:gdLst>
                  <a:gd name="T0" fmla="*/ 3 w 101"/>
                  <a:gd name="T1" fmla="*/ 3 h 108"/>
                  <a:gd name="T2" fmla="*/ 0 w 101"/>
                  <a:gd name="T3" fmla="*/ 0 h 108"/>
                  <a:gd name="T4" fmla="*/ 1 w 101"/>
                  <a:gd name="T5" fmla="*/ 4 h 108"/>
                  <a:gd name="T6" fmla="*/ 2 w 101"/>
                  <a:gd name="T7" fmla="*/ 4 h 108"/>
                  <a:gd name="T8" fmla="*/ 3 w 101"/>
                  <a:gd name="T9" fmla="*/ 3 h 108"/>
                  <a:gd name="T10" fmla="*/ 3 w 101"/>
                  <a:gd name="T11" fmla="*/ 3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08"/>
                  <a:gd name="T20" fmla="*/ 101 w 101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08">
                    <a:moveTo>
                      <a:pt x="101" y="72"/>
                    </a:moveTo>
                    <a:lnTo>
                      <a:pt x="0" y="0"/>
                    </a:lnTo>
                    <a:lnTo>
                      <a:pt x="46" y="108"/>
                    </a:lnTo>
                    <a:lnTo>
                      <a:pt x="95" y="104"/>
                    </a:lnTo>
                    <a:lnTo>
                      <a:pt x="10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1181" y="1170"/>
                <a:ext cx="901" cy="774"/>
              </a:xfrm>
              <a:custGeom>
                <a:avLst/>
                <a:gdLst>
                  <a:gd name="T0" fmla="*/ 10 w 1802"/>
                  <a:gd name="T1" fmla="*/ 14 h 1547"/>
                  <a:gd name="T2" fmla="*/ 15 w 1802"/>
                  <a:gd name="T3" fmla="*/ 11 h 1547"/>
                  <a:gd name="T4" fmla="*/ 21 w 1802"/>
                  <a:gd name="T5" fmla="*/ 10 h 1547"/>
                  <a:gd name="T6" fmla="*/ 28 w 1802"/>
                  <a:gd name="T7" fmla="*/ 8 h 1547"/>
                  <a:gd name="T8" fmla="*/ 24 w 1802"/>
                  <a:gd name="T9" fmla="*/ 11 h 1547"/>
                  <a:gd name="T10" fmla="*/ 29 w 1802"/>
                  <a:gd name="T11" fmla="*/ 11 h 1547"/>
                  <a:gd name="T12" fmla="*/ 36 w 1802"/>
                  <a:gd name="T13" fmla="*/ 8 h 1547"/>
                  <a:gd name="T14" fmla="*/ 34 w 1802"/>
                  <a:gd name="T15" fmla="*/ 11 h 1547"/>
                  <a:gd name="T16" fmla="*/ 39 w 1802"/>
                  <a:gd name="T17" fmla="*/ 10 h 1547"/>
                  <a:gd name="T18" fmla="*/ 42 w 1802"/>
                  <a:gd name="T19" fmla="*/ 9 h 1547"/>
                  <a:gd name="T20" fmla="*/ 45 w 1802"/>
                  <a:gd name="T21" fmla="*/ 15 h 1547"/>
                  <a:gd name="T22" fmla="*/ 49 w 1802"/>
                  <a:gd name="T23" fmla="*/ 18 h 1547"/>
                  <a:gd name="T24" fmla="*/ 50 w 1802"/>
                  <a:gd name="T25" fmla="*/ 25 h 1547"/>
                  <a:gd name="T26" fmla="*/ 51 w 1802"/>
                  <a:gd name="T27" fmla="*/ 39 h 1547"/>
                  <a:gd name="T28" fmla="*/ 53 w 1802"/>
                  <a:gd name="T29" fmla="*/ 43 h 1547"/>
                  <a:gd name="T30" fmla="*/ 53 w 1802"/>
                  <a:gd name="T31" fmla="*/ 40 h 1547"/>
                  <a:gd name="T32" fmla="*/ 57 w 1802"/>
                  <a:gd name="T33" fmla="*/ 34 h 1547"/>
                  <a:gd name="T34" fmla="*/ 55 w 1802"/>
                  <a:gd name="T35" fmla="*/ 23 h 1547"/>
                  <a:gd name="T36" fmla="*/ 53 w 1802"/>
                  <a:gd name="T37" fmla="*/ 15 h 1547"/>
                  <a:gd name="T38" fmla="*/ 49 w 1802"/>
                  <a:gd name="T39" fmla="*/ 9 h 1547"/>
                  <a:gd name="T40" fmla="*/ 40 w 1802"/>
                  <a:gd name="T41" fmla="*/ 2 h 1547"/>
                  <a:gd name="T42" fmla="*/ 34 w 1802"/>
                  <a:gd name="T43" fmla="*/ 0 h 1547"/>
                  <a:gd name="T44" fmla="*/ 40 w 1802"/>
                  <a:gd name="T45" fmla="*/ 5 h 1547"/>
                  <a:gd name="T46" fmla="*/ 38 w 1802"/>
                  <a:gd name="T47" fmla="*/ 9 h 1547"/>
                  <a:gd name="T48" fmla="*/ 37 w 1802"/>
                  <a:gd name="T49" fmla="*/ 5 h 1547"/>
                  <a:gd name="T50" fmla="*/ 31 w 1802"/>
                  <a:gd name="T51" fmla="*/ 8 h 1547"/>
                  <a:gd name="T52" fmla="*/ 27 w 1802"/>
                  <a:gd name="T53" fmla="*/ 6 h 1547"/>
                  <a:gd name="T54" fmla="*/ 23 w 1802"/>
                  <a:gd name="T55" fmla="*/ 8 h 1547"/>
                  <a:gd name="T56" fmla="*/ 16 w 1802"/>
                  <a:gd name="T57" fmla="*/ 9 h 1547"/>
                  <a:gd name="T58" fmla="*/ 10 w 1802"/>
                  <a:gd name="T59" fmla="*/ 12 h 1547"/>
                  <a:gd name="T60" fmla="*/ 17 w 1802"/>
                  <a:gd name="T61" fmla="*/ 4 h 1547"/>
                  <a:gd name="T62" fmla="*/ 23 w 1802"/>
                  <a:gd name="T63" fmla="*/ 1 h 1547"/>
                  <a:gd name="T64" fmla="*/ 15 w 1802"/>
                  <a:gd name="T65" fmla="*/ 4 h 1547"/>
                  <a:gd name="T66" fmla="*/ 9 w 1802"/>
                  <a:gd name="T67" fmla="*/ 7 h 1547"/>
                  <a:gd name="T68" fmla="*/ 4 w 1802"/>
                  <a:gd name="T69" fmla="*/ 13 h 1547"/>
                  <a:gd name="T70" fmla="*/ 1 w 1802"/>
                  <a:gd name="T71" fmla="*/ 26 h 1547"/>
                  <a:gd name="T72" fmla="*/ 0 w 1802"/>
                  <a:gd name="T73" fmla="*/ 40 h 1547"/>
                  <a:gd name="T74" fmla="*/ 5 w 1802"/>
                  <a:gd name="T75" fmla="*/ 42 h 1547"/>
                  <a:gd name="T76" fmla="*/ 8 w 1802"/>
                  <a:gd name="T77" fmla="*/ 49 h 1547"/>
                  <a:gd name="T78" fmla="*/ 6 w 1802"/>
                  <a:gd name="T79" fmla="*/ 41 h 1547"/>
                  <a:gd name="T80" fmla="*/ 6 w 1802"/>
                  <a:gd name="T81" fmla="*/ 31 h 1547"/>
                  <a:gd name="T82" fmla="*/ 6 w 1802"/>
                  <a:gd name="T83" fmla="*/ 22 h 1547"/>
                  <a:gd name="T84" fmla="*/ 2 w 1802"/>
                  <a:gd name="T85" fmla="*/ 32 h 1547"/>
                  <a:gd name="T86" fmla="*/ 2 w 1802"/>
                  <a:gd name="T87" fmla="*/ 26 h 1547"/>
                  <a:gd name="T88" fmla="*/ 5 w 1802"/>
                  <a:gd name="T89" fmla="*/ 16 h 1547"/>
                  <a:gd name="T90" fmla="*/ 7 w 1802"/>
                  <a:gd name="T91" fmla="*/ 20 h 1547"/>
                  <a:gd name="T92" fmla="*/ 10 w 1802"/>
                  <a:gd name="T93" fmla="*/ 14 h 1547"/>
                  <a:gd name="T94" fmla="*/ 10 w 1802"/>
                  <a:gd name="T95" fmla="*/ 14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02"/>
                  <a:gd name="T145" fmla="*/ 0 h 1547"/>
                  <a:gd name="T146" fmla="*/ 1802 w 1802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02" h="1547">
                    <a:moveTo>
                      <a:pt x="310" y="428"/>
                    </a:moveTo>
                    <a:lnTo>
                      <a:pt x="479" y="325"/>
                    </a:lnTo>
                    <a:lnTo>
                      <a:pt x="669" y="295"/>
                    </a:lnTo>
                    <a:lnTo>
                      <a:pt x="869" y="251"/>
                    </a:lnTo>
                    <a:lnTo>
                      <a:pt x="751" y="338"/>
                    </a:lnTo>
                    <a:lnTo>
                      <a:pt x="897" y="333"/>
                    </a:lnTo>
                    <a:lnTo>
                      <a:pt x="1141" y="251"/>
                    </a:lnTo>
                    <a:lnTo>
                      <a:pt x="1082" y="346"/>
                    </a:lnTo>
                    <a:lnTo>
                      <a:pt x="1222" y="318"/>
                    </a:lnTo>
                    <a:lnTo>
                      <a:pt x="1338" y="259"/>
                    </a:lnTo>
                    <a:lnTo>
                      <a:pt x="1428" y="464"/>
                    </a:lnTo>
                    <a:lnTo>
                      <a:pt x="1553" y="567"/>
                    </a:lnTo>
                    <a:lnTo>
                      <a:pt x="1597" y="797"/>
                    </a:lnTo>
                    <a:lnTo>
                      <a:pt x="1604" y="1222"/>
                    </a:lnTo>
                    <a:lnTo>
                      <a:pt x="1671" y="1371"/>
                    </a:lnTo>
                    <a:lnTo>
                      <a:pt x="1692" y="1253"/>
                    </a:lnTo>
                    <a:lnTo>
                      <a:pt x="1802" y="1084"/>
                    </a:lnTo>
                    <a:lnTo>
                      <a:pt x="1751" y="707"/>
                    </a:lnTo>
                    <a:lnTo>
                      <a:pt x="1684" y="472"/>
                    </a:lnTo>
                    <a:lnTo>
                      <a:pt x="1546" y="259"/>
                    </a:lnTo>
                    <a:lnTo>
                      <a:pt x="1272" y="51"/>
                    </a:lnTo>
                    <a:lnTo>
                      <a:pt x="1067" y="0"/>
                    </a:lnTo>
                    <a:lnTo>
                      <a:pt x="1279" y="148"/>
                    </a:lnTo>
                    <a:lnTo>
                      <a:pt x="1215" y="266"/>
                    </a:lnTo>
                    <a:lnTo>
                      <a:pt x="1163" y="154"/>
                    </a:lnTo>
                    <a:lnTo>
                      <a:pt x="964" y="243"/>
                    </a:lnTo>
                    <a:lnTo>
                      <a:pt x="861" y="162"/>
                    </a:lnTo>
                    <a:lnTo>
                      <a:pt x="705" y="251"/>
                    </a:lnTo>
                    <a:lnTo>
                      <a:pt x="485" y="266"/>
                    </a:lnTo>
                    <a:lnTo>
                      <a:pt x="310" y="354"/>
                    </a:lnTo>
                    <a:lnTo>
                      <a:pt x="515" y="126"/>
                    </a:lnTo>
                    <a:lnTo>
                      <a:pt x="705" y="15"/>
                    </a:lnTo>
                    <a:lnTo>
                      <a:pt x="479" y="103"/>
                    </a:lnTo>
                    <a:lnTo>
                      <a:pt x="287" y="221"/>
                    </a:lnTo>
                    <a:lnTo>
                      <a:pt x="126" y="413"/>
                    </a:lnTo>
                    <a:lnTo>
                      <a:pt x="15" y="802"/>
                    </a:lnTo>
                    <a:lnTo>
                      <a:pt x="0" y="1253"/>
                    </a:lnTo>
                    <a:lnTo>
                      <a:pt x="133" y="1325"/>
                    </a:lnTo>
                    <a:lnTo>
                      <a:pt x="243" y="1547"/>
                    </a:lnTo>
                    <a:lnTo>
                      <a:pt x="184" y="1289"/>
                    </a:lnTo>
                    <a:lnTo>
                      <a:pt x="169" y="977"/>
                    </a:lnTo>
                    <a:lnTo>
                      <a:pt x="169" y="677"/>
                    </a:lnTo>
                    <a:lnTo>
                      <a:pt x="44" y="1009"/>
                    </a:lnTo>
                    <a:lnTo>
                      <a:pt x="44" y="802"/>
                    </a:lnTo>
                    <a:lnTo>
                      <a:pt x="141" y="494"/>
                    </a:lnTo>
                    <a:lnTo>
                      <a:pt x="200" y="612"/>
                    </a:lnTo>
                    <a:lnTo>
                      <a:pt x="31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1181" y="1803"/>
                <a:ext cx="548" cy="789"/>
              </a:xfrm>
              <a:custGeom>
                <a:avLst/>
                <a:gdLst>
                  <a:gd name="T0" fmla="*/ 0 w 1097"/>
                  <a:gd name="T1" fmla="*/ 0 h 1578"/>
                  <a:gd name="T2" fmla="*/ 0 w 1097"/>
                  <a:gd name="T3" fmla="*/ 4 h 1578"/>
                  <a:gd name="T4" fmla="*/ 3 w 1097"/>
                  <a:gd name="T5" fmla="*/ 11 h 1578"/>
                  <a:gd name="T6" fmla="*/ 4 w 1097"/>
                  <a:gd name="T7" fmla="*/ 17 h 1578"/>
                  <a:gd name="T8" fmla="*/ 7 w 1097"/>
                  <a:gd name="T9" fmla="*/ 18 h 1578"/>
                  <a:gd name="T10" fmla="*/ 13 w 1097"/>
                  <a:gd name="T11" fmla="*/ 36 h 1578"/>
                  <a:gd name="T12" fmla="*/ 22 w 1097"/>
                  <a:gd name="T13" fmla="*/ 47 h 1578"/>
                  <a:gd name="T14" fmla="*/ 28 w 1097"/>
                  <a:gd name="T15" fmla="*/ 50 h 1578"/>
                  <a:gd name="T16" fmla="*/ 25 w 1097"/>
                  <a:gd name="T17" fmla="*/ 45 h 1578"/>
                  <a:gd name="T18" fmla="*/ 34 w 1097"/>
                  <a:gd name="T19" fmla="*/ 41 h 1578"/>
                  <a:gd name="T20" fmla="*/ 24 w 1097"/>
                  <a:gd name="T21" fmla="*/ 41 h 1578"/>
                  <a:gd name="T22" fmla="*/ 19 w 1097"/>
                  <a:gd name="T23" fmla="*/ 35 h 1578"/>
                  <a:gd name="T24" fmla="*/ 18 w 1097"/>
                  <a:gd name="T25" fmla="*/ 38 h 1578"/>
                  <a:gd name="T26" fmla="*/ 13 w 1097"/>
                  <a:gd name="T27" fmla="*/ 29 h 1578"/>
                  <a:gd name="T28" fmla="*/ 8 w 1097"/>
                  <a:gd name="T29" fmla="*/ 13 h 1578"/>
                  <a:gd name="T30" fmla="*/ 7 w 1097"/>
                  <a:gd name="T31" fmla="*/ 16 h 1578"/>
                  <a:gd name="T32" fmla="*/ 5 w 1097"/>
                  <a:gd name="T33" fmla="*/ 15 h 1578"/>
                  <a:gd name="T34" fmla="*/ 4 w 1097"/>
                  <a:gd name="T35" fmla="*/ 11 h 1578"/>
                  <a:gd name="T36" fmla="*/ 0 w 1097"/>
                  <a:gd name="T37" fmla="*/ 4 h 1578"/>
                  <a:gd name="T38" fmla="*/ 4 w 1097"/>
                  <a:gd name="T39" fmla="*/ 4 h 1578"/>
                  <a:gd name="T40" fmla="*/ 4 w 1097"/>
                  <a:gd name="T41" fmla="*/ 2 h 1578"/>
                  <a:gd name="T42" fmla="*/ 2 w 1097"/>
                  <a:gd name="T43" fmla="*/ 3 h 1578"/>
                  <a:gd name="T44" fmla="*/ 0 w 1097"/>
                  <a:gd name="T45" fmla="*/ 0 h 1578"/>
                  <a:gd name="T46" fmla="*/ 0 w 1097"/>
                  <a:gd name="T47" fmla="*/ 0 h 15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7"/>
                  <a:gd name="T73" fmla="*/ 0 h 1578"/>
                  <a:gd name="T74" fmla="*/ 1097 w 1097"/>
                  <a:gd name="T75" fmla="*/ 1578 h 15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7" h="1578">
                    <a:moveTo>
                      <a:pt x="0" y="0"/>
                    </a:moveTo>
                    <a:lnTo>
                      <a:pt x="0" y="105"/>
                    </a:lnTo>
                    <a:lnTo>
                      <a:pt x="118" y="348"/>
                    </a:lnTo>
                    <a:lnTo>
                      <a:pt x="141" y="538"/>
                    </a:lnTo>
                    <a:lnTo>
                      <a:pt x="251" y="576"/>
                    </a:lnTo>
                    <a:lnTo>
                      <a:pt x="433" y="1127"/>
                    </a:lnTo>
                    <a:lnTo>
                      <a:pt x="728" y="1473"/>
                    </a:lnTo>
                    <a:lnTo>
                      <a:pt x="913" y="1578"/>
                    </a:lnTo>
                    <a:lnTo>
                      <a:pt x="802" y="1429"/>
                    </a:lnTo>
                    <a:lnTo>
                      <a:pt x="1097" y="1283"/>
                    </a:lnTo>
                    <a:lnTo>
                      <a:pt x="779" y="1291"/>
                    </a:lnTo>
                    <a:lnTo>
                      <a:pt x="610" y="1091"/>
                    </a:lnTo>
                    <a:lnTo>
                      <a:pt x="595" y="1201"/>
                    </a:lnTo>
                    <a:lnTo>
                      <a:pt x="420" y="930"/>
                    </a:lnTo>
                    <a:lnTo>
                      <a:pt x="257" y="407"/>
                    </a:lnTo>
                    <a:lnTo>
                      <a:pt x="251" y="494"/>
                    </a:lnTo>
                    <a:lnTo>
                      <a:pt x="184" y="479"/>
                    </a:lnTo>
                    <a:lnTo>
                      <a:pt x="154" y="340"/>
                    </a:lnTo>
                    <a:lnTo>
                      <a:pt x="30" y="105"/>
                    </a:lnTo>
                    <a:lnTo>
                      <a:pt x="154" y="97"/>
                    </a:lnTo>
                    <a:lnTo>
                      <a:pt x="154" y="46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1703" y="1722"/>
                <a:ext cx="400" cy="862"/>
              </a:xfrm>
              <a:custGeom>
                <a:avLst/>
                <a:gdLst>
                  <a:gd name="T0" fmla="*/ 0 w 800"/>
                  <a:gd name="T1" fmla="*/ 53 h 1725"/>
                  <a:gd name="T2" fmla="*/ 11 w 800"/>
                  <a:gd name="T3" fmla="*/ 48 h 1725"/>
                  <a:gd name="T4" fmla="*/ 15 w 800"/>
                  <a:gd name="T5" fmla="*/ 38 h 1725"/>
                  <a:gd name="T6" fmla="*/ 19 w 800"/>
                  <a:gd name="T7" fmla="*/ 31 h 1725"/>
                  <a:gd name="T8" fmla="*/ 20 w 800"/>
                  <a:gd name="T9" fmla="*/ 19 h 1725"/>
                  <a:gd name="T10" fmla="*/ 23 w 800"/>
                  <a:gd name="T11" fmla="*/ 16 h 1725"/>
                  <a:gd name="T12" fmla="*/ 23 w 800"/>
                  <a:gd name="T13" fmla="*/ 11 h 1725"/>
                  <a:gd name="T14" fmla="*/ 25 w 800"/>
                  <a:gd name="T15" fmla="*/ 2 h 1725"/>
                  <a:gd name="T16" fmla="*/ 23 w 800"/>
                  <a:gd name="T17" fmla="*/ 0 h 1725"/>
                  <a:gd name="T18" fmla="*/ 22 w 800"/>
                  <a:gd name="T19" fmla="*/ 0 h 1725"/>
                  <a:gd name="T20" fmla="*/ 24 w 800"/>
                  <a:gd name="T21" fmla="*/ 2 h 1725"/>
                  <a:gd name="T22" fmla="*/ 22 w 800"/>
                  <a:gd name="T23" fmla="*/ 8 h 1725"/>
                  <a:gd name="T24" fmla="*/ 22 w 800"/>
                  <a:gd name="T25" fmla="*/ 13 h 1725"/>
                  <a:gd name="T26" fmla="*/ 20 w 800"/>
                  <a:gd name="T27" fmla="*/ 15 h 1725"/>
                  <a:gd name="T28" fmla="*/ 19 w 800"/>
                  <a:gd name="T29" fmla="*/ 13 h 1725"/>
                  <a:gd name="T30" fmla="*/ 17 w 800"/>
                  <a:gd name="T31" fmla="*/ 30 h 1725"/>
                  <a:gd name="T32" fmla="*/ 11 w 800"/>
                  <a:gd name="T33" fmla="*/ 41 h 1725"/>
                  <a:gd name="T34" fmla="*/ 7 w 800"/>
                  <a:gd name="T35" fmla="*/ 44 h 1725"/>
                  <a:gd name="T36" fmla="*/ 10 w 800"/>
                  <a:gd name="T37" fmla="*/ 44 h 1725"/>
                  <a:gd name="T38" fmla="*/ 8 w 800"/>
                  <a:gd name="T39" fmla="*/ 48 h 1725"/>
                  <a:gd name="T40" fmla="*/ 0 w 800"/>
                  <a:gd name="T41" fmla="*/ 53 h 1725"/>
                  <a:gd name="T42" fmla="*/ 0 w 800"/>
                  <a:gd name="T43" fmla="*/ 53 h 17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0"/>
                  <a:gd name="T67" fmla="*/ 0 h 1725"/>
                  <a:gd name="T68" fmla="*/ 800 w 800"/>
                  <a:gd name="T69" fmla="*/ 1725 h 17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0" h="1725">
                    <a:moveTo>
                      <a:pt x="0" y="1725"/>
                    </a:moveTo>
                    <a:lnTo>
                      <a:pt x="323" y="1548"/>
                    </a:lnTo>
                    <a:lnTo>
                      <a:pt x="477" y="1238"/>
                    </a:lnTo>
                    <a:lnTo>
                      <a:pt x="587" y="1017"/>
                    </a:lnTo>
                    <a:lnTo>
                      <a:pt x="631" y="628"/>
                    </a:lnTo>
                    <a:lnTo>
                      <a:pt x="720" y="523"/>
                    </a:lnTo>
                    <a:lnTo>
                      <a:pt x="720" y="362"/>
                    </a:lnTo>
                    <a:lnTo>
                      <a:pt x="800" y="82"/>
                    </a:lnTo>
                    <a:lnTo>
                      <a:pt x="728" y="0"/>
                    </a:lnTo>
                    <a:lnTo>
                      <a:pt x="682" y="31"/>
                    </a:lnTo>
                    <a:lnTo>
                      <a:pt x="764" y="90"/>
                    </a:lnTo>
                    <a:lnTo>
                      <a:pt x="697" y="259"/>
                    </a:lnTo>
                    <a:lnTo>
                      <a:pt x="697" y="443"/>
                    </a:lnTo>
                    <a:lnTo>
                      <a:pt x="638" y="502"/>
                    </a:lnTo>
                    <a:lnTo>
                      <a:pt x="595" y="421"/>
                    </a:lnTo>
                    <a:lnTo>
                      <a:pt x="515" y="974"/>
                    </a:lnTo>
                    <a:lnTo>
                      <a:pt x="351" y="1320"/>
                    </a:lnTo>
                    <a:lnTo>
                      <a:pt x="205" y="1438"/>
                    </a:lnTo>
                    <a:lnTo>
                      <a:pt x="308" y="1438"/>
                    </a:lnTo>
                    <a:lnTo>
                      <a:pt x="241" y="1540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1431" y="1840"/>
                <a:ext cx="92" cy="26"/>
              </a:xfrm>
              <a:custGeom>
                <a:avLst/>
                <a:gdLst>
                  <a:gd name="T0" fmla="*/ 0 w 184"/>
                  <a:gd name="T1" fmla="*/ 1 h 52"/>
                  <a:gd name="T2" fmla="*/ 4 w 184"/>
                  <a:gd name="T3" fmla="*/ 2 h 52"/>
                  <a:gd name="T4" fmla="*/ 6 w 184"/>
                  <a:gd name="T5" fmla="*/ 0 h 52"/>
                  <a:gd name="T6" fmla="*/ 3 w 184"/>
                  <a:gd name="T7" fmla="*/ 0 h 52"/>
                  <a:gd name="T8" fmla="*/ 0 w 184"/>
                  <a:gd name="T9" fmla="*/ 1 h 52"/>
                  <a:gd name="T10" fmla="*/ 0 w 184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2"/>
                  <a:gd name="T20" fmla="*/ 184 w 184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2">
                    <a:moveTo>
                      <a:pt x="0" y="8"/>
                    </a:moveTo>
                    <a:lnTo>
                      <a:pt x="118" y="52"/>
                    </a:lnTo>
                    <a:lnTo>
                      <a:pt x="184" y="0"/>
                    </a:lnTo>
                    <a:lnTo>
                      <a:pt x="7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480" y="2234"/>
                <a:ext cx="851" cy="1084"/>
              </a:xfrm>
              <a:custGeom>
                <a:avLst/>
                <a:gdLst>
                  <a:gd name="T0" fmla="*/ 54 w 1701"/>
                  <a:gd name="T1" fmla="*/ 0 h 2169"/>
                  <a:gd name="T2" fmla="*/ 38 w 1701"/>
                  <a:gd name="T3" fmla="*/ 9 h 2169"/>
                  <a:gd name="T4" fmla="*/ 13 w 1701"/>
                  <a:gd name="T5" fmla="*/ 19 h 2169"/>
                  <a:gd name="T6" fmla="*/ 0 w 1701"/>
                  <a:gd name="T7" fmla="*/ 67 h 2169"/>
                  <a:gd name="T8" fmla="*/ 9 w 1701"/>
                  <a:gd name="T9" fmla="*/ 59 h 2169"/>
                  <a:gd name="T10" fmla="*/ 13 w 1701"/>
                  <a:gd name="T11" fmla="*/ 25 h 2169"/>
                  <a:gd name="T12" fmla="*/ 20 w 1701"/>
                  <a:gd name="T13" fmla="*/ 54 h 2169"/>
                  <a:gd name="T14" fmla="*/ 14 w 1701"/>
                  <a:gd name="T15" fmla="*/ 50 h 2169"/>
                  <a:gd name="T16" fmla="*/ 20 w 1701"/>
                  <a:gd name="T17" fmla="*/ 67 h 2169"/>
                  <a:gd name="T18" fmla="*/ 27 w 1701"/>
                  <a:gd name="T19" fmla="*/ 67 h 2169"/>
                  <a:gd name="T20" fmla="*/ 17 w 1701"/>
                  <a:gd name="T21" fmla="*/ 21 h 2169"/>
                  <a:gd name="T22" fmla="*/ 39 w 1701"/>
                  <a:gd name="T23" fmla="*/ 12 h 2169"/>
                  <a:gd name="T24" fmla="*/ 47 w 1701"/>
                  <a:gd name="T25" fmla="*/ 8 h 2169"/>
                  <a:gd name="T26" fmla="*/ 41 w 1701"/>
                  <a:gd name="T27" fmla="*/ 29 h 2169"/>
                  <a:gd name="T28" fmla="*/ 54 w 1701"/>
                  <a:gd name="T29" fmla="*/ 0 h 2169"/>
                  <a:gd name="T30" fmla="*/ 54 w 1701"/>
                  <a:gd name="T31" fmla="*/ 0 h 21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01"/>
                  <a:gd name="T49" fmla="*/ 0 h 2169"/>
                  <a:gd name="T50" fmla="*/ 1701 w 1701"/>
                  <a:gd name="T51" fmla="*/ 2169 h 21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01" h="2169">
                    <a:moveTo>
                      <a:pt x="1701" y="0"/>
                    </a:moveTo>
                    <a:lnTo>
                      <a:pt x="1200" y="293"/>
                    </a:lnTo>
                    <a:lnTo>
                      <a:pt x="397" y="627"/>
                    </a:lnTo>
                    <a:lnTo>
                      <a:pt x="0" y="2169"/>
                    </a:lnTo>
                    <a:lnTo>
                      <a:pt x="262" y="1918"/>
                    </a:lnTo>
                    <a:lnTo>
                      <a:pt x="395" y="821"/>
                    </a:lnTo>
                    <a:lnTo>
                      <a:pt x="620" y="1745"/>
                    </a:lnTo>
                    <a:lnTo>
                      <a:pt x="422" y="1614"/>
                    </a:lnTo>
                    <a:lnTo>
                      <a:pt x="633" y="2169"/>
                    </a:lnTo>
                    <a:lnTo>
                      <a:pt x="857" y="2169"/>
                    </a:lnTo>
                    <a:lnTo>
                      <a:pt x="513" y="688"/>
                    </a:lnTo>
                    <a:lnTo>
                      <a:pt x="1239" y="397"/>
                    </a:lnTo>
                    <a:lnTo>
                      <a:pt x="1490" y="278"/>
                    </a:lnTo>
                    <a:lnTo>
                      <a:pt x="1306" y="939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1357" y="2220"/>
                <a:ext cx="205" cy="1098"/>
              </a:xfrm>
              <a:custGeom>
                <a:avLst/>
                <a:gdLst>
                  <a:gd name="T0" fmla="*/ 0 w 408"/>
                  <a:gd name="T1" fmla="*/ 0 h 2195"/>
                  <a:gd name="T2" fmla="*/ 8 w 408"/>
                  <a:gd name="T3" fmla="*/ 69 h 2195"/>
                  <a:gd name="T4" fmla="*/ 13 w 408"/>
                  <a:gd name="T5" fmla="*/ 69 h 2195"/>
                  <a:gd name="T6" fmla="*/ 3 w 408"/>
                  <a:gd name="T7" fmla="*/ 9 h 2195"/>
                  <a:gd name="T8" fmla="*/ 0 w 408"/>
                  <a:gd name="T9" fmla="*/ 0 h 2195"/>
                  <a:gd name="T10" fmla="*/ 0 w 408"/>
                  <a:gd name="T11" fmla="*/ 0 h 21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2195"/>
                  <a:gd name="T20" fmla="*/ 408 w 408"/>
                  <a:gd name="T21" fmla="*/ 2195 h 21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2195">
                    <a:moveTo>
                      <a:pt x="0" y="0"/>
                    </a:moveTo>
                    <a:lnTo>
                      <a:pt x="251" y="2195"/>
                    </a:lnTo>
                    <a:lnTo>
                      <a:pt x="408" y="2195"/>
                    </a:lnTo>
                    <a:lnTo>
                      <a:pt x="9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1053" y="2809"/>
                <a:ext cx="205" cy="46"/>
              </a:xfrm>
              <a:custGeom>
                <a:avLst/>
                <a:gdLst>
                  <a:gd name="T0" fmla="*/ 12 w 411"/>
                  <a:gd name="T1" fmla="*/ 0 h 93"/>
                  <a:gd name="T2" fmla="*/ 0 w 411"/>
                  <a:gd name="T3" fmla="*/ 0 h 93"/>
                  <a:gd name="T4" fmla="*/ 3 w 411"/>
                  <a:gd name="T5" fmla="*/ 2 h 93"/>
                  <a:gd name="T6" fmla="*/ 12 w 411"/>
                  <a:gd name="T7" fmla="*/ 0 h 93"/>
                  <a:gd name="T8" fmla="*/ 12 w 411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93"/>
                  <a:gd name="T17" fmla="*/ 411 w 41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93">
                    <a:moveTo>
                      <a:pt x="411" y="0"/>
                    </a:moveTo>
                    <a:lnTo>
                      <a:pt x="0" y="0"/>
                    </a:lnTo>
                    <a:lnTo>
                      <a:pt x="107" y="9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1760" y="2201"/>
                <a:ext cx="238" cy="1117"/>
              </a:xfrm>
              <a:custGeom>
                <a:avLst/>
                <a:gdLst>
                  <a:gd name="T0" fmla="*/ 13 w 475"/>
                  <a:gd name="T1" fmla="*/ 5 h 2233"/>
                  <a:gd name="T2" fmla="*/ 5 w 475"/>
                  <a:gd name="T3" fmla="*/ 41 h 2233"/>
                  <a:gd name="T4" fmla="*/ 0 w 475"/>
                  <a:gd name="T5" fmla="*/ 70 h 2233"/>
                  <a:gd name="T6" fmla="*/ 5 w 475"/>
                  <a:gd name="T7" fmla="*/ 70 h 2233"/>
                  <a:gd name="T8" fmla="*/ 10 w 475"/>
                  <a:gd name="T9" fmla="*/ 27 h 2233"/>
                  <a:gd name="T10" fmla="*/ 15 w 475"/>
                  <a:gd name="T11" fmla="*/ 0 h 2233"/>
                  <a:gd name="T12" fmla="*/ 13 w 475"/>
                  <a:gd name="T13" fmla="*/ 5 h 2233"/>
                  <a:gd name="T14" fmla="*/ 13 w 475"/>
                  <a:gd name="T15" fmla="*/ 5 h 2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5"/>
                  <a:gd name="T25" fmla="*/ 0 h 2233"/>
                  <a:gd name="T26" fmla="*/ 475 w 475"/>
                  <a:gd name="T27" fmla="*/ 2233 h 2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5" h="2233">
                    <a:moveTo>
                      <a:pt x="408" y="131"/>
                    </a:moveTo>
                    <a:lnTo>
                      <a:pt x="157" y="1294"/>
                    </a:lnTo>
                    <a:lnTo>
                      <a:pt x="0" y="2233"/>
                    </a:lnTo>
                    <a:lnTo>
                      <a:pt x="144" y="2233"/>
                    </a:lnTo>
                    <a:lnTo>
                      <a:pt x="315" y="859"/>
                    </a:lnTo>
                    <a:lnTo>
                      <a:pt x="475" y="0"/>
                    </a:lnTo>
                    <a:lnTo>
                      <a:pt x="408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2013" y="2195"/>
                <a:ext cx="810" cy="1123"/>
              </a:xfrm>
              <a:custGeom>
                <a:avLst/>
                <a:gdLst>
                  <a:gd name="T0" fmla="*/ 0 w 1620"/>
                  <a:gd name="T1" fmla="*/ 0 h 2247"/>
                  <a:gd name="T2" fmla="*/ 12 w 1620"/>
                  <a:gd name="T3" fmla="*/ 8 h 2247"/>
                  <a:gd name="T4" fmla="*/ 39 w 1620"/>
                  <a:gd name="T5" fmla="*/ 19 h 2247"/>
                  <a:gd name="T6" fmla="*/ 46 w 1620"/>
                  <a:gd name="T7" fmla="*/ 44 h 2247"/>
                  <a:gd name="T8" fmla="*/ 51 w 1620"/>
                  <a:gd name="T9" fmla="*/ 70 h 2247"/>
                  <a:gd name="T10" fmla="*/ 47 w 1620"/>
                  <a:gd name="T11" fmla="*/ 70 h 2247"/>
                  <a:gd name="T12" fmla="*/ 44 w 1620"/>
                  <a:gd name="T13" fmla="*/ 49 h 2247"/>
                  <a:gd name="T14" fmla="*/ 37 w 1620"/>
                  <a:gd name="T15" fmla="*/ 27 h 2247"/>
                  <a:gd name="T16" fmla="*/ 30 w 1620"/>
                  <a:gd name="T17" fmla="*/ 54 h 2247"/>
                  <a:gd name="T18" fmla="*/ 33 w 1620"/>
                  <a:gd name="T19" fmla="*/ 19 h 2247"/>
                  <a:gd name="T20" fmla="*/ 11 w 1620"/>
                  <a:gd name="T21" fmla="*/ 11 h 2247"/>
                  <a:gd name="T22" fmla="*/ 7 w 1620"/>
                  <a:gd name="T23" fmla="*/ 8 h 2247"/>
                  <a:gd name="T24" fmla="*/ 10 w 1620"/>
                  <a:gd name="T25" fmla="*/ 23 h 2247"/>
                  <a:gd name="T26" fmla="*/ 0 w 1620"/>
                  <a:gd name="T27" fmla="*/ 0 h 2247"/>
                  <a:gd name="T28" fmla="*/ 0 w 1620"/>
                  <a:gd name="T29" fmla="*/ 0 h 2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20"/>
                  <a:gd name="T46" fmla="*/ 0 h 2247"/>
                  <a:gd name="T47" fmla="*/ 1620 w 1620"/>
                  <a:gd name="T48" fmla="*/ 2247 h 2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20" h="2247">
                    <a:moveTo>
                      <a:pt x="0" y="0"/>
                    </a:moveTo>
                    <a:lnTo>
                      <a:pt x="358" y="264"/>
                    </a:lnTo>
                    <a:lnTo>
                      <a:pt x="1230" y="618"/>
                    </a:lnTo>
                    <a:lnTo>
                      <a:pt x="1460" y="1422"/>
                    </a:lnTo>
                    <a:lnTo>
                      <a:pt x="1620" y="2247"/>
                    </a:lnTo>
                    <a:lnTo>
                      <a:pt x="1500" y="2247"/>
                    </a:lnTo>
                    <a:lnTo>
                      <a:pt x="1398" y="1597"/>
                    </a:lnTo>
                    <a:lnTo>
                      <a:pt x="1162" y="873"/>
                    </a:lnTo>
                    <a:lnTo>
                      <a:pt x="938" y="1745"/>
                    </a:lnTo>
                    <a:lnTo>
                      <a:pt x="1044" y="635"/>
                    </a:lnTo>
                    <a:lnTo>
                      <a:pt x="344" y="356"/>
                    </a:lnTo>
                    <a:lnTo>
                      <a:pt x="213" y="278"/>
                    </a:lnTo>
                    <a:lnTo>
                      <a:pt x="304" y="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2044" y="2743"/>
                <a:ext cx="198" cy="59"/>
              </a:xfrm>
              <a:custGeom>
                <a:avLst/>
                <a:gdLst>
                  <a:gd name="T0" fmla="*/ 0 w 397"/>
                  <a:gd name="T1" fmla="*/ 2 h 118"/>
                  <a:gd name="T2" fmla="*/ 12 w 397"/>
                  <a:gd name="T3" fmla="*/ 4 h 118"/>
                  <a:gd name="T4" fmla="*/ 12 w 397"/>
                  <a:gd name="T5" fmla="*/ 0 h 118"/>
                  <a:gd name="T6" fmla="*/ 0 w 397"/>
                  <a:gd name="T7" fmla="*/ 2 h 118"/>
                  <a:gd name="T8" fmla="*/ 0 w 397"/>
                  <a:gd name="T9" fmla="*/ 2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18"/>
                  <a:gd name="T17" fmla="*/ 397 w 39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18">
                    <a:moveTo>
                      <a:pt x="0" y="53"/>
                    </a:moveTo>
                    <a:lnTo>
                      <a:pt x="384" y="118"/>
                    </a:lnTo>
                    <a:lnTo>
                      <a:pt x="397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2103" y="2915"/>
                <a:ext cx="126" cy="403"/>
              </a:xfrm>
              <a:custGeom>
                <a:avLst/>
                <a:gdLst>
                  <a:gd name="T0" fmla="*/ 8 w 251"/>
                  <a:gd name="T1" fmla="*/ 0 h 806"/>
                  <a:gd name="T2" fmla="*/ 0 w 251"/>
                  <a:gd name="T3" fmla="*/ 26 h 806"/>
                  <a:gd name="T4" fmla="*/ 5 w 251"/>
                  <a:gd name="T5" fmla="*/ 26 h 806"/>
                  <a:gd name="T6" fmla="*/ 8 w 251"/>
                  <a:gd name="T7" fmla="*/ 0 h 806"/>
                  <a:gd name="T8" fmla="*/ 8 w 251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806"/>
                  <a:gd name="T17" fmla="*/ 251 w 251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806">
                    <a:moveTo>
                      <a:pt x="251" y="0"/>
                    </a:moveTo>
                    <a:lnTo>
                      <a:pt x="0" y="806"/>
                    </a:lnTo>
                    <a:lnTo>
                      <a:pt x="131" y="80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1146" y="3047"/>
                <a:ext cx="99" cy="271"/>
              </a:xfrm>
              <a:custGeom>
                <a:avLst/>
                <a:gdLst>
                  <a:gd name="T0" fmla="*/ 0 w 197"/>
                  <a:gd name="T1" fmla="*/ 0 h 542"/>
                  <a:gd name="T2" fmla="*/ 7 w 197"/>
                  <a:gd name="T3" fmla="*/ 17 h 542"/>
                  <a:gd name="T4" fmla="*/ 3 w 197"/>
                  <a:gd name="T5" fmla="*/ 17 h 542"/>
                  <a:gd name="T6" fmla="*/ 0 w 197"/>
                  <a:gd name="T7" fmla="*/ 0 h 542"/>
                  <a:gd name="T8" fmla="*/ 0 w 197"/>
                  <a:gd name="T9" fmla="*/ 0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542"/>
                  <a:gd name="T17" fmla="*/ 197 w 197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542">
                    <a:moveTo>
                      <a:pt x="0" y="0"/>
                    </a:moveTo>
                    <a:lnTo>
                      <a:pt x="197" y="542"/>
                    </a:lnTo>
                    <a:lnTo>
                      <a:pt x="79" y="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2413" y="3113"/>
                <a:ext cx="112" cy="205"/>
              </a:xfrm>
              <a:custGeom>
                <a:avLst/>
                <a:gdLst>
                  <a:gd name="T0" fmla="*/ 3 w 224"/>
                  <a:gd name="T1" fmla="*/ 0 h 411"/>
                  <a:gd name="T2" fmla="*/ 0 w 224"/>
                  <a:gd name="T3" fmla="*/ 12 h 411"/>
                  <a:gd name="T4" fmla="*/ 7 w 224"/>
                  <a:gd name="T5" fmla="*/ 12 h 411"/>
                  <a:gd name="T6" fmla="*/ 3 w 224"/>
                  <a:gd name="T7" fmla="*/ 0 h 411"/>
                  <a:gd name="T8" fmla="*/ 3 w 224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411"/>
                  <a:gd name="T17" fmla="*/ 224 w 224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411">
                    <a:moveTo>
                      <a:pt x="79" y="0"/>
                    </a:moveTo>
                    <a:lnTo>
                      <a:pt x="0" y="411"/>
                    </a:lnTo>
                    <a:lnTo>
                      <a:pt x="224" y="4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Freeform 48"/>
              <p:cNvSpPr>
                <a:spLocks/>
              </p:cNvSpPr>
              <p:nvPr/>
            </p:nvSpPr>
            <p:spPr bwMode="auto">
              <a:xfrm>
                <a:off x="1510" y="2581"/>
                <a:ext cx="300" cy="618"/>
              </a:xfrm>
              <a:custGeom>
                <a:avLst/>
                <a:gdLst>
                  <a:gd name="T0" fmla="*/ 0 w 599"/>
                  <a:gd name="T1" fmla="*/ 11 h 1235"/>
                  <a:gd name="T2" fmla="*/ 2 w 599"/>
                  <a:gd name="T3" fmla="*/ 7 h 1235"/>
                  <a:gd name="T4" fmla="*/ 9 w 599"/>
                  <a:gd name="T5" fmla="*/ 1 h 1235"/>
                  <a:gd name="T6" fmla="*/ 13 w 599"/>
                  <a:gd name="T7" fmla="*/ 0 h 1235"/>
                  <a:gd name="T8" fmla="*/ 19 w 599"/>
                  <a:gd name="T9" fmla="*/ 9 h 1235"/>
                  <a:gd name="T10" fmla="*/ 12 w 599"/>
                  <a:gd name="T11" fmla="*/ 3 h 1235"/>
                  <a:gd name="T12" fmla="*/ 8 w 599"/>
                  <a:gd name="T13" fmla="*/ 3 h 1235"/>
                  <a:gd name="T14" fmla="*/ 9 w 599"/>
                  <a:gd name="T15" fmla="*/ 8 h 1235"/>
                  <a:gd name="T16" fmla="*/ 7 w 599"/>
                  <a:gd name="T17" fmla="*/ 12 h 1235"/>
                  <a:gd name="T18" fmla="*/ 8 w 599"/>
                  <a:gd name="T19" fmla="*/ 14 h 1235"/>
                  <a:gd name="T20" fmla="*/ 5 w 599"/>
                  <a:gd name="T21" fmla="*/ 19 h 1235"/>
                  <a:gd name="T22" fmla="*/ 2 w 599"/>
                  <a:gd name="T23" fmla="*/ 39 h 1235"/>
                  <a:gd name="T24" fmla="*/ 0 w 599"/>
                  <a:gd name="T25" fmla="*/ 33 h 1235"/>
                  <a:gd name="T26" fmla="*/ 3 w 599"/>
                  <a:gd name="T27" fmla="*/ 18 h 1235"/>
                  <a:gd name="T28" fmla="*/ 6 w 599"/>
                  <a:gd name="T29" fmla="*/ 12 h 1235"/>
                  <a:gd name="T30" fmla="*/ 6 w 599"/>
                  <a:gd name="T31" fmla="*/ 8 h 1235"/>
                  <a:gd name="T32" fmla="*/ 0 w 599"/>
                  <a:gd name="T33" fmla="*/ 11 h 1235"/>
                  <a:gd name="T34" fmla="*/ 0 w 599"/>
                  <a:gd name="T35" fmla="*/ 11 h 12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9"/>
                  <a:gd name="T55" fmla="*/ 0 h 1235"/>
                  <a:gd name="T56" fmla="*/ 599 w 599"/>
                  <a:gd name="T57" fmla="*/ 1235 h 12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9" h="1235">
                    <a:moveTo>
                      <a:pt x="0" y="323"/>
                    </a:moveTo>
                    <a:lnTo>
                      <a:pt x="61" y="209"/>
                    </a:lnTo>
                    <a:lnTo>
                      <a:pt x="258" y="17"/>
                    </a:lnTo>
                    <a:lnTo>
                      <a:pt x="407" y="0"/>
                    </a:lnTo>
                    <a:lnTo>
                      <a:pt x="599" y="264"/>
                    </a:lnTo>
                    <a:lnTo>
                      <a:pt x="367" y="78"/>
                    </a:lnTo>
                    <a:lnTo>
                      <a:pt x="253" y="95"/>
                    </a:lnTo>
                    <a:lnTo>
                      <a:pt x="264" y="228"/>
                    </a:lnTo>
                    <a:lnTo>
                      <a:pt x="222" y="378"/>
                    </a:lnTo>
                    <a:lnTo>
                      <a:pt x="234" y="437"/>
                    </a:lnTo>
                    <a:lnTo>
                      <a:pt x="138" y="581"/>
                    </a:lnTo>
                    <a:lnTo>
                      <a:pt x="36" y="1235"/>
                    </a:lnTo>
                    <a:lnTo>
                      <a:pt x="0" y="1032"/>
                    </a:lnTo>
                    <a:lnTo>
                      <a:pt x="83" y="545"/>
                    </a:lnTo>
                    <a:lnTo>
                      <a:pt x="180" y="378"/>
                    </a:lnTo>
                    <a:lnTo>
                      <a:pt x="186" y="239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1672" y="2623"/>
                <a:ext cx="150" cy="597"/>
              </a:xfrm>
              <a:custGeom>
                <a:avLst/>
                <a:gdLst>
                  <a:gd name="T0" fmla="*/ 3 w 300"/>
                  <a:gd name="T1" fmla="*/ 0 h 1194"/>
                  <a:gd name="T2" fmla="*/ 3 w 300"/>
                  <a:gd name="T3" fmla="*/ 6 h 1194"/>
                  <a:gd name="T4" fmla="*/ 0 w 300"/>
                  <a:gd name="T5" fmla="*/ 11 h 1194"/>
                  <a:gd name="T6" fmla="*/ 3 w 300"/>
                  <a:gd name="T7" fmla="*/ 12 h 1194"/>
                  <a:gd name="T8" fmla="*/ 4 w 300"/>
                  <a:gd name="T9" fmla="*/ 22 h 1194"/>
                  <a:gd name="T10" fmla="*/ 8 w 300"/>
                  <a:gd name="T11" fmla="*/ 38 h 1194"/>
                  <a:gd name="T12" fmla="*/ 10 w 300"/>
                  <a:gd name="T13" fmla="*/ 33 h 1194"/>
                  <a:gd name="T14" fmla="*/ 6 w 300"/>
                  <a:gd name="T15" fmla="*/ 20 h 1194"/>
                  <a:gd name="T16" fmla="*/ 5 w 300"/>
                  <a:gd name="T17" fmla="*/ 11 h 1194"/>
                  <a:gd name="T18" fmla="*/ 6 w 300"/>
                  <a:gd name="T19" fmla="*/ 6 h 1194"/>
                  <a:gd name="T20" fmla="*/ 6 w 300"/>
                  <a:gd name="T21" fmla="*/ 3 h 1194"/>
                  <a:gd name="T22" fmla="*/ 3 w 300"/>
                  <a:gd name="T23" fmla="*/ 0 h 1194"/>
                  <a:gd name="T24" fmla="*/ 3 w 300"/>
                  <a:gd name="T25" fmla="*/ 0 h 1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0"/>
                  <a:gd name="T40" fmla="*/ 0 h 1194"/>
                  <a:gd name="T41" fmla="*/ 300 w 300"/>
                  <a:gd name="T42" fmla="*/ 1194 h 1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0" h="1194">
                    <a:moveTo>
                      <a:pt x="78" y="0"/>
                    </a:moveTo>
                    <a:lnTo>
                      <a:pt x="78" y="187"/>
                    </a:lnTo>
                    <a:lnTo>
                      <a:pt x="0" y="337"/>
                    </a:lnTo>
                    <a:lnTo>
                      <a:pt x="91" y="384"/>
                    </a:lnTo>
                    <a:lnTo>
                      <a:pt x="120" y="685"/>
                    </a:lnTo>
                    <a:lnTo>
                      <a:pt x="241" y="1194"/>
                    </a:lnTo>
                    <a:lnTo>
                      <a:pt x="300" y="1044"/>
                    </a:lnTo>
                    <a:lnTo>
                      <a:pt x="180" y="624"/>
                    </a:lnTo>
                    <a:lnTo>
                      <a:pt x="133" y="337"/>
                    </a:lnTo>
                    <a:lnTo>
                      <a:pt x="175" y="187"/>
                    </a:lnTo>
                    <a:lnTo>
                      <a:pt x="180" y="8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50"/>
              <p:cNvSpPr>
                <a:spLocks/>
              </p:cNvSpPr>
              <p:nvPr/>
            </p:nvSpPr>
            <p:spPr bwMode="auto">
              <a:xfrm>
                <a:off x="1616" y="2803"/>
                <a:ext cx="32" cy="100"/>
              </a:xfrm>
              <a:custGeom>
                <a:avLst/>
                <a:gdLst>
                  <a:gd name="T0" fmla="*/ 2 w 64"/>
                  <a:gd name="T1" fmla="*/ 0 h 199"/>
                  <a:gd name="T2" fmla="*/ 0 w 64"/>
                  <a:gd name="T3" fmla="*/ 5 h 199"/>
                  <a:gd name="T4" fmla="*/ 2 w 64"/>
                  <a:gd name="T5" fmla="*/ 7 h 199"/>
                  <a:gd name="T6" fmla="*/ 2 w 64"/>
                  <a:gd name="T7" fmla="*/ 0 h 199"/>
                  <a:gd name="T8" fmla="*/ 2 w 64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9"/>
                  <a:gd name="T17" fmla="*/ 64 w 6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9">
                    <a:moveTo>
                      <a:pt x="64" y="0"/>
                    </a:moveTo>
                    <a:lnTo>
                      <a:pt x="0" y="133"/>
                    </a:lnTo>
                    <a:lnTo>
                      <a:pt x="53" y="19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2877158" y="1600200"/>
            <a:ext cx="6114441" cy="480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Menurut</a:t>
            </a:r>
            <a:r>
              <a:rPr lang="en-US" sz="2800" dirty="0"/>
              <a:t>    Hansen    </a:t>
            </a:r>
            <a:r>
              <a:rPr lang="en-US" sz="2800" dirty="0" err="1"/>
              <a:t>dan</a:t>
            </a:r>
            <a:r>
              <a:rPr lang="en-US" sz="2800" dirty="0"/>
              <a:t>    </a:t>
            </a:r>
            <a:r>
              <a:rPr lang="en-US" sz="2800" dirty="0" err="1"/>
              <a:t>Mowen</a:t>
            </a:r>
            <a:r>
              <a:rPr lang="en-US" sz="2800" dirty="0"/>
              <a:t> (2005) </a:t>
            </a:r>
            <a:r>
              <a:rPr lang="en-US" sz="2800" i="1" dirty="0"/>
              <a:t>Responsibility Accounting </a:t>
            </a:r>
            <a:r>
              <a:rPr lang="en-US" sz="2800" dirty="0"/>
              <a:t>(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 </a:t>
            </a:r>
            <a:r>
              <a:rPr lang="en-US" sz="2800" dirty="0" err="1"/>
              <a:t>sistem</a:t>
            </a:r>
            <a:r>
              <a:rPr lang="en-US" sz="2800" dirty="0"/>
              <a:t>  yang  </a:t>
            </a:r>
            <a:r>
              <a:rPr lang="en-US" sz="2800" dirty="0" err="1"/>
              <a:t>disusun</a:t>
            </a:r>
            <a:r>
              <a:rPr lang="en-US" sz="2800" dirty="0"/>
              <a:t> 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mengukur</a:t>
            </a:r>
            <a:r>
              <a:rPr lang="en-US" sz="2800" dirty="0"/>
              <a:t> 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hasil-hasil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yang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yang </a:t>
            </a:r>
            <a:r>
              <a:rPr lang="en-US" sz="2800" dirty="0" err="1"/>
              <a:t>dianggarkan</a:t>
            </a:r>
            <a:r>
              <a:rPr lang="en-US" sz="28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6358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ECONOMIC VALUED ADDED (EVA)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sz="2800" dirty="0"/>
              <a:t>Keuntungan </a:t>
            </a:r>
            <a:r>
              <a:rPr lang="id-ID" sz="2800" dirty="0" smtClean="0"/>
              <a:t>EVA </a:t>
            </a:r>
            <a:r>
              <a:rPr lang="id-ID" sz="2800" dirty="0"/>
              <a:t>antara lain 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id-ID" sz="2800" dirty="0"/>
              <a:t>EVA    dapat    menyelaraskan    tujuan    manajemen    dan    kepentingan pemegang </a:t>
            </a:r>
            <a:r>
              <a:rPr lang="id-ID" sz="2800" dirty="0" smtClean="0"/>
              <a:t>saham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id-ID" sz="2800" dirty="0"/>
              <a:t>EVA  digunakan  sebagai  ukuran  operasional dari manajemen  yang  mencerminkan  keberhasilan  perusahaan  di  dalam menciptakan nilai </a:t>
            </a:r>
            <a:r>
              <a:rPr lang="id-ID" sz="2800" dirty="0" smtClean="0"/>
              <a:t>tamb</a:t>
            </a:r>
            <a:r>
              <a:rPr lang="en-US" sz="2800" dirty="0" smtClean="0"/>
              <a:t>a</a:t>
            </a:r>
            <a:r>
              <a:rPr lang="id-ID" sz="2800" dirty="0" smtClean="0"/>
              <a:t>h </a:t>
            </a:r>
            <a:r>
              <a:rPr lang="id-ID" sz="2800" dirty="0"/>
              <a:t>bagi pemegang saham atau </a:t>
            </a:r>
            <a:r>
              <a:rPr lang="id-ID" sz="2800" dirty="0" smtClean="0"/>
              <a:t>investor.</a:t>
            </a:r>
            <a:endParaRPr lang="en-US" sz="28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id-ID" sz="2800" dirty="0" smtClean="0"/>
              <a:t>EVA  </a:t>
            </a:r>
            <a:r>
              <a:rPr lang="id-ID" sz="2800" dirty="0"/>
              <a:t>memberikan  pedoman  bagi  manajemen  untuk  meningkatkan  laba operasi   tanpa   tambahan   dana/modal,   mengeksposur pemberian pinjaman (piutang)   dan   menginvestasikan   dana   yang   memberikan imbalan tinggi</a:t>
            </a:r>
          </a:p>
          <a:p>
            <a:pPr marL="0" indent="0" algn="just">
              <a:buNone/>
            </a:pPr>
            <a:r>
              <a:rPr lang="id-ID" sz="2800" dirty="0" smtClean="0"/>
              <a:t>Kelemahan EVA </a:t>
            </a:r>
            <a:r>
              <a:rPr lang="id-ID" sz="2800" dirty="0"/>
              <a:t>antara lain :</a:t>
            </a:r>
          </a:p>
          <a:p>
            <a:pPr lvl="0" algn="just"/>
            <a:r>
              <a:rPr lang="id-ID" sz="2800" dirty="0"/>
              <a:t>Sulitnya  menentukan  biaya  modal  yang  benar-benar  akurat,  khususnya biaya  modal  sendiri.  Terutama  dalam  perusahaan </a:t>
            </a:r>
            <a:r>
              <a:rPr lang="id-ID" sz="2800" i="1" dirty="0"/>
              <a:t>go  public</a:t>
            </a:r>
            <a:r>
              <a:rPr lang="id-ID" sz="2800" dirty="0"/>
              <a:t> biasanya mengalami kesulitan dalam perhitungan sahamnya.</a:t>
            </a:r>
          </a:p>
          <a:p>
            <a:pPr lvl="0" algn="just"/>
            <a:r>
              <a:rPr lang="id-ID" sz="2800" dirty="0"/>
              <a:t>Analisis  EVA  hanya  mengukur  faktor  kuantitatif  saja  sedangkan  untuk mengukur  kinerja  secara  optimal,  perusahaan  harus  diukur  berdasarkan faktor kuantitatif dan kualitatif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68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 </a:t>
            </a:r>
            <a:r>
              <a:rPr lang="en-US" dirty="0" smtClean="0">
                <a:solidFill>
                  <a:schemeClr val="tx1"/>
                </a:solidFill>
              </a:rPr>
              <a:t>Valued </a:t>
            </a:r>
            <a:r>
              <a:rPr lang="en-US" dirty="0">
                <a:solidFill>
                  <a:schemeClr val="tx1"/>
                </a:solidFill>
              </a:rPr>
              <a:t>Added (MVA)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225" y="2304256"/>
            <a:ext cx="5867400" cy="32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Menurut Fountaine, Jordan, dan Phillips (2008) Market Value Added merupakan perbedaan antara nilai perusahaan  dan  modal  yang  dikontribusikan  (capital  contributed)  dalam  bentuk  saham  dan obligasi. </a:t>
            </a:r>
            <a:endParaRPr lang="en-US" sz="2800" dirty="0" smtClean="0"/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715000" y="3969544"/>
            <a:ext cx="2562225" cy="2119313"/>
            <a:chOff x="2946" y="393"/>
            <a:chExt cx="1614" cy="1335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32" name="Freeform 13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" name="Freeform 14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" name="Freeform 15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" name="Freeform 17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7" name="Freeform 18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8" name="Freeform 19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" name="Freeform 21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1" name="Freeform 22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2" name="Freeform 23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8" name="Freeform 29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9" name="Freeform 30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25 w 283"/>
                <a:gd name="T1" fmla="*/ 2 h 612"/>
                <a:gd name="T2" fmla="*/ 24 w 283"/>
                <a:gd name="T3" fmla="*/ 15 h 612"/>
                <a:gd name="T4" fmla="*/ 14 w 283"/>
                <a:gd name="T5" fmla="*/ 24 h 612"/>
                <a:gd name="T6" fmla="*/ 8 w 283"/>
                <a:gd name="T7" fmla="*/ 41 h 612"/>
                <a:gd name="T8" fmla="*/ 0 w 283"/>
                <a:gd name="T9" fmla="*/ 62 h 612"/>
                <a:gd name="T10" fmla="*/ 0 w 283"/>
                <a:gd name="T11" fmla="*/ 77 h 612"/>
                <a:gd name="T12" fmla="*/ 25 w 283"/>
                <a:gd name="T13" fmla="*/ 37 h 612"/>
                <a:gd name="T14" fmla="*/ 35 w 283"/>
                <a:gd name="T15" fmla="*/ 8 h 612"/>
                <a:gd name="T16" fmla="*/ 36 w 283"/>
                <a:gd name="T17" fmla="*/ 3 h 612"/>
                <a:gd name="T18" fmla="*/ 33 w 283"/>
                <a:gd name="T19" fmla="*/ 0 h 612"/>
                <a:gd name="T20" fmla="*/ 25 w 283"/>
                <a:gd name="T21" fmla="*/ 2 h 612"/>
                <a:gd name="T22" fmla="*/ 25 w 283"/>
                <a:gd name="T23" fmla="*/ 2 h 6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612"/>
                <a:gd name="T38" fmla="*/ 283 w 283"/>
                <a:gd name="T39" fmla="*/ 612 h 6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21 h 491"/>
                <a:gd name="T2" fmla="*/ 3 w 479"/>
                <a:gd name="T3" fmla="*/ 6 h 491"/>
                <a:gd name="T4" fmla="*/ 9 w 479"/>
                <a:gd name="T5" fmla="*/ 7 h 491"/>
                <a:gd name="T6" fmla="*/ 17 w 479"/>
                <a:gd name="T7" fmla="*/ 16 h 491"/>
                <a:gd name="T8" fmla="*/ 38 w 479"/>
                <a:gd name="T9" fmla="*/ 15 h 491"/>
                <a:gd name="T10" fmla="*/ 56 w 479"/>
                <a:gd name="T11" fmla="*/ 0 h 491"/>
                <a:gd name="T12" fmla="*/ 59 w 479"/>
                <a:gd name="T13" fmla="*/ 1 h 491"/>
                <a:gd name="T14" fmla="*/ 59 w 479"/>
                <a:gd name="T15" fmla="*/ 14 h 491"/>
                <a:gd name="T16" fmla="*/ 39 w 479"/>
                <a:gd name="T17" fmla="*/ 34 h 491"/>
                <a:gd name="T18" fmla="*/ 13 w 479"/>
                <a:gd name="T19" fmla="*/ 61 h 491"/>
                <a:gd name="T20" fmla="*/ 16 w 479"/>
                <a:gd name="T21" fmla="*/ 49 h 491"/>
                <a:gd name="T22" fmla="*/ 22 w 479"/>
                <a:gd name="T23" fmla="*/ 32 h 491"/>
                <a:gd name="T24" fmla="*/ 20 w 479"/>
                <a:gd name="T25" fmla="*/ 27 h 491"/>
                <a:gd name="T26" fmla="*/ 13 w 479"/>
                <a:gd name="T27" fmla="*/ 28 h 491"/>
                <a:gd name="T28" fmla="*/ 8 w 479"/>
                <a:gd name="T29" fmla="*/ 42 h 491"/>
                <a:gd name="T30" fmla="*/ 1 w 479"/>
                <a:gd name="T31" fmla="*/ 41 h 491"/>
                <a:gd name="T32" fmla="*/ 0 w 479"/>
                <a:gd name="T33" fmla="*/ 21 h 491"/>
                <a:gd name="T34" fmla="*/ 0 w 479"/>
                <a:gd name="T35" fmla="*/ 21 h 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9"/>
                <a:gd name="T55" fmla="*/ 0 h 491"/>
                <a:gd name="T56" fmla="*/ 479 w 479"/>
                <a:gd name="T57" fmla="*/ 491 h 4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9 h 257"/>
                <a:gd name="T2" fmla="*/ 15 w 266"/>
                <a:gd name="T3" fmla="*/ 5 h 257"/>
                <a:gd name="T4" fmla="*/ 14 w 266"/>
                <a:gd name="T5" fmla="*/ 11 h 257"/>
                <a:gd name="T6" fmla="*/ 24 w 266"/>
                <a:gd name="T7" fmla="*/ 1 h 257"/>
                <a:gd name="T8" fmla="*/ 34 w 266"/>
                <a:gd name="T9" fmla="*/ 0 h 257"/>
                <a:gd name="T10" fmla="*/ 1 w 266"/>
                <a:gd name="T11" fmla="*/ 32 h 257"/>
                <a:gd name="T12" fmla="*/ 3 w 266"/>
                <a:gd name="T13" fmla="*/ 18 h 257"/>
                <a:gd name="T14" fmla="*/ 0 w 266"/>
                <a:gd name="T15" fmla="*/ 9 h 257"/>
                <a:gd name="T16" fmla="*/ 0 w 266"/>
                <a:gd name="T17" fmla="*/ 9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57"/>
                <a:gd name="T29" fmla="*/ 266 w 266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22 w 238"/>
                <a:gd name="T1" fmla="*/ 0 h 833"/>
                <a:gd name="T2" fmla="*/ 26 w 238"/>
                <a:gd name="T3" fmla="*/ 11 h 833"/>
                <a:gd name="T4" fmla="*/ 30 w 238"/>
                <a:gd name="T5" fmla="*/ 14 h 833"/>
                <a:gd name="T6" fmla="*/ 25 w 238"/>
                <a:gd name="T7" fmla="*/ 25 h 833"/>
                <a:gd name="T8" fmla="*/ 25 w 238"/>
                <a:gd name="T9" fmla="*/ 33 h 833"/>
                <a:gd name="T10" fmla="*/ 14 w 238"/>
                <a:gd name="T11" fmla="*/ 50 h 833"/>
                <a:gd name="T12" fmla="*/ 7 w 238"/>
                <a:gd name="T13" fmla="*/ 77 h 833"/>
                <a:gd name="T14" fmla="*/ 5 w 238"/>
                <a:gd name="T15" fmla="*/ 97 h 833"/>
                <a:gd name="T16" fmla="*/ 0 w 238"/>
                <a:gd name="T17" fmla="*/ 104 h 833"/>
                <a:gd name="T18" fmla="*/ 0 w 238"/>
                <a:gd name="T19" fmla="*/ 86 h 833"/>
                <a:gd name="T20" fmla="*/ 9 w 238"/>
                <a:gd name="T21" fmla="*/ 36 h 833"/>
                <a:gd name="T22" fmla="*/ 18 w 238"/>
                <a:gd name="T23" fmla="*/ 16 h 833"/>
                <a:gd name="T24" fmla="*/ 22 w 238"/>
                <a:gd name="T25" fmla="*/ 0 h 833"/>
                <a:gd name="T26" fmla="*/ 22 w 238"/>
                <a:gd name="T27" fmla="*/ 0 h 8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833"/>
                <a:gd name="T44" fmla="*/ 238 w 238"/>
                <a:gd name="T45" fmla="*/ 833 h 8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8 h 456"/>
                <a:gd name="T2" fmla="*/ 12 w 554"/>
                <a:gd name="T3" fmla="*/ 8 h 456"/>
                <a:gd name="T4" fmla="*/ 17 w 554"/>
                <a:gd name="T5" fmla="*/ 6 h 456"/>
                <a:gd name="T6" fmla="*/ 26 w 554"/>
                <a:gd name="T7" fmla="*/ 3 h 456"/>
                <a:gd name="T8" fmla="*/ 34 w 554"/>
                <a:gd name="T9" fmla="*/ 4 h 456"/>
                <a:gd name="T10" fmla="*/ 31 w 554"/>
                <a:gd name="T11" fmla="*/ 2 h 456"/>
                <a:gd name="T12" fmla="*/ 38 w 554"/>
                <a:gd name="T13" fmla="*/ 4 h 456"/>
                <a:gd name="T14" fmla="*/ 40 w 554"/>
                <a:gd name="T15" fmla="*/ 0 h 456"/>
                <a:gd name="T16" fmla="*/ 43 w 554"/>
                <a:gd name="T17" fmla="*/ 3 h 456"/>
                <a:gd name="T18" fmla="*/ 48 w 554"/>
                <a:gd name="T19" fmla="*/ 5 h 456"/>
                <a:gd name="T20" fmla="*/ 50 w 554"/>
                <a:gd name="T21" fmla="*/ 3 h 456"/>
                <a:gd name="T22" fmla="*/ 51 w 554"/>
                <a:gd name="T23" fmla="*/ 6 h 456"/>
                <a:gd name="T24" fmla="*/ 57 w 554"/>
                <a:gd name="T25" fmla="*/ 6 h 456"/>
                <a:gd name="T26" fmla="*/ 54 w 554"/>
                <a:gd name="T27" fmla="*/ 7 h 456"/>
                <a:gd name="T28" fmla="*/ 62 w 554"/>
                <a:gd name="T29" fmla="*/ 12 h 456"/>
                <a:gd name="T30" fmla="*/ 66 w 554"/>
                <a:gd name="T31" fmla="*/ 18 h 456"/>
                <a:gd name="T32" fmla="*/ 67 w 554"/>
                <a:gd name="T33" fmla="*/ 27 h 456"/>
                <a:gd name="T34" fmla="*/ 68 w 554"/>
                <a:gd name="T35" fmla="*/ 41 h 456"/>
                <a:gd name="T36" fmla="*/ 69 w 554"/>
                <a:gd name="T37" fmla="*/ 45 h 456"/>
                <a:gd name="T38" fmla="*/ 59 w 554"/>
                <a:gd name="T39" fmla="*/ 57 h 456"/>
                <a:gd name="T40" fmla="*/ 56 w 554"/>
                <a:gd name="T41" fmla="*/ 56 h 456"/>
                <a:gd name="T42" fmla="*/ 55 w 554"/>
                <a:gd name="T43" fmla="*/ 36 h 456"/>
                <a:gd name="T44" fmla="*/ 47 w 554"/>
                <a:gd name="T45" fmla="*/ 18 h 456"/>
                <a:gd name="T46" fmla="*/ 16 w 554"/>
                <a:gd name="T47" fmla="*/ 22 h 456"/>
                <a:gd name="T48" fmla="*/ 0 w 554"/>
                <a:gd name="T49" fmla="*/ 18 h 456"/>
                <a:gd name="T50" fmla="*/ 0 w 554"/>
                <a:gd name="T51" fmla="*/ 18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4"/>
                <a:gd name="T79" fmla="*/ 0 h 456"/>
                <a:gd name="T80" fmla="*/ 554 w 554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13 h 764"/>
                <a:gd name="T2" fmla="*/ 10 w 580"/>
                <a:gd name="T3" fmla="*/ 6 h 764"/>
                <a:gd name="T4" fmla="*/ 17 w 580"/>
                <a:gd name="T5" fmla="*/ 7 h 764"/>
                <a:gd name="T6" fmla="*/ 28 w 580"/>
                <a:gd name="T7" fmla="*/ 3 h 764"/>
                <a:gd name="T8" fmla="*/ 31 w 580"/>
                <a:gd name="T9" fmla="*/ 1 h 764"/>
                <a:gd name="T10" fmla="*/ 46 w 580"/>
                <a:gd name="T11" fmla="*/ 0 h 764"/>
                <a:gd name="T12" fmla="*/ 48 w 580"/>
                <a:gd name="T13" fmla="*/ 6 h 764"/>
                <a:gd name="T14" fmla="*/ 51 w 580"/>
                <a:gd name="T15" fmla="*/ 17 h 764"/>
                <a:gd name="T16" fmla="*/ 56 w 580"/>
                <a:gd name="T17" fmla="*/ 27 h 764"/>
                <a:gd name="T18" fmla="*/ 55 w 580"/>
                <a:gd name="T19" fmla="*/ 36 h 764"/>
                <a:gd name="T20" fmla="*/ 55 w 580"/>
                <a:gd name="T21" fmla="*/ 41 h 764"/>
                <a:gd name="T22" fmla="*/ 59 w 580"/>
                <a:gd name="T23" fmla="*/ 41 h 764"/>
                <a:gd name="T24" fmla="*/ 65 w 580"/>
                <a:gd name="T25" fmla="*/ 32 h 764"/>
                <a:gd name="T26" fmla="*/ 67 w 580"/>
                <a:gd name="T27" fmla="*/ 31 h 764"/>
                <a:gd name="T28" fmla="*/ 71 w 580"/>
                <a:gd name="T29" fmla="*/ 32 h 764"/>
                <a:gd name="T30" fmla="*/ 72 w 580"/>
                <a:gd name="T31" fmla="*/ 37 h 764"/>
                <a:gd name="T32" fmla="*/ 71 w 580"/>
                <a:gd name="T33" fmla="*/ 43 h 764"/>
                <a:gd name="T34" fmla="*/ 68 w 580"/>
                <a:gd name="T35" fmla="*/ 55 h 764"/>
                <a:gd name="T36" fmla="*/ 65 w 580"/>
                <a:gd name="T37" fmla="*/ 58 h 764"/>
                <a:gd name="T38" fmla="*/ 61 w 580"/>
                <a:gd name="T39" fmla="*/ 59 h 764"/>
                <a:gd name="T40" fmla="*/ 61 w 580"/>
                <a:gd name="T41" fmla="*/ 68 h 764"/>
                <a:gd name="T42" fmla="*/ 58 w 580"/>
                <a:gd name="T43" fmla="*/ 77 h 764"/>
                <a:gd name="T44" fmla="*/ 58 w 580"/>
                <a:gd name="T45" fmla="*/ 82 h 764"/>
                <a:gd name="T46" fmla="*/ 56 w 580"/>
                <a:gd name="T47" fmla="*/ 84 h 764"/>
                <a:gd name="T48" fmla="*/ 49 w 580"/>
                <a:gd name="T49" fmla="*/ 90 h 764"/>
                <a:gd name="T50" fmla="*/ 46 w 580"/>
                <a:gd name="T51" fmla="*/ 94 h 764"/>
                <a:gd name="T52" fmla="*/ 37 w 580"/>
                <a:gd name="T53" fmla="*/ 96 h 764"/>
                <a:gd name="T54" fmla="*/ 23 w 580"/>
                <a:gd name="T55" fmla="*/ 93 h 764"/>
                <a:gd name="T56" fmla="*/ 13 w 580"/>
                <a:gd name="T57" fmla="*/ 84 h 764"/>
                <a:gd name="T58" fmla="*/ 5 w 580"/>
                <a:gd name="T59" fmla="*/ 68 h 764"/>
                <a:gd name="T60" fmla="*/ 1 w 580"/>
                <a:gd name="T61" fmla="*/ 34 h 764"/>
                <a:gd name="T62" fmla="*/ 0 w 580"/>
                <a:gd name="T63" fmla="*/ 13 h 764"/>
                <a:gd name="T64" fmla="*/ 0 w 580"/>
                <a:gd name="T65" fmla="*/ 13 h 7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"/>
                <a:gd name="T100" fmla="*/ 0 h 764"/>
                <a:gd name="T101" fmla="*/ 580 w 580"/>
                <a:gd name="T102" fmla="*/ 764 h 7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3 h 38"/>
                <a:gd name="T2" fmla="*/ 4 w 108"/>
                <a:gd name="T3" fmla="*/ 4 h 38"/>
                <a:gd name="T4" fmla="*/ 10 w 108"/>
                <a:gd name="T5" fmla="*/ 5 h 38"/>
                <a:gd name="T6" fmla="*/ 14 w 108"/>
                <a:gd name="T7" fmla="*/ 3 h 38"/>
                <a:gd name="T8" fmla="*/ 14 w 108"/>
                <a:gd name="T9" fmla="*/ 3 h 38"/>
                <a:gd name="T10" fmla="*/ 10 w 108"/>
                <a:gd name="T11" fmla="*/ 1 h 38"/>
                <a:gd name="T12" fmla="*/ 5 w 108"/>
                <a:gd name="T13" fmla="*/ 0 h 38"/>
                <a:gd name="T14" fmla="*/ 0 w 108"/>
                <a:gd name="T15" fmla="*/ 3 h 38"/>
                <a:gd name="T16" fmla="*/ 0 w 108"/>
                <a:gd name="T17" fmla="*/ 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8"/>
                <a:gd name="T29" fmla="*/ 108 w 10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 h 31"/>
                <a:gd name="T2" fmla="*/ 3 w 92"/>
                <a:gd name="T3" fmla="*/ 3 h 31"/>
                <a:gd name="T4" fmla="*/ 7 w 92"/>
                <a:gd name="T5" fmla="*/ 3 h 31"/>
                <a:gd name="T6" fmla="*/ 11 w 92"/>
                <a:gd name="T7" fmla="*/ 2 h 31"/>
                <a:gd name="T8" fmla="*/ 9 w 92"/>
                <a:gd name="T9" fmla="*/ 0 h 31"/>
                <a:gd name="T10" fmla="*/ 3 w 92"/>
                <a:gd name="T11" fmla="*/ 0 h 31"/>
                <a:gd name="T12" fmla="*/ 0 w 92"/>
                <a:gd name="T13" fmla="*/ 2 h 31"/>
                <a:gd name="T14" fmla="*/ 0 w 92"/>
                <a:gd name="T15" fmla="*/ 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1"/>
                <a:gd name="T26" fmla="*/ 92 w 9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11 w 203"/>
                <a:gd name="T3" fmla="*/ 2 h 52"/>
                <a:gd name="T4" fmla="*/ 19 w 203"/>
                <a:gd name="T5" fmla="*/ 1 h 52"/>
                <a:gd name="T6" fmla="*/ 26 w 203"/>
                <a:gd name="T7" fmla="*/ 1 h 52"/>
                <a:gd name="T8" fmla="*/ 26 w 203"/>
                <a:gd name="T9" fmla="*/ 3 h 52"/>
                <a:gd name="T10" fmla="*/ 21 w 203"/>
                <a:gd name="T11" fmla="*/ 6 h 52"/>
                <a:gd name="T12" fmla="*/ 13 w 203"/>
                <a:gd name="T13" fmla="*/ 7 h 52"/>
                <a:gd name="T14" fmla="*/ 8 w 203"/>
                <a:gd name="T15" fmla="*/ 6 h 52"/>
                <a:gd name="T16" fmla="*/ 4 w 203"/>
                <a:gd name="T17" fmla="*/ 5 h 52"/>
                <a:gd name="T18" fmla="*/ 0 w 203"/>
                <a:gd name="T19" fmla="*/ 0 h 52"/>
                <a:gd name="T20" fmla="*/ 0 w 20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"/>
                <a:gd name="T34" fmla="*/ 0 h 52"/>
                <a:gd name="T35" fmla="*/ 203 w 20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3 w 68"/>
                <a:gd name="T1" fmla="*/ 0 h 209"/>
                <a:gd name="T2" fmla="*/ 0 w 68"/>
                <a:gd name="T3" fmla="*/ 2 h 209"/>
                <a:gd name="T4" fmla="*/ 0 w 68"/>
                <a:gd name="T5" fmla="*/ 9 h 209"/>
                <a:gd name="T6" fmla="*/ 3 w 68"/>
                <a:gd name="T7" fmla="*/ 16 h 209"/>
                <a:gd name="T8" fmla="*/ 4 w 68"/>
                <a:gd name="T9" fmla="*/ 24 h 209"/>
                <a:gd name="T10" fmla="*/ 5 w 68"/>
                <a:gd name="T11" fmla="*/ 27 h 209"/>
                <a:gd name="T12" fmla="*/ 9 w 68"/>
                <a:gd name="T13" fmla="*/ 27 h 209"/>
                <a:gd name="T14" fmla="*/ 7 w 68"/>
                <a:gd name="T15" fmla="*/ 6 h 209"/>
                <a:gd name="T16" fmla="*/ 3 w 68"/>
                <a:gd name="T17" fmla="*/ 0 h 209"/>
                <a:gd name="T18" fmla="*/ 3 w 68"/>
                <a:gd name="T19" fmla="*/ 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09"/>
                <a:gd name="T32" fmla="*/ 68 w 68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 w 59"/>
                <a:gd name="T3" fmla="*/ 2 h 36"/>
                <a:gd name="T4" fmla="*/ 3 w 59"/>
                <a:gd name="T5" fmla="*/ 3 h 36"/>
                <a:gd name="T6" fmla="*/ 7 w 59"/>
                <a:gd name="T7" fmla="*/ 0 h 36"/>
                <a:gd name="T8" fmla="*/ 4 w 59"/>
                <a:gd name="T9" fmla="*/ 5 h 36"/>
                <a:gd name="T10" fmla="*/ 0 w 59"/>
                <a:gd name="T11" fmla="*/ 5 h 36"/>
                <a:gd name="T12" fmla="*/ 0 w 59"/>
                <a:gd name="T13" fmla="*/ 0 h 36"/>
                <a:gd name="T14" fmla="*/ 0 w 5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1 w 36"/>
                <a:gd name="T1" fmla="*/ 2 h 31"/>
                <a:gd name="T2" fmla="*/ 0 w 36"/>
                <a:gd name="T3" fmla="*/ 0 h 31"/>
                <a:gd name="T4" fmla="*/ 3 w 36"/>
                <a:gd name="T5" fmla="*/ 0 h 31"/>
                <a:gd name="T6" fmla="*/ 5 w 36"/>
                <a:gd name="T7" fmla="*/ 2 h 31"/>
                <a:gd name="T8" fmla="*/ 4 w 36"/>
                <a:gd name="T9" fmla="*/ 3 h 31"/>
                <a:gd name="T10" fmla="*/ 1 w 36"/>
                <a:gd name="T11" fmla="*/ 2 h 31"/>
                <a:gd name="T12" fmla="*/ 1 w 36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4 w 63"/>
                <a:gd name="T1" fmla="*/ 12 h 120"/>
                <a:gd name="T2" fmla="*/ 1 w 63"/>
                <a:gd name="T3" fmla="*/ 10 h 120"/>
                <a:gd name="T4" fmla="*/ 0 w 63"/>
                <a:gd name="T5" fmla="*/ 8 h 120"/>
                <a:gd name="T6" fmla="*/ 2 w 63"/>
                <a:gd name="T7" fmla="*/ 4 h 120"/>
                <a:gd name="T8" fmla="*/ 4 w 63"/>
                <a:gd name="T9" fmla="*/ 2 h 120"/>
                <a:gd name="T10" fmla="*/ 6 w 63"/>
                <a:gd name="T11" fmla="*/ 0 h 120"/>
                <a:gd name="T12" fmla="*/ 7 w 63"/>
                <a:gd name="T13" fmla="*/ 0 h 120"/>
                <a:gd name="T14" fmla="*/ 5 w 63"/>
                <a:gd name="T15" fmla="*/ 4 h 120"/>
                <a:gd name="T16" fmla="*/ 3 w 63"/>
                <a:gd name="T17" fmla="*/ 5 h 120"/>
                <a:gd name="T18" fmla="*/ 3 w 63"/>
                <a:gd name="T19" fmla="*/ 8 h 120"/>
                <a:gd name="T20" fmla="*/ 6 w 63"/>
                <a:gd name="T21" fmla="*/ 8 h 120"/>
                <a:gd name="T22" fmla="*/ 7 w 63"/>
                <a:gd name="T23" fmla="*/ 11 h 120"/>
                <a:gd name="T24" fmla="*/ 7 w 63"/>
                <a:gd name="T25" fmla="*/ 14 h 120"/>
                <a:gd name="T26" fmla="*/ 5 w 63"/>
                <a:gd name="T27" fmla="*/ 15 h 120"/>
                <a:gd name="T28" fmla="*/ 4 w 63"/>
                <a:gd name="T29" fmla="*/ 12 h 120"/>
                <a:gd name="T30" fmla="*/ 4 w 63"/>
                <a:gd name="T31" fmla="*/ 12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20"/>
                <a:gd name="T50" fmla="*/ 63 w 63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4 w 50"/>
                <a:gd name="T1" fmla="*/ 0 h 91"/>
                <a:gd name="T2" fmla="*/ 3 w 50"/>
                <a:gd name="T3" fmla="*/ 4 h 91"/>
                <a:gd name="T4" fmla="*/ 4 w 50"/>
                <a:gd name="T5" fmla="*/ 6 h 91"/>
                <a:gd name="T6" fmla="*/ 6 w 50"/>
                <a:gd name="T7" fmla="*/ 9 h 91"/>
                <a:gd name="T8" fmla="*/ 4 w 50"/>
                <a:gd name="T9" fmla="*/ 10 h 91"/>
                <a:gd name="T10" fmla="*/ 3 w 50"/>
                <a:gd name="T11" fmla="*/ 12 h 91"/>
                <a:gd name="T12" fmla="*/ 1 w 50"/>
                <a:gd name="T13" fmla="*/ 12 h 91"/>
                <a:gd name="T14" fmla="*/ 0 w 50"/>
                <a:gd name="T15" fmla="*/ 9 h 91"/>
                <a:gd name="T16" fmla="*/ 0 w 50"/>
                <a:gd name="T17" fmla="*/ 6 h 91"/>
                <a:gd name="T18" fmla="*/ 1 w 50"/>
                <a:gd name="T19" fmla="*/ 3 h 91"/>
                <a:gd name="T20" fmla="*/ 4 w 50"/>
                <a:gd name="T21" fmla="*/ 0 h 91"/>
                <a:gd name="T22" fmla="*/ 4 w 50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91"/>
                <a:gd name="T38" fmla="*/ 50 w 50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3 w 120"/>
                <a:gd name="T3" fmla="*/ 1 h 112"/>
                <a:gd name="T4" fmla="*/ 6 w 120"/>
                <a:gd name="T5" fmla="*/ 2 h 112"/>
                <a:gd name="T6" fmla="*/ 8 w 120"/>
                <a:gd name="T7" fmla="*/ 4 h 112"/>
                <a:gd name="T8" fmla="*/ 11 w 120"/>
                <a:gd name="T9" fmla="*/ 4 h 112"/>
                <a:gd name="T10" fmla="*/ 14 w 120"/>
                <a:gd name="T11" fmla="*/ 6 h 112"/>
                <a:gd name="T12" fmla="*/ 15 w 120"/>
                <a:gd name="T13" fmla="*/ 8 h 112"/>
                <a:gd name="T14" fmla="*/ 14 w 120"/>
                <a:gd name="T15" fmla="*/ 14 h 112"/>
                <a:gd name="T16" fmla="*/ 11 w 120"/>
                <a:gd name="T17" fmla="*/ 10 h 112"/>
                <a:gd name="T18" fmla="*/ 8 w 120"/>
                <a:gd name="T19" fmla="*/ 10 h 112"/>
                <a:gd name="T20" fmla="*/ 6 w 120"/>
                <a:gd name="T21" fmla="*/ 13 h 112"/>
                <a:gd name="T22" fmla="*/ 5 w 120"/>
                <a:gd name="T23" fmla="*/ 8 h 112"/>
                <a:gd name="T24" fmla="*/ 1 w 120"/>
                <a:gd name="T25" fmla="*/ 4 h 112"/>
                <a:gd name="T26" fmla="*/ 0 w 120"/>
                <a:gd name="T27" fmla="*/ 0 h 112"/>
                <a:gd name="T28" fmla="*/ 0 w 120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12"/>
                <a:gd name="T47" fmla="*/ 120 w 120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11 w 117"/>
                <a:gd name="T1" fmla="*/ 0 h 75"/>
                <a:gd name="T2" fmla="*/ 8 w 117"/>
                <a:gd name="T3" fmla="*/ 3 h 75"/>
                <a:gd name="T4" fmla="*/ 8 w 117"/>
                <a:gd name="T5" fmla="*/ 4 h 75"/>
                <a:gd name="T6" fmla="*/ 11 w 117"/>
                <a:gd name="T7" fmla="*/ 5 h 75"/>
                <a:gd name="T8" fmla="*/ 14 w 117"/>
                <a:gd name="T9" fmla="*/ 7 h 75"/>
                <a:gd name="T10" fmla="*/ 15 w 117"/>
                <a:gd name="T11" fmla="*/ 9 h 75"/>
                <a:gd name="T12" fmla="*/ 10 w 117"/>
                <a:gd name="T13" fmla="*/ 7 h 75"/>
                <a:gd name="T14" fmla="*/ 4 w 117"/>
                <a:gd name="T15" fmla="*/ 6 h 75"/>
                <a:gd name="T16" fmla="*/ 0 w 117"/>
                <a:gd name="T17" fmla="*/ 8 h 75"/>
                <a:gd name="T18" fmla="*/ 3 w 117"/>
                <a:gd name="T19" fmla="*/ 2 h 75"/>
                <a:gd name="T20" fmla="*/ 11 w 117"/>
                <a:gd name="T21" fmla="*/ 0 h 75"/>
                <a:gd name="T22" fmla="*/ 11 w 11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75"/>
                <a:gd name="T38" fmla="*/ 117 w 11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1 h 57"/>
                <a:gd name="T2" fmla="*/ 3 w 116"/>
                <a:gd name="T3" fmla="*/ 4 h 57"/>
                <a:gd name="T4" fmla="*/ 6 w 116"/>
                <a:gd name="T5" fmla="*/ 6 h 57"/>
                <a:gd name="T6" fmla="*/ 11 w 116"/>
                <a:gd name="T7" fmla="*/ 7 h 57"/>
                <a:gd name="T8" fmla="*/ 15 w 116"/>
                <a:gd name="T9" fmla="*/ 5 h 57"/>
                <a:gd name="T10" fmla="*/ 8 w 116"/>
                <a:gd name="T11" fmla="*/ 4 h 57"/>
                <a:gd name="T12" fmla="*/ 6 w 116"/>
                <a:gd name="T13" fmla="*/ 2 h 57"/>
                <a:gd name="T14" fmla="*/ 11 w 116"/>
                <a:gd name="T15" fmla="*/ 2 h 57"/>
                <a:gd name="T16" fmla="*/ 5 w 116"/>
                <a:gd name="T17" fmla="*/ 1 h 57"/>
                <a:gd name="T18" fmla="*/ 3 w 116"/>
                <a:gd name="T19" fmla="*/ 0 h 57"/>
                <a:gd name="T20" fmla="*/ 0 w 116"/>
                <a:gd name="T21" fmla="*/ 1 h 57"/>
                <a:gd name="T22" fmla="*/ 0 w 116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57"/>
                <a:gd name="T38" fmla="*/ 116 w 116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5 w 141"/>
                <a:gd name="T3" fmla="*/ 0 h 251"/>
                <a:gd name="T4" fmla="*/ 9 w 141"/>
                <a:gd name="T5" fmla="*/ 3 h 251"/>
                <a:gd name="T6" fmla="*/ 11 w 141"/>
                <a:gd name="T7" fmla="*/ 7 h 251"/>
                <a:gd name="T8" fmla="*/ 10 w 141"/>
                <a:gd name="T9" fmla="*/ 16 h 251"/>
                <a:gd name="T10" fmla="*/ 11 w 141"/>
                <a:gd name="T11" fmla="*/ 22 h 251"/>
                <a:gd name="T12" fmla="*/ 10 w 141"/>
                <a:gd name="T13" fmla="*/ 27 h 251"/>
                <a:gd name="T14" fmla="*/ 13 w 141"/>
                <a:gd name="T15" fmla="*/ 29 h 251"/>
                <a:gd name="T16" fmla="*/ 16 w 141"/>
                <a:gd name="T17" fmla="*/ 29 h 251"/>
                <a:gd name="T18" fmla="*/ 18 w 141"/>
                <a:gd name="T19" fmla="*/ 27 h 251"/>
                <a:gd name="T20" fmla="*/ 16 w 141"/>
                <a:gd name="T21" fmla="*/ 32 h 251"/>
                <a:gd name="T22" fmla="*/ 10 w 141"/>
                <a:gd name="T23" fmla="*/ 31 h 251"/>
                <a:gd name="T24" fmla="*/ 8 w 141"/>
                <a:gd name="T25" fmla="*/ 29 h 251"/>
                <a:gd name="T26" fmla="*/ 5 w 141"/>
                <a:gd name="T27" fmla="*/ 28 h 251"/>
                <a:gd name="T28" fmla="*/ 3 w 141"/>
                <a:gd name="T29" fmla="*/ 26 h 251"/>
                <a:gd name="T30" fmla="*/ 6 w 141"/>
                <a:gd name="T31" fmla="*/ 27 h 251"/>
                <a:gd name="T32" fmla="*/ 7 w 141"/>
                <a:gd name="T33" fmla="*/ 25 h 251"/>
                <a:gd name="T34" fmla="*/ 8 w 141"/>
                <a:gd name="T35" fmla="*/ 22 h 251"/>
                <a:gd name="T36" fmla="*/ 7 w 141"/>
                <a:gd name="T37" fmla="*/ 16 h 251"/>
                <a:gd name="T38" fmla="*/ 5 w 141"/>
                <a:gd name="T39" fmla="*/ 14 h 251"/>
                <a:gd name="T40" fmla="*/ 1 w 141"/>
                <a:gd name="T41" fmla="*/ 14 h 251"/>
                <a:gd name="T42" fmla="*/ 5 w 141"/>
                <a:gd name="T43" fmla="*/ 12 h 251"/>
                <a:gd name="T44" fmla="*/ 6 w 141"/>
                <a:gd name="T45" fmla="*/ 10 h 251"/>
                <a:gd name="T46" fmla="*/ 4 w 141"/>
                <a:gd name="T47" fmla="*/ 3 h 251"/>
                <a:gd name="T48" fmla="*/ 0 w 141"/>
                <a:gd name="T49" fmla="*/ 0 h 251"/>
                <a:gd name="T50" fmla="*/ 0 w 141"/>
                <a:gd name="T51" fmla="*/ 0 h 2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251"/>
                <a:gd name="T80" fmla="*/ 141 w 141"/>
                <a:gd name="T81" fmla="*/ 251 h 2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1 w 165"/>
                <a:gd name="T1" fmla="*/ 3 h 99"/>
                <a:gd name="T2" fmla="*/ 3 w 165"/>
                <a:gd name="T3" fmla="*/ 6 h 99"/>
                <a:gd name="T4" fmla="*/ 5 w 165"/>
                <a:gd name="T5" fmla="*/ 10 h 99"/>
                <a:gd name="T6" fmla="*/ 5 w 165"/>
                <a:gd name="T7" fmla="*/ 13 h 99"/>
                <a:gd name="T8" fmla="*/ 12 w 165"/>
                <a:gd name="T9" fmla="*/ 13 h 99"/>
                <a:gd name="T10" fmla="*/ 20 w 165"/>
                <a:gd name="T11" fmla="*/ 13 h 99"/>
                <a:gd name="T12" fmla="*/ 19 w 165"/>
                <a:gd name="T13" fmla="*/ 8 h 99"/>
                <a:gd name="T14" fmla="*/ 21 w 165"/>
                <a:gd name="T15" fmla="*/ 5 h 99"/>
                <a:gd name="T16" fmla="*/ 13 w 165"/>
                <a:gd name="T17" fmla="*/ 7 h 99"/>
                <a:gd name="T18" fmla="*/ 8 w 165"/>
                <a:gd name="T19" fmla="*/ 6 h 99"/>
                <a:gd name="T20" fmla="*/ 6 w 165"/>
                <a:gd name="T21" fmla="*/ 5 h 99"/>
                <a:gd name="T22" fmla="*/ 4 w 165"/>
                <a:gd name="T23" fmla="*/ 3 h 99"/>
                <a:gd name="T24" fmla="*/ 0 w 165"/>
                <a:gd name="T25" fmla="*/ 0 h 99"/>
                <a:gd name="T26" fmla="*/ 1 w 165"/>
                <a:gd name="T27" fmla="*/ 3 h 99"/>
                <a:gd name="T28" fmla="*/ 1 w 165"/>
                <a:gd name="T29" fmla="*/ 3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99"/>
                <a:gd name="T47" fmla="*/ 165 w 165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8 w 417"/>
                <a:gd name="T1" fmla="*/ 0 h 741"/>
                <a:gd name="T2" fmla="*/ 5 w 417"/>
                <a:gd name="T3" fmla="*/ 16 h 741"/>
                <a:gd name="T4" fmla="*/ 6 w 417"/>
                <a:gd name="T5" fmla="*/ 24 h 741"/>
                <a:gd name="T6" fmla="*/ 7 w 417"/>
                <a:gd name="T7" fmla="*/ 27 h 741"/>
                <a:gd name="T8" fmla="*/ 8 w 417"/>
                <a:gd name="T9" fmla="*/ 33 h 741"/>
                <a:gd name="T10" fmla="*/ 13 w 417"/>
                <a:gd name="T11" fmla="*/ 32 h 741"/>
                <a:gd name="T12" fmla="*/ 17 w 417"/>
                <a:gd name="T13" fmla="*/ 32 h 741"/>
                <a:gd name="T14" fmla="*/ 13 w 417"/>
                <a:gd name="T15" fmla="*/ 33 h 741"/>
                <a:gd name="T16" fmla="*/ 11 w 417"/>
                <a:gd name="T17" fmla="*/ 39 h 741"/>
                <a:gd name="T18" fmla="*/ 16 w 417"/>
                <a:gd name="T19" fmla="*/ 42 h 741"/>
                <a:gd name="T20" fmla="*/ 11 w 417"/>
                <a:gd name="T21" fmla="*/ 43 h 741"/>
                <a:gd name="T22" fmla="*/ 8 w 417"/>
                <a:gd name="T23" fmla="*/ 45 h 741"/>
                <a:gd name="T24" fmla="*/ 8 w 417"/>
                <a:gd name="T25" fmla="*/ 51 h 741"/>
                <a:gd name="T26" fmla="*/ 11 w 417"/>
                <a:gd name="T27" fmla="*/ 56 h 741"/>
                <a:gd name="T28" fmla="*/ 11 w 417"/>
                <a:gd name="T29" fmla="*/ 58 h 741"/>
                <a:gd name="T30" fmla="*/ 10 w 417"/>
                <a:gd name="T31" fmla="*/ 61 h 741"/>
                <a:gd name="T32" fmla="*/ 16 w 417"/>
                <a:gd name="T33" fmla="*/ 75 h 741"/>
                <a:gd name="T34" fmla="*/ 25 w 417"/>
                <a:gd name="T35" fmla="*/ 83 h 741"/>
                <a:gd name="T36" fmla="*/ 29 w 417"/>
                <a:gd name="T37" fmla="*/ 82 h 741"/>
                <a:gd name="T38" fmla="*/ 35 w 417"/>
                <a:gd name="T39" fmla="*/ 83 h 741"/>
                <a:gd name="T40" fmla="*/ 41 w 417"/>
                <a:gd name="T41" fmla="*/ 84 h 741"/>
                <a:gd name="T42" fmla="*/ 52 w 417"/>
                <a:gd name="T43" fmla="*/ 79 h 741"/>
                <a:gd name="T44" fmla="*/ 37 w 417"/>
                <a:gd name="T45" fmla="*/ 89 h 741"/>
                <a:gd name="T46" fmla="*/ 22 w 417"/>
                <a:gd name="T47" fmla="*/ 93 h 741"/>
                <a:gd name="T48" fmla="*/ 15 w 417"/>
                <a:gd name="T49" fmla="*/ 84 h 741"/>
                <a:gd name="T50" fmla="*/ 14 w 417"/>
                <a:gd name="T51" fmla="*/ 77 h 741"/>
                <a:gd name="T52" fmla="*/ 7 w 417"/>
                <a:gd name="T53" fmla="*/ 67 h 741"/>
                <a:gd name="T54" fmla="*/ 6 w 417"/>
                <a:gd name="T55" fmla="*/ 63 h 741"/>
                <a:gd name="T56" fmla="*/ 3 w 417"/>
                <a:gd name="T57" fmla="*/ 41 h 741"/>
                <a:gd name="T58" fmla="*/ 0 w 417"/>
                <a:gd name="T59" fmla="*/ 17 h 741"/>
                <a:gd name="T60" fmla="*/ 4 w 417"/>
                <a:gd name="T61" fmla="*/ 3 h 741"/>
                <a:gd name="T62" fmla="*/ 8 w 417"/>
                <a:gd name="T63" fmla="*/ 0 h 741"/>
                <a:gd name="T64" fmla="*/ 8 w 417"/>
                <a:gd name="T65" fmla="*/ 0 h 7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741"/>
                <a:gd name="T101" fmla="*/ 417 w 417"/>
                <a:gd name="T102" fmla="*/ 741 h 7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51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3"/>
                <a:gd name="T184" fmla="*/ 0 h 947"/>
                <a:gd name="T185" fmla="*/ 1283 w 1283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6 w 285"/>
                <a:gd name="T1" fmla="*/ 26 h 232"/>
                <a:gd name="T2" fmla="*/ 1 w 285"/>
                <a:gd name="T3" fmla="*/ 22 h 232"/>
                <a:gd name="T4" fmla="*/ 0 w 285"/>
                <a:gd name="T5" fmla="*/ 18 h 232"/>
                <a:gd name="T6" fmla="*/ 1 w 285"/>
                <a:gd name="T7" fmla="*/ 12 h 232"/>
                <a:gd name="T8" fmla="*/ 4 w 285"/>
                <a:gd name="T9" fmla="*/ 6 h 232"/>
                <a:gd name="T10" fmla="*/ 9 w 285"/>
                <a:gd name="T11" fmla="*/ 4 h 232"/>
                <a:gd name="T12" fmla="*/ 17 w 285"/>
                <a:gd name="T13" fmla="*/ 1 h 232"/>
                <a:gd name="T14" fmla="*/ 24 w 285"/>
                <a:gd name="T15" fmla="*/ 0 h 232"/>
                <a:gd name="T16" fmla="*/ 32 w 285"/>
                <a:gd name="T17" fmla="*/ 3 h 232"/>
                <a:gd name="T18" fmla="*/ 35 w 285"/>
                <a:gd name="T19" fmla="*/ 8 h 232"/>
                <a:gd name="T20" fmla="*/ 36 w 285"/>
                <a:gd name="T21" fmla="*/ 13 h 232"/>
                <a:gd name="T22" fmla="*/ 36 w 285"/>
                <a:gd name="T23" fmla="*/ 19 h 232"/>
                <a:gd name="T24" fmla="*/ 34 w 285"/>
                <a:gd name="T25" fmla="*/ 24 h 232"/>
                <a:gd name="T26" fmla="*/ 27 w 285"/>
                <a:gd name="T27" fmla="*/ 27 h 232"/>
                <a:gd name="T28" fmla="*/ 20 w 285"/>
                <a:gd name="T29" fmla="*/ 28 h 232"/>
                <a:gd name="T30" fmla="*/ 18 w 285"/>
                <a:gd name="T31" fmla="*/ 29 h 232"/>
                <a:gd name="T32" fmla="*/ 14 w 285"/>
                <a:gd name="T33" fmla="*/ 29 h 232"/>
                <a:gd name="T34" fmla="*/ 11 w 285"/>
                <a:gd name="T35" fmla="*/ 26 h 232"/>
                <a:gd name="T36" fmla="*/ 6 w 285"/>
                <a:gd name="T37" fmla="*/ 26 h 232"/>
                <a:gd name="T38" fmla="*/ 6 w 285"/>
                <a:gd name="T39" fmla="*/ 26 h 2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232"/>
                <a:gd name="T62" fmla="*/ 285 w 285"/>
                <a:gd name="T63" fmla="*/ 232 h 2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3 w 44"/>
                <a:gd name="T1" fmla="*/ 21 h 163"/>
                <a:gd name="T2" fmla="*/ 3 w 44"/>
                <a:gd name="T3" fmla="*/ 21 h 163"/>
                <a:gd name="T4" fmla="*/ 1 w 44"/>
                <a:gd name="T5" fmla="*/ 20 h 163"/>
                <a:gd name="T6" fmla="*/ 0 w 44"/>
                <a:gd name="T7" fmla="*/ 18 h 163"/>
                <a:gd name="T8" fmla="*/ 1 w 44"/>
                <a:gd name="T9" fmla="*/ 14 h 163"/>
                <a:gd name="T10" fmla="*/ 1 w 44"/>
                <a:gd name="T11" fmla="*/ 8 h 163"/>
                <a:gd name="T12" fmla="*/ 1 w 44"/>
                <a:gd name="T13" fmla="*/ 5 h 163"/>
                <a:gd name="T14" fmla="*/ 2 w 44"/>
                <a:gd name="T15" fmla="*/ 2 h 163"/>
                <a:gd name="T16" fmla="*/ 3 w 44"/>
                <a:gd name="T17" fmla="*/ 0 h 163"/>
                <a:gd name="T18" fmla="*/ 5 w 44"/>
                <a:gd name="T19" fmla="*/ 0 h 163"/>
                <a:gd name="T20" fmla="*/ 5 w 44"/>
                <a:gd name="T21" fmla="*/ 3 h 163"/>
                <a:gd name="T22" fmla="*/ 5 w 44"/>
                <a:gd name="T23" fmla="*/ 8 h 163"/>
                <a:gd name="T24" fmla="*/ 6 w 44"/>
                <a:gd name="T25" fmla="*/ 10 h 163"/>
                <a:gd name="T26" fmla="*/ 5 w 44"/>
                <a:gd name="T27" fmla="*/ 14 h 163"/>
                <a:gd name="T28" fmla="*/ 5 w 44"/>
                <a:gd name="T29" fmla="*/ 17 h 163"/>
                <a:gd name="T30" fmla="*/ 5 w 44"/>
                <a:gd name="T31" fmla="*/ 19 h 163"/>
                <a:gd name="T32" fmla="*/ 5 w 44"/>
                <a:gd name="T33" fmla="*/ 20 h 163"/>
                <a:gd name="T34" fmla="*/ 3 w 44"/>
                <a:gd name="T35" fmla="*/ 21 h 163"/>
                <a:gd name="T36" fmla="*/ 3 w 44"/>
                <a:gd name="T37" fmla="*/ 2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63"/>
                <a:gd name="T59" fmla="*/ 44 w 44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0 w 21"/>
                <a:gd name="T1" fmla="*/ 4 h 38"/>
                <a:gd name="T2" fmla="*/ 0 w 21"/>
                <a:gd name="T3" fmla="*/ 2 h 38"/>
                <a:gd name="T4" fmla="*/ 0 w 21"/>
                <a:gd name="T5" fmla="*/ 1 h 38"/>
                <a:gd name="T6" fmla="*/ 1 w 21"/>
                <a:gd name="T7" fmla="*/ 0 h 38"/>
                <a:gd name="T8" fmla="*/ 2 w 21"/>
                <a:gd name="T9" fmla="*/ 2 h 38"/>
                <a:gd name="T10" fmla="*/ 2 w 21"/>
                <a:gd name="T11" fmla="*/ 3 h 38"/>
                <a:gd name="T12" fmla="*/ 2 w 21"/>
                <a:gd name="T13" fmla="*/ 5 h 38"/>
                <a:gd name="T14" fmla="*/ 1 w 21"/>
                <a:gd name="T15" fmla="*/ 5 h 38"/>
                <a:gd name="T16" fmla="*/ 0 w 21"/>
                <a:gd name="T17" fmla="*/ 4 h 38"/>
                <a:gd name="T18" fmla="*/ 0 w 21"/>
                <a:gd name="T19" fmla="*/ 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8"/>
                <a:gd name="T32" fmla="*/ 21 w 2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0 w 15"/>
                <a:gd name="T1" fmla="*/ 2 h 21"/>
                <a:gd name="T2" fmla="*/ 0 w 15"/>
                <a:gd name="T3" fmla="*/ 1 h 21"/>
                <a:gd name="T4" fmla="*/ 0 w 15"/>
                <a:gd name="T5" fmla="*/ 0 h 21"/>
                <a:gd name="T6" fmla="*/ 1 w 15"/>
                <a:gd name="T7" fmla="*/ 0 h 21"/>
                <a:gd name="T8" fmla="*/ 1 w 15"/>
                <a:gd name="T9" fmla="*/ 0 h 21"/>
                <a:gd name="T10" fmla="*/ 1 w 15"/>
                <a:gd name="T11" fmla="*/ 1 h 21"/>
                <a:gd name="T12" fmla="*/ 1 w 15"/>
                <a:gd name="T13" fmla="*/ 2 h 21"/>
                <a:gd name="T14" fmla="*/ 0 w 15"/>
                <a:gd name="T15" fmla="*/ 2 h 21"/>
                <a:gd name="T16" fmla="*/ 0 w 15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1"/>
                <a:gd name="T29" fmla="*/ 15 w 15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3 w 105"/>
                <a:gd name="T1" fmla="*/ 1 h 69"/>
                <a:gd name="T2" fmla="*/ 11 w 105"/>
                <a:gd name="T3" fmla="*/ 0 h 69"/>
                <a:gd name="T4" fmla="*/ 10 w 105"/>
                <a:gd name="T5" fmla="*/ 0 h 69"/>
                <a:gd name="T6" fmla="*/ 7 w 105"/>
                <a:gd name="T7" fmla="*/ 0 h 69"/>
                <a:gd name="T8" fmla="*/ 5 w 105"/>
                <a:gd name="T9" fmla="*/ 1 h 69"/>
                <a:gd name="T10" fmla="*/ 3 w 105"/>
                <a:gd name="T11" fmla="*/ 1 h 69"/>
                <a:gd name="T12" fmla="*/ 1 w 105"/>
                <a:gd name="T13" fmla="*/ 1 h 69"/>
                <a:gd name="T14" fmla="*/ 0 w 105"/>
                <a:gd name="T15" fmla="*/ 3 h 69"/>
                <a:gd name="T16" fmla="*/ 0 w 105"/>
                <a:gd name="T17" fmla="*/ 6 h 69"/>
                <a:gd name="T18" fmla="*/ 1 w 105"/>
                <a:gd name="T19" fmla="*/ 7 h 69"/>
                <a:gd name="T20" fmla="*/ 4 w 105"/>
                <a:gd name="T21" fmla="*/ 8 h 69"/>
                <a:gd name="T22" fmla="*/ 7 w 105"/>
                <a:gd name="T23" fmla="*/ 7 h 69"/>
                <a:gd name="T24" fmla="*/ 10 w 105"/>
                <a:gd name="T25" fmla="*/ 6 h 69"/>
                <a:gd name="T26" fmla="*/ 12 w 105"/>
                <a:gd name="T27" fmla="*/ 5 h 69"/>
                <a:gd name="T28" fmla="*/ 13 w 105"/>
                <a:gd name="T29" fmla="*/ 4 h 69"/>
                <a:gd name="T30" fmla="*/ 13 w 105"/>
                <a:gd name="T31" fmla="*/ 1 h 69"/>
                <a:gd name="T32" fmla="*/ 13 w 105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69"/>
                <a:gd name="T53" fmla="*/ 105 w 10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6 h 116"/>
                <a:gd name="T2" fmla="*/ 5 w 175"/>
                <a:gd name="T3" fmla="*/ 7 h 116"/>
                <a:gd name="T4" fmla="*/ 9 w 175"/>
                <a:gd name="T5" fmla="*/ 7 h 116"/>
                <a:gd name="T6" fmla="*/ 12 w 175"/>
                <a:gd name="T7" fmla="*/ 5 h 116"/>
                <a:gd name="T8" fmla="*/ 11 w 175"/>
                <a:gd name="T9" fmla="*/ 4 h 116"/>
                <a:gd name="T10" fmla="*/ 14 w 175"/>
                <a:gd name="T11" fmla="*/ 3 h 116"/>
                <a:gd name="T12" fmla="*/ 14 w 175"/>
                <a:gd name="T13" fmla="*/ 2 h 116"/>
                <a:gd name="T14" fmla="*/ 17 w 175"/>
                <a:gd name="T15" fmla="*/ 3 h 116"/>
                <a:gd name="T16" fmla="*/ 18 w 175"/>
                <a:gd name="T17" fmla="*/ 0 h 116"/>
                <a:gd name="T18" fmla="*/ 21 w 175"/>
                <a:gd name="T19" fmla="*/ 1 h 116"/>
                <a:gd name="T20" fmla="*/ 22 w 175"/>
                <a:gd name="T21" fmla="*/ 2 h 116"/>
                <a:gd name="T22" fmla="*/ 22 w 175"/>
                <a:gd name="T23" fmla="*/ 5 h 116"/>
                <a:gd name="T24" fmla="*/ 22 w 175"/>
                <a:gd name="T25" fmla="*/ 8 h 116"/>
                <a:gd name="T26" fmla="*/ 22 w 175"/>
                <a:gd name="T27" fmla="*/ 13 h 116"/>
                <a:gd name="T28" fmla="*/ 20 w 175"/>
                <a:gd name="T29" fmla="*/ 15 h 116"/>
                <a:gd name="T30" fmla="*/ 17 w 175"/>
                <a:gd name="T31" fmla="*/ 15 h 116"/>
                <a:gd name="T32" fmla="*/ 13 w 175"/>
                <a:gd name="T33" fmla="*/ 14 h 116"/>
                <a:gd name="T34" fmla="*/ 9 w 175"/>
                <a:gd name="T35" fmla="*/ 13 h 116"/>
                <a:gd name="T36" fmla="*/ 6 w 175"/>
                <a:gd name="T37" fmla="*/ 11 h 116"/>
                <a:gd name="T38" fmla="*/ 4 w 175"/>
                <a:gd name="T39" fmla="*/ 10 h 116"/>
                <a:gd name="T40" fmla="*/ 2 w 175"/>
                <a:gd name="T41" fmla="*/ 8 h 116"/>
                <a:gd name="T42" fmla="*/ 0 w 175"/>
                <a:gd name="T43" fmla="*/ 6 h 116"/>
                <a:gd name="T44" fmla="*/ 0 w 175"/>
                <a:gd name="T45" fmla="*/ 6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116"/>
                <a:gd name="T71" fmla="*/ 175 w 175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2 w 99"/>
                <a:gd name="T1" fmla="*/ 4 h 52"/>
                <a:gd name="T2" fmla="*/ 3 w 99"/>
                <a:gd name="T3" fmla="*/ 2 h 52"/>
                <a:gd name="T4" fmla="*/ 5 w 99"/>
                <a:gd name="T5" fmla="*/ 2 h 52"/>
                <a:gd name="T6" fmla="*/ 7 w 99"/>
                <a:gd name="T7" fmla="*/ 2 h 52"/>
                <a:gd name="T8" fmla="*/ 9 w 99"/>
                <a:gd name="T9" fmla="*/ 1 h 52"/>
                <a:gd name="T10" fmla="*/ 10 w 99"/>
                <a:gd name="T11" fmla="*/ 0 h 52"/>
                <a:gd name="T12" fmla="*/ 11 w 99"/>
                <a:gd name="T13" fmla="*/ 2 h 52"/>
                <a:gd name="T14" fmla="*/ 10 w 99"/>
                <a:gd name="T15" fmla="*/ 3 h 52"/>
                <a:gd name="T16" fmla="*/ 12 w 99"/>
                <a:gd name="T17" fmla="*/ 5 h 52"/>
                <a:gd name="T18" fmla="*/ 10 w 99"/>
                <a:gd name="T19" fmla="*/ 6 h 52"/>
                <a:gd name="T20" fmla="*/ 6 w 99"/>
                <a:gd name="T21" fmla="*/ 5 h 52"/>
                <a:gd name="T22" fmla="*/ 3 w 99"/>
                <a:gd name="T23" fmla="*/ 5 h 52"/>
                <a:gd name="T24" fmla="*/ 1 w 99"/>
                <a:gd name="T25" fmla="*/ 6 h 52"/>
                <a:gd name="T26" fmla="*/ 0 w 99"/>
                <a:gd name="T27" fmla="*/ 5 h 52"/>
                <a:gd name="T28" fmla="*/ 2 w 99"/>
                <a:gd name="T29" fmla="*/ 4 h 52"/>
                <a:gd name="T30" fmla="*/ 2 w 99"/>
                <a:gd name="T31" fmla="*/ 4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52"/>
                <a:gd name="T50" fmla="*/ 99 w 99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2 h 44"/>
                <a:gd name="T4" fmla="*/ 2 w 72"/>
                <a:gd name="T5" fmla="*/ 4 h 44"/>
                <a:gd name="T6" fmla="*/ 3 w 72"/>
                <a:gd name="T7" fmla="*/ 5 h 44"/>
                <a:gd name="T8" fmla="*/ 5 w 72"/>
                <a:gd name="T9" fmla="*/ 6 h 44"/>
                <a:gd name="T10" fmla="*/ 7 w 72"/>
                <a:gd name="T11" fmla="*/ 6 h 44"/>
                <a:gd name="T12" fmla="*/ 10 w 72"/>
                <a:gd name="T13" fmla="*/ 6 h 44"/>
                <a:gd name="T14" fmla="*/ 8 w 72"/>
                <a:gd name="T15" fmla="*/ 5 h 44"/>
                <a:gd name="T16" fmla="*/ 3 w 72"/>
                <a:gd name="T17" fmla="*/ 1 h 44"/>
                <a:gd name="T18" fmla="*/ 0 w 72"/>
                <a:gd name="T19" fmla="*/ 0 h 44"/>
                <a:gd name="T20" fmla="*/ 0 w 72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44"/>
                <a:gd name="T35" fmla="*/ 72 w 7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1 w 78"/>
                <a:gd name="T1" fmla="*/ 1 h 36"/>
                <a:gd name="T2" fmla="*/ 3 w 78"/>
                <a:gd name="T3" fmla="*/ 0 h 36"/>
                <a:gd name="T4" fmla="*/ 7 w 78"/>
                <a:gd name="T5" fmla="*/ 1 h 36"/>
                <a:gd name="T6" fmla="*/ 10 w 78"/>
                <a:gd name="T7" fmla="*/ 2 h 36"/>
                <a:gd name="T8" fmla="*/ 10 w 78"/>
                <a:gd name="T9" fmla="*/ 3 h 36"/>
                <a:gd name="T10" fmla="*/ 10 w 78"/>
                <a:gd name="T11" fmla="*/ 5 h 36"/>
                <a:gd name="T12" fmla="*/ 7 w 78"/>
                <a:gd name="T13" fmla="*/ 4 h 36"/>
                <a:gd name="T14" fmla="*/ 4 w 78"/>
                <a:gd name="T15" fmla="*/ 3 h 36"/>
                <a:gd name="T16" fmla="*/ 0 w 78"/>
                <a:gd name="T17" fmla="*/ 3 h 36"/>
                <a:gd name="T18" fmla="*/ 1 w 78"/>
                <a:gd name="T19" fmla="*/ 1 h 36"/>
                <a:gd name="T20" fmla="*/ 1 w 78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36"/>
                <a:gd name="T35" fmla="*/ 78 w 7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4 h 30"/>
                <a:gd name="T2" fmla="*/ 4 w 44"/>
                <a:gd name="T3" fmla="*/ 2 h 30"/>
                <a:gd name="T4" fmla="*/ 6 w 44"/>
                <a:gd name="T5" fmla="*/ 0 h 30"/>
                <a:gd name="T6" fmla="*/ 6 w 44"/>
                <a:gd name="T7" fmla="*/ 2 h 30"/>
                <a:gd name="T8" fmla="*/ 4 w 44"/>
                <a:gd name="T9" fmla="*/ 4 h 30"/>
                <a:gd name="T10" fmla="*/ 1 w 44"/>
                <a:gd name="T11" fmla="*/ 5 h 30"/>
                <a:gd name="T12" fmla="*/ 0 w 44"/>
                <a:gd name="T13" fmla="*/ 4 h 30"/>
                <a:gd name="T14" fmla="*/ 0 w 44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0"/>
                <a:gd name="T26" fmla="*/ 44 w 4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9 h 99"/>
                <a:gd name="T2" fmla="*/ 7 w 294"/>
                <a:gd name="T3" fmla="*/ 7 h 99"/>
                <a:gd name="T4" fmla="*/ 3 w 294"/>
                <a:gd name="T5" fmla="*/ 10 h 99"/>
                <a:gd name="T6" fmla="*/ 10 w 294"/>
                <a:gd name="T7" fmla="*/ 7 h 99"/>
                <a:gd name="T8" fmla="*/ 5 w 294"/>
                <a:gd name="T9" fmla="*/ 10 h 99"/>
                <a:gd name="T10" fmla="*/ 10 w 294"/>
                <a:gd name="T11" fmla="*/ 9 h 99"/>
                <a:gd name="T12" fmla="*/ 10 w 294"/>
                <a:gd name="T13" fmla="*/ 9 h 99"/>
                <a:gd name="T14" fmla="*/ 15 w 294"/>
                <a:gd name="T15" fmla="*/ 8 h 99"/>
                <a:gd name="T16" fmla="*/ 20 w 294"/>
                <a:gd name="T17" fmla="*/ 6 h 99"/>
                <a:gd name="T18" fmla="*/ 20 w 294"/>
                <a:gd name="T19" fmla="*/ 7 h 99"/>
                <a:gd name="T20" fmla="*/ 15 w 294"/>
                <a:gd name="T21" fmla="*/ 12 h 99"/>
                <a:gd name="T22" fmla="*/ 21 w 294"/>
                <a:gd name="T23" fmla="*/ 9 h 99"/>
                <a:gd name="T24" fmla="*/ 30 w 294"/>
                <a:gd name="T25" fmla="*/ 8 h 99"/>
                <a:gd name="T26" fmla="*/ 38 w 294"/>
                <a:gd name="T27" fmla="*/ 10 h 99"/>
                <a:gd name="T28" fmla="*/ 32 w 294"/>
                <a:gd name="T29" fmla="*/ 7 h 99"/>
                <a:gd name="T30" fmla="*/ 36 w 294"/>
                <a:gd name="T31" fmla="*/ 8 h 99"/>
                <a:gd name="T32" fmla="*/ 34 w 294"/>
                <a:gd name="T33" fmla="*/ 6 h 99"/>
                <a:gd name="T34" fmla="*/ 37 w 294"/>
                <a:gd name="T35" fmla="*/ 6 h 99"/>
                <a:gd name="T36" fmla="*/ 33 w 294"/>
                <a:gd name="T37" fmla="*/ 3 h 99"/>
                <a:gd name="T38" fmla="*/ 31 w 294"/>
                <a:gd name="T39" fmla="*/ 0 h 99"/>
                <a:gd name="T40" fmla="*/ 30 w 294"/>
                <a:gd name="T41" fmla="*/ 2 h 99"/>
                <a:gd name="T42" fmla="*/ 24 w 294"/>
                <a:gd name="T43" fmla="*/ 0 h 99"/>
                <a:gd name="T44" fmla="*/ 27 w 294"/>
                <a:gd name="T45" fmla="*/ 2 h 99"/>
                <a:gd name="T46" fmla="*/ 20 w 294"/>
                <a:gd name="T47" fmla="*/ 2 h 99"/>
                <a:gd name="T48" fmla="*/ 12 w 294"/>
                <a:gd name="T49" fmla="*/ 3 h 99"/>
                <a:gd name="T50" fmla="*/ 4 w 294"/>
                <a:gd name="T51" fmla="*/ 6 h 99"/>
                <a:gd name="T52" fmla="*/ 0 w 294"/>
                <a:gd name="T53" fmla="*/ 9 h 99"/>
                <a:gd name="T54" fmla="*/ 0 w 294"/>
                <a:gd name="T55" fmla="*/ 9 h 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4"/>
                <a:gd name="T85" fmla="*/ 0 h 99"/>
                <a:gd name="T86" fmla="*/ 294 w 294"/>
                <a:gd name="T87" fmla="*/ 99 h 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5 w 91"/>
                <a:gd name="T1" fmla="*/ 19 h 167"/>
                <a:gd name="T2" fmla="*/ 3 w 91"/>
                <a:gd name="T3" fmla="*/ 16 h 167"/>
                <a:gd name="T4" fmla="*/ 4 w 91"/>
                <a:gd name="T5" fmla="*/ 17 h 167"/>
                <a:gd name="T6" fmla="*/ 2 w 91"/>
                <a:gd name="T7" fmla="*/ 13 h 167"/>
                <a:gd name="T8" fmla="*/ 5 w 91"/>
                <a:gd name="T9" fmla="*/ 15 h 167"/>
                <a:gd name="T10" fmla="*/ 0 w 91"/>
                <a:gd name="T11" fmla="*/ 8 h 167"/>
                <a:gd name="T12" fmla="*/ 3 w 91"/>
                <a:gd name="T13" fmla="*/ 9 h 167"/>
                <a:gd name="T14" fmla="*/ 1 w 91"/>
                <a:gd name="T15" fmla="*/ 7 h 167"/>
                <a:gd name="T16" fmla="*/ 4 w 91"/>
                <a:gd name="T17" fmla="*/ 9 h 167"/>
                <a:gd name="T18" fmla="*/ 3 w 91"/>
                <a:gd name="T19" fmla="*/ 6 h 167"/>
                <a:gd name="T20" fmla="*/ 5 w 91"/>
                <a:gd name="T21" fmla="*/ 8 h 167"/>
                <a:gd name="T22" fmla="*/ 4 w 91"/>
                <a:gd name="T23" fmla="*/ 5 h 167"/>
                <a:gd name="T24" fmla="*/ 7 w 91"/>
                <a:gd name="T25" fmla="*/ 6 h 167"/>
                <a:gd name="T26" fmla="*/ 1 w 91"/>
                <a:gd name="T27" fmla="*/ 0 h 167"/>
                <a:gd name="T28" fmla="*/ 7 w 91"/>
                <a:gd name="T29" fmla="*/ 3 h 167"/>
                <a:gd name="T30" fmla="*/ 10 w 91"/>
                <a:gd name="T31" fmla="*/ 8 h 167"/>
                <a:gd name="T32" fmla="*/ 12 w 91"/>
                <a:gd name="T33" fmla="*/ 14 h 167"/>
                <a:gd name="T34" fmla="*/ 10 w 91"/>
                <a:gd name="T35" fmla="*/ 12 h 167"/>
                <a:gd name="T36" fmla="*/ 11 w 91"/>
                <a:gd name="T37" fmla="*/ 18 h 167"/>
                <a:gd name="T38" fmla="*/ 10 w 91"/>
                <a:gd name="T39" fmla="*/ 14 h 167"/>
                <a:gd name="T40" fmla="*/ 10 w 91"/>
                <a:gd name="T41" fmla="*/ 21 h 167"/>
                <a:gd name="T42" fmla="*/ 9 w 91"/>
                <a:gd name="T43" fmla="*/ 19 h 167"/>
                <a:gd name="T44" fmla="*/ 8 w 91"/>
                <a:gd name="T45" fmla="*/ 10 h 167"/>
                <a:gd name="T46" fmla="*/ 6 w 91"/>
                <a:gd name="T47" fmla="*/ 13 h 167"/>
                <a:gd name="T48" fmla="*/ 5 w 91"/>
                <a:gd name="T49" fmla="*/ 12 h 167"/>
                <a:gd name="T50" fmla="*/ 6 w 91"/>
                <a:gd name="T51" fmla="*/ 15 h 167"/>
                <a:gd name="T52" fmla="*/ 5 w 91"/>
                <a:gd name="T53" fmla="*/ 19 h 167"/>
                <a:gd name="T54" fmla="*/ 5 w 91"/>
                <a:gd name="T55" fmla="*/ 19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1"/>
                <a:gd name="T85" fmla="*/ 0 h 167"/>
                <a:gd name="T86" fmla="*/ 91 w 9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2 w 211"/>
                <a:gd name="T1" fmla="*/ 92 h 734"/>
                <a:gd name="T2" fmla="*/ 2 w 211"/>
                <a:gd name="T3" fmla="*/ 66 h 734"/>
                <a:gd name="T4" fmla="*/ 0 w 211"/>
                <a:gd name="T5" fmla="*/ 52 h 734"/>
                <a:gd name="T6" fmla="*/ 5 w 211"/>
                <a:gd name="T7" fmla="*/ 41 h 734"/>
                <a:gd name="T8" fmla="*/ 4 w 211"/>
                <a:gd name="T9" fmla="*/ 27 h 734"/>
                <a:gd name="T10" fmla="*/ 7 w 211"/>
                <a:gd name="T11" fmla="*/ 14 h 734"/>
                <a:gd name="T12" fmla="*/ 16 w 211"/>
                <a:gd name="T13" fmla="*/ 0 h 734"/>
                <a:gd name="T14" fmla="*/ 16 w 211"/>
                <a:gd name="T15" fmla="*/ 8 h 734"/>
                <a:gd name="T16" fmla="*/ 24 w 211"/>
                <a:gd name="T17" fmla="*/ 1 h 734"/>
                <a:gd name="T18" fmla="*/ 21 w 211"/>
                <a:gd name="T19" fmla="*/ 9 h 734"/>
                <a:gd name="T20" fmla="*/ 26 w 211"/>
                <a:gd name="T21" fmla="*/ 15 h 734"/>
                <a:gd name="T22" fmla="*/ 12 w 211"/>
                <a:gd name="T23" fmla="*/ 25 h 734"/>
                <a:gd name="T24" fmla="*/ 17 w 211"/>
                <a:gd name="T25" fmla="*/ 84 h 734"/>
                <a:gd name="T26" fmla="*/ 16 w 211"/>
                <a:gd name="T27" fmla="*/ 92 h 734"/>
                <a:gd name="T28" fmla="*/ 2 w 211"/>
                <a:gd name="T29" fmla="*/ 92 h 734"/>
                <a:gd name="T30" fmla="*/ 2 w 211"/>
                <a:gd name="T31" fmla="*/ 92 h 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734"/>
                <a:gd name="T50" fmla="*/ 211 w 211"/>
                <a:gd name="T51" fmla="*/ 734 h 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3 w 206"/>
                <a:gd name="T1" fmla="*/ 93 h 751"/>
                <a:gd name="T2" fmla="*/ 1 w 206"/>
                <a:gd name="T3" fmla="*/ 72 h 751"/>
                <a:gd name="T4" fmla="*/ 0 w 206"/>
                <a:gd name="T5" fmla="*/ 54 h 751"/>
                <a:gd name="T6" fmla="*/ 1 w 206"/>
                <a:gd name="T7" fmla="*/ 32 h 751"/>
                <a:gd name="T8" fmla="*/ 5 w 206"/>
                <a:gd name="T9" fmla="*/ 31 h 751"/>
                <a:gd name="T10" fmla="*/ 3 w 206"/>
                <a:gd name="T11" fmla="*/ 25 h 751"/>
                <a:gd name="T12" fmla="*/ 11 w 206"/>
                <a:gd name="T13" fmla="*/ 22 h 751"/>
                <a:gd name="T14" fmla="*/ 9 w 206"/>
                <a:gd name="T15" fmla="*/ 15 h 751"/>
                <a:gd name="T16" fmla="*/ 15 w 206"/>
                <a:gd name="T17" fmla="*/ 10 h 751"/>
                <a:gd name="T18" fmla="*/ 22 w 206"/>
                <a:gd name="T19" fmla="*/ 2 h 751"/>
                <a:gd name="T20" fmla="*/ 26 w 206"/>
                <a:gd name="T21" fmla="*/ 0 h 751"/>
                <a:gd name="T22" fmla="*/ 19 w 206"/>
                <a:gd name="T23" fmla="*/ 12 h 751"/>
                <a:gd name="T24" fmla="*/ 12 w 206"/>
                <a:gd name="T25" fmla="*/ 37 h 751"/>
                <a:gd name="T26" fmla="*/ 8 w 206"/>
                <a:gd name="T27" fmla="*/ 73 h 751"/>
                <a:gd name="T28" fmla="*/ 8 w 206"/>
                <a:gd name="T29" fmla="*/ 91 h 751"/>
                <a:gd name="T30" fmla="*/ 3 w 206"/>
                <a:gd name="T31" fmla="*/ 93 h 751"/>
                <a:gd name="T32" fmla="*/ 3 w 206"/>
                <a:gd name="T33" fmla="*/ 93 h 7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751"/>
                <a:gd name="T53" fmla="*/ 206 w 206"/>
                <a:gd name="T54" fmla="*/ 751 h 7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100 h 800"/>
                <a:gd name="T2" fmla="*/ 11 w 631"/>
                <a:gd name="T3" fmla="*/ 82 h 800"/>
                <a:gd name="T4" fmla="*/ 25 w 631"/>
                <a:gd name="T5" fmla="*/ 63 h 800"/>
                <a:gd name="T6" fmla="*/ 36 w 631"/>
                <a:gd name="T7" fmla="*/ 48 h 800"/>
                <a:gd name="T8" fmla="*/ 48 w 631"/>
                <a:gd name="T9" fmla="*/ 33 h 800"/>
                <a:gd name="T10" fmla="*/ 61 w 631"/>
                <a:gd name="T11" fmla="*/ 21 h 800"/>
                <a:gd name="T12" fmla="*/ 73 w 631"/>
                <a:gd name="T13" fmla="*/ 9 h 800"/>
                <a:gd name="T14" fmla="*/ 78 w 631"/>
                <a:gd name="T15" fmla="*/ 0 h 800"/>
                <a:gd name="T16" fmla="*/ 78 w 631"/>
                <a:gd name="T17" fmla="*/ 9 h 800"/>
                <a:gd name="T18" fmla="*/ 69 w 631"/>
                <a:gd name="T19" fmla="*/ 25 h 800"/>
                <a:gd name="T20" fmla="*/ 67 w 631"/>
                <a:gd name="T21" fmla="*/ 35 h 800"/>
                <a:gd name="T22" fmla="*/ 52 w 631"/>
                <a:gd name="T23" fmla="*/ 37 h 800"/>
                <a:gd name="T24" fmla="*/ 55 w 631"/>
                <a:gd name="T25" fmla="*/ 44 h 800"/>
                <a:gd name="T26" fmla="*/ 42 w 631"/>
                <a:gd name="T27" fmla="*/ 58 h 800"/>
                <a:gd name="T28" fmla="*/ 27 w 631"/>
                <a:gd name="T29" fmla="*/ 70 h 800"/>
                <a:gd name="T30" fmla="*/ 13 w 631"/>
                <a:gd name="T31" fmla="*/ 86 h 800"/>
                <a:gd name="T32" fmla="*/ 3 w 631"/>
                <a:gd name="T33" fmla="*/ 100 h 800"/>
                <a:gd name="T34" fmla="*/ 0 w 631"/>
                <a:gd name="T35" fmla="*/ 100 h 800"/>
                <a:gd name="T36" fmla="*/ 0 w 631"/>
                <a:gd name="T37" fmla="*/ 100 h 8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800"/>
                <a:gd name="T59" fmla="*/ 631 w 631"/>
                <a:gd name="T60" fmla="*/ 800 h 8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80 h 641"/>
                <a:gd name="T2" fmla="*/ 17 w 787"/>
                <a:gd name="T3" fmla="*/ 70 h 641"/>
                <a:gd name="T4" fmla="*/ 30 w 787"/>
                <a:gd name="T5" fmla="*/ 57 h 641"/>
                <a:gd name="T6" fmla="*/ 40 w 787"/>
                <a:gd name="T7" fmla="*/ 44 h 641"/>
                <a:gd name="T8" fmla="*/ 51 w 787"/>
                <a:gd name="T9" fmla="*/ 31 h 641"/>
                <a:gd name="T10" fmla="*/ 71 w 787"/>
                <a:gd name="T11" fmla="*/ 25 h 641"/>
                <a:gd name="T12" fmla="*/ 85 w 787"/>
                <a:gd name="T13" fmla="*/ 16 h 641"/>
                <a:gd name="T14" fmla="*/ 99 w 787"/>
                <a:gd name="T15" fmla="*/ 14 h 641"/>
                <a:gd name="T16" fmla="*/ 89 w 787"/>
                <a:gd name="T17" fmla="*/ 9 h 641"/>
                <a:gd name="T18" fmla="*/ 78 w 787"/>
                <a:gd name="T19" fmla="*/ 0 h 641"/>
                <a:gd name="T20" fmla="*/ 70 w 787"/>
                <a:gd name="T21" fmla="*/ 1 h 641"/>
                <a:gd name="T22" fmla="*/ 62 w 787"/>
                <a:gd name="T23" fmla="*/ 9 h 641"/>
                <a:gd name="T24" fmla="*/ 54 w 787"/>
                <a:gd name="T25" fmla="*/ 23 h 641"/>
                <a:gd name="T26" fmla="*/ 45 w 787"/>
                <a:gd name="T27" fmla="*/ 26 h 641"/>
                <a:gd name="T28" fmla="*/ 44 w 787"/>
                <a:gd name="T29" fmla="*/ 31 h 641"/>
                <a:gd name="T30" fmla="*/ 12 w 787"/>
                <a:gd name="T31" fmla="*/ 63 h 641"/>
                <a:gd name="T32" fmla="*/ 0 w 787"/>
                <a:gd name="T33" fmla="*/ 80 h 641"/>
                <a:gd name="T34" fmla="*/ 0 w 787"/>
                <a:gd name="T35" fmla="*/ 80 h 6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7"/>
                <a:gd name="T55" fmla="*/ 0 h 641"/>
                <a:gd name="T56" fmla="*/ 787 w 787"/>
                <a:gd name="T57" fmla="*/ 641 h 6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9 h 299"/>
                <a:gd name="T2" fmla="*/ 5 w 753"/>
                <a:gd name="T3" fmla="*/ 20 h 299"/>
                <a:gd name="T4" fmla="*/ 9 w 753"/>
                <a:gd name="T5" fmla="*/ 34 h 299"/>
                <a:gd name="T6" fmla="*/ 18 w 753"/>
                <a:gd name="T7" fmla="*/ 37 h 299"/>
                <a:gd name="T8" fmla="*/ 28 w 753"/>
                <a:gd name="T9" fmla="*/ 33 h 299"/>
                <a:gd name="T10" fmla="*/ 41 w 753"/>
                <a:gd name="T11" fmla="*/ 31 h 299"/>
                <a:gd name="T12" fmla="*/ 33 w 753"/>
                <a:gd name="T13" fmla="*/ 25 h 299"/>
                <a:gd name="T14" fmla="*/ 50 w 753"/>
                <a:gd name="T15" fmla="*/ 28 h 299"/>
                <a:gd name="T16" fmla="*/ 63 w 753"/>
                <a:gd name="T17" fmla="*/ 29 h 299"/>
                <a:gd name="T18" fmla="*/ 55 w 753"/>
                <a:gd name="T19" fmla="*/ 20 h 299"/>
                <a:gd name="T20" fmla="*/ 72 w 753"/>
                <a:gd name="T21" fmla="*/ 22 h 299"/>
                <a:gd name="T22" fmla="*/ 94 w 753"/>
                <a:gd name="T23" fmla="*/ 21 h 299"/>
                <a:gd name="T24" fmla="*/ 87 w 753"/>
                <a:gd name="T25" fmla="*/ 11 h 299"/>
                <a:gd name="T26" fmla="*/ 71 w 753"/>
                <a:gd name="T27" fmla="*/ 1 h 299"/>
                <a:gd name="T28" fmla="*/ 57 w 753"/>
                <a:gd name="T29" fmla="*/ 0 h 299"/>
                <a:gd name="T30" fmla="*/ 24 w 753"/>
                <a:gd name="T31" fmla="*/ 7 h 299"/>
                <a:gd name="T32" fmla="*/ 0 w 753"/>
                <a:gd name="T33" fmla="*/ 9 h 299"/>
                <a:gd name="T34" fmla="*/ 0 w 753"/>
                <a:gd name="T35" fmla="*/ 9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299"/>
                <a:gd name="T56" fmla="*/ 753 w 753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3 h 208"/>
                <a:gd name="T2" fmla="*/ 17 w 253"/>
                <a:gd name="T3" fmla="*/ 7 h 208"/>
                <a:gd name="T4" fmla="*/ 26 w 253"/>
                <a:gd name="T5" fmla="*/ 14 h 208"/>
                <a:gd name="T6" fmla="*/ 31 w 253"/>
                <a:gd name="T7" fmla="*/ 25 h 208"/>
                <a:gd name="T8" fmla="*/ 31 w 253"/>
                <a:gd name="T9" fmla="*/ 14 h 208"/>
                <a:gd name="T10" fmla="*/ 30 w 253"/>
                <a:gd name="T11" fmla="*/ 2 h 208"/>
                <a:gd name="T12" fmla="*/ 28 w 253"/>
                <a:gd name="T13" fmla="*/ 12 h 208"/>
                <a:gd name="T14" fmla="*/ 21 w 253"/>
                <a:gd name="T15" fmla="*/ 1 h 208"/>
                <a:gd name="T16" fmla="*/ 20 w 253"/>
                <a:gd name="T17" fmla="*/ 6 h 208"/>
                <a:gd name="T18" fmla="*/ 15 w 253"/>
                <a:gd name="T19" fmla="*/ 0 h 208"/>
                <a:gd name="T20" fmla="*/ 8 w 253"/>
                <a:gd name="T21" fmla="*/ 0 h 208"/>
                <a:gd name="T22" fmla="*/ 0 w 253"/>
                <a:gd name="T23" fmla="*/ 3 h 208"/>
                <a:gd name="T24" fmla="*/ 0 w 253"/>
                <a:gd name="T25" fmla="*/ 3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208"/>
                <a:gd name="T41" fmla="*/ 253 w 253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 w 33"/>
                <a:gd name="T1" fmla="*/ 5 h 34"/>
                <a:gd name="T2" fmla="*/ 1 w 33"/>
                <a:gd name="T3" fmla="*/ 4 h 34"/>
                <a:gd name="T4" fmla="*/ 0 w 33"/>
                <a:gd name="T5" fmla="*/ 3 h 34"/>
                <a:gd name="T6" fmla="*/ 0 w 33"/>
                <a:gd name="T7" fmla="*/ 1 h 34"/>
                <a:gd name="T8" fmla="*/ 1 w 33"/>
                <a:gd name="T9" fmla="*/ 0 h 34"/>
                <a:gd name="T10" fmla="*/ 3 w 33"/>
                <a:gd name="T11" fmla="*/ 1 h 34"/>
                <a:gd name="T12" fmla="*/ 4 w 33"/>
                <a:gd name="T13" fmla="*/ 2 h 34"/>
                <a:gd name="T14" fmla="*/ 3 w 33"/>
                <a:gd name="T15" fmla="*/ 4 h 34"/>
                <a:gd name="T16" fmla="*/ 2 w 33"/>
                <a:gd name="T17" fmla="*/ 5 h 34"/>
                <a:gd name="T18" fmla="*/ 2 w 33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4"/>
                <a:gd name="T32" fmla="*/ 33 w 3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2 w 24"/>
                <a:gd name="T1" fmla="*/ 5 h 34"/>
                <a:gd name="T2" fmla="*/ 1 w 24"/>
                <a:gd name="T3" fmla="*/ 4 h 34"/>
                <a:gd name="T4" fmla="*/ 0 w 24"/>
                <a:gd name="T5" fmla="*/ 2 h 34"/>
                <a:gd name="T6" fmla="*/ 1 w 24"/>
                <a:gd name="T7" fmla="*/ 1 h 34"/>
                <a:gd name="T8" fmla="*/ 2 w 24"/>
                <a:gd name="T9" fmla="*/ 0 h 34"/>
                <a:gd name="T10" fmla="*/ 3 w 24"/>
                <a:gd name="T11" fmla="*/ 1 h 34"/>
                <a:gd name="T12" fmla="*/ 3 w 24"/>
                <a:gd name="T13" fmla="*/ 3 h 34"/>
                <a:gd name="T14" fmla="*/ 3 w 24"/>
                <a:gd name="T15" fmla="*/ 4 h 34"/>
                <a:gd name="T16" fmla="*/ 2 w 24"/>
                <a:gd name="T17" fmla="*/ 5 h 34"/>
                <a:gd name="T18" fmla="*/ 2 w 24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4"/>
                <a:gd name="T32" fmla="*/ 24 w 2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0 w 25"/>
                <a:gd name="T1" fmla="*/ 4 h 30"/>
                <a:gd name="T2" fmla="*/ 0 w 25"/>
                <a:gd name="T3" fmla="*/ 2 h 30"/>
                <a:gd name="T4" fmla="*/ 0 w 25"/>
                <a:gd name="T5" fmla="*/ 1 h 30"/>
                <a:gd name="T6" fmla="*/ 1 w 25"/>
                <a:gd name="T7" fmla="*/ 0 h 30"/>
                <a:gd name="T8" fmla="*/ 3 w 25"/>
                <a:gd name="T9" fmla="*/ 1 h 30"/>
                <a:gd name="T10" fmla="*/ 3 w 25"/>
                <a:gd name="T11" fmla="*/ 3 h 30"/>
                <a:gd name="T12" fmla="*/ 2 w 25"/>
                <a:gd name="T13" fmla="*/ 5 h 30"/>
                <a:gd name="T14" fmla="*/ 0 w 25"/>
                <a:gd name="T15" fmla="*/ 4 h 30"/>
                <a:gd name="T16" fmla="*/ 0 w 25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9 h 201"/>
                <a:gd name="T2" fmla="*/ 1 w 496"/>
                <a:gd name="T3" fmla="*/ 13 h 201"/>
                <a:gd name="T4" fmla="*/ 12 w 496"/>
                <a:gd name="T5" fmla="*/ 4 h 201"/>
                <a:gd name="T6" fmla="*/ 26 w 496"/>
                <a:gd name="T7" fmla="*/ 0 h 201"/>
                <a:gd name="T8" fmla="*/ 34 w 496"/>
                <a:gd name="T9" fmla="*/ 0 h 201"/>
                <a:gd name="T10" fmla="*/ 50 w 496"/>
                <a:gd name="T11" fmla="*/ 3 h 201"/>
                <a:gd name="T12" fmla="*/ 51 w 496"/>
                <a:gd name="T13" fmla="*/ 8 h 201"/>
                <a:gd name="T14" fmla="*/ 63 w 496"/>
                <a:gd name="T15" fmla="*/ 11 h 201"/>
                <a:gd name="T16" fmla="*/ 53 w 496"/>
                <a:gd name="T17" fmla="*/ 17 h 201"/>
                <a:gd name="T18" fmla="*/ 57 w 496"/>
                <a:gd name="T19" fmla="*/ 23 h 201"/>
                <a:gd name="T20" fmla="*/ 47 w 496"/>
                <a:gd name="T21" fmla="*/ 26 h 201"/>
                <a:gd name="T22" fmla="*/ 26 w 496"/>
                <a:gd name="T23" fmla="*/ 23 h 201"/>
                <a:gd name="T24" fmla="*/ 14 w 496"/>
                <a:gd name="T25" fmla="*/ 19 h 201"/>
                <a:gd name="T26" fmla="*/ 19 w 496"/>
                <a:gd name="T27" fmla="*/ 26 h 201"/>
                <a:gd name="T28" fmla="*/ 0 w 496"/>
                <a:gd name="T29" fmla="*/ 19 h 201"/>
                <a:gd name="T30" fmla="*/ 0 w 496"/>
                <a:gd name="T31" fmla="*/ 19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201"/>
                <a:gd name="T50" fmla="*/ 496 w 496"/>
                <a:gd name="T51" fmla="*/ 201 h 2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7 w 187"/>
                <a:gd name="T1" fmla="*/ 1 h 141"/>
                <a:gd name="T2" fmla="*/ 7 w 187"/>
                <a:gd name="T3" fmla="*/ 14 h 141"/>
                <a:gd name="T4" fmla="*/ 0 w 187"/>
                <a:gd name="T5" fmla="*/ 13 h 141"/>
                <a:gd name="T6" fmla="*/ 1 w 187"/>
                <a:gd name="T7" fmla="*/ 16 h 141"/>
                <a:gd name="T8" fmla="*/ 8 w 187"/>
                <a:gd name="T9" fmla="*/ 17 h 141"/>
                <a:gd name="T10" fmla="*/ 23 w 187"/>
                <a:gd name="T11" fmla="*/ 14 h 141"/>
                <a:gd name="T12" fmla="*/ 18 w 187"/>
                <a:gd name="T13" fmla="*/ 8 h 141"/>
                <a:gd name="T14" fmla="*/ 11 w 187"/>
                <a:gd name="T15" fmla="*/ 3 h 141"/>
                <a:gd name="T16" fmla="*/ 11 w 187"/>
                <a:gd name="T17" fmla="*/ 0 h 141"/>
                <a:gd name="T18" fmla="*/ 7 w 187"/>
                <a:gd name="T19" fmla="*/ 1 h 141"/>
                <a:gd name="T20" fmla="*/ 7 w 187"/>
                <a:gd name="T21" fmla="*/ 1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"/>
                <a:gd name="T34" fmla="*/ 0 h 141"/>
                <a:gd name="T35" fmla="*/ 187 w 187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7 h 181"/>
                <a:gd name="T2" fmla="*/ 15 w 444"/>
                <a:gd name="T3" fmla="*/ 20 h 181"/>
                <a:gd name="T4" fmla="*/ 34 w 444"/>
                <a:gd name="T5" fmla="*/ 22 h 181"/>
                <a:gd name="T6" fmla="*/ 38 w 444"/>
                <a:gd name="T7" fmla="*/ 21 h 181"/>
                <a:gd name="T8" fmla="*/ 23 w 444"/>
                <a:gd name="T9" fmla="*/ 16 h 181"/>
                <a:gd name="T10" fmla="*/ 38 w 444"/>
                <a:gd name="T11" fmla="*/ 15 h 181"/>
                <a:gd name="T12" fmla="*/ 50 w 444"/>
                <a:gd name="T13" fmla="*/ 11 h 181"/>
                <a:gd name="T14" fmla="*/ 56 w 444"/>
                <a:gd name="T15" fmla="*/ 4 h 181"/>
                <a:gd name="T16" fmla="*/ 46 w 444"/>
                <a:gd name="T17" fmla="*/ 3 h 181"/>
                <a:gd name="T18" fmla="*/ 50 w 444"/>
                <a:gd name="T19" fmla="*/ 0 h 181"/>
                <a:gd name="T20" fmla="*/ 30 w 444"/>
                <a:gd name="T21" fmla="*/ 1 h 181"/>
                <a:gd name="T22" fmla="*/ 15 w 444"/>
                <a:gd name="T23" fmla="*/ 3 h 181"/>
                <a:gd name="T24" fmla="*/ 18 w 444"/>
                <a:gd name="T25" fmla="*/ 8 h 181"/>
                <a:gd name="T26" fmla="*/ 10 w 444"/>
                <a:gd name="T27" fmla="*/ 10 h 181"/>
                <a:gd name="T28" fmla="*/ 12 w 444"/>
                <a:gd name="T29" fmla="*/ 14 h 181"/>
                <a:gd name="T30" fmla="*/ 0 w 444"/>
                <a:gd name="T31" fmla="*/ 17 h 181"/>
                <a:gd name="T32" fmla="*/ 0 w 444"/>
                <a:gd name="T33" fmla="*/ 17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4"/>
                <a:gd name="T52" fmla="*/ 0 h 181"/>
                <a:gd name="T53" fmla="*/ 444 w 444"/>
                <a:gd name="T54" fmla="*/ 181 h 1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13 h 99"/>
                <a:gd name="T2" fmla="*/ 10 w 322"/>
                <a:gd name="T3" fmla="*/ 5 h 99"/>
                <a:gd name="T4" fmla="*/ 14 w 322"/>
                <a:gd name="T5" fmla="*/ 4 h 99"/>
                <a:gd name="T6" fmla="*/ 23 w 322"/>
                <a:gd name="T7" fmla="*/ 0 h 99"/>
                <a:gd name="T8" fmla="*/ 34 w 322"/>
                <a:gd name="T9" fmla="*/ 0 h 99"/>
                <a:gd name="T10" fmla="*/ 40 w 322"/>
                <a:gd name="T11" fmla="*/ 5 h 99"/>
                <a:gd name="T12" fmla="*/ 26 w 322"/>
                <a:gd name="T13" fmla="*/ 4 h 99"/>
                <a:gd name="T14" fmla="*/ 33 w 322"/>
                <a:gd name="T15" fmla="*/ 11 h 99"/>
                <a:gd name="T16" fmla="*/ 15 w 322"/>
                <a:gd name="T17" fmla="*/ 11 h 99"/>
                <a:gd name="T18" fmla="*/ 17 w 322"/>
                <a:gd name="T19" fmla="*/ 13 h 99"/>
                <a:gd name="T20" fmla="*/ 0 w 322"/>
                <a:gd name="T21" fmla="*/ 13 h 99"/>
                <a:gd name="T22" fmla="*/ 0 w 322"/>
                <a:gd name="T23" fmla="*/ 13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99"/>
                <a:gd name="T38" fmla="*/ 322 w 32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11 w 258"/>
                <a:gd name="T1" fmla="*/ 2 h 538"/>
                <a:gd name="T2" fmla="*/ 7 w 258"/>
                <a:gd name="T3" fmla="*/ 11 h 538"/>
                <a:gd name="T4" fmla="*/ 12 w 258"/>
                <a:gd name="T5" fmla="*/ 18 h 538"/>
                <a:gd name="T6" fmla="*/ 4 w 258"/>
                <a:gd name="T7" fmla="*/ 25 h 538"/>
                <a:gd name="T8" fmla="*/ 6 w 258"/>
                <a:gd name="T9" fmla="*/ 37 h 538"/>
                <a:gd name="T10" fmla="*/ 0 w 258"/>
                <a:gd name="T11" fmla="*/ 57 h 538"/>
                <a:gd name="T12" fmla="*/ 2 w 258"/>
                <a:gd name="T13" fmla="*/ 65 h 538"/>
                <a:gd name="T14" fmla="*/ 33 w 258"/>
                <a:gd name="T15" fmla="*/ 68 h 538"/>
                <a:gd name="T16" fmla="*/ 25 w 258"/>
                <a:gd name="T17" fmla="*/ 53 h 538"/>
                <a:gd name="T18" fmla="*/ 23 w 258"/>
                <a:gd name="T19" fmla="*/ 0 h 538"/>
                <a:gd name="T20" fmla="*/ 11 w 258"/>
                <a:gd name="T21" fmla="*/ 2 h 538"/>
                <a:gd name="T22" fmla="*/ 11 w 258"/>
                <a:gd name="T23" fmla="*/ 2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538"/>
                <a:gd name="T38" fmla="*/ 258 w 258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2 w 776"/>
                <a:gd name="T1" fmla="*/ 9 h 616"/>
                <a:gd name="T2" fmla="*/ 0 w 776"/>
                <a:gd name="T3" fmla="*/ 36 h 616"/>
                <a:gd name="T4" fmla="*/ 2 w 776"/>
                <a:gd name="T5" fmla="*/ 59 h 616"/>
                <a:gd name="T6" fmla="*/ 9 w 776"/>
                <a:gd name="T7" fmla="*/ 74 h 616"/>
                <a:gd name="T8" fmla="*/ 11 w 776"/>
                <a:gd name="T9" fmla="*/ 77 h 616"/>
                <a:gd name="T10" fmla="*/ 44 w 776"/>
                <a:gd name="T11" fmla="*/ 77 h 616"/>
                <a:gd name="T12" fmla="*/ 45 w 776"/>
                <a:gd name="T13" fmla="*/ 43 h 616"/>
                <a:gd name="T14" fmla="*/ 45 w 776"/>
                <a:gd name="T15" fmla="*/ 37 h 616"/>
                <a:gd name="T16" fmla="*/ 63 w 776"/>
                <a:gd name="T17" fmla="*/ 34 h 616"/>
                <a:gd name="T18" fmla="*/ 77 w 776"/>
                <a:gd name="T19" fmla="*/ 34 h 616"/>
                <a:gd name="T20" fmla="*/ 97 w 776"/>
                <a:gd name="T21" fmla="*/ 39 h 616"/>
                <a:gd name="T22" fmla="*/ 94 w 776"/>
                <a:gd name="T23" fmla="*/ 19 h 616"/>
                <a:gd name="T24" fmla="*/ 86 w 776"/>
                <a:gd name="T25" fmla="*/ 0 h 616"/>
                <a:gd name="T26" fmla="*/ 73 w 776"/>
                <a:gd name="T27" fmla="*/ 6 h 616"/>
                <a:gd name="T28" fmla="*/ 30 w 776"/>
                <a:gd name="T29" fmla="*/ 3 h 616"/>
                <a:gd name="T30" fmla="*/ 2 w 776"/>
                <a:gd name="T31" fmla="*/ 9 h 616"/>
                <a:gd name="T32" fmla="*/ 2 w 776"/>
                <a:gd name="T33" fmla="*/ 9 h 6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616"/>
                <a:gd name="T53" fmla="*/ 776 w 776"/>
                <a:gd name="T54" fmla="*/ 616 h 6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2 w 361"/>
                <a:gd name="T1" fmla="*/ 37 h 308"/>
                <a:gd name="T2" fmla="*/ 0 w 361"/>
                <a:gd name="T3" fmla="*/ 18 h 308"/>
                <a:gd name="T4" fmla="*/ 1 w 361"/>
                <a:gd name="T5" fmla="*/ 3 h 308"/>
                <a:gd name="T6" fmla="*/ 23 w 361"/>
                <a:gd name="T7" fmla="*/ 0 h 308"/>
                <a:gd name="T8" fmla="*/ 46 w 361"/>
                <a:gd name="T9" fmla="*/ 6 h 308"/>
                <a:gd name="T10" fmla="*/ 46 w 361"/>
                <a:gd name="T11" fmla="*/ 31 h 308"/>
                <a:gd name="T12" fmla="*/ 44 w 361"/>
                <a:gd name="T13" fmla="*/ 39 h 308"/>
                <a:gd name="T14" fmla="*/ 2 w 361"/>
                <a:gd name="T15" fmla="*/ 37 h 308"/>
                <a:gd name="T16" fmla="*/ 2 w 361"/>
                <a:gd name="T17" fmla="*/ 3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308"/>
                <a:gd name="T29" fmla="*/ 361 w 361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1 h 72"/>
                <a:gd name="T2" fmla="*/ 4 w 234"/>
                <a:gd name="T3" fmla="*/ 2 h 72"/>
                <a:gd name="T4" fmla="*/ 9 w 234"/>
                <a:gd name="T5" fmla="*/ 2 h 72"/>
                <a:gd name="T6" fmla="*/ 13 w 234"/>
                <a:gd name="T7" fmla="*/ 3 h 72"/>
                <a:gd name="T8" fmla="*/ 16 w 234"/>
                <a:gd name="T9" fmla="*/ 2 h 72"/>
                <a:gd name="T10" fmla="*/ 22 w 234"/>
                <a:gd name="T11" fmla="*/ 2 h 72"/>
                <a:gd name="T12" fmla="*/ 27 w 234"/>
                <a:gd name="T13" fmla="*/ 2 h 72"/>
                <a:gd name="T14" fmla="*/ 29 w 234"/>
                <a:gd name="T15" fmla="*/ 0 h 72"/>
                <a:gd name="T16" fmla="*/ 30 w 234"/>
                <a:gd name="T17" fmla="*/ 2 h 72"/>
                <a:gd name="T18" fmla="*/ 27 w 234"/>
                <a:gd name="T19" fmla="*/ 5 h 72"/>
                <a:gd name="T20" fmla="*/ 26 w 234"/>
                <a:gd name="T21" fmla="*/ 3 h 72"/>
                <a:gd name="T22" fmla="*/ 24 w 234"/>
                <a:gd name="T23" fmla="*/ 3 h 72"/>
                <a:gd name="T24" fmla="*/ 24 w 234"/>
                <a:gd name="T25" fmla="*/ 4 h 72"/>
                <a:gd name="T26" fmla="*/ 23 w 234"/>
                <a:gd name="T27" fmla="*/ 3 h 72"/>
                <a:gd name="T28" fmla="*/ 22 w 234"/>
                <a:gd name="T29" fmla="*/ 3 h 72"/>
                <a:gd name="T30" fmla="*/ 21 w 234"/>
                <a:gd name="T31" fmla="*/ 4 h 72"/>
                <a:gd name="T32" fmla="*/ 20 w 234"/>
                <a:gd name="T33" fmla="*/ 3 h 72"/>
                <a:gd name="T34" fmla="*/ 18 w 234"/>
                <a:gd name="T35" fmla="*/ 3 h 72"/>
                <a:gd name="T36" fmla="*/ 18 w 234"/>
                <a:gd name="T37" fmla="*/ 5 h 72"/>
                <a:gd name="T38" fmla="*/ 17 w 234"/>
                <a:gd name="T39" fmla="*/ 4 h 72"/>
                <a:gd name="T40" fmla="*/ 16 w 234"/>
                <a:gd name="T41" fmla="*/ 4 h 72"/>
                <a:gd name="T42" fmla="*/ 14 w 234"/>
                <a:gd name="T43" fmla="*/ 4 h 72"/>
                <a:gd name="T44" fmla="*/ 14 w 234"/>
                <a:gd name="T45" fmla="*/ 5 h 72"/>
                <a:gd name="T46" fmla="*/ 13 w 234"/>
                <a:gd name="T47" fmla="*/ 4 h 72"/>
                <a:gd name="T48" fmla="*/ 11 w 234"/>
                <a:gd name="T49" fmla="*/ 4 h 72"/>
                <a:gd name="T50" fmla="*/ 10 w 234"/>
                <a:gd name="T51" fmla="*/ 4 h 72"/>
                <a:gd name="T52" fmla="*/ 10 w 234"/>
                <a:gd name="T53" fmla="*/ 5 h 72"/>
                <a:gd name="T54" fmla="*/ 10 w 234"/>
                <a:gd name="T55" fmla="*/ 4 h 72"/>
                <a:gd name="T56" fmla="*/ 9 w 234"/>
                <a:gd name="T57" fmla="*/ 4 h 72"/>
                <a:gd name="T58" fmla="*/ 8 w 234"/>
                <a:gd name="T59" fmla="*/ 4 h 72"/>
                <a:gd name="T60" fmla="*/ 8 w 234"/>
                <a:gd name="T61" fmla="*/ 5 h 72"/>
                <a:gd name="T62" fmla="*/ 7 w 234"/>
                <a:gd name="T63" fmla="*/ 4 h 72"/>
                <a:gd name="T64" fmla="*/ 5 w 234"/>
                <a:gd name="T65" fmla="*/ 4 h 72"/>
                <a:gd name="T66" fmla="*/ 5 w 234"/>
                <a:gd name="T67" fmla="*/ 4 h 72"/>
                <a:gd name="T68" fmla="*/ 4 w 234"/>
                <a:gd name="T69" fmla="*/ 3 h 72"/>
                <a:gd name="T70" fmla="*/ 3 w 234"/>
                <a:gd name="T71" fmla="*/ 3 h 72"/>
                <a:gd name="T72" fmla="*/ 4 w 234"/>
                <a:gd name="T73" fmla="*/ 4 h 72"/>
                <a:gd name="T74" fmla="*/ 4 w 234"/>
                <a:gd name="T75" fmla="*/ 6 h 72"/>
                <a:gd name="T76" fmla="*/ 6 w 234"/>
                <a:gd name="T77" fmla="*/ 6 h 72"/>
                <a:gd name="T78" fmla="*/ 7 w 234"/>
                <a:gd name="T79" fmla="*/ 7 h 72"/>
                <a:gd name="T80" fmla="*/ 9 w 234"/>
                <a:gd name="T81" fmla="*/ 7 h 72"/>
                <a:gd name="T82" fmla="*/ 11 w 234"/>
                <a:gd name="T83" fmla="*/ 8 h 72"/>
                <a:gd name="T84" fmla="*/ 14 w 234"/>
                <a:gd name="T85" fmla="*/ 8 h 72"/>
                <a:gd name="T86" fmla="*/ 12 w 234"/>
                <a:gd name="T87" fmla="*/ 10 h 72"/>
                <a:gd name="T88" fmla="*/ 7 w 234"/>
                <a:gd name="T89" fmla="*/ 8 h 72"/>
                <a:gd name="T90" fmla="*/ 3 w 234"/>
                <a:gd name="T91" fmla="*/ 6 h 72"/>
                <a:gd name="T92" fmla="*/ 1 w 234"/>
                <a:gd name="T93" fmla="*/ 4 h 72"/>
                <a:gd name="T94" fmla="*/ 0 w 234"/>
                <a:gd name="T95" fmla="*/ 1 h 72"/>
                <a:gd name="T96" fmla="*/ 0 w 234"/>
                <a:gd name="T97" fmla="*/ 1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72"/>
                <a:gd name="T149" fmla="*/ 234 w 234"/>
                <a:gd name="T150" fmla="*/ 72 h 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2 w 149"/>
                <a:gd name="T1" fmla="*/ 6 h 53"/>
                <a:gd name="T2" fmla="*/ 6 w 149"/>
                <a:gd name="T3" fmla="*/ 7 h 53"/>
                <a:gd name="T4" fmla="*/ 10 w 149"/>
                <a:gd name="T5" fmla="*/ 6 h 53"/>
                <a:gd name="T6" fmla="*/ 13 w 149"/>
                <a:gd name="T7" fmla="*/ 5 h 53"/>
                <a:gd name="T8" fmla="*/ 16 w 149"/>
                <a:gd name="T9" fmla="*/ 3 h 53"/>
                <a:gd name="T10" fmla="*/ 18 w 149"/>
                <a:gd name="T11" fmla="*/ 1 h 53"/>
                <a:gd name="T12" fmla="*/ 17 w 149"/>
                <a:gd name="T13" fmla="*/ 0 h 53"/>
                <a:gd name="T14" fmla="*/ 16 w 149"/>
                <a:gd name="T15" fmla="*/ 2 h 53"/>
                <a:gd name="T16" fmla="*/ 15 w 149"/>
                <a:gd name="T17" fmla="*/ 3 h 53"/>
                <a:gd name="T18" fmla="*/ 12 w 149"/>
                <a:gd name="T19" fmla="*/ 4 h 53"/>
                <a:gd name="T20" fmla="*/ 11 w 149"/>
                <a:gd name="T21" fmla="*/ 4 h 53"/>
                <a:gd name="T22" fmla="*/ 8 w 149"/>
                <a:gd name="T23" fmla="*/ 5 h 53"/>
                <a:gd name="T24" fmla="*/ 7 w 149"/>
                <a:gd name="T25" fmla="*/ 5 h 53"/>
                <a:gd name="T26" fmla="*/ 4 w 149"/>
                <a:gd name="T27" fmla="*/ 5 h 53"/>
                <a:gd name="T28" fmla="*/ 0 w 149"/>
                <a:gd name="T29" fmla="*/ 5 h 53"/>
                <a:gd name="T30" fmla="*/ 2 w 149"/>
                <a:gd name="T31" fmla="*/ 6 h 53"/>
                <a:gd name="T32" fmla="*/ 2 w 149"/>
                <a:gd name="T33" fmla="*/ 6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53"/>
                <a:gd name="T53" fmla="*/ 149 w 14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10 w 163"/>
                <a:gd name="T1" fmla="*/ 5 h 72"/>
                <a:gd name="T2" fmla="*/ 13 w 163"/>
                <a:gd name="T3" fmla="*/ 5 h 72"/>
                <a:gd name="T4" fmla="*/ 18 w 163"/>
                <a:gd name="T5" fmla="*/ 3 h 72"/>
                <a:gd name="T6" fmla="*/ 21 w 163"/>
                <a:gd name="T7" fmla="*/ 2 h 72"/>
                <a:gd name="T8" fmla="*/ 18 w 163"/>
                <a:gd name="T9" fmla="*/ 4 h 72"/>
                <a:gd name="T10" fmla="*/ 16 w 163"/>
                <a:gd name="T11" fmla="*/ 6 h 72"/>
                <a:gd name="T12" fmla="*/ 17 w 163"/>
                <a:gd name="T13" fmla="*/ 7 h 72"/>
                <a:gd name="T14" fmla="*/ 19 w 163"/>
                <a:gd name="T15" fmla="*/ 9 h 72"/>
                <a:gd name="T16" fmla="*/ 13 w 163"/>
                <a:gd name="T17" fmla="*/ 9 h 72"/>
                <a:gd name="T18" fmla="*/ 5 w 163"/>
                <a:gd name="T19" fmla="*/ 9 h 72"/>
                <a:gd name="T20" fmla="*/ 6 w 163"/>
                <a:gd name="T21" fmla="*/ 7 h 72"/>
                <a:gd name="T22" fmla="*/ 4 w 163"/>
                <a:gd name="T23" fmla="*/ 4 h 72"/>
                <a:gd name="T24" fmla="*/ 0 w 163"/>
                <a:gd name="T25" fmla="*/ 0 h 72"/>
                <a:gd name="T26" fmla="*/ 4 w 163"/>
                <a:gd name="T27" fmla="*/ 3 h 72"/>
                <a:gd name="T28" fmla="*/ 7 w 163"/>
                <a:gd name="T29" fmla="*/ 4 h 72"/>
                <a:gd name="T30" fmla="*/ 10 w 163"/>
                <a:gd name="T31" fmla="*/ 5 h 72"/>
                <a:gd name="T32" fmla="*/ 10 w 163"/>
                <a:gd name="T33" fmla="*/ 5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72"/>
                <a:gd name="T53" fmla="*/ 163 w 163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1 w 135"/>
                <a:gd name="T1" fmla="*/ 1 h 78"/>
                <a:gd name="T2" fmla="*/ 0 w 135"/>
                <a:gd name="T3" fmla="*/ 3 h 78"/>
                <a:gd name="T4" fmla="*/ 1 w 135"/>
                <a:gd name="T5" fmla="*/ 4 h 78"/>
                <a:gd name="T6" fmla="*/ 4 w 135"/>
                <a:gd name="T7" fmla="*/ 5 h 78"/>
                <a:gd name="T8" fmla="*/ 5 w 135"/>
                <a:gd name="T9" fmla="*/ 0 h 78"/>
                <a:gd name="T10" fmla="*/ 6 w 135"/>
                <a:gd name="T11" fmla="*/ 6 h 78"/>
                <a:gd name="T12" fmla="*/ 9 w 135"/>
                <a:gd name="T13" fmla="*/ 7 h 78"/>
                <a:gd name="T14" fmla="*/ 11 w 135"/>
                <a:gd name="T15" fmla="*/ 7 h 78"/>
                <a:gd name="T16" fmla="*/ 13 w 135"/>
                <a:gd name="T17" fmla="*/ 5 h 78"/>
                <a:gd name="T18" fmla="*/ 14 w 135"/>
                <a:gd name="T19" fmla="*/ 3 h 78"/>
                <a:gd name="T20" fmla="*/ 16 w 135"/>
                <a:gd name="T21" fmla="*/ 4 h 78"/>
                <a:gd name="T22" fmla="*/ 16 w 135"/>
                <a:gd name="T23" fmla="*/ 5 h 78"/>
                <a:gd name="T24" fmla="*/ 13 w 135"/>
                <a:gd name="T25" fmla="*/ 6 h 78"/>
                <a:gd name="T26" fmla="*/ 13 w 135"/>
                <a:gd name="T27" fmla="*/ 9 h 78"/>
                <a:gd name="T28" fmla="*/ 10 w 135"/>
                <a:gd name="T29" fmla="*/ 10 h 78"/>
                <a:gd name="T30" fmla="*/ 6 w 135"/>
                <a:gd name="T31" fmla="*/ 9 h 78"/>
                <a:gd name="T32" fmla="*/ 5 w 135"/>
                <a:gd name="T33" fmla="*/ 8 h 78"/>
                <a:gd name="T34" fmla="*/ 4 w 135"/>
                <a:gd name="T35" fmla="*/ 6 h 78"/>
                <a:gd name="T36" fmla="*/ 1 w 135"/>
                <a:gd name="T37" fmla="*/ 5 h 78"/>
                <a:gd name="T38" fmla="*/ 0 w 135"/>
                <a:gd name="T39" fmla="*/ 3 h 78"/>
                <a:gd name="T40" fmla="*/ 0 w 135"/>
                <a:gd name="T41" fmla="*/ 1 h 78"/>
                <a:gd name="T42" fmla="*/ 1 w 135"/>
                <a:gd name="T43" fmla="*/ 1 h 78"/>
                <a:gd name="T44" fmla="*/ 1 w 135"/>
                <a:gd name="T45" fmla="*/ 1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78"/>
                <a:gd name="T71" fmla="*/ 135 w 135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1 w 123"/>
                <a:gd name="T1" fmla="*/ 2 h 108"/>
                <a:gd name="T2" fmla="*/ 2 w 123"/>
                <a:gd name="T3" fmla="*/ 4 h 108"/>
                <a:gd name="T4" fmla="*/ 2 w 123"/>
                <a:gd name="T5" fmla="*/ 6 h 108"/>
                <a:gd name="T6" fmla="*/ 0 w 123"/>
                <a:gd name="T7" fmla="*/ 9 h 108"/>
                <a:gd name="T8" fmla="*/ 3 w 123"/>
                <a:gd name="T9" fmla="*/ 7 h 108"/>
                <a:gd name="T10" fmla="*/ 3 w 123"/>
                <a:gd name="T11" fmla="*/ 4 h 108"/>
                <a:gd name="T12" fmla="*/ 6 w 123"/>
                <a:gd name="T13" fmla="*/ 7 h 108"/>
                <a:gd name="T14" fmla="*/ 8 w 123"/>
                <a:gd name="T15" fmla="*/ 9 h 108"/>
                <a:gd name="T16" fmla="*/ 8 w 123"/>
                <a:gd name="T17" fmla="*/ 12 h 108"/>
                <a:gd name="T18" fmla="*/ 9 w 123"/>
                <a:gd name="T19" fmla="*/ 9 h 108"/>
                <a:gd name="T20" fmla="*/ 13 w 123"/>
                <a:gd name="T21" fmla="*/ 10 h 108"/>
                <a:gd name="T22" fmla="*/ 16 w 123"/>
                <a:gd name="T23" fmla="*/ 14 h 108"/>
                <a:gd name="T24" fmla="*/ 16 w 123"/>
                <a:gd name="T25" fmla="*/ 10 h 108"/>
                <a:gd name="T26" fmla="*/ 13 w 123"/>
                <a:gd name="T27" fmla="*/ 7 h 108"/>
                <a:gd name="T28" fmla="*/ 8 w 123"/>
                <a:gd name="T29" fmla="*/ 5 h 108"/>
                <a:gd name="T30" fmla="*/ 5 w 123"/>
                <a:gd name="T31" fmla="*/ 3 h 108"/>
                <a:gd name="T32" fmla="*/ 4 w 123"/>
                <a:gd name="T33" fmla="*/ 3 h 108"/>
                <a:gd name="T34" fmla="*/ 2 w 123"/>
                <a:gd name="T35" fmla="*/ 0 h 108"/>
                <a:gd name="T36" fmla="*/ 1 w 123"/>
                <a:gd name="T37" fmla="*/ 2 h 108"/>
                <a:gd name="T38" fmla="*/ 1 w 123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08"/>
                <a:gd name="T62" fmla="*/ 123 w 123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11 w 84"/>
                <a:gd name="T1" fmla="*/ 0 h 98"/>
                <a:gd name="T2" fmla="*/ 9 w 84"/>
                <a:gd name="T3" fmla="*/ 2 h 98"/>
                <a:gd name="T4" fmla="*/ 6 w 84"/>
                <a:gd name="T5" fmla="*/ 4 h 98"/>
                <a:gd name="T6" fmla="*/ 3 w 84"/>
                <a:gd name="T7" fmla="*/ 5 h 98"/>
                <a:gd name="T8" fmla="*/ 0 w 84"/>
                <a:gd name="T9" fmla="*/ 8 h 98"/>
                <a:gd name="T10" fmla="*/ 2 w 84"/>
                <a:gd name="T11" fmla="*/ 11 h 98"/>
                <a:gd name="T12" fmla="*/ 3 w 84"/>
                <a:gd name="T13" fmla="*/ 8 h 98"/>
                <a:gd name="T14" fmla="*/ 6 w 84"/>
                <a:gd name="T15" fmla="*/ 10 h 98"/>
                <a:gd name="T16" fmla="*/ 9 w 84"/>
                <a:gd name="T17" fmla="*/ 13 h 98"/>
                <a:gd name="T18" fmla="*/ 8 w 84"/>
                <a:gd name="T19" fmla="*/ 9 h 98"/>
                <a:gd name="T20" fmla="*/ 10 w 84"/>
                <a:gd name="T21" fmla="*/ 7 h 98"/>
                <a:gd name="T22" fmla="*/ 9 w 84"/>
                <a:gd name="T23" fmla="*/ 6 h 98"/>
                <a:gd name="T24" fmla="*/ 9 w 84"/>
                <a:gd name="T25" fmla="*/ 3 h 98"/>
                <a:gd name="T26" fmla="*/ 11 w 84"/>
                <a:gd name="T27" fmla="*/ 0 h 98"/>
                <a:gd name="T28" fmla="*/ 11 w 84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98"/>
                <a:gd name="T47" fmla="*/ 84 w 84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1 w 342"/>
                <a:gd name="T1" fmla="*/ 5 h 489"/>
                <a:gd name="T2" fmla="*/ 0 w 342"/>
                <a:gd name="T3" fmla="*/ 12 h 489"/>
                <a:gd name="T4" fmla="*/ 2 w 342"/>
                <a:gd name="T5" fmla="*/ 17 h 489"/>
                <a:gd name="T6" fmla="*/ 3 w 342"/>
                <a:gd name="T7" fmla="*/ 24 h 489"/>
                <a:gd name="T8" fmla="*/ 4 w 342"/>
                <a:gd name="T9" fmla="*/ 28 h 489"/>
                <a:gd name="T10" fmla="*/ 7 w 342"/>
                <a:gd name="T11" fmla="*/ 33 h 489"/>
                <a:gd name="T12" fmla="*/ 14 w 342"/>
                <a:gd name="T13" fmla="*/ 44 h 489"/>
                <a:gd name="T14" fmla="*/ 21 w 342"/>
                <a:gd name="T15" fmla="*/ 51 h 489"/>
                <a:gd name="T16" fmla="*/ 19 w 342"/>
                <a:gd name="T17" fmla="*/ 56 h 489"/>
                <a:gd name="T18" fmla="*/ 26 w 342"/>
                <a:gd name="T19" fmla="*/ 61 h 489"/>
                <a:gd name="T20" fmla="*/ 25 w 342"/>
                <a:gd name="T21" fmla="*/ 57 h 489"/>
                <a:gd name="T22" fmla="*/ 34 w 342"/>
                <a:gd name="T23" fmla="*/ 54 h 489"/>
                <a:gd name="T24" fmla="*/ 44 w 342"/>
                <a:gd name="T25" fmla="*/ 49 h 489"/>
                <a:gd name="T26" fmla="*/ 35 w 342"/>
                <a:gd name="T27" fmla="*/ 47 h 489"/>
                <a:gd name="T28" fmla="*/ 30 w 342"/>
                <a:gd name="T29" fmla="*/ 48 h 489"/>
                <a:gd name="T30" fmla="*/ 25 w 342"/>
                <a:gd name="T31" fmla="*/ 48 h 489"/>
                <a:gd name="T32" fmla="*/ 20 w 342"/>
                <a:gd name="T33" fmla="*/ 47 h 489"/>
                <a:gd name="T34" fmla="*/ 15 w 342"/>
                <a:gd name="T35" fmla="*/ 41 h 489"/>
                <a:gd name="T36" fmla="*/ 9 w 342"/>
                <a:gd name="T37" fmla="*/ 32 h 489"/>
                <a:gd name="T38" fmla="*/ 4 w 342"/>
                <a:gd name="T39" fmla="*/ 25 h 489"/>
                <a:gd name="T40" fmla="*/ 2 w 342"/>
                <a:gd name="T41" fmla="*/ 13 h 489"/>
                <a:gd name="T42" fmla="*/ 2 w 342"/>
                <a:gd name="T43" fmla="*/ 6 h 489"/>
                <a:gd name="T44" fmla="*/ 2 w 342"/>
                <a:gd name="T45" fmla="*/ 2 h 489"/>
                <a:gd name="T46" fmla="*/ 1 w 342"/>
                <a:gd name="T47" fmla="*/ 0 h 489"/>
                <a:gd name="T48" fmla="*/ 1 w 342"/>
                <a:gd name="T49" fmla="*/ 5 h 489"/>
                <a:gd name="T50" fmla="*/ 1 w 342"/>
                <a:gd name="T51" fmla="*/ 5 h 4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2"/>
                <a:gd name="T79" fmla="*/ 0 h 489"/>
                <a:gd name="T80" fmla="*/ 342 w 342"/>
                <a:gd name="T81" fmla="*/ 489 h 4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1 w 93"/>
                <a:gd name="T1" fmla="*/ 0 h 158"/>
                <a:gd name="T2" fmla="*/ 0 w 93"/>
                <a:gd name="T3" fmla="*/ 6 h 158"/>
                <a:gd name="T4" fmla="*/ 7 w 93"/>
                <a:gd name="T5" fmla="*/ 15 h 158"/>
                <a:gd name="T6" fmla="*/ 8 w 93"/>
                <a:gd name="T7" fmla="*/ 17 h 158"/>
                <a:gd name="T8" fmla="*/ 12 w 93"/>
                <a:gd name="T9" fmla="*/ 20 h 158"/>
                <a:gd name="T10" fmla="*/ 9 w 93"/>
                <a:gd name="T11" fmla="*/ 16 h 158"/>
                <a:gd name="T12" fmla="*/ 4 w 93"/>
                <a:gd name="T13" fmla="*/ 8 h 158"/>
                <a:gd name="T14" fmla="*/ 2 w 93"/>
                <a:gd name="T15" fmla="*/ 6 h 158"/>
                <a:gd name="T16" fmla="*/ 2 w 93"/>
                <a:gd name="T17" fmla="*/ 2 h 158"/>
                <a:gd name="T18" fmla="*/ 1 w 93"/>
                <a:gd name="T19" fmla="*/ 0 h 158"/>
                <a:gd name="T20" fmla="*/ 1 w 93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58"/>
                <a:gd name="T35" fmla="*/ 93 w 9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9 w 233"/>
                <a:gd name="T1" fmla="*/ 0 h 296"/>
                <a:gd name="T2" fmla="*/ 30 w 233"/>
                <a:gd name="T3" fmla="*/ 8 h 296"/>
                <a:gd name="T4" fmla="*/ 29 w 233"/>
                <a:gd name="T5" fmla="*/ 15 h 296"/>
                <a:gd name="T6" fmla="*/ 26 w 233"/>
                <a:gd name="T7" fmla="*/ 20 h 296"/>
                <a:gd name="T8" fmla="*/ 24 w 233"/>
                <a:gd name="T9" fmla="*/ 25 h 296"/>
                <a:gd name="T10" fmla="*/ 22 w 233"/>
                <a:gd name="T11" fmla="*/ 28 h 296"/>
                <a:gd name="T12" fmla="*/ 18 w 233"/>
                <a:gd name="T13" fmla="*/ 31 h 296"/>
                <a:gd name="T14" fmla="*/ 6 w 233"/>
                <a:gd name="T15" fmla="*/ 38 h 296"/>
                <a:gd name="T16" fmla="*/ 0 w 233"/>
                <a:gd name="T17" fmla="*/ 37 h 296"/>
                <a:gd name="T18" fmla="*/ 13 w 233"/>
                <a:gd name="T19" fmla="*/ 31 h 296"/>
                <a:gd name="T20" fmla="*/ 19 w 233"/>
                <a:gd name="T21" fmla="*/ 26 h 296"/>
                <a:gd name="T22" fmla="*/ 22 w 233"/>
                <a:gd name="T23" fmla="*/ 22 h 296"/>
                <a:gd name="T24" fmla="*/ 25 w 233"/>
                <a:gd name="T25" fmla="*/ 13 h 296"/>
                <a:gd name="T26" fmla="*/ 28 w 233"/>
                <a:gd name="T27" fmla="*/ 9 h 296"/>
                <a:gd name="T28" fmla="*/ 28 w 233"/>
                <a:gd name="T29" fmla="*/ 5 h 296"/>
                <a:gd name="T30" fmla="*/ 29 w 233"/>
                <a:gd name="T31" fmla="*/ 0 h 296"/>
                <a:gd name="T32" fmla="*/ 29 w 233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"/>
                <a:gd name="T52" fmla="*/ 0 h 296"/>
                <a:gd name="T53" fmla="*/ 233 w 233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35 w 285"/>
                <a:gd name="T1" fmla="*/ 5 h 439"/>
                <a:gd name="T2" fmla="*/ 34 w 285"/>
                <a:gd name="T3" fmla="*/ 10 h 439"/>
                <a:gd name="T4" fmla="*/ 31 w 285"/>
                <a:gd name="T5" fmla="*/ 14 h 439"/>
                <a:gd name="T6" fmla="*/ 22 w 285"/>
                <a:gd name="T7" fmla="*/ 21 h 439"/>
                <a:gd name="T8" fmla="*/ 0 w 285"/>
                <a:gd name="T9" fmla="*/ 31 h 439"/>
                <a:gd name="T10" fmla="*/ 3 w 285"/>
                <a:gd name="T11" fmla="*/ 40 h 439"/>
                <a:gd name="T12" fmla="*/ 3 w 285"/>
                <a:gd name="T13" fmla="*/ 55 h 439"/>
                <a:gd name="T14" fmla="*/ 4 w 285"/>
                <a:gd name="T15" fmla="*/ 54 h 439"/>
                <a:gd name="T16" fmla="*/ 5 w 285"/>
                <a:gd name="T17" fmla="*/ 42 h 439"/>
                <a:gd name="T18" fmla="*/ 2 w 285"/>
                <a:gd name="T19" fmla="*/ 31 h 439"/>
                <a:gd name="T20" fmla="*/ 23 w 285"/>
                <a:gd name="T21" fmla="*/ 22 h 439"/>
                <a:gd name="T22" fmla="*/ 35 w 285"/>
                <a:gd name="T23" fmla="*/ 12 h 439"/>
                <a:gd name="T24" fmla="*/ 36 w 285"/>
                <a:gd name="T25" fmla="*/ 7 h 439"/>
                <a:gd name="T26" fmla="*/ 35 w 285"/>
                <a:gd name="T27" fmla="*/ 0 h 439"/>
                <a:gd name="T28" fmla="*/ 35 w 285"/>
                <a:gd name="T29" fmla="*/ 5 h 439"/>
                <a:gd name="T30" fmla="*/ 35 w 285"/>
                <a:gd name="T31" fmla="*/ 5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439"/>
                <a:gd name="T50" fmla="*/ 285 w 285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8" name="Freeform 90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73 w 647"/>
                <a:gd name="T1" fmla="*/ 2 h 919"/>
                <a:gd name="T2" fmla="*/ 74 w 647"/>
                <a:gd name="T3" fmla="*/ 3 h 919"/>
                <a:gd name="T4" fmla="*/ 75 w 647"/>
                <a:gd name="T5" fmla="*/ 15 h 919"/>
                <a:gd name="T6" fmla="*/ 50 w 647"/>
                <a:gd name="T7" fmla="*/ 37 h 919"/>
                <a:gd name="T8" fmla="*/ 32 w 647"/>
                <a:gd name="T9" fmla="*/ 59 h 919"/>
                <a:gd name="T10" fmla="*/ 11 w 647"/>
                <a:gd name="T11" fmla="*/ 90 h 919"/>
                <a:gd name="T12" fmla="*/ 0 w 647"/>
                <a:gd name="T13" fmla="*/ 114 h 919"/>
                <a:gd name="T14" fmla="*/ 19 w 647"/>
                <a:gd name="T15" fmla="*/ 84 h 919"/>
                <a:gd name="T16" fmla="*/ 46 w 647"/>
                <a:gd name="T17" fmla="*/ 49 h 919"/>
                <a:gd name="T18" fmla="*/ 73 w 647"/>
                <a:gd name="T19" fmla="*/ 22 h 919"/>
                <a:gd name="T20" fmla="*/ 80 w 647"/>
                <a:gd name="T21" fmla="*/ 11 h 919"/>
                <a:gd name="T22" fmla="*/ 80 w 647"/>
                <a:gd name="T23" fmla="*/ 7 h 919"/>
                <a:gd name="T24" fmla="*/ 75 w 647"/>
                <a:gd name="T25" fmla="*/ 6 h 919"/>
                <a:gd name="T26" fmla="*/ 75 w 647"/>
                <a:gd name="T27" fmla="*/ 2 h 919"/>
                <a:gd name="T28" fmla="*/ 72 w 647"/>
                <a:gd name="T29" fmla="*/ 0 h 919"/>
                <a:gd name="T30" fmla="*/ 73 w 647"/>
                <a:gd name="T31" fmla="*/ 2 h 919"/>
                <a:gd name="T32" fmla="*/ 73 w 647"/>
                <a:gd name="T33" fmla="*/ 2 h 9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7"/>
                <a:gd name="T52" fmla="*/ 0 h 919"/>
                <a:gd name="T53" fmla="*/ 647 w 647"/>
                <a:gd name="T54" fmla="*/ 919 h 9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9 w 630"/>
                <a:gd name="T1" fmla="*/ 1 h 452"/>
                <a:gd name="T2" fmla="*/ 26 w 630"/>
                <a:gd name="T3" fmla="*/ 2 h 452"/>
                <a:gd name="T4" fmla="*/ 30 w 630"/>
                <a:gd name="T5" fmla="*/ 10 h 452"/>
                <a:gd name="T6" fmla="*/ 34 w 630"/>
                <a:gd name="T7" fmla="*/ 15 h 452"/>
                <a:gd name="T8" fmla="*/ 33 w 630"/>
                <a:gd name="T9" fmla="*/ 17 h 452"/>
                <a:gd name="T10" fmla="*/ 19 w 630"/>
                <a:gd name="T11" fmla="*/ 35 h 452"/>
                <a:gd name="T12" fmla="*/ 14 w 630"/>
                <a:gd name="T13" fmla="*/ 46 h 452"/>
                <a:gd name="T14" fmla="*/ 0 w 630"/>
                <a:gd name="T15" fmla="*/ 49 h 452"/>
                <a:gd name="T16" fmla="*/ 5 w 630"/>
                <a:gd name="T17" fmla="*/ 57 h 452"/>
                <a:gd name="T18" fmla="*/ 3 w 630"/>
                <a:gd name="T19" fmla="*/ 49 h 452"/>
                <a:gd name="T20" fmla="*/ 15 w 630"/>
                <a:gd name="T21" fmla="*/ 47 h 452"/>
                <a:gd name="T22" fmla="*/ 22 w 630"/>
                <a:gd name="T23" fmla="*/ 34 h 452"/>
                <a:gd name="T24" fmla="*/ 36 w 630"/>
                <a:gd name="T25" fmla="*/ 19 h 452"/>
                <a:gd name="T26" fmla="*/ 45 w 630"/>
                <a:gd name="T27" fmla="*/ 24 h 452"/>
                <a:gd name="T28" fmla="*/ 51 w 630"/>
                <a:gd name="T29" fmla="*/ 30 h 452"/>
                <a:gd name="T30" fmla="*/ 60 w 630"/>
                <a:gd name="T31" fmla="*/ 34 h 452"/>
                <a:gd name="T32" fmla="*/ 73 w 630"/>
                <a:gd name="T33" fmla="*/ 37 h 452"/>
                <a:gd name="T34" fmla="*/ 79 w 630"/>
                <a:gd name="T35" fmla="*/ 44 h 452"/>
                <a:gd name="T36" fmla="*/ 74 w 630"/>
                <a:gd name="T37" fmla="*/ 35 h 452"/>
                <a:gd name="T38" fmla="*/ 61 w 630"/>
                <a:gd name="T39" fmla="*/ 33 h 452"/>
                <a:gd name="T40" fmla="*/ 54 w 630"/>
                <a:gd name="T41" fmla="*/ 28 h 452"/>
                <a:gd name="T42" fmla="*/ 47 w 630"/>
                <a:gd name="T43" fmla="*/ 24 h 452"/>
                <a:gd name="T44" fmla="*/ 33 w 630"/>
                <a:gd name="T45" fmla="*/ 13 h 452"/>
                <a:gd name="T46" fmla="*/ 26 w 630"/>
                <a:gd name="T47" fmla="*/ 1 h 452"/>
                <a:gd name="T48" fmla="*/ 17 w 630"/>
                <a:gd name="T49" fmla="*/ 0 h 452"/>
                <a:gd name="T50" fmla="*/ 18 w 630"/>
                <a:gd name="T51" fmla="*/ 3 h 452"/>
                <a:gd name="T52" fmla="*/ 19 w 630"/>
                <a:gd name="T53" fmla="*/ 1 h 452"/>
                <a:gd name="T54" fmla="*/ 19 w 630"/>
                <a:gd name="T55" fmla="*/ 1 h 4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0"/>
                <a:gd name="T85" fmla="*/ 0 h 452"/>
                <a:gd name="T86" fmla="*/ 630 w 630"/>
                <a:gd name="T87" fmla="*/ 452 h 4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6 h 51"/>
                <a:gd name="T2" fmla="*/ 4 w 136"/>
                <a:gd name="T3" fmla="*/ 3 h 51"/>
                <a:gd name="T4" fmla="*/ 11 w 136"/>
                <a:gd name="T5" fmla="*/ 2 h 51"/>
                <a:gd name="T6" fmla="*/ 17 w 136"/>
                <a:gd name="T7" fmla="*/ 5 h 51"/>
                <a:gd name="T8" fmla="*/ 15 w 136"/>
                <a:gd name="T9" fmla="*/ 2 h 51"/>
                <a:gd name="T10" fmla="*/ 17 w 136"/>
                <a:gd name="T11" fmla="*/ 3 h 51"/>
                <a:gd name="T12" fmla="*/ 15 w 136"/>
                <a:gd name="T13" fmla="*/ 1 h 51"/>
                <a:gd name="T14" fmla="*/ 11 w 136"/>
                <a:gd name="T15" fmla="*/ 0 h 51"/>
                <a:gd name="T16" fmla="*/ 5 w 136"/>
                <a:gd name="T17" fmla="*/ 1 h 51"/>
                <a:gd name="T18" fmla="*/ 1 w 136"/>
                <a:gd name="T19" fmla="*/ 1 h 51"/>
                <a:gd name="T20" fmla="*/ 0 w 136"/>
                <a:gd name="T21" fmla="*/ 6 h 51"/>
                <a:gd name="T22" fmla="*/ 0 w 136"/>
                <a:gd name="T23" fmla="*/ 6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"/>
                <a:gd name="T37" fmla="*/ 0 h 51"/>
                <a:gd name="T38" fmla="*/ 136 w 13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1" name="Freeform 93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7 w 137"/>
                <a:gd name="T1" fmla="*/ 8 h 67"/>
                <a:gd name="T2" fmla="*/ 10 w 137"/>
                <a:gd name="T3" fmla="*/ 4 h 67"/>
                <a:gd name="T4" fmla="*/ 8 w 137"/>
                <a:gd name="T5" fmla="*/ 3 h 67"/>
                <a:gd name="T6" fmla="*/ 4 w 137"/>
                <a:gd name="T7" fmla="*/ 3 h 67"/>
                <a:gd name="T8" fmla="*/ 0 w 137"/>
                <a:gd name="T9" fmla="*/ 6 h 67"/>
                <a:gd name="T10" fmla="*/ 0 w 137"/>
                <a:gd name="T11" fmla="*/ 5 h 67"/>
                <a:gd name="T12" fmla="*/ 1 w 137"/>
                <a:gd name="T13" fmla="*/ 1 h 67"/>
                <a:gd name="T14" fmla="*/ 7 w 137"/>
                <a:gd name="T15" fmla="*/ 0 h 67"/>
                <a:gd name="T16" fmla="*/ 12 w 137"/>
                <a:gd name="T17" fmla="*/ 1 h 67"/>
                <a:gd name="T18" fmla="*/ 15 w 137"/>
                <a:gd name="T19" fmla="*/ 3 h 67"/>
                <a:gd name="T20" fmla="*/ 16 w 137"/>
                <a:gd name="T21" fmla="*/ 4 h 67"/>
                <a:gd name="T22" fmla="*/ 17 w 137"/>
                <a:gd name="T23" fmla="*/ 8 h 67"/>
                <a:gd name="T24" fmla="*/ 17 w 137"/>
                <a:gd name="T25" fmla="*/ 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67"/>
                <a:gd name="T41" fmla="*/ 137 w 13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2 w 66"/>
                <a:gd name="T1" fmla="*/ 2 h 213"/>
                <a:gd name="T2" fmla="*/ 1 w 66"/>
                <a:gd name="T3" fmla="*/ 2 h 213"/>
                <a:gd name="T4" fmla="*/ 1 w 66"/>
                <a:gd name="T5" fmla="*/ 6 h 213"/>
                <a:gd name="T6" fmla="*/ 2 w 66"/>
                <a:gd name="T7" fmla="*/ 9 h 213"/>
                <a:gd name="T8" fmla="*/ 4 w 66"/>
                <a:gd name="T9" fmla="*/ 16 h 213"/>
                <a:gd name="T10" fmla="*/ 5 w 66"/>
                <a:gd name="T11" fmla="*/ 23 h 213"/>
                <a:gd name="T12" fmla="*/ 6 w 66"/>
                <a:gd name="T13" fmla="*/ 26 h 213"/>
                <a:gd name="T14" fmla="*/ 9 w 66"/>
                <a:gd name="T15" fmla="*/ 26 h 213"/>
                <a:gd name="T16" fmla="*/ 9 w 66"/>
                <a:gd name="T17" fmla="*/ 27 h 213"/>
                <a:gd name="T18" fmla="*/ 5 w 66"/>
                <a:gd name="T19" fmla="*/ 27 h 213"/>
                <a:gd name="T20" fmla="*/ 4 w 66"/>
                <a:gd name="T21" fmla="*/ 23 h 213"/>
                <a:gd name="T22" fmla="*/ 4 w 66"/>
                <a:gd name="T23" fmla="*/ 17 h 213"/>
                <a:gd name="T24" fmla="*/ 1 w 66"/>
                <a:gd name="T25" fmla="*/ 9 h 213"/>
                <a:gd name="T26" fmla="*/ 0 w 66"/>
                <a:gd name="T27" fmla="*/ 1 h 213"/>
                <a:gd name="T28" fmla="*/ 3 w 66"/>
                <a:gd name="T29" fmla="*/ 0 h 213"/>
                <a:gd name="T30" fmla="*/ 5 w 66"/>
                <a:gd name="T31" fmla="*/ 4 h 213"/>
                <a:gd name="T32" fmla="*/ 7 w 66"/>
                <a:gd name="T33" fmla="*/ 7 h 213"/>
                <a:gd name="T34" fmla="*/ 7 w 66"/>
                <a:gd name="T35" fmla="*/ 9 h 213"/>
                <a:gd name="T36" fmla="*/ 6 w 66"/>
                <a:gd name="T37" fmla="*/ 8 h 213"/>
                <a:gd name="T38" fmla="*/ 4 w 66"/>
                <a:gd name="T39" fmla="*/ 5 h 213"/>
                <a:gd name="T40" fmla="*/ 3 w 66"/>
                <a:gd name="T41" fmla="*/ 4 h 213"/>
                <a:gd name="T42" fmla="*/ 2 w 66"/>
                <a:gd name="T43" fmla="*/ 2 h 213"/>
                <a:gd name="T44" fmla="*/ 2 w 66"/>
                <a:gd name="T45" fmla="*/ 2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213"/>
                <a:gd name="T71" fmla="*/ 66 w 66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3 w 20"/>
                <a:gd name="T1" fmla="*/ 3 h 109"/>
                <a:gd name="T2" fmla="*/ 2 w 20"/>
                <a:gd name="T3" fmla="*/ 13 h 109"/>
                <a:gd name="T4" fmla="*/ 1 w 20"/>
                <a:gd name="T5" fmla="*/ 10 h 109"/>
                <a:gd name="T6" fmla="*/ 2 w 20"/>
                <a:gd name="T7" fmla="*/ 3 h 109"/>
                <a:gd name="T8" fmla="*/ 0 w 20"/>
                <a:gd name="T9" fmla="*/ 0 h 109"/>
                <a:gd name="T10" fmla="*/ 3 w 20"/>
                <a:gd name="T11" fmla="*/ 3 h 109"/>
                <a:gd name="T12" fmla="*/ 3 w 20"/>
                <a:gd name="T13" fmla="*/ 3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09"/>
                <a:gd name="T23" fmla="*/ 20 w 20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7 w 53"/>
                <a:gd name="T1" fmla="*/ 20 h 228"/>
                <a:gd name="T2" fmla="*/ 6 w 53"/>
                <a:gd name="T3" fmla="*/ 14 h 228"/>
                <a:gd name="T4" fmla="*/ 5 w 53"/>
                <a:gd name="T5" fmla="*/ 6 h 228"/>
                <a:gd name="T6" fmla="*/ 0 w 53"/>
                <a:gd name="T7" fmla="*/ 0 h 228"/>
                <a:gd name="T8" fmla="*/ 1 w 53"/>
                <a:gd name="T9" fmla="*/ 8 h 228"/>
                <a:gd name="T10" fmla="*/ 3 w 53"/>
                <a:gd name="T11" fmla="*/ 13 h 228"/>
                <a:gd name="T12" fmla="*/ 5 w 53"/>
                <a:gd name="T13" fmla="*/ 17 h 228"/>
                <a:gd name="T14" fmla="*/ 6 w 53"/>
                <a:gd name="T15" fmla="*/ 29 h 228"/>
                <a:gd name="T16" fmla="*/ 7 w 53"/>
                <a:gd name="T17" fmla="*/ 21 h 228"/>
                <a:gd name="T18" fmla="*/ 7 w 53"/>
                <a:gd name="T19" fmla="*/ 20 h 228"/>
                <a:gd name="T20" fmla="*/ 7 w 53"/>
                <a:gd name="T21" fmla="*/ 2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28"/>
                <a:gd name="T35" fmla="*/ 53 w 53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5 w 133"/>
                <a:gd name="T1" fmla="*/ 10 h 277"/>
                <a:gd name="T2" fmla="*/ 10 w 133"/>
                <a:gd name="T3" fmla="*/ 4 h 277"/>
                <a:gd name="T4" fmla="*/ 12 w 133"/>
                <a:gd name="T5" fmla="*/ 4 h 277"/>
                <a:gd name="T6" fmla="*/ 14 w 133"/>
                <a:gd name="T7" fmla="*/ 4 h 277"/>
                <a:gd name="T8" fmla="*/ 15 w 133"/>
                <a:gd name="T9" fmla="*/ 8 h 277"/>
                <a:gd name="T10" fmla="*/ 15 w 133"/>
                <a:gd name="T11" fmla="*/ 14 h 277"/>
                <a:gd name="T12" fmla="*/ 12 w 133"/>
                <a:gd name="T13" fmla="*/ 21 h 277"/>
                <a:gd name="T14" fmla="*/ 11 w 133"/>
                <a:gd name="T15" fmla="*/ 26 h 277"/>
                <a:gd name="T16" fmla="*/ 9 w 133"/>
                <a:gd name="T17" fmla="*/ 30 h 277"/>
                <a:gd name="T18" fmla="*/ 5 w 133"/>
                <a:gd name="T19" fmla="*/ 30 h 277"/>
                <a:gd name="T20" fmla="*/ 4 w 133"/>
                <a:gd name="T21" fmla="*/ 25 h 277"/>
                <a:gd name="T22" fmla="*/ 4 w 133"/>
                <a:gd name="T23" fmla="*/ 35 h 277"/>
                <a:gd name="T24" fmla="*/ 5 w 133"/>
                <a:gd name="T25" fmla="*/ 31 h 277"/>
                <a:gd name="T26" fmla="*/ 9 w 133"/>
                <a:gd name="T27" fmla="*/ 32 h 277"/>
                <a:gd name="T28" fmla="*/ 11 w 133"/>
                <a:gd name="T29" fmla="*/ 28 h 277"/>
                <a:gd name="T30" fmla="*/ 14 w 133"/>
                <a:gd name="T31" fmla="*/ 20 h 277"/>
                <a:gd name="T32" fmla="*/ 16 w 133"/>
                <a:gd name="T33" fmla="*/ 14 h 277"/>
                <a:gd name="T34" fmla="*/ 16 w 133"/>
                <a:gd name="T35" fmla="*/ 7 h 277"/>
                <a:gd name="T36" fmla="*/ 15 w 133"/>
                <a:gd name="T37" fmla="*/ 3 h 277"/>
                <a:gd name="T38" fmla="*/ 11 w 133"/>
                <a:gd name="T39" fmla="*/ 3 h 277"/>
                <a:gd name="T40" fmla="*/ 9 w 133"/>
                <a:gd name="T41" fmla="*/ 4 h 277"/>
                <a:gd name="T42" fmla="*/ 4 w 133"/>
                <a:gd name="T43" fmla="*/ 9 h 277"/>
                <a:gd name="T44" fmla="*/ 6 w 133"/>
                <a:gd name="T45" fmla="*/ 4 h 277"/>
                <a:gd name="T46" fmla="*/ 4 w 133"/>
                <a:gd name="T47" fmla="*/ 6 h 277"/>
                <a:gd name="T48" fmla="*/ 4 w 133"/>
                <a:gd name="T49" fmla="*/ 3 h 277"/>
                <a:gd name="T50" fmla="*/ 2 w 133"/>
                <a:gd name="T51" fmla="*/ 5 h 277"/>
                <a:gd name="T52" fmla="*/ 4 w 133"/>
                <a:gd name="T53" fmla="*/ 0 h 277"/>
                <a:gd name="T54" fmla="*/ 0 w 133"/>
                <a:gd name="T55" fmla="*/ 5 h 277"/>
                <a:gd name="T56" fmla="*/ 0 w 133"/>
                <a:gd name="T57" fmla="*/ 8 h 277"/>
                <a:gd name="T58" fmla="*/ 1 w 133"/>
                <a:gd name="T59" fmla="*/ 7 h 277"/>
                <a:gd name="T60" fmla="*/ 1 w 133"/>
                <a:gd name="T61" fmla="*/ 9 h 277"/>
                <a:gd name="T62" fmla="*/ 2 w 133"/>
                <a:gd name="T63" fmla="*/ 6 h 277"/>
                <a:gd name="T64" fmla="*/ 1 w 133"/>
                <a:gd name="T65" fmla="*/ 12 h 277"/>
                <a:gd name="T66" fmla="*/ 4 w 133"/>
                <a:gd name="T67" fmla="*/ 6 h 277"/>
                <a:gd name="T68" fmla="*/ 1 w 133"/>
                <a:gd name="T69" fmla="*/ 13 h 277"/>
                <a:gd name="T70" fmla="*/ 4 w 133"/>
                <a:gd name="T71" fmla="*/ 13 h 277"/>
                <a:gd name="T72" fmla="*/ 5 w 133"/>
                <a:gd name="T73" fmla="*/ 10 h 277"/>
                <a:gd name="T74" fmla="*/ 5 w 133"/>
                <a:gd name="T75" fmla="*/ 10 h 2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277"/>
                <a:gd name="T116" fmla="*/ 133 w 133"/>
                <a:gd name="T117" fmla="*/ 277 h 2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2 w 82"/>
                <a:gd name="T1" fmla="*/ 9 h 124"/>
                <a:gd name="T2" fmla="*/ 4 w 82"/>
                <a:gd name="T3" fmla="*/ 5 h 124"/>
                <a:gd name="T4" fmla="*/ 7 w 82"/>
                <a:gd name="T5" fmla="*/ 1 h 124"/>
                <a:gd name="T6" fmla="*/ 9 w 82"/>
                <a:gd name="T7" fmla="*/ 0 h 124"/>
                <a:gd name="T8" fmla="*/ 11 w 82"/>
                <a:gd name="T9" fmla="*/ 3 h 124"/>
                <a:gd name="T10" fmla="*/ 10 w 82"/>
                <a:gd name="T11" fmla="*/ 7 h 124"/>
                <a:gd name="T12" fmla="*/ 9 w 82"/>
                <a:gd name="T13" fmla="*/ 13 h 124"/>
                <a:gd name="T14" fmla="*/ 9 w 82"/>
                <a:gd name="T15" fmla="*/ 9 h 124"/>
                <a:gd name="T16" fmla="*/ 9 w 82"/>
                <a:gd name="T17" fmla="*/ 5 h 124"/>
                <a:gd name="T18" fmla="*/ 9 w 82"/>
                <a:gd name="T19" fmla="*/ 2 h 124"/>
                <a:gd name="T20" fmla="*/ 7 w 82"/>
                <a:gd name="T21" fmla="*/ 2 h 124"/>
                <a:gd name="T22" fmla="*/ 6 w 82"/>
                <a:gd name="T23" fmla="*/ 4 h 124"/>
                <a:gd name="T24" fmla="*/ 4 w 82"/>
                <a:gd name="T25" fmla="*/ 6 h 124"/>
                <a:gd name="T26" fmla="*/ 4 w 82"/>
                <a:gd name="T27" fmla="*/ 7 h 124"/>
                <a:gd name="T28" fmla="*/ 6 w 82"/>
                <a:gd name="T29" fmla="*/ 10 h 124"/>
                <a:gd name="T30" fmla="*/ 7 w 82"/>
                <a:gd name="T31" fmla="*/ 13 h 124"/>
                <a:gd name="T32" fmla="*/ 6 w 82"/>
                <a:gd name="T33" fmla="*/ 16 h 124"/>
                <a:gd name="T34" fmla="*/ 4 w 82"/>
                <a:gd name="T35" fmla="*/ 15 h 124"/>
                <a:gd name="T36" fmla="*/ 4 w 82"/>
                <a:gd name="T37" fmla="*/ 13 h 124"/>
                <a:gd name="T38" fmla="*/ 2 w 82"/>
                <a:gd name="T39" fmla="*/ 12 h 124"/>
                <a:gd name="T40" fmla="*/ 0 w 82"/>
                <a:gd name="T41" fmla="*/ 9 h 124"/>
                <a:gd name="T42" fmla="*/ 3 w 82"/>
                <a:gd name="T43" fmla="*/ 11 h 124"/>
                <a:gd name="T44" fmla="*/ 2 w 82"/>
                <a:gd name="T45" fmla="*/ 9 h 124"/>
                <a:gd name="T46" fmla="*/ 2 w 82"/>
                <a:gd name="T47" fmla="*/ 9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124"/>
                <a:gd name="T74" fmla="*/ 82 w 82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1 w 51"/>
                <a:gd name="T3" fmla="*/ 0 h 25"/>
                <a:gd name="T4" fmla="*/ 3 w 51"/>
                <a:gd name="T5" fmla="*/ 1 h 25"/>
                <a:gd name="T6" fmla="*/ 4 w 51"/>
                <a:gd name="T7" fmla="*/ 2 h 25"/>
                <a:gd name="T8" fmla="*/ 7 w 51"/>
                <a:gd name="T9" fmla="*/ 0 h 25"/>
                <a:gd name="T10" fmla="*/ 4 w 51"/>
                <a:gd name="T11" fmla="*/ 3 h 25"/>
                <a:gd name="T12" fmla="*/ 2 w 51"/>
                <a:gd name="T13" fmla="*/ 3 h 25"/>
                <a:gd name="T14" fmla="*/ 0 w 51"/>
                <a:gd name="T15" fmla="*/ 0 h 25"/>
                <a:gd name="T16" fmla="*/ 0 w 5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25"/>
                <a:gd name="T29" fmla="*/ 51 w 5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9 w 314"/>
                <a:gd name="T1" fmla="*/ 0 h 384"/>
                <a:gd name="T2" fmla="*/ 6 w 314"/>
                <a:gd name="T3" fmla="*/ 7 h 384"/>
                <a:gd name="T4" fmla="*/ 2 w 314"/>
                <a:gd name="T5" fmla="*/ 12 h 384"/>
                <a:gd name="T6" fmla="*/ 0 w 314"/>
                <a:gd name="T7" fmla="*/ 23 h 384"/>
                <a:gd name="T8" fmla="*/ 1 w 314"/>
                <a:gd name="T9" fmla="*/ 33 h 384"/>
                <a:gd name="T10" fmla="*/ 3 w 314"/>
                <a:gd name="T11" fmla="*/ 43 h 384"/>
                <a:gd name="T12" fmla="*/ 8 w 314"/>
                <a:gd name="T13" fmla="*/ 48 h 384"/>
                <a:gd name="T14" fmla="*/ 8 w 314"/>
                <a:gd name="T15" fmla="*/ 36 h 384"/>
                <a:gd name="T16" fmla="*/ 8 w 314"/>
                <a:gd name="T17" fmla="*/ 29 h 384"/>
                <a:gd name="T18" fmla="*/ 9 w 314"/>
                <a:gd name="T19" fmla="*/ 22 h 384"/>
                <a:gd name="T20" fmla="*/ 10 w 314"/>
                <a:gd name="T21" fmla="*/ 30 h 384"/>
                <a:gd name="T22" fmla="*/ 13 w 314"/>
                <a:gd name="T23" fmla="*/ 19 h 384"/>
                <a:gd name="T24" fmla="*/ 17 w 314"/>
                <a:gd name="T25" fmla="*/ 13 h 384"/>
                <a:gd name="T26" fmla="*/ 12 w 314"/>
                <a:gd name="T27" fmla="*/ 29 h 384"/>
                <a:gd name="T28" fmla="*/ 18 w 314"/>
                <a:gd name="T29" fmla="*/ 17 h 384"/>
                <a:gd name="T30" fmla="*/ 20 w 314"/>
                <a:gd name="T31" fmla="*/ 13 h 384"/>
                <a:gd name="T32" fmla="*/ 17 w 314"/>
                <a:gd name="T33" fmla="*/ 23 h 384"/>
                <a:gd name="T34" fmla="*/ 22 w 314"/>
                <a:gd name="T35" fmla="*/ 15 h 384"/>
                <a:gd name="T36" fmla="*/ 36 w 314"/>
                <a:gd name="T37" fmla="*/ 9 h 384"/>
                <a:gd name="T38" fmla="*/ 40 w 314"/>
                <a:gd name="T39" fmla="*/ 6 h 384"/>
                <a:gd name="T40" fmla="*/ 33 w 314"/>
                <a:gd name="T41" fmla="*/ 9 h 384"/>
                <a:gd name="T42" fmla="*/ 25 w 314"/>
                <a:gd name="T43" fmla="*/ 12 h 384"/>
                <a:gd name="T44" fmla="*/ 32 w 314"/>
                <a:gd name="T45" fmla="*/ 9 h 384"/>
                <a:gd name="T46" fmla="*/ 22 w 314"/>
                <a:gd name="T47" fmla="*/ 10 h 384"/>
                <a:gd name="T48" fmla="*/ 31 w 314"/>
                <a:gd name="T49" fmla="*/ 8 h 384"/>
                <a:gd name="T50" fmla="*/ 36 w 314"/>
                <a:gd name="T51" fmla="*/ 3 h 384"/>
                <a:gd name="T52" fmla="*/ 28 w 314"/>
                <a:gd name="T53" fmla="*/ 7 h 384"/>
                <a:gd name="T54" fmla="*/ 22 w 314"/>
                <a:gd name="T55" fmla="*/ 9 h 384"/>
                <a:gd name="T56" fmla="*/ 26 w 314"/>
                <a:gd name="T57" fmla="*/ 6 h 384"/>
                <a:gd name="T58" fmla="*/ 16 w 314"/>
                <a:gd name="T59" fmla="*/ 9 h 384"/>
                <a:gd name="T60" fmla="*/ 20 w 314"/>
                <a:gd name="T61" fmla="*/ 5 h 384"/>
                <a:gd name="T62" fmla="*/ 10 w 314"/>
                <a:gd name="T63" fmla="*/ 9 h 384"/>
                <a:gd name="T64" fmla="*/ 19 w 314"/>
                <a:gd name="T65" fmla="*/ 0 h 384"/>
                <a:gd name="T66" fmla="*/ 19 w 314"/>
                <a:gd name="T67" fmla="*/ 0 h 3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4"/>
                <a:gd name="T103" fmla="*/ 0 h 384"/>
                <a:gd name="T104" fmla="*/ 314 w 314"/>
                <a:gd name="T105" fmla="*/ 384 h 3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6 h 356"/>
                <a:gd name="T2" fmla="*/ 1 w 163"/>
                <a:gd name="T3" fmla="*/ 15 h 356"/>
                <a:gd name="T4" fmla="*/ 3 w 163"/>
                <a:gd name="T5" fmla="*/ 23 h 356"/>
                <a:gd name="T6" fmla="*/ 6 w 163"/>
                <a:gd name="T7" fmla="*/ 27 h 356"/>
                <a:gd name="T8" fmla="*/ 9 w 163"/>
                <a:gd name="T9" fmla="*/ 32 h 356"/>
                <a:gd name="T10" fmla="*/ 8 w 163"/>
                <a:gd name="T11" fmla="*/ 39 h 356"/>
                <a:gd name="T12" fmla="*/ 9 w 163"/>
                <a:gd name="T13" fmla="*/ 45 h 356"/>
                <a:gd name="T14" fmla="*/ 10 w 163"/>
                <a:gd name="T15" fmla="*/ 40 h 356"/>
                <a:gd name="T16" fmla="*/ 18 w 163"/>
                <a:gd name="T17" fmla="*/ 31 h 356"/>
                <a:gd name="T18" fmla="*/ 21 w 163"/>
                <a:gd name="T19" fmla="*/ 20 h 356"/>
                <a:gd name="T20" fmla="*/ 19 w 163"/>
                <a:gd name="T21" fmla="*/ 15 h 356"/>
                <a:gd name="T22" fmla="*/ 19 w 163"/>
                <a:gd name="T23" fmla="*/ 23 h 356"/>
                <a:gd name="T24" fmla="*/ 17 w 163"/>
                <a:gd name="T25" fmla="*/ 18 h 356"/>
                <a:gd name="T26" fmla="*/ 17 w 163"/>
                <a:gd name="T27" fmla="*/ 27 h 356"/>
                <a:gd name="T28" fmla="*/ 15 w 163"/>
                <a:gd name="T29" fmla="*/ 22 h 356"/>
                <a:gd name="T30" fmla="*/ 14 w 163"/>
                <a:gd name="T31" fmla="*/ 13 h 356"/>
                <a:gd name="T32" fmla="*/ 13 w 163"/>
                <a:gd name="T33" fmla="*/ 19 h 356"/>
                <a:gd name="T34" fmla="*/ 11 w 163"/>
                <a:gd name="T35" fmla="*/ 22 h 356"/>
                <a:gd name="T36" fmla="*/ 8 w 163"/>
                <a:gd name="T37" fmla="*/ 17 h 356"/>
                <a:gd name="T38" fmla="*/ 4 w 163"/>
                <a:gd name="T39" fmla="*/ 14 h 356"/>
                <a:gd name="T40" fmla="*/ 9 w 163"/>
                <a:gd name="T41" fmla="*/ 15 h 356"/>
                <a:gd name="T42" fmla="*/ 4 w 163"/>
                <a:gd name="T43" fmla="*/ 12 h 356"/>
                <a:gd name="T44" fmla="*/ 8 w 163"/>
                <a:gd name="T45" fmla="*/ 13 h 356"/>
                <a:gd name="T46" fmla="*/ 5 w 163"/>
                <a:gd name="T47" fmla="*/ 8 h 356"/>
                <a:gd name="T48" fmla="*/ 8 w 163"/>
                <a:gd name="T49" fmla="*/ 9 h 356"/>
                <a:gd name="T50" fmla="*/ 6 w 163"/>
                <a:gd name="T51" fmla="*/ 6 h 356"/>
                <a:gd name="T52" fmla="*/ 8 w 163"/>
                <a:gd name="T53" fmla="*/ 6 h 356"/>
                <a:gd name="T54" fmla="*/ 6 w 163"/>
                <a:gd name="T55" fmla="*/ 4 h 356"/>
                <a:gd name="T56" fmla="*/ 9 w 163"/>
                <a:gd name="T57" fmla="*/ 4 h 356"/>
                <a:gd name="T58" fmla="*/ 4 w 163"/>
                <a:gd name="T59" fmla="*/ 0 h 356"/>
                <a:gd name="T60" fmla="*/ 6 w 163"/>
                <a:gd name="T61" fmla="*/ 4 h 356"/>
                <a:gd name="T62" fmla="*/ 4 w 163"/>
                <a:gd name="T63" fmla="*/ 3 h 356"/>
                <a:gd name="T64" fmla="*/ 4 w 163"/>
                <a:gd name="T65" fmla="*/ 6 h 356"/>
                <a:gd name="T66" fmla="*/ 3 w 163"/>
                <a:gd name="T67" fmla="*/ 5 h 356"/>
                <a:gd name="T68" fmla="*/ 5 w 163"/>
                <a:gd name="T69" fmla="*/ 11 h 356"/>
                <a:gd name="T70" fmla="*/ 0 w 163"/>
                <a:gd name="T71" fmla="*/ 6 h 356"/>
                <a:gd name="T72" fmla="*/ 0 w 163"/>
                <a:gd name="T73" fmla="*/ 6 h 3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56"/>
                <a:gd name="T113" fmla="*/ 163 w 163"/>
                <a:gd name="T114" fmla="*/ 356 h 3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0" name="Freeform 102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7 w 173"/>
                <a:gd name="T1" fmla="*/ 2 h 314"/>
                <a:gd name="T2" fmla="*/ 4 w 173"/>
                <a:gd name="T3" fmla="*/ 2 h 314"/>
                <a:gd name="T4" fmla="*/ 1 w 173"/>
                <a:gd name="T5" fmla="*/ 25 h 314"/>
                <a:gd name="T6" fmla="*/ 1 w 173"/>
                <a:gd name="T7" fmla="*/ 37 h 314"/>
                <a:gd name="T8" fmla="*/ 6 w 173"/>
                <a:gd name="T9" fmla="*/ 27 h 314"/>
                <a:gd name="T10" fmla="*/ 9 w 173"/>
                <a:gd name="T11" fmla="*/ 20 h 314"/>
                <a:gd name="T12" fmla="*/ 13 w 173"/>
                <a:gd name="T13" fmla="*/ 19 h 314"/>
                <a:gd name="T14" fmla="*/ 21 w 173"/>
                <a:gd name="T15" fmla="*/ 21 h 314"/>
                <a:gd name="T16" fmla="*/ 21 w 173"/>
                <a:gd name="T17" fmla="*/ 23 h 314"/>
                <a:gd name="T18" fmla="*/ 13 w 173"/>
                <a:gd name="T19" fmla="*/ 21 h 314"/>
                <a:gd name="T20" fmla="*/ 9 w 173"/>
                <a:gd name="T21" fmla="*/ 23 h 314"/>
                <a:gd name="T22" fmla="*/ 4 w 173"/>
                <a:gd name="T23" fmla="*/ 33 h 314"/>
                <a:gd name="T24" fmla="*/ 0 w 173"/>
                <a:gd name="T25" fmla="*/ 40 h 314"/>
                <a:gd name="T26" fmla="*/ 0 w 173"/>
                <a:gd name="T27" fmla="*/ 23 h 314"/>
                <a:gd name="T28" fmla="*/ 2 w 173"/>
                <a:gd name="T29" fmla="*/ 7 h 314"/>
                <a:gd name="T30" fmla="*/ 3 w 173"/>
                <a:gd name="T31" fmla="*/ 1 h 314"/>
                <a:gd name="T32" fmla="*/ 7 w 173"/>
                <a:gd name="T33" fmla="*/ 0 h 314"/>
                <a:gd name="T34" fmla="*/ 7 w 173"/>
                <a:gd name="T35" fmla="*/ 2 h 314"/>
                <a:gd name="T36" fmla="*/ 7 w 173"/>
                <a:gd name="T37" fmla="*/ 2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14"/>
                <a:gd name="T59" fmla="*/ 173 w 17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3 w 21"/>
                <a:gd name="T1" fmla="*/ 1 h 23"/>
                <a:gd name="T2" fmla="*/ 1 w 21"/>
                <a:gd name="T3" fmla="*/ 0 h 23"/>
                <a:gd name="T4" fmla="*/ 0 w 21"/>
                <a:gd name="T5" fmla="*/ 0 h 23"/>
                <a:gd name="T6" fmla="*/ 1 w 21"/>
                <a:gd name="T7" fmla="*/ 1 h 23"/>
                <a:gd name="T8" fmla="*/ 2 w 21"/>
                <a:gd name="T9" fmla="*/ 2 h 23"/>
                <a:gd name="T10" fmla="*/ 3 w 21"/>
                <a:gd name="T11" fmla="*/ 2 h 23"/>
                <a:gd name="T12" fmla="*/ 3 w 21"/>
                <a:gd name="T13" fmla="*/ 1 h 23"/>
                <a:gd name="T14" fmla="*/ 3 w 21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3"/>
                <a:gd name="T26" fmla="*/ 21 w 2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4 h 34"/>
                <a:gd name="T2" fmla="*/ 1 w 101"/>
                <a:gd name="T3" fmla="*/ 2 h 34"/>
                <a:gd name="T4" fmla="*/ 3 w 101"/>
                <a:gd name="T5" fmla="*/ 1 h 34"/>
                <a:gd name="T6" fmla="*/ 5 w 101"/>
                <a:gd name="T7" fmla="*/ 0 h 34"/>
                <a:gd name="T8" fmla="*/ 7 w 101"/>
                <a:gd name="T9" fmla="*/ 1 h 34"/>
                <a:gd name="T10" fmla="*/ 10 w 101"/>
                <a:gd name="T11" fmla="*/ 1 h 34"/>
                <a:gd name="T12" fmla="*/ 10 w 101"/>
                <a:gd name="T13" fmla="*/ 3 h 34"/>
                <a:gd name="T14" fmla="*/ 12 w 101"/>
                <a:gd name="T15" fmla="*/ 3 h 34"/>
                <a:gd name="T16" fmla="*/ 11 w 101"/>
                <a:gd name="T17" fmla="*/ 4 h 34"/>
                <a:gd name="T18" fmla="*/ 9 w 101"/>
                <a:gd name="T19" fmla="*/ 3 h 34"/>
                <a:gd name="T20" fmla="*/ 9 w 101"/>
                <a:gd name="T21" fmla="*/ 2 h 34"/>
                <a:gd name="T22" fmla="*/ 7 w 101"/>
                <a:gd name="T23" fmla="*/ 2 h 34"/>
                <a:gd name="T24" fmla="*/ 7 w 101"/>
                <a:gd name="T25" fmla="*/ 4 h 34"/>
                <a:gd name="T26" fmla="*/ 6 w 101"/>
                <a:gd name="T27" fmla="*/ 4 h 34"/>
                <a:gd name="T28" fmla="*/ 4 w 101"/>
                <a:gd name="T29" fmla="*/ 5 h 34"/>
                <a:gd name="T30" fmla="*/ 3 w 101"/>
                <a:gd name="T31" fmla="*/ 3 h 34"/>
                <a:gd name="T32" fmla="*/ 4 w 101"/>
                <a:gd name="T33" fmla="*/ 3 h 34"/>
                <a:gd name="T34" fmla="*/ 6 w 101"/>
                <a:gd name="T35" fmla="*/ 3 h 34"/>
                <a:gd name="T36" fmla="*/ 4 w 101"/>
                <a:gd name="T37" fmla="*/ 2 h 34"/>
                <a:gd name="T38" fmla="*/ 3 w 101"/>
                <a:gd name="T39" fmla="*/ 2 h 34"/>
                <a:gd name="T40" fmla="*/ 2 w 101"/>
                <a:gd name="T41" fmla="*/ 2 h 34"/>
                <a:gd name="T42" fmla="*/ 1 w 101"/>
                <a:gd name="T43" fmla="*/ 4 h 34"/>
                <a:gd name="T44" fmla="*/ 0 w 101"/>
                <a:gd name="T45" fmla="*/ 4 h 34"/>
                <a:gd name="T46" fmla="*/ 0 w 101"/>
                <a:gd name="T47" fmla="*/ 4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34"/>
                <a:gd name="T74" fmla="*/ 101 w 101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4 h 49"/>
                <a:gd name="T2" fmla="*/ 2 w 48"/>
                <a:gd name="T3" fmla="*/ 5 h 49"/>
                <a:gd name="T4" fmla="*/ 4 w 48"/>
                <a:gd name="T5" fmla="*/ 7 h 49"/>
                <a:gd name="T6" fmla="*/ 4 w 48"/>
                <a:gd name="T7" fmla="*/ 4 h 49"/>
                <a:gd name="T8" fmla="*/ 4 w 48"/>
                <a:gd name="T9" fmla="*/ 3 h 49"/>
                <a:gd name="T10" fmla="*/ 4 w 48"/>
                <a:gd name="T11" fmla="*/ 3 h 49"/>
                <a:gd name="T12" fmla="*/ 5 w 48"/>
                <a:gd name="T13" fmla="*/ 0 h 49"/>
                <a:gd name="T14" fmla="*/ 3 w 48"/>
                <a:gd name="T15" fmla="*/ 2 h 49"/>
                <a:gd name="T16" fmla="*/ 2 w 48"/>
                <a:gd name="T17" fmla="*/ 3 h 49"/>
                <a:gd name="T18" fmla="*/ 1 w 48"/>
                <a:gd name="T19" fmla="*/ 4 h 49"/>
                <a:gd name="T20" fmla="*/ 0 w 48"/>
                <a:gd name="T21" fmla="*/ 4 h 49"/>
                <a:gd name="T22" fmla="*/ 0 w 48"/>
                <a:gd name="T23" fmla="*/ 4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9"/>
                <a:gd name="T38" fmla="*/ 48 w 48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2 w 95"/>
                <a:gd name="T1" fmla="*/ 3 h 116"/>
                <a:gd name="T2" fmla="*/ 5 w 95"/>
                <a:gd name="T3" fmla="*/ 2 h 116"/>
                <a:gd name="T4" fmla="*/ 7 w 95"/>
                <a:gd name="T5" fmla="*/ 3 h 116"/>
                <a:gd name="T6" fmla="*/ 9 w 95"/>
                <a:gd name="T7" fmla="*/ 7 h 116"/>
                <a:gd name="T8" fmla="*/ 9 w 95"/>
                <a:gd name="T9" fmla="*/ 7 h 116"/>
                <a:gd name="T10" fmla="*/ 9 w 95"/>
                <a:gd name="T11" fmla="*/ 9 h 116"/>
                <a:gd name="T12" fmla="*/ 4 w 95"/>
                <a:gd name="T13" fmla="*/ 10 h 116"/>
                <a:gd name="T14" fmla="*/ 11 w 95"/>
                <a:gd name="T15" fmla="*/ 10 h 116"/>
                <a:gd name="T16" fmla="*/ 12 w 95"/>
                <a:gd name="T17" fmla="*/ 15 h 116"/>
                <a:gd name="T18" fmla="*/ 12 w 95"/>
                <a:gd name="T19" fmla="*/ 9 h 116"/>
                <a:gd name="T20" fmla="*/ 12 w 95"/>
                <a:gd name="T21" fmla="*/ 5 h 116"/>
                <a:gd name="T22" fmla="*/ 9 w 95"/>
                <a:gd name="T23" fmla="*/ 1 h 116"/>
                <a:gd name="T24" fmla="*/ 6 w 95"/>
                <a:gd name="T25" fmla="*/ 0 h 116"/>
                <a:gd name="T26" fmla="*/ 3 w 95"/>
                <a:gd name="T27" fmla="*/ 0 h 116"/>
                <a:gd name="T28" fmla="*/ 0 w 95"/>
                <a:gd name="T29" fmla="*/ 2 h 116"/>
                <a:gd name="T30" fmla="*/ 2 w 95"/>
                <a:gd name="T31" fmla="*/ 3 h 116"/>
                <a:gd name="T32" fmla="*/ 2 w 95"/>
                <a:gd name="T33" fmla="*/ 3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16"/>
                <a:gd name="T53" fmla="*/ 95 w 95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5" name="Freeform 107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6 w 113"/>
                <a:gd name="T1" fmla="*/ 1 h 40"/>
                <a:gd name="T2" fmla="*/ 8 w 113"/>
                <a:gd name="T3" fmla="*/ 2 h 40"/>
                <a:gd name="T4" fmla="*/ 11 w 113"/>
                <a:gd name="T5" fmla="*/ 2 h 40"/>
                <a:gd name="T6" fmla="*/ 14 w 113"/>
                <a:gd name="T7" fmla="*/ 4 h 40"/>
                <a:gd name="T8" fmla="*/ 10 w 113"/>
                <a:gd name="T9" fmla="*/ 3 h 40"/>
                <a:gd name="T10" fmla="*/ 10 w 113"/>
                <a:gd name="T11" fmla="*/ 5 h 40"/>
                <a:gd name="T12" fmla="*/ 8 w 113"/>
                <a:gd name="T13" fmla="*/ 5 h 40"/>
                <a:gd name="T14" fmla="*/ 6 w 113"/>
                <a:gd name="T15" fmla="*/ 5 h 40"/>
                <a:gd name="T16" fmla="*/ 5 w 113"/>
                <a:gd name="T17" fmla="*/ 4 h 40"/>
                <a:gd name="T18" fmla="*/ 7 w 113"/>
                <a:gd name="T19" fmla="*/ 3 h 40"/>
                <a:gd name="T20" fmla="*/ 8 w 113"/>
                <a:gd name="T21" fmla="*/ 4 h 40"/>
                <a:gd name="T22" fmla="*/ 8 w 113"/>
                <a:gd name="T23" fmla="*/ 2 h 40"/>
                <a:gd name="T24" fmla="*/ 5 w 113"/>
                <a:gd name="T25" fmla="*/ 3 h 40"/>
                <a:gd name="T26" fmla="*/ 5 w 113"/>
                <a:gd name="T27" fmla="*/ 2 h 40"/>
                <a:gd name="T28" fmla="*/ 3 w 113"/>
                <a:gd name="T29" fmla="*/ 2 h 40"/>
                <a:gd name="T30" fmla="*/ 2 w 113"/>
                <a:gd name="T31" fmla="*/ 3 h 40"/>
                <a:gd name="T32" fmla="*/ 2 w 113"/>
                <a:gd name="T33" fmla="*/ 5 h 40"/>
                <a:gd name="T34" fmla="*/ 2 w 113"/>
                <a:gd name="T35" fmla="*/ 5 h 40"/>
                <a:gd name="T36" fmla="*/ 0 w 113"/>
                <a:gd name="T37" fmla="*/ 5 h 40"/>
                <a:gd name="T38" fmla="*/ 0 w 113"/>
                <a:gd name="T39" fmla="*/ 3 h 40"/>
                <a:gd name="T40" fmla="*/ 2 w 113"/>
                <a:gd name="T41" fmla="*/ 2 h 40"/>
                <a:gd name="T42" fmla="*/ 5 w 113"/>
                <a:gd name="T43" fmla="*/ 1 h 40"/>
                <a:gd name="T44" fmla="*/ 8 w 113"/>
                <a:gd name="T45" fmla="*/ 0 h 40"/>
                <a:gd name="T46" fmla="*/ 6 w 113"/>
                <a:gd name="T47" fmla="*/ 1 h 40"/>
                <a:gd name="T48" fmla="*/ 6 w 113"/>
                <a:gd name="T49" fmla="*/ 1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40"/>
                <a:gd name="T77" fmla="*/ 113 w 113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2 w 28"/>
                <a:gd name="T3" fmla="*/ 3 h 38"/>
                <a:gd name="T4" fmla="*/ 2 w 28"/>
                <a:gd name="T5" fmla="*/ 4 h 38"/>
                <a:gd name="T6" fmla="*/ 0 w 28"/>
                <a:gd name="T7" fmla="*/ 5 h 38"/>
                <a:gd name="T8" fmla="*/ 3 w 28"/>
                <a:gd name="T9" fmla="*/ 5 h 38"/>
                <a:gd name="T10" fmla="*/ 4 w 28"/>
                <a:gd name="T11" fmla="*/ 4 h 38"/>
                <a:gd name="T12" fmla="*/ 3 w 28"/>
                <a:gd name="T13" fmla="*/ 2 h 38"/>
                <a:gd name="T14" fmla="*/ 0 w 28"/>
                <a:gd name="T15" fmla="*/ 0 h 38"/>
                <a:gd name="T16" fmla="*/ 0 w 28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8"/>
                <a:gd name="T29" fmla="*/ 28 w 2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7" name="Freeform 109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1 w 80"/>
                <a:gd name="T1" fmla="*/ 3 h 46"/>
                <a:gd name="T2" fmla="*/ 2 w 80"/>
                <a:gd name="T3" fmla="*/ 4 h 46"/>
                <a:gd name="T4" fmla="*/ 5 w 80"/>
                <a:gd name="T5" fmla="*/ 5 h 46"/>
                <a:gd name="T6" fmla="*/ 10 w 80"/>
                <a:gd name="T7" fmla="*/ 5 h 46"/>
                <a:gd name="T8" fmla="*/ 5 w 80"/>
                <a:gd name="T9" fmla="*/ 4 h 46"/>
                <a:gd name="T10" fmla="*/ 3 w 80"/>
                <a:gd name="T11" fmla="*/ 3 h 46"/>
                <a:gd name="T12" fmla="*/ 3 w 80"/>
                <a:gd name="T13" fmla="*/ 2 h 46"/>
                <a:gd name="T14" fmla="*/ 9 w 80"/>
                <a:gd name="T15" fmla="*/ 2 h 46"/>
                <a:gd name="T16" fmla="*/ 5 w 80"/>
                <a:gd name="T17" fmla="*/ 1 h 46"/>
                <a:gd name="T18" fmla="*/ 0 w 80"/>
                <a:gd name="T19" fmla="*/ 0 h 46"/>
                <a:gd name="T20" fmla="*/ 1 w 80"/>
                <a:gd name="T21" fmla="*/ 3 h 46"/>
                <a:gd name="T22" fmla="*/ 1 w 80"/>
                <a:gd name="T23" fmla="*/ 3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46"/>
                <a:gd name="T38" fmla="*/ 80 w 80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2 w 70"/>
                <a:gd name="T1" fmla="*/ 4 h 129"/>
                <a:gd name="T2" fmla="*/ 0 w 70"/>
                <a:gd name="T3" fmla="*/ 7 h 129"/>
                <a:gd name="T4" fmla="*/ 0 w 70"/>
                <a:gd name="T5" fmla="*/ 10 h 129"/>
                <a:gd name="T6" fmla="*/ 1 w 70"/>
                <a:gd name="T7" fmla="*/ 14 h 129"/>
                <a:gd name="T8" fmla="*/ 3 w 70"/>
                <a:gd name="T9" fmla="*/ 17 h 129"/>
                <a:gd name="T10" fmla="*/ 1 w 70"/>
                <a:gd name="T11" fmla="*/ 11 h 129"/>
                <a:gd name="T12" fmla="*/ 2 w 70"/>
                <a:gd name="T13" fmla="*/ 8 h 129"/>
                <a:gd name="T14" fmla="*/ 4 w 70"/>
                <a:gd name="T15" fmla="*/ 6 h 129"/>
                <a:gd name="T16" fmla="*/ 5 w 70"/>
                <a:gd name="T17" fmla="*/ 4 h 129"/>
                <a:gd name="T18" fmla="*/ 9 w 70"/>
                <a:gd name="T19" fmla="*/ 0 h 129"/>
                <a:gd name="T20" fmla="*/ 3 w 70"/>
                <a:gd name="T21" fmla="*/ 2 h 129"/>
                <a:gd name="T22" fmla="*/ 2 w 70"/>
                <a:gd name="T23" fmla="*/ 4 h 129"/>
                <a:gd name="T24" fmla="*/ 2 w 70"/>
                <a:gd name="T25" fmla="*/ 4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29"/>
                <a:gd name="T41" fmla="*/ 70 w 7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 w 15"/>
                <a:gd name="T1" fmla="*/ 0 h 21"/>
                <a:gd name="T2" fmla="*/ 1 w 15"/>
                <a:gd name="T3" fmla="*/ 2 h 21"/>
                <a:gd name="T4" fmla="*/ 0 w 15"/>
                <a:gd name="T5" fmla="*/ 2 h 21"/>
                <a:gd name="T6" fmla="*/ 0 w 15"/>
                <a:gd name="T7" fmla="*/ 1 h 21"/>
                <a:gd name="T8" fmla="*/ 0 w 15"/>
                <a:gd name="T9" fmla="*/ 0 h 21"/>
                <a:gd name="T10" fmla="*/ 1 w 15"/>
                <a:gd name="T11" fmla="*/ 0 h 21"/>
                <a:gd name="T12" fmla="*/ 1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3 w 45"/>
                <a:gd name="T1" fmla="*/ 4 h 40"/>
                <a:gd name="T2" fmla="*/ 5 w 45"/>
                <a:gd name="T3" fmla="*/ 5 h 40"/>
                <a:gd name="T4" fmla="*/ 2 w 45"/>
                <a:gd name="T5" fmla="*/ 5 h 40"/>
                <a:gd name="T6" fmla="*/ 1 w 45"/>
                <a:gd name="T7" fmla="*/ 2 h 40"/>
                <a:gd name="T8" fmla="*/ 0 w 45"/>
                <a:gd name="T9" fmla="*/ 0 h 40"/>
                <a:gd name="T10" fmla="*/ 3 w 45"/>
                <a:gd name="T11" fmla="*/ 1 h 40"/>
                <a:gd name="T12" fmla="*/ 4 w 45"/>
                <a:gd name="T13" fmla="*/ 1 h 40"/>
                <a:gd name="T14" fmla="*/ 6 w 45"/>
                <a:gd name="T15" fmla="*/ 2 h 40"/>
                <a:gd name="T16" fmla="*/ 3 w 45"/>
                <a:gd name="T17" fmla="*/ 2 h 40"/>
                <a:gd name="T18" fmla="*/ 2 w 45"/>
                <a:gd name="T19" fmla="*/ 2 h 40"/>
                <a:gd name="T20" fmla="*/ 3 w 45"/>
                <a:gd name="T21" fmla="*/ 4 h 40"/>
                <a:gd name="T22" fmla="*/ 3 w 45"/>
                <a:gd name="T23" fmla="*/ 4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40"/>
                <a:gd name="T38" fmla="*/ 45 w 4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1" name="Freeform 113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7 w 1489"/>
                <a:gd name="T1" fmla="*/ 124 h 1050"/>
                <a:gd name="T2" fmla="*/ 99 w 1489"/>
                <a:gd name="T3" fmla="*/ 111 h 1050"/>
                <a:gd name="T4" fmla="*/ 120 w 1489"/>
                <a:gd name="T5" fmla="*/ 103 h 1050"/>
                <a:gd name="T6" fmla="*/ 157 w 1489"/>
                <a:gd name="T7" fmla="*/ 76 h 1050"/>
                <a:gd name="T8" fmla="*/ 183 w 1489"/>
                <a:gd name="T9" fmla="*/ 33 h 1050"/>
                <a:gd name="T10" fmla="*/ 184 w 1489"/>
                <a:gd name="T11" fmla="*/ 8 h 1050"/>
                <a:gd name="T12" fmla="*/ 177 w 1489"/>
                <a:gd name="T13" fmla="*/ 6 h 1050"/>
                <a:gd name="T14" fmla="*/ 171 w 1489"/>
                <a:gd name="T15" fmla="*/ 8 h 1050"/>
                <a:gd name="T16" fmla="*/ 156 w 1489"/>
                <a:gd name="T17" fmla="*/ 9 h 1050"/>
                <a:gd name="T18" fmla="*/ 178 w 1489"/>
                <a:gd name="T19" fmla="*/ 17 h 1050"/>
                <a:gd name="T20" fmla="*/ 172 w 1489"/>
                <a:gd name="T21" fmla="*/ 19 h 1050"/>
                <a:gd name="T22" fmla="*/ 146 w 1489"/>
                <a:gd name="T23" fmla="*/ 20 h 1050"/>
                <a:gd name="T24" fmla="*/ 125 w 1489"/>
                <a:gd name="T25" fmla="*/ 26 h 1050"/>
                <a:gd name="T26" fmla="*/ 165 w 1489"/>
                <a:gd name="T27" fmla="*/ 21 h 1050"/>
                <a:gd name="T28" fmla="*/ 179 w 1489"/>
                <a:gd name="T29" fmla="*/ 28 h 1050"/>
                <a:gd name="T30" fmla="*/ 163 w 1489"/>
                <a:gd name="T31" fmla="*/ 37 h 1050"/>
                <a:gd name="T32" fmla="*/ 165 w 1489"/>
                <a:gd name="T33" fmla="*/ 40 h 1050"/>
                <a:gd name="T34" fmla="*/ 168 w 1489"/>
                <a:gd name="T35" fmla="*/ 45 h 1050"/>
                <a:gd name="T36" fmla="*/ 150 w 1489"/>
                <a:gd name="T37" fmla="*/ 43 h 1050"/>
                <a:gd name="T38" fmla="*/ 129 w 1489"/>
                <a:gd name="T39" fmla="*/ 39 h 1050"/>
                <a:gd name="T40" fmla="*/ 132 w 1489"/>
                <a:gd name="T41" fmla="*/ 42 h 1050"/>
                <a:gd name="T42" fmla="*/ 156 w 1489"/>
                <a:gd name="T43" fmla="*/ 49 h 1050"/>
                <a:gd name="T44" fmla="*/ 173 w 1489"/>
                <a:gd name="T45" fmla="*/ 47 h 1050"/>
                <a:gd name="T46" fmla="*/ 162 w 1489"/>
                <a:gd name="T47" fmla="*/ 53 h 1050"/>
                <a:gd name="T48" fmla="*/ 139 w 1489"/>
                <a:gd name="T49" fmla="*/ 47 h 1050"/>
                <a:gd name="T50" fmla="*/ 152 w 1489"/>
                <a:gd name="T51" fmla="*/ 55 h 1050"/>
                <a:gd name="T52" fmla="*/ 158 w 1489"/>
                <a:gd name="T53" fmla="*/ 66 h 1050"/>
                <a:gd name="T54" fmla="*/ 154 w 1489"/>
                <a:gd name="T55" fmla="*/ 73 h 1050"/>
                <a:gd name="T56" fmla="*/ 135 w 1489"/>
                <a:gd name="T57" fmla="*/ 75 h 1050"/>
                <a:gd name="T58" fmla="*/ 114 w 1489"/>
                <a:gd name="T59" fmla="*/ 77 h 1050"/>
                <a:gd name="T60" fmla="*/ 102 w 1489"/>
                <a:gd name="T61" fmla="*/ 69 h 1050"/>
                <a:gd name="T62" fmla="*/ 118 w 1489"/>
                <a:gd name="T63" fmla="*/ 80 h 1050"/>
                <a:gd name="T64" fmla="*/ 145 w 1489"/>
                <a:gd name="T65" fmla="*/ 81 h 1050"/>
                <a:gd name="T66" fmla="*/ 133 w 1489"/>
                <a:gd name="T67" fmla="*/ 87 h 1050"/>
                <a:gd name="T68" fmla="*/ 112 w 1489"/>
                <a:gd name="T69" fmla="*/ 82 h 1050"/>
                <a:gd name="T70" fmla="*/ 106 w 1489"/>
                <a:gd name="T71" fmla="*/ 88 h 1050"/>
                <a:gd name="T72" fmla="*/ 113 w 1489"/>
                <a:gd name="T73" fmla="*/ 89 h 1050"/>
                <a:gd name="T74" fmla="*/ 116 w 1489"/>
                <a:gd name="T75" fmla="*/ 101 h 1050"/>
                <a:gd name="T76" fmla="*/ 93 w 1489"/>
                <a:gd name="T77" fmla="*/ 100 h 1050"/>
                <a:gd name="T78" fmla="*/ 91 w 1489"/>
                <a:gd name="T79" fmla="*/ 103 h 1050"/>
                <a:gd name="T80" fmla="*/ 80 w 1489"/>
                <a:gd name="T81" fmla="*/ 107 h 1050"/>
                <a:gd name="T82" fmla="*/ 56 w 1489"/>
                <a:gd name="T83" fmla="*/ 101 h 1050"/>
                <a:gd name="T84" fmla="*/ 50 w 1489"/>
                <a:gd name="T85" fmla="*/ 109 h 1050"/>
                <a:gd name="T86" fmla="*/ 43 w 1489"/>
                <a:gd name="T87" fmla="*/ 112 h 1050"/>
                <a:gd name="T88" fmla="*/ 32 w 1489"/>
                <a:gd name="T89" fmla="*/ 120 h 1050"/>
                <a:gd name="T90" fmla="*/ 25 w 1489"/>
                <a:gd name="T91" fmla="*/ 123 h 1050"/>
                <a:gd name="T92" fmla="*/ 21 w 1489"/>
                <a:gd name="T93" fmla="*/ 119 h 1050"/>
                <a:gd name="T94" fmla="*/ 22 w 1489"/>
                <a:gd name="T95" fmla="*/ 126 h 1050"/>
                <a:gd name="T96" fmla="*/ 17 w 1489"/>
                <a:gd name="T97" fmla="*/ 122 h 1050"/>
                <a:gd name="T98" fmla="*/ 16 w 1489"/>
                <a:gd name="T99" fmla="*/ 124 h 1050"/>
                <a:gd name="T100" fmla="*/ 10 w 1489"/>
                <a:gd name="T101" fmla="*/ 128 h 1050"/>
                <a:gd name="T102" fmla="*/ 0 w 1489"/>
                <a:gd name="T103" fmla="*/ 114 h 1050"/>
                <a:gd name="T104" fmla="*/ 2 w 1489"/>
                <a:gd name="T105" fmla="*/ 132 h 10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9"/>
                <a:gd name="T160" fmla="*/ 0 h 1050"/>
                <a:gd name="T161" fmla="*/ 1489 w 1489"/>
                <a:gd name="T162" fmla="*/ 1050 h 10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" name="Freeform 114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53 w 800"/>
                <a:gd name="T1" fmla="*/ 5 h 479"/>
                <a:gd name="T2" fmla="*/ 37 w 800"/>
                <a:gd name="T3" fmla="*/ 19 h 479"/>
                <a:gd name="T4" fmla="*/ 21 w 800"/>
                <a:gd name="T5" fmla="*/ 34 h 479"/>
                <a:gd name="T6" fmla="*/ 3 w 800"/>
                <a:gd name="T7" fmla="*/ 55 h 479"/>
                <a:gd name="T8" fmla="*/ 0 w 800"/>
                <a:gd name="T9" fmla="*/ 60 h 479"/>
                <a:gd name="T10" fmla="*/ 7 w 800"/>
                <a:gd name="T11" fmla="*/ 60 h 479"/>
                <a:gd name="T12" fmla="*/ 18 w 800"/>
                <a:gd name="T13" fmla="*/ 53 h 479"/>
                <a:gd name="T14" fmla="*/ 23 w 800"/>
                <a:gd name="T15" fmla="*/ 52 h 479"/>
                <a:gd name="T16" fmla="*/ 28 w 800"/>
                <a:gd name="T17" fmla="*/ 59 h 479"/>
                <a:gd name="T18" fmla="*/ 28 w 800"/>
                <a:gd name="T19" fmla="*/ 52 h 479"/>
                <a:gd name="T20" fmla="*/ 35 w 800"/>
                <a:gd name="T21" fmla="*/ 47 h 479"/>
                <a:gd name="T22" fmla="*/ 48 w 800"/>
                <a:gd name="T23" fmla="*/ 36 h 479"/>
                <a:gd name="T24" fmla="*/ 61 w 800"/>
                <a:gd name="T25" fmla="*/ 32 h 479"/>
                <a:gd name="T26" fmla="*/ 67 w 800"/>
                <a:gd name="T27" fmla="*/ 32 h 479"/>
                <a:gd name="T28" fmla="*/ 60 w 800"/>
                <a:gd name="T29" fmla="*/ 30 h 479"/>
                <a:gd name="T30" fmla="*/ 51 w 800"/>
                <a:gd name="T31" fmla="*/ 30 h 479"/>
                <a:gd name="T32" fmla="*/ 54 w 800"/>
                <a:gd name="T33" fmla="*/ 28 h 479"/>
                <a:gd name="T34" fmla="*/ 60 w 800"/>
                <a:gd name="T35" fmla="*/ 27 h 479"/>
                <a:gd name="T36" fmla="*/ 62 w 800"/>
                <a:gd name="T37" fmla="*/ 24 h 479"/>
                <a:gd name="T38" fmla="*/ 73 w 800"/>
                <a:gd name="T39" fmla="*/ 23 h 479"/>
                <a:gd name="T40" fmla="*/ 88 w 800"/>
                <a:gd name="T41" fmla="*/ 26 h 479"/>
                <a:gd name="T42" fmla="*/ 96 w 800"/>
                <a:gd name="T43" fmla="*/ 28 h 479"/>
                <a:gd name="T44" fmla="*/ 81 w 800"/>
                <a:gd name="T45" fmla="*/ 21 h 479"/>
                <a:gd name="T46" fmla="*/ 73 w 800"/>
                <a:gd name="T47" fmla="*/ 20 h 479"/>
                <a:gd name="T48" fmla="*/ 63 w 800"/>
                <a:gd name="T49" fmla="*/ 21 h 479"/>
                <a:gd name="T50" fmla="*/ 69 w 800"/>
                <a:gd name="T51" fmla="*/ 18 h 479"/>
                <a:gd name="T52" fmla="*/ 70 w 800"/>
                <a:gd name="T53" fmla="*/ 15 h 479"/>
                <a:gd name="T54" fmla="*/ 86 w 800"/>
                <a:gd name="T55" fmla="*/ 17 h 479"/>
                <a:gd name="T56" fmla="*/ 90 w 800"/>
                <a:gd name="T57" fmla="*/ 15 h 479"/>
                <a:gd name="T58" fmla="*/ 81 w 800"/>
                <a:gd name="T59" fmla="*/ 14 h 479"/>
                <a:gd name="T60" fmla="*/ 69 w 800"/>
                <a:gd name="T61" fmla="*/ 13 h 479"/>
                <a:gd name="T62" fmla="*/ 75 w 800"/>
                <a:gd name="T63" fmla="*/ 8 h 479"/>
                <a:gd name="T64" fmla="*/ 89 w 800"/>
                <a:gd name="T65" fmla="*/ 4 h 479"/>
                <a:gd name="T66" fmla="*/ 101 w 800"/>
                <a:gd name="T67" fmla="*/ 4 h 479"/>
                <a:gd name="T68" fmla="*/ 88 w 800"/>
                <a:gd name="T69" fmla="*/ 2 h 479"/>
                <a:gd name="T70" fmla="*/ 75 w 800"/>
                <a:gd name="T71" fmla="*/ 6 h 479"/>
                <a:gd name="T72" fmla="*/ 81 w 800"/>
                <a:gd name="T73" fmla="*/ 0 h 479"/>
                <a:gd name="T74" fmla="*/ 70 w 800"/>
                <a:gd name="T75" fmla="*/ 5 h 479"/>
                <a:gd name="T76" fmla="*/ 59 w 800"/>
                <a:gd name="T77" fmla="*/ 13 h 479"/>
                <a:gd name="T78" fmla="*/ 51 w 800"/>
                <a:gd name="T79" fmla="*/ 23 h 479"/>
                <a:gd name="T80" fmla="*/ 45 w 800"/>
                <a:gd name="T81" fmla="*/ 32 h 479"/>
                <a:gd name="T82" fmla="*/ 35 w 800"/>
                <a:gd name="T83" fmla="*/ 43 h 479"/>
                <a:gd name="T84" fmla="*/ 21 w 800"/>
                <a:gd name="T85" fmla="*/ 51 h 479"/>
                <a:gd name="T86" fmla="*/ 10 w 800"/>
                <a:gd name="T87" fmla="*/ 56 h 479"/>
                <a:gd name="T88" fmla="*/ 23 w 800"/>
                <a:gd name="T89" fmla="*/ 39 h 479"/>
                <a:gd name="T90" fmla="*/ 40 w 800"/>
                <a:gd name="T91" fmla="*/ 21 h 479"/>
                <a:gd name="T92" fmla="*/ 53 w 800"/>
                <a:gd name="T93" fmla="*/ 5 h 479"/>
                <a:gd name="T94" fmla="*/ 53 w 800"/>
                <a:gd name="T95" fmla="*/ 5 h 4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"/>
                <a:gd name="T145" fmla="*/ 0 h 479"/>
                <a:gd name="T146" fmla="*/ 800 w 800"/>
                <a:gd name="T147" fmla="*/ 479 h 4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3" name="Freeform 115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4 w 197"/>
                <a:gd name="T1" fmla="*/ 0 h 43"/>
                <a:gd name="T2" fmla="*/ 18 w 197"/>
                <a:gd name="T3" fmla="*/ 0 h 43"/>
                <a:gd name="T4" fmla="*/ 25 w 197"/>
                <a:gd name="T5" fmla="*/ 6 h 43"/>
                <a:gd name="T6" fmla="*/ 15 w 197"/>
                <a:gd name="T7" fmla="*/ 4 h 43"/>
                <a:gd name="T8" fmla="*/ 0 w 197"/>
                <a:gd name="T9" fmla="*/ 2 h 43"/>
                <a:gd name="T10" fmla="*/ 4 w 197"/>
                <a:gd name="T11" fmla="*/ 0 h 43"/>
                <a:gd name="T12" fmla="*/ 4 w 19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43"/>
                <a:gd name="T23" fmla="*/ 197 w 19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4" name="Freeform 116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3 w 50"/>
                <a:gd name="T3" fmla="*/ 12 h 220"/>
                <a:gd name="T4" fmla="*/ 4 w 50"/>
                <a:gd name="T5" fmla="*/ 25 h 220"/>
                <a:gd name="T6" fmla="*/ 7 w 50"/>
                <a:gd name="T7" fmla="*/ 28 h 220"/>
                <a:gd name="T8" fmla="*/ 7 w 50"/>
                <a:gd name="T9" fmla="*/ 15 h 220"/>
                <a:gd name="T10" fmla="*/ 7 w 50"/>
                <a:gd name="T11" fmla="*/ 6 h 220"/>
                <a:gd name="T12" fmla="*/ 0 w 50"/>
                <a:gd name="T13" fmla="*/ 0 h 220"/>
                <a:gd name="T14" fmla="*/ 0 w 5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20"/>
                <a:gd name="T26" fmla="*/ 50 w 5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5" name="Freeform 117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3 w 41"/>
                <a:gd name="T1" fmla="*/ 0 h 114"/>
                <a:gd name="T2" fmla="*/ 6 w 41"/>
                <a:gd name="T3" fmla="*/ 2 h 114"/>
                <a:gd name="T4" fmla="*/ 4 w 41"/>
                <a:gd name="T5" fmla="*/ 8 h 114"/>
                <a:gd name="T6" fmla="*/ 4 w 41"/>
                <a:gd name="T7" fmla="*/ 15 h 114"/>
                <a:gd name="T8" fmla="*/ 0 w 41"/>
                <a:gd name="T9" fmla="*/ 7 h 114"/>
                <a:gd name="T10" fmla="*/ 3 w 41"/>
                <a:gd name="T11" fmla="*/ 0 h 114"/>
                <a:gd name="T12" fmla="*/ 3 w 41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14"/>
                <a:gd name="T23" fmla="*/ 41 w 41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6" name="Freeform 118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12 w 152"/>
                <a:gd name="T1" fmla="*/ 6 h 201"/>
                <a:gd name="T2" fmla="*/ 0 w 152"/>
                <a:gd name="T3" fmla="*/ 0 h 201"/>
                <a:gd name="T4" fmla="*/ 11 w 152"/>
                <a:gd name="T5" fmla="*/ 10 h 201"/>
                <a:gd name="T6" fmla="*/ 17 w 152"/>
                <a:gd name="T7" fmla="*/ 18 h 201"/>
                <a:gd name="T8" fmla="*/ 16 w 152"/>
                <a:gd name="T9" fmla="*/ 26 h 201"/>
                <a:gd name="T10" fmla="*/ 19 w 152"/>
                <a:gd name="T11" fmla="*/ 20 h 201"/>
                <a:gd name="T12" fmla="*/ 18 w 152"/>
                <a:gd name="T13" fmla="*/ 13 h 201"/>
                <a:gd name="T14" fmla="*/ 12 w 152"/>
                <a:gd name="T15" fmla="*/ 6 h 201"/>
                <a:gd name="T16" fmla="*/ 12 w 152"/>
                <a:gd name="T17" fmla="*/ 6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01"/>
                <a:gd name="T29" fmla="*/ 152 w 152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7" name="Freeform 119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4 w 369"/>
                <a:gd name="T1" fmla="*/ 62 h 512"/>
                <a:gd name="T2" fmla="*/ 35 w 369"/>
                <a:gd name="T3" fmla="*/ 58 h 512"/>
                <a:gd name="T4" fmla="*/ 46 w 369"/>
                <a:gd name="T5" fmla="*/ 57 h 512"/>
                <a:gd name="T6" fmla="*/ 42 w 369"/>
                <a:gd name="T7" fmla="*/ 34 h 512"/>
                <a:gd name="T8" fmla="*/ 37 w 369"/>
                <a:gd name="T9" fmla="*/ 0 h 512"/>
                <a:gd name="T10" fmla="*/ 39 w 369"/>
                <a:gd name="T11" fmla="*/ 42 h 512"/>
                <a:gd name="T12" fmla="*/ 35 w 369"/>
                <a:gd name="T13" fmla="*/ 49 h 512"/>
                <a:gd name="T14" fmla="*/ 40 w 369"/>
                <a:gd name="T15" fmla="*/ 52 h 512"/>
                <a:gd name="T16" fmla="*/ 40 w 369"/>
                <a:gd name="T17" fmla="*/ 55 h 512"/>
                <a:gd name="T18" fmla="*/ 26 w 369"/>
                <a:gd name="T19" fmla="*/ 57 h 512"/>
                <a:gd name="T20" fmla="*/ 2 w 369"/>
                <a:gd name="T21" fmla="*/ 61 h 512"/>
                <a:gd name="T22" fmla="*/ 0 w 369"/>
                <a:gd name="T23" fmla="*/ 63 h 512"/>
                <a:gd name="T24" fmla="*/ 4 w 369"/>
                <a:gd name="T25" fmla="*/ 62 h 512"/>
                <a:gd name="T26" fmla="*/ 4 w 369"/>
                <a:gd name="T27" fmla="*/ 62 h 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512"/>
                <a:gd name="T44" fmla="*/ 369 w 369"/>
                <a:gd name="T45" fmla="*/ 512 h 5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8" name="Freeform 120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8 w 305"/>
                <a:gd name="T1" fmla="*/ 0 h 808"/>
                <a:gd name="T2" fmla="*/ 30 w 305"/>
                <a:gd name="T3" fmla="*/ 14 h 808"/>
                <a:gd name="T4" fmla="*/ 23 w 305"/>
                <a:gd name="T5" fmla="*/ 34 h 808"/>
                <a:gd name="T6" fmla="*/ 18 w 305"/>
                <a:gd name="T7" fmla="*/ 57 h 808"/>
                <a:gd name="T8" fmla="*/ 16 w 305"/>
                <a:gd name="T9" fmla="*/ 89 h 808"/>
                <a:gd name="T10" fmla="*/ 15 w 305"/>
                <a:gd name="T11" fmla="*/ 95 h 808"/>
                <a:gd name="T12" fmla="*/ 10 w 305"/>
                <a:gd name="T13" fmla="*/ 98 h 808"/>
                <a:gd name="T14" fmla="*/ 0 w 305"/>
                <a:gd name="T15" fmla="*/ 101 h 808"/>
                <a:gd name="T16" fmla="*/ 7 w 305"/>
                <a:gd name="T17" fmla="*/ 101 h 808"/>
                <a:gd name="T18" fmla="*/ 16 w 305"/>
                <a:gd name="T19" fmla="*/ 97 h 808"/>
                <a:gd name="T20" fmla="*/ 23 w 305"/>
                <a:gd name="T21" fmla="*/ 96 h 808"/>
                <a:gd name="T22" fmla="*/ 31 w 305"/>
                <a:gd name="T23" fmla="*/ 96 h 808"/>
                <a:gd name="T24" fmla="*/ 35 w 305"/>
                <a:gd name="T25" fmla="*/ 91 h 808"/>
                <a:gd name="T26" fmla="*/ 26 w 305"/>
                <a:gd name="T27" fmla="*/ 94 h 808"/>
                <a:gd name="T28" fmla="*/ 19 w 305"/>
                <a:gd name="T29" fmla="*/ 94 h 808"/>
                <a:gd name="T30" fmla="*/ 19 w 305"/>
                <a:gd name="T31" fmla="*/ 77 h 808"/>
                <a:gd name="T32" fmla="*/ 22 w 305"/>
                <a:gd name="T33" fmla="*/ 60 h 808"/>
                <a:gd name="T34" fmla="*/ 25 w 305"/>
                <a:gd name="T35" fmla="*/ 43 h 808"/>
                <a:gd name="T36" fmla="*/ 29 w 305"/>
                <a:gd name="T37" fmla="*/ 30 h 808"/>
                <a:gd name="T38" fmla="*/ 33 w 305"/>
                <a:gd name="T39" fmla="*/ 17 h 808"/>
                <a:gd name="T40" fmla="*/ 37 w 305"/>
                <a:gd name="T41" fmla="*/ 10 h 808"/>
                <a:gd name="T42" fmla="*/ 38 w 305"/>
                <a:gd name="T43" fmla="*/ 0 h 808"/>
                <a:gd name="T44" fmla="*/ 38 w 305"/>
                <a:gd name="T45" fmla="*/ 0 h 8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5"/>
                <a:gd name="T70" fmla="*/ 0 h 808"/>
                <a:gd name="T71" fmla="*/ 305 w 305"/>
                <a:gd name="T72" fmla="*/ 808 h 8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9" name="Freeform 121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5 w 304"/>
                <a:gd name="T1" fmla="*/ 4 h 663"/>
                <a:gd name="T2" fmla="*/ 26 w 304"/>
                <a:gd name="T3" fmla="*/ 12 h 663"/>
                <a:gd name="T4" fmla="*/ 17 w 304"/>
                <a:gd name="T5" fmla="*/ 21 h 663"/>
                <a:gd name="T6" fmla="*/ 10 w 304"/>
                <a:gd name="T7" fmla="*/ 37 h 663"/>
                <a:gd name="T8" fmla="*/ 4 w 304"/>
                <a:gd name="T9" fmla="*/ 58 h 663"/>
                <a:gd name="T10" fmla="*/ 0 w 304"/>
                <a:gd name="T11" fmla="*/ 83 h 663"/>
                <a:gd name="T12" fmla="*/ 8 w 304"/>
                <a:gd name="T13" fmla="*/ 73 h 663"/>
                <a:gd name="T14" fmla="*/ 11 w 304"/>
                <a:gd name="T15" fmla="*/ 64 h 663"/>
                <a:gd name="T16" fmla="*/ 5 w 304"/>
                <a:gd name="T17" fmla="*/ 58 h 663"/>
                <a:gd name="T18" fmla="*/ 8 w 304"/>
                <a:gd name="T19" fmla="*/ 52 h 663"/>
                <a:gd name="T20" fmla="*/ 13 w 304"/>
                <a:gd name="T21" fmla="*/ 61 h 663"/>
                <a:gd name="T22" fmla="*/ 20 w 304"/>
                <a:gd name="T23" fmla="*/ 52 h 663"/>
                <a:gd name="T24" fmla="*/ 14 w 304"/>
                <a:gd name="T25" fmla="*/ 45 h 663"/>
                <a:gd name="T26" fmla="*/ 11 w 304"/>
                <a:gd name="T27" fmla="*/ 39 h 663"/>
                <a:gd name="T28" fmla="*/ 15 w 304"/>
                <a:gd name="T29" fmla="*/ 32 h 663"/>
                <a:gd name="T30" fmla="*/ 16 w 304"/>
                <a:gd name="T31" fmla="*/ 40 h 663"/>
                <a:gd name="T32" fmla="*/ 22 w 304"/>
                <a:gd name="T33" fmla="*/ 48 h 663"/>
                <a:gd name="T34" fmla="*/ 27 w 304"/>
                <a:gd name="T35" fmla="*/ 39 h 663"/>
                <a:gd name="T36" fmla="*/ 21 w 304"/>
                <a:gd name="T37" fmla="*/ 29 h 663"/>
                <a:gd name="T38" fmla="*/ 19 w 304"/>
                <a:gd name="T39" fmla="*/ 23 h 663"/>
                <a:gd name="T40" fmla="*/ 22 w 304"/>
                <a:gd name="T41" fmla="*/ 19 h 663"/>
                <a:gd name="T42" fmla="*/ 27 w 304"/>
                <a:gd name="T43" fmla="*/ 30 h 663"/>
                <a:gd name="T44" fmla="*/ 30 w 304"/>
                <a:gd name="T45" fmla="*/ 37 h 663"/>
                <a:gd name="T46" fmla="*/ 32 w 304"/>
                <a:gd name="T47" fmla="*/ 32 h 663"/>
                <a:gd name="T48" fmla="*/ 32 w 304"/>
                <a:gd name="T49" fmla="*/ 21 h 663"/>
                <a:gd name="T50" fmla="*/ 28 w 304"/>
                <a:gd name="T51" fmla="*/ 14 h 663"/>
                <a:gd name="T52" fmla="*/ 28 w 304"/>
                <a:gd name="T53" fmla="*/ 9 h 663"/>
                <a:gd name="T54" fmla="*/ 31 w 304"/>
                <a:gd name="T55" fmla="*/ 13 h 663"/>
                <a:gd name="T56" fmla="*/ 34 w 304"/>
                <a:gd name="T57" fmla="*/ 15 h 663"/>
                <a:gd name="T58" fmla="*/ 38 w 304"/>
                <a:gd name="T59" fmla="*/ 11 h 663"/>
                <a:gd name="T60" fmla="*/ 38 w 304"/>
                <a:gd name="T61" fmla="*/ 7 h 663"/>
                <a:gd name="T62" fmla="*/ 31 w 304"/>
                <a:gd name="T63" fmla="*/ 7 h 663"/>
                <a:gd name="T64" fmla="*/ 31 w 304"/>
                <a:gd name="T65" fmla="*/ 4 h 663"/>
                <a:gd name="T66" fmla="*/ 37 w 304"/>
                <a:gd name="T67" fmla="*/ 2 h 663"/>
                <a:gd name="T68" fmla="*/ 33 w 304"/>
                <a:gd name="T69" fmla="*/ 0 h 663"/>
                <a:gd name="T70" fmla="*/ 29 w 304"/>
                <a:gd name="T71" fmla="*/ 0 h 663"/>
                <a:gd name="T72" fmla="*/ 25 w 304"/>
                <a:gd name="T73" fmla="*/ 4 h 663"/>
                <a:gd name="T74" fmla="*/ 25 w 304"/>
                <a:gd name="T75" fmla="*/ 4 h 6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663"/>
                <a:gd name="T116" fmla="*/ 304 w 304"/>
                <a:gd name="T117" fmla="*/ 663 h 6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0" name="Freeform 122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8 w 71"/>
                <a:gd name="T1" fmla="*/ 0 h 108"/>
                <a:gd name="T2" fmla="*/ 3 w 71"/>
                <a:gd name="T3" fmla="*/ 7 h 108"/>
                <a:gd name="T4" fmla="*/ 0 w 71"/>
                <a:gd name="T5" fmla="*/ 14 h 108"/>
                <a:gd name="T6" fmla="*/ 8 w 71"/>
                <a:gd name="T7" fmla="*/ 9 h 108"/>
                <a:gd name="T8" fmla="*/ 8 w 71"/>
                <a:gd name="T9" fmla="*/ 0 h 108"/>
                <a:gd name="T10" fmla="*/ 8 w 71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08"/>
                <a:gd name="T20" fmla="*/ 71 w 7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1" name="Freeform 123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6 w 64"/>
                <a:gd name="T1" fmla="*/ 3 h 190"/>
                <a:gd name="T2" fmla="*/ 0 w 64"/>
                <a:gd name="T3" fmla="*/ 18 h 190"/>
                <a:gd name="T4" fmla="*/ 1 w 64"/>
                <a:gd name="T5" fmla="*/ 24 h 190"/>
                <a:gd name="T6" fmla="*/ 4 w 64"/>
                <a:gd name="T7" fmla="*/ 13 h 190"/>
                <a:gd name="T8" fmla="*/ 8 w 64"/>
                <a:gd name="T9" fmla="*/ 0 h 190"/>
                <a:gd name="T10" fmla="*/ 6 w 64"/>
                <a:gd name="T11" fmla="*/ 3 h 190"/>
                <a:gd name="T12" fmla="*/ 6 w 64"/>
                <a:gd name="T13" fmla="*/ 3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90"/>
                <a:gd name="T23" fmla="*/ 64 w 64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2" name="Freeform 124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6 w 91"/>
                <a:gd name="T1" fmla="*/ 0 h 610"/>
                <a:gd name="T2" fmla="*/ 5 w 91"/>
                <a:gd name="T3" fmla="*/ 31 h 610"/>
                <a:gd name="T4" fmla="*/ 8 w 91"/>
                <a:gd name="T5" fmla="*/ 62 h 610"/>
                <a:gd name="T6" fmla="*/ 12 w 91"/>
                <a:gd name="T7" fmla="*/ 77 h 610"/>
                <a:gd name="T8" fmla="*/ 0 w 91"/>
                <a:gd name="T9" fmla="*/ 59 h 610"/>
                <a:gd name="T10" fmla="*/ 2 w 91"/>
                <a:gd name="T11" fmla="*/ 42 h 610"/>
                <a:gd name="T12" fmla="*/ 1 w 91"/>
                <a:gd name="T13" fmla="*/ 25 h 610"/>
                <a:gd name="T14" fmla="*/ 1 w 91"/>
                <a:gd name="T15" fmla="*/ 20 h 610"/>
                <a:gd name="T16" fmla="*/ 1 w 91"/>
                <a:gd name="T17" fmla="*/ 19 h 610"/>
                <a:gd name="T18" fmla="*/ 1 w 91"/>
                <a:gd name="T19" fmla="*/ 17 h 610"/>
                <a:gd name="T20" fmla="*/ 1 w 91"/>
                <a:gd name="T21" fmla="*/ 12 h 610"/>
                <a:gd name="T22" fmla="*/ 1 w 91"/>
                <a:gd name="T23" fmla="*/ 0 h 610"/>
                <a:gd name="T24" fmla="*/ 6 w 91"/>
                <a:gd name="T25" fmla="*/ 0 h 610"/>
                <a:gd name="T26" fmla="*/ 6 w 91"/>
                <a:gd name="T27" fmla="*/ 0 h 6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610"/>
                <a:gd name="T44" fmla="*/ 91 w 91"/>
                <a:gd name="T45" fmla="*/ 610 h 6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3" name="Freeform 125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21 w 360"/>
                <a:gd name="T1" fmla="*/ 133 h 1071"/>
                <a:gd name="T2" fmla="*/ 20 w 360"/>
                <a:gd name="T3" fmla="*/ 107 h 1071"/>
                <a:gd name="T4" fmla="*/ 19 w 360"/>
                <a:gd name="T5" fmla="*/ 85 h 1071"/>
                <a:gd name="T6" fmla="*/ 16 w 360"/>
                <a:gd name="T7" fmla="*/ 77 h 1071"/>
                <a:gd name="T8" fmla="*/ 12 w 360"/>
                <a:gd name="T9" fmla="*/ 70 h 1071"/>
                <a:gd name="T10" fmla="*/ 8 w 360"/>
                <a:gd name="T11" fmla="*/ 55 h 1071"/>
                <a:gd name="T12" fmla="*/ 15 w 360"/>
                <a:gd name="T13" fmla="*/ 72 h 1071"/>
                <a:gd name="T14" fmla="*/ 20 w 360"/>
                <a:gd name="T15" fmla="*/ 78 h 1071"/>
                <a:gd name="T16" fmla="*/ 21 w 360"/>
                <a:gd name="T17" fmla="*/ 66 h 1071"/>
                <a:gd name="T18" fmla="*/ 16 w 360"/>
                <a:gd name="T19" fmla="*/ 54 h 1071"/>
                <a:gd name="T20" fmla="*/ 10 w 360"/>
                <a:gd name="T21" fmla="*/ 44 h 1071"/>
                <a:gd name="T22" fmla="*/ 0 w 360"/>
                <a:gd name="T23" fmla="*/ 38 h 1071"/>
                <a:gd name="T24" fmla="*/ 8 w 360"/>
                <a:gd name="T25" fmla="*/ 33 h 1071"/>
                <a:gd name="T26" fmla="*/ 13 w 360"/>
                <a:gd name="T27" fmla="*/ 43 h 1071"/>
                <a:gd name="T28" fmla="*/ 20 w 360"/>
                <a:gd name="T29" fmla="*/ 60 h 1071"/>
                <a:gd name="T30" fmla="*/ 21 w 360"/>
                <a:gd name="T31" fmla="*/ 52 h 1071"/>
                <a:gd name="T32" fmla="*/ 24 w 360"/>
                <a:gd name="T33" fmla="*/ 52 h 1071"/>
                <a:gd name="T34" fmla="*/ 25 w 360"/>
                <a:gd name="T35" fmla="*/ 48 h 1071"/>
                <a:gd name="T36" fmla="*/ 16 w 360"/>
                <a:gd name="T37" fmla="*/ 42 h 1071"/>
                <a:gd name="T38" fmla="*/ 15 w 360"/>
                <a:gd name="T39" fmla="*/ 33 h 1071"/>
                <a:gd name="T40" fmla="*/ 21 w 360"/>
                <a:gd name="T41" fmla="*/ 41 h 1071"/>
                <a:gd name="T42" fmla="*/ 26 w 360"/>
                <a:gd name="T43" fmla="*/ 42 h 1071"/>
                <a:gd name="T44" fmla="*/ 28 w 360"/>
                <a:gd name="T45" fmla="*/ 38 h 1071"/>
                <a:gd name="T46" fmla="*/ 16 w 360"/>
                <a:gd name="T47" fmla="*/ 27 h 1071"/>
                <a:gd name="T48" fmla="*/ 29 w 360"/>
                <a:gd name="T49" fmla="*/ 19 h 1071"/>
                <a:gd name="T50" fmla="*/ 35 w 360"/>
                <a:gd name="T51" fmla="*/ 20 h 1071"/>
                <a:gd name="T52" fmla="*/ 38 w 360"/>
                <a:gd name="T53" fmla="*/ 16 h 1071"/>
                <a:gd name="T54" fmla="*/ 44 w 360"/>
                <a:gd name="T55" fmla="*/ 0 h 1071"/>
                <a:gd name="T56" fmla="*/ 39 w 360"/>
                <a:gd name="T57" fmla="*/ 22 h 1071"/>
                <a:gd name="T58" fmla="*/ 32 w 360"/>
                <a:gd name="T59" fmla="*/ 32 h 1071"/>
                <a:gd name="T60" fmla="*/ 30 w 360"/>
                <a:gd name="T61" fmla="*/ 40 h 1071"/>
                <a:gd name="T62" fmla="*/ 28 w 360"/>
                <a:gd name="T63" fmla="*/ 46 h 1071"/>
                <a:gd name="T64" fmla="*/ 26 w 360"/>
                <a:gd name="T65" fmla="*/ 56 h 1071"/>
                <a:gd name="T66" fmla="*/ 24 w 360"/>
                <a:gd name="T67" fmla="*/ 58 h 1071"/>
                <a:gd name="T68" fmla="*/ 23 w 360"/>
                <a:gd name="T69" fmla="*/ 75 h 1071"/>
                <a:gd name="T70" fmla="*/ 22 w 360"/>
                <a:gd name="T71" fmla="*/ 86 h 1071"/>
                <a:gd name="T72" fmla="*/ 24 w 360"/>
                <a:gd name="T73" fmla="*/ 120 h 1071"/>
                <a:gd name="T74" fmla="*/ 21 w 360"/>
                <a:gd name="T75" fmla="*/ 133 h 1071"/>
                <a:gd name="T76" fmla="*/ 21 w 360"/>
                <a:gd name="T77" fmla="*/ 133 h 10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0"/>
                <a:gd name="T118" fmla="*/ 0 h 1071"/>
                <a:gd name="T119" fmla="*/ 360 w 360"/>
                <a:gd name="T120" fmla="*/ 1071 h 10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Freeform 126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45 w 394"/>
                <a:gd name="T1" fmla="*/ 8 h 57"/>
                <a:gd name="T2" fmla="*/ 27 w 394"/>
                <a:gd name="T3" fmla="*/ 3 h 57"/>
                <a:gd name="T4" fmla="*/ 0 w 394"/>
                <a:gd name="T5" fmla="*/ 2 h 57"/>
                <a:gd name="T6" fmla="*/ 23 w 394"/>
                <a:gd name="T7" fmla="*/ 0 h 57"/>
                <a:gd name="T8" fmla="*/ 35 w 394"/>
                <a:gd name="T9" fmla="*/ 3 h 57"/>
                <a:gd name="T10" fmla="*/ 49 w 394"/>
                <a:gd name="T11" fmla="*/ 6 h 57"/>
                <a:gd name="T12" fmla="*/ 45 w 394"/>
                <a:gd name="T13" fmla="*/ 8 h 57"/>
                <a:gd name="T14" fmla="*/ 45 w 394"/>
                <a:gd name="T15" fmla="*/ 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4"/>
                <a:gd name="T25" fmla="*/ 0 h 57"/>
                <a:gd name="T26" fmla="*/ 394 w 39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" name="Freeform 127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7 w 184"/>
                <a:gd name="T1" fmla="*/ 7 h 578"/>
                <a:gd name="T2" fmla="*/ 13 w 184"/>
                <a:gd name="T3" fmla="*/ 20 h 578"/>
                <a:gd name="T4" fmla="*/ 23 w 184"/>
                <a:gd name="T5" fmla="*/ 27 h 578"/>
                <a:gd name="T6" fmla="*/ 11 w 184"/>
                <a:gd name="T7" fmla="*/ 22 h 578"/>
                <a:gd name="T8" fmla="*/ 10 w 184"/>
                <a:gd name="T9" fmla="*/ 30 h 578"/>
                <a:gd name="T10" fmla="*/ 8 w 184"/>
                <a:gd name="T11" fmla="*/ 45 h 578"/>
                <a:gd name="T12" fmla="*/ 3 w 184"/>
                <a:gd name="T13" fmla="*/ 62 h 578"/>
                <a:gd name="T14" fmla="*/ 3 w 184"/>
                <a:gd name="T15" fmla="*/ 73 h 578"/>
                <a:gd name="T16" fmla="*/ 0 w 184"/>
                <a:gd name="T17" fmla="*/ 62 h 578"/>
                <a:gd name="T18" fmla="*/ 6 w 184"/>
                <a:gd name="T19" fmla="*/ 45 h 578"/>
                <a:gd name="T20" fmla="*/ 9 w 184"/>
                <a:gd name="T21" fmla="*/ 23 h 578"/>
                <a:gd name="T22" fmla="*/ 15 w 184"/>
                <a:gd name="T23" fmla="*/ 0 h 578"/>
                <a:gd name="T24" fmla="*/ 17 w 184"/>
                <a:gd name="T25" fmla="*/ 7 h 578"/>
                <a:gd name="T26" fmla="*/ 17 w 184"/>
                <a:gd name="T27" fmla="*/ 7 h 5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578"/>
                <a:gd name="T44" fmla="*/ 184 w 184"/>
                <a:gd name="T45" fmla="*/ 578 h 5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" name="Freeform 128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37 w 1141"/>
                <a:gd name="T1" fmla="*/ 2 h 791"/>
                <a:gd name="T2" fmla="*/ 102 w 1141"/>
                <a:gd name="T3" fmla="*/ 3 h 791"/>
                <a:gd name="T4" fmla="*/ 96 w 1141"/>
                <a:gd name="T5" fmla="*/ 2 h 791"/>
                <a:gd name="T6" fmla="*/ 82 w 1141"/>
                <a:gd name="T7" fmla="*/ 21 h 791"/>
                <a:gd name="T8" fmla="*/ 75 w 1141"/>
                <a:gd name="T9" fmla="*/ 24 h 791"/>
                <a:gd name="T10" fmla="*/ 64 w 1141"/>
                <a:gd name="T11" fmla="*/ 35 h 791"/>
                <a:gd name="T12" fmla="*/ 61 w 1141"/>
                <a:gd name="T13" fmla="*/ 45 h 791"/>
                <a:gd name="T14" fmla="*/ 58 w 1141"/>
                <a:gd name="T15" fmla="*/ 46 h 791"/>
                <a:gd name="T16" fmla="*/ 55 w 1141"/>
                <a:gd name="T17" fmla="*/ 43 h 791"/>
                <a:gd name="T18" fmla="*/ 42 w 1141"/>
                <a:gd name="T19" fmla="*/ 50 h 791"/>
                <a:gd name="T20" fmla="*/ 28 w 1141"/>
                <a:gd name="T21" fmla="*/ 58 h 791"/>
                <a:gd name="T22" fmla="*/ 30 w 1141"/>
                <a:gd name="T23" fmla="*/ 61 h 791"/>
                <a:gd name="T24" fmla="*/ 24 w 1141"/>
                <a:gd name="T25" fmla="*/ 67 h 791"/>
                <a:gd name="T26" fmla="*/ 38 w 1141"/>
                <a:gd name="T27" fmla="*/ 63 h 791"/>
                <a:gd name="T28" fmla="*/ 29 w 1141"/>
                <a:gd name="T29" fmla="*/ 67 h 791"/>
                <a:gd name="T30" fmla="*/ 17 w 1141"/>
                <a:gd name="T31" fmla="*/ 69 h 791"/>
                <a:gd name="T32" fmla="*/ 17 w 1141"/>
                <a:gd name="T33" fmla="*/ 72 h 791"/>
                <a:gd name="T34" fmla="*/ 17 w 1141"/>
                <a:gd name="T35" fmla="*/ 75 h 791"/>
                <a:gd name="T36" fmla="*/ 11 w 1141"/>
                <a:gd name="T37" fmla="*/ 76 h 791"/>
                <a:gd name="T38" fmla="*/ 25 w 1141"/>
                <a:gd name="T39" fmla="*/ 90 h 791"/>
                <a:gd name="T40" fmla="*/ 35 w 1141"/>
                <a:gd name="T41" fmla="*/ 94 h 791"/>
                <a:gd name="T42" fmla="*/ 38 w 1141"/>
                <a:gd name="T43" fmla="*/ 93 h 791"/>
                <a:gd name="T44" fmla="*/ 40 w 1141"/>
                <a:gd name="T45" fmla="*/ 98 h 791"/>
                <a:gd name="T46" fmla="*/ 22 w 1141"/>
                <a:gd name="T47" fmla="*/ 91 h 791"/>
                <a:gd name="T48" fmla="*/ 7 w 1141"/>
                <a:gd name="T49" fmla="*/ 76 h 791"/>
                <a:gd name="T50" fmla="*/ 9 w 1141"/>
                <a:gd name="T51" fmla="*/ 73 h 791"/>
                <a:gd name="T52" fmla="*/ 25 w 1141"/>
                <a:gd name="T53" fmla="*/ 62 h 791"/>
                <a:gd name="T54" fmla="*/ 31 w 1141"/>
                <a:gd name="T55" fmla="*/ 52 h 791"/>
                <a:gd name="T56" fmla="*/ 42 w 1141"/>
                <a:gd name="T57" fmla="*/ 47 h 791"/>
                <a:gd name="T58" fmla="*/ 72 w 1141"/>
                <a:gd name="T59" fmla="*/ 25 h 791"/>
                <a:gd name="T60" fmla="*/ 88 w 1141"/>
                <a:gd name="T61" fmla="*/ 7 h 791"/>
                <a:gd name="T62" fmla="*/ 101 w 1141"/>
                <a:gd name="T63" fmla="*/ 0 h 791"/>
                <a:gd name="T64" fmla="*/ 142 w 1141"/>
                <a:gd name="T65" fmla="*/ 0 h 7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1"/>
                <a:gd name="T100" fmla="*/ 0 h 791"/>
                <a:gd name="T101" fmla="*/ 1141 w 1141"/>
                <a:gd name="T102" fmla="*/ 791 h 7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" name="Freeform 129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62 w 530"/>
                <a:gd name="T1" fmla="*/ 10 h 80"/>
                <a:gd name="T2" fmla="*/ 44 w 530"/>
                <a:gd name="T3" fmla="*/ 8 h 80"/>
                <a:gd name="T4" fmla="*/ 35 w 530"/>
                <a:gd name="T5" fmla="*/ 9 h 80"/>
                <a:gd name="T6" fmla="*/ 11 w 530"/>
                <a:gd name="T7" fmla="*/ 3 h 80"/>
                <a:gd name="T8" fmla="*/ 0 w 530"/>
                <a:gd name="T9" fmla="*/ 2 h 80"/>
                <a:gd name="T10" fmla="*/ 9 w 530"/>
                <a:gd name="T11" fmla="*/ 0 h 80"/>
                <a:gd name="T12" fmla="*/ 14 w 530"/>
                <a:gd name="T13" fmla="*/ 2 h 80"/>
                <a:gd name="T14" fmla="*/ 31 w 530"/>
                <a:gd name="T15" fmla="*/ 5 h 80"/>
                <a:gd name="T16" fmla="*/ 42 w 530"/>
                <a:gd name="T17" fmla="*/ 5 h 80"/>
                <a:gd name="T18" fmla="*/ 57 w 530"/>
                <a:gd name="T19" fmla="*/ 7 h 80"/>
                <a:gd name="T20" fmla="*/ 67 w 530"/>
                <a:gd name="T21" fmla="*/ 9 h 80"/>
                <a:gd name="T22" fmla="*/ 62 w 530"/>
                <a:gd name="T23" fmla="*/ 10 h 80"/>
                <a:gd name="T24" fmla="*/ 62 w 530"/>
                <a:gd name="T25" fmla="*/ 10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0"/>
                <a:gd name="T40" fmla="*/ 0 h 80"/>
                <a:gd name="T41" fmla="*/ 530 w 530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8" name="Freeform 130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44 w 352"/>
                <a:gd name="T1" fmla="*/ 0 h 512"/>
                <a:gd name="T2" fmla="*/ 20 w 352"/>
                <a:gd name="T3" fmla="*/ 11 h 512"/>
                <a:gd name="T4" fmla="*/ 12 w 352"/>
                <a:gd name="T5" fmla="*/ 18 h 512"/>
                <a:gd name="T6" fmla="*/ 10 w 352"/>
                <a:gd name="T7" fmla="*/ 21 h 512"/>
                <a:gd name="T8" fmla="*/ 16 w 352"/>
                <a:gd name="T9" fmla="*/ 27 h 512"/>
                <a:gd name="T10" fmla="*/ 15 w 352"/>
                <a:gd name="T11" fmla="*/ 30 h 512"/>
                <a:gd name="T12" fmla="*/ 5 w 352"/>
                <a:gd name="T13" fmla="*/ 36 h 512"/>
                <a:gd name="T14" fmla="*/ 2 w 352"/>
                <a:gd name="T15" fmla="*/ 39 h 512"/>
                <a:gd name="T16" fmla="*/ 2 w 352"/>
                <a:gd name="T17" fmla="*/ 63 h 512"/>
                <a:gd name="T18" fmla="*/ 0 w 352"/>
                <a:gd name="T19" fmla="*/ 37 h 512"/>
                <a:gd name="T20" fmla="*/ 12 w 352"/>
                <a:gd name="T21" fmla="*/ 28 h 512"/>
                <a:gd name="T22" fmla="*/ 8 w 352"/>
                <a:gd name="T23" fmla="*/ 20 h 512"/>
                <a:gd name="T24" fmla="*/ 13 w 352"/>
                <a:gd name="T25" fmla="*/ 15 h 512"/>
                <a:gd name="T26" fmla="*/ 34 w 352"/>
                <a:gd name="T27" fmla="*/ 2 h 512"/>
                <a:gd name="T28" fmla="*/ 41 w 352"/>
                <a:gd name="T29" fmla="*/ 0 h 512"/>
                <a:gd name="T30" fmla="*/ 44 w 352"/>
                <a:gd name="T31" fmla="*/ 0 h 512"/>
                <a:gd name="T32" fmla="*/ 44 w 352"/>
                <a:gd name="T33" fmla="*/ 0 h 5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512"/>
                <a:gd name="T53" fmla="*/ 352 w 352"/>
                <a:gd name="T54" fmla="*/ 512 h 5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9" name="Freeform 131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5 w 137"/>
                <a:gd name="T1" fmla="*/ 0 h 359"/>
                <a:gd name="T2" fmla="*/ 8 w 137"/>
                <a:gd name="T3" fmla="*/ 5 h 359"/>
                <a:gd name="T4" fmla="*/ 10 w 137"/>
                <a:gd name="T5" fmla="*/ 16 h 359"/>
                <a:gd name="T6" fmla="*/ 6 w 137"/>
                <a:gd name="T7" fmla="*/ 21 h 359"/>
                <a:gd name="T8" fmla="*/ 8 w 137"/>
                <a:gd name="T9" fmla="*/ 25 h 359"/>
                <a:gd name="T10" fmla="*/ 0 w 137"/>
                <a:gd name="T11" fmla="*/ 25 h 359"/>
                <a:gd name="T12" fmla="*/ 7 w 137"/>
                <a:gd name="T13" fmla="*/ 28 h 359"/>
                <a:gd name="T14" fmla="*/ 9 w 137"/>
                <a:gd name="T15" fmla="*/ 38 h 359"/>
                <a:gd name="T16" fmla="*/ 16 w 137"/>
                <a:gd name="T17" fmla="*/ 45 h 359"/>
                <a:gd name="T18" fmla="*/ 18 w 137"/>
                <a:gd name="T19" fmla="*/ 42 h 359"/>
                <a:gd name="T20" fmla="*/ 16 w 137"/>
                <a:gd name="T21" fmla="*/ 32 h 359"/>
                <a:gd name="T22" fmla="*/ 11 w 137"/>
                <a:gd name="T23" fmla="*/ 10 h 359"/>
                <a:gd name="T24" fmla="*/ 10 w 137"/>
                <a:gd name="T25" fmla="*/ 5 h 359"/>
                <a:gd name="T26" fmla="*/ 5 w 137"/>
                <a:gd name="T27" fmla="*/ 0 h 359"/>
                <a:gd name="T28" fmla="*/ 5 w 137"/>
                <a:gd name="T29" fmla="*/ 0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359"/>
                <a:gd name="T47" fmla="*/ 137 w 1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110" name="Group 132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12" name="Freeform 133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3 w 131"/>
                  <a:gd name="T1" fmla="*/ 0 h 209"/>
                  <a:gd name="T2" fmla="*/ 10 w 131"/>
                  <a:gd name="T3" fmla="*/ 0 h 209"/>
                  <a:gd name="T4" fmla="*/ 16 w 131"/>
                  <a:gd name="T5" fmla="*/ 9 h 209"/>
                  <a:gd name="T6" fmla="*/ 16 w 131"/>
                  <a:gd name="T7" fmla="*/ 24 h 209"/>
                  <a:gd name="T8" fmla="*/ 12 w 131"/>
                  <a:gd name="T9" fmla="*/ 26 h 209"/>
                  <a:gd name="T10" fmla="*/ 3 w 131"/>
                  <a:gd name="T11" fmla="*/ 25 h 209"/>
                  <a:gd name="T12" fmla="*/ 0 w 131"/>
                  <a:gd name="T13" fmla="*/ 23 h 209"/>
                  <a:gd name="T14" fmla="*/ 8 w 131"/>
                  <a:gd name="T15" fmla="*/ 17 h 209"/>
                  <a:gd name="T16" fmla="*/ 10 w 131"/>
                  <a:gd name="T17" fmla="*/ 7 h 209"/>
                  <a:gd name="T18" fmla="*/ 9 w 131"/>
                  <a:gd name="T19" fmla="*/ 3 h 209"/>
                  <a:gd name="T20" fmla="*/ 3 w 131"/>
                  <a:gd name="T21" fmla="*/ 0 h 209"/>
                  <a:gd name="T22" fmla="*/ 3 w 131"/>
                  <a:gd name="T23" fmla="*/ 0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9"/>
                  <a:gd name="T38" fmla="*/ 131 w 131"/>
                  <a:gd name="T39" fmla="*/ 209 h 2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3" name="Freeform 134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4" name="Freeform 135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5" name="Freeform 136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6" name="Freeform 137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7" name="Freeform 138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8" name="Freeform 139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9" name="Freeform 140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0" name="Freeform 141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1" name="Freeform 142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2" name="Freeform 143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" name="Freeform 144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4" name="Freeform 145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5" name="Freeform 146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6" name="Freeform 147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7" name="Freeform 148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8 w 92"/>
                  <a:gd name="T1" fmla="*/ 1 h 36"/>
                  <a:gd name="T2" fmla="*/ 4 w 92"/>
                  <a:gd name="T3" fmla="*/ 0 h 36"/>
                  <a:gd name="T4" fmla="*/ 1 w 92"/>
                  <a:gd name="T5" fmla="*/ 2 h 36"/>
                  <a:gd name="T6" fmla="*/ 0 w 92"/>
                  <a:gd name="T7" fmla="*/ 3 h 36"/>
                  <a:gd name="T8" fmla="*/ 0 w 92"/>
                  <a:gd name="T9" fmla="*/ 4 h 36"/>
                  <a:gd name="T10" fmla="*/ 3 w 92"/>
                  <a:gd name="T11" fmla="*/ 5 h 36"/>
                  <a:gd name="T12" fmla="*/ 11 w 92"/>
                  <a:gd name="T13" fmla="*/ 5 h 36"/>
                  <a:gd name="T14" fmla="*/ 10 w 92"/>
                  <a:gd name="T15" fmla="*/ 2 h 36"/>
                  <a:gd name="T16" fmla="*/ 8 w 92"/>
                  <a:gd name="T17" fmla="*/ 1 h 36"/>
                  <a:gd name="T18" fmla="*/ 8 w 92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36"/>
                  <a:gd name="T32" fmla="*/ 92 w 92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8" name="Freeform 149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9" name="Freeform 150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0" name="Freeform 151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1" name="Freeform 152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11" name="Freeform 153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56"/>
                <a:gd name="T14" fmla="*/ 136 w 13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745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 Valued Added (MVA)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Rumus MVA = nilai pasar saham –ekuitas modal yang diberikan oleh pemegang saham </a:t>
            </a:r>
            <a:endParaRPr lang="en-US" sz="2400" dirty="0"/>
          </a:p>
          <a:p>
            <a:pPr marL="0" indent="0">
              <a:buNone/>
            </a:pPr>
            <a:r>
              <a:rPr lang="id-ID" sz="2000" dirty="0"/>
              <a:t>Rumus MVA =</a:t>
            </a:r>
            <a:r>
              <a:rPr lang="id-ID" sz="2000" dirty="0" smtClean="0"/>
              <a:t> </a:t>
            </a:r>
            <a:r>
              <a:rPr lang="id-ID" sz="2800" dirty="0"/>
              <a:t>(saham beredar x harga saham) – total ekuitas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id-ID" sz="2800" dirty="0" smtClean="0"/>
              <a:t>MVA </a:t>
            </a:r>
            <a:r>
              <a:rPr lang="id-ID" sz="2800" dirty="0"/>
              <a:t>PT. HM Sampoerna Tbk Tahun 2011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id-ID" sz="2800" dirty="0" smtClean="0"/>
              <a:t>MVA </a:t>
            </a:r>
            <a:r>
              <a:rPr lang="id-ID" sz="2800" dirty="0"/>
              <a:t>= (saham beredar x harga saham) – total ekuitas</a:t>
            </a:r>
          </a:p>
          <a:p>
            <a:pPr marL="0" indent="0">
              <a:buNone/>
            </a:pPr>
            <a:r>
              <a:rPr lang="id-ID" sz="2800" dirty="0"/>
              <a:t>MVA =  (59.900 x 4.383) - 10.201.789</a:t>
            </a:r>
          </a:p>
          <a:p>
            <a:pPr marL="0" indent="0">
              <a:buNone/>
            </a:pPr>
            <a:r>
              <a:rPr lang="id-ID" sz="2800" dirty="0"/>
              <a:t>MVA = 262.541.700 - 10.201.789</a:t>
            </a:r>
          </a:p>
          <a:p>
            <a:pPr marL="0" indent="0">
              <a:buNone/>
            </a:pPr>
            <a:r>
              <a:rPr lang="en-US" sz="2800" dirty="0" smtClean="0"/>
              <a:t>M</a:t>
            </a:r>
            <a:r>
              <a:rPr lang="id-ID" sz="2800" dirty="0" smtClean="0"/>
              <a:t>VA </a:t>
            </a:r>
            <a:r>
              <a:rPr lang="id-ID" sz="2800" dirty="0"/>
              <a:t>= 252.339.911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2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 </a:t>
            </a:r>
            <a:r>
              <a:rPr lang="en-US" dirty="0" smtClean="0">
                <a:solidFill>
                  <a:schemeClr val="tx1"/>
                </a:solidFill>
              </a:rPr>
              <a:t>Valued </a:t>
            </a:r>
            <a:r>
              <a:rPr lang="en-US" dirty="0">
                <a:solidFill>
                  <a:schemeClr val="tx1"/>
                </a:solidFill>
              </a:rPr>
              <a:t>Added (MVA)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3600" dirty="0"/>
              <a:t>Keuntungan </a:t>
            </a:r>
            <a:r>
              <a:rPr lang="id-ID" sz="3600" dirty="0" smtClean="0"/>
              <a:t>MVA </a:t>
            </a:r>
            <a:r>
              <a:rPr lang="id-ID" sz="3600" dirty="0"/>
              <a:t>antara lain 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3600" dirty="0"/>
              <a:t>Ukuran tunggal dan dapat berdiri sendiri yang tidak membutuhkan analisis trend sehingga  bagi pihak menajemen dan penyedia dana akan lebih mudah dalam menilai kinerja perusahaan. </a:t>
            </a:r>
          </a:p>
          <a:p>
            <a:pPr marL="0" indent="0">
              <a:buNone/>
            </a:pPr>
            <a:r>
              <a:rPr lang="id-ID" sz="3600" dirty="0"/>
              <a:t>Kelemahan yang di miliki MVA antara lain 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3600" dirty="0"/>
              <a:t>Hanya dapat diaplikasikan  pada perusahaan yang sudah </a:t>
            </a:r>
            <a:r>
              <a:rPr lang="id-ID" sz="3600" i="1" dirty="0"/>
              <a:t>go public</a:t>
            </a:r>
            <a:r>
              <a:rPr lang="id-ID" sz="3600" dirty="0"/>
              <a:t>.</a:t>
            </a:r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63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TRANSFER PRICING</a:t>
            </a:r>
            <a:endParaRPr lang="id-ID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ounded Rectangular Callout 4"/>
          <p:cNvSpPr/>
          <p:nvPr/>
        </p:nvSpPr>
        <p:spPr>
          <a:xfrm>
            <a:off x="898864" y="1600201"/>
            <a:ext cx="8168936" cy="1295400"/>
          </a:xfrm>
          <a:prstGeom prst="wedgeRoundRectCallout">
            <a:avLst>
              <a:gd name="adj1" fmla="val -55802"/>
              <a:gd name="adj2" fmla="val 53784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smtClean="0"/>
              <a:t>Transfer a/ </a:t>
            </a:r>
            <a:r>
              <a:rPr lang="id-ID" sz="2800" dirty="0"/>
              <a:t>harga perpindahan barang atau jasa yang dipertukarkan antar unit-unit atau antar pusat </a:t>
            </a:r>
            <a:r>
              <a:rPr lang="id-ID" sz="2800" dirty="0" smtClean="0"/>
              <a:t>pertanggungjawaban </a:t>
            </a:r>
            <a:r>
              <a:rPr lang="id-ID" sz="2800" dirty="0"/>
              <a:t>dalam suatu organisasi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-152400" y="2895601"/>
            <a:ext cx="1752600" cy="2286000"/>
            <a:chOff x="1970" y="1083"/>
            <a:chExt cx="1800" cy="2150"/>
          </a:xfrm>
        </p:grpSpPr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2860" y="2587"/>
              <a:ext cx="883" cy="485"/>
            </a:xfrm>
            <a:custGeom>
              <a:avLst/>
              <a:gdLst>
                <a:gd name="T0" fmla="*/ 13 w 1766"/>
                <a:gd name="T1" fmla="*/ 30 h 972"/>
                <a:gd name="T2" fmla="*/ 25 w 1766"/>
                <a:gd name="T3" fmla="*/ 24 h 972"/>
                <a:gd name="T4" fmla="*/ 44 w 1766"/>
                <a:gd name="T5" fmla="*/ 11 h 972"/>
                <a:gd name="T6" fmla="*/ 50 w 1766"/>
                <a:gd name="T7" fmla="*/ 6 h 972"/>
                <a:gd name="T8" fmla="*/ 56 w 1766"/>
                <a:gd name="T9" fmla="*/ 0 h 972"/>
                <a:gd name="T10" fmla="*/ 24 w 1766"/>
                <a:gd name="T11" fmla="*/ 5 h 972"/>
                <a:gd name="T12" fmla="*/ 0 w 1766"/>
                <a:gd name="T13" fmla="*/ 25 h 972"/>
                <a:gd name="T14" fmla="*/ 6 w 1766"/>
                <a:gd name="T15" fmla="*/ 30 h 972"/>
                <a:gd name="T16" fmla="*/ 13 w 1766"/>
                <a:gd name="T17" fmla="*/ 30 h 972"/>
                <a:gd name="T18" fmla="*/ 13 w 1766"/>
                <a:gd name="T19" fmla="*/ 30 h 9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6"/>
                <a:gd name="T31" fmla="*/ 0 h 972"/>
                <a:gd name="T32" fmla="*/ 1766 w 1766"/>
                <a:gd name="T33" fmla="*/ 972 h 9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6" h="972">
                  <a:moveTo>
                    <a:pt x="392" y="972"/>
                  </a:moveTo>
                  <a:lnTo>
                    <a:pt x="783" y="782"/>
                  </a:lnTo>
                  <a:lnTo>
                    <a:pt x="1388" y="377"/>
                  </a:lnTo>
                  <a:lnTo>
                    <a:pt x="1591" y="215"/>
                  </a:lnTo>
                  <a:lnTo>
                    <a:pt x="1766" y="0"/>
                  </a:lnTo>
                  <a:lnTo>
                    <a:pt x="743" y="162"/>
                  </a:lnTo>
                  <a:lnTo>
                    <a:pt x="0" y="808"/>
                  </a:lnTo>
                  <a:lnTo>
                    <a:pt x="162" y="972"/>
                  </a:lnTo>
                  <a:lnTo>
                    <a:pt x="392" y="9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3401" y="2572"/>
              <a:ext cx="153" cy="76"/>
            </a:xfrm>
            <a:custGeom>
              <a:avLst/>
              <a:gdLst>
                <a:gd name="T0" fmla="*/ 0 w 306"/>
                <a:gd name="T1" fmla="*/ 4 h 150"/>
                <a:gd name="T2" fmla="*/ 2 w 306"/>
                <a:gd name="T3" fmla="*/ 2 h 150"/>
                <a:gd name="T4" fmla="*/ 5 w 306"/>
                <a:gd name="T5" fmla="*/ 0 h 150"/>
                <a:gd name="T6" fmla="*/ 10 w 306"/>
                <a:gd name="T7" fmla="*/ 4 h 150"/>
                <a:gd name="T8" fmla="*/ 8 w 306"/>
                <a:gd name="T9" fmla="*/ 5 h 150"/>
                <a:gd name="T10" fmla="*/ 5 w 306"/>
                <a:gd name="T11" fmla="*/ 4 h 150"/>
                <a:gd name="T12" fmla="*/ 0 w 306"/>
                <a:gd name="T13" fmla="*/ 4 h 150"/>
                <a:gd name="T14" fmla="*/ 0 w 306"/>
                <a:gd name="T15" fmla="*/ 4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6"/>
                <a:gd name="T25" fmla="*/ 0 h 150"/>
                <a:gd name="T26" fmla="*/ 306 w 306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6" h="150">
                  <a:moveTo>
                    <a:pt x="0" y="122"/>
                  </a:moveTo>
                  <a:lnTo>
                    <a:pt x="53" y="40"/>
                  </a:lnTo>
                  <a:lnTo>
                    <a:pt x="161" y="0"/>
                  </a:lnTo>
                  <a:lnTo>
                    <a:pt x="306" y="127"/>
                  </a:lnTo>
                  <a:lnTo>
                    <a:pt x="237" y="150"/>
                  </a:lnTo>
                  <a:lnTo>
                    <a:pt x="134" y="11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2702" y="2921"/>
              <a:ext cx="515" cy="243"/>
            </a:xfrm>
            <a:custGeom>
              <a:avLst/>
              <a:gdLst>
                <a:gd name="T0" fmla="*/ 3 w 1030"/>
                <a:gd name="T1" fmla="*/ 5 h 484"/>
                <a:gd name="T2" fmla="*/ 0 w 1030"/>
                <a:gd name="T3" fmla="*/ 9 h 484"/>
                <a:gd name="T4" fmla="*/ 3 w 1030"/>
                <a:gd name="T5" fmla="*/ 16 h 484"/>
                <a:gd name="T6" fmla="*/ 22 w 1030"/>
                <a:gd name="T7" fmla="*/ 16 h 484"/>
                <a:gd name="T8" fmla="*/ 26 w 1030"/>
                <a:gd name="T9" fmla="*/ 10 h 484"/>
                <a:gd name="T10" fmla="*/ 33 w 1030"/>
                <a:gd name="T11" fmla="*/ 3 h 484"/>
                <a:gd name="T12" fmla="*/ 30 w 1030"/>
                <a:gd name="T13" fmla="*/ 2 h 484"/>
                <a:gd name="T14" fmla="*/ 27 w 1030"/>
                <a:gd name="T15" fmla="*/ 5 h 484"/>
                <a:gd name="T16" fmla="*/ 23 w 1030"/>
                <a:gd name="T17" fmla="*/ 6 h 484"/>
                <a:gd name="T18" fmla="*/ 20 w 1030"/>
                <a:gd name="T19" fmla="*/ 5 h 484"/>
                <a:gd name="T20" fmla="*/ 18 w 1030"/>
                <a:gd name="T21" fmla="*/ 4 h 484"/>
                <a:gd name="T22" fmla="*/ 19 w 1030"/>
                <a:gd name="T23" fmla="*/ 4 h 484"/>
                <a:gd name="T24" fmla="*/ 23 w 1030"/>
                <a:gd name="T25" fmla="*/ 3 h 484"/>
                <a:gd name="T26" fmla="*/ 26 w 1030"/>
                <a:gd name="T27" fmla="*/ 2 h 484"/>
                <a:gd name="T28" fmla="*/ 26 w 1030"/>
                <a:gd name="T29" fmla="*/ 1 h 484"/>
                <a:gd name="T30" fmla="*/ 23 w 1030"/>
                <a:gd name="T31" fmla="*/ 1 h 484"/>
                <a:gd name="T32" fmla="*/ 17 w 1030"/>
                <a:gd name="T33" fmla="*/ 0 h 484"/>
                <a:gd name="T34" fmla="*/ 10 w 1030"/>
                <a:gd name="T35" fmla="*/ 3 h 484"/>
                <a:gd name="T36" fmla="*/ 3 w 1030"/>
                <a:gd name="T37" fmla="*/ 5 h 484"/>
                <a:gd name="T38" fmla="*/ 3 w 1030"/>
                <a:gd name="T39" fmla="*/ 5 h 4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0"/>
                <a:gd name="T61" fmla="*/ 0 h 484"/>
                <a:gd name="T62" fmla="*/ 1030 w 1030"/>
                <a:gd name="T63" fmla="*/ 484 h 4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0" h="484">
                  <a:moveTo>
                    <a:pt x="95" y="133"/>
                  </a:moveTo>
                  <a:lnTo>
                    <a:pt x="0" y="269"/>
                  </a:lnTo>
                  <a:lnTo>
                    <a:pt x="81" y="484"/>
                  </a:lnTo>
                  <a:lnTo>
                    <a:pt x="690" y="484"/>
                  </a:lnTo>
                  <a:lnTo>
                    <a:pt x="811" y="296"/>
                  </a:lnTo>
                  <a:lnTo>
                    <a:pt x="1030" y="70"/>
                  </a:lnTo>
                  <a:lnTo>
                    <a:pt x="963" y="60"/>
                  </a:lnTo>
                  <a:lnTo>
                    <a:pt x="851" y="133"/>
                  </a:lnTo>
                  <a:lnTo>
                    <a:pt x="716" y="161"/>
                  </a:lnTo>
                  <a:lnTo>
                    <a:pt x="615" y="157"/>
                  </a:lnTo>
                  <a:lnTo>
                    <a:pt x="555" y="121"/>
                  </a:lnTo>
                  <a:lnTo>
                    <a:pt x="594" y="119"/>
                  </a:lnTo>
                  <a:lnTo>
                    <a:pt x="739" y="95"/>
                  </a:lnTo>
                  <a:lnTo>
                    <a:pt x="809" y="58"/>
                  </a:lnTo>
                  <a:lnTo>
                    <a:pt x="828" y="9"/>
                  </a:lnTo>
                  <a:lnTo>
                    <a:pt x="729" y="26"/>
                  </a:lnTo>
                  <a:lnTo>
                    <a:pt x="513" y="0"/>
                  </a:lnTo>
                  <a:lnTo>
                    <a:pt x="311" y="66"/>
                  </a:lnTo>
                  <a:lnTo>
                    <a:pt x="95" y="13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2537" y="2444"/>
              <a:ext cx="560" cy="487"/>
            </a:xfrm>
            <a:custGeom>
              <a:avLst/>
              <a:gdLst>
                <a:gd name="T0" fmla="*/ 32 w 1119"/>
                <a:gd name="T1" fmla="*/ 0 h 974"/>
                <a:gd name="T2" fmla="*/ 0 w 1119"/>
                <a:gd name="T3" fmla="*/ 8 h 974"/>
                <a:gd name="T4" fmla="*/ 22 w 1119"/>
                <a:gd name="T5" fmla="*/ 31 h 974"/>
                <a:gd name="T6" fmla="*/ 28 w 1119"/>
                <a:gd name="T7" fmla="*/ 30 h 974"/>
                <a:gd name="T8" fmla="*/ 34 w 1119"/>
                <a:gd name="T9" fmla="*/ 26 h 974"/>
                <a:gd name="T10" fmla="*/ 35 w 1119"/>
                <a:gd name="T11" fmla="*/ 3 h 974"/>
                <a:gd name="T12" fmla="*/ 32 w 1119"/>
                <a:gd name="T13" fmla="*/ 0 h 974"/>
                <a:gd name="T14" fmla="*/ 32 w 1119"/>
                <a:gd name="T15" fmla="*/ 0 h 9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9"/>
                <a:gd name="T25" fmla="*/ 0 h 974"/>
                <a:gd name="T26" fmla="*/ 1119 w 1119"/>
                <a:gd name="T27" fmla="*/ 974 h 9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9" h="974">
                  <a:moveTo>
                    <a:pt x="1024" y="0"/>
                  </a:moveTo>
                  <a:lnTo>
                    <a:pt x="0" y="244"/>
                  </a:lnTo>
                  <a:lnTo>
                    <a:pt x="673" y="974"/>
                  </a:lnTo>
                  <a:lnTo>
                    <a:pt x="889" y="932"/>
                  </a:lnTo>
                  <a:lnTo>
                    <a:pt x="1062" y="802"/>
                  </a:lnTo>
                  <a:lnTo>
                    <a:pt x="1119" y="95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2248" y="1654"/>
              <a:ext cx="611" cy="700"/>
            </a:xfrm>
            <a:custGeom>
              <a:avLst/>
              <a:gdLst>
                <a:gd name="T0" fmla="*/ 0 w 1222"/>
                <a:gd name="T1" fmla="*/ 8 h 1399"/>
                <a:gd name="T2" fmla="*/ 19 w 1222"/>
                <a:gd name="T3" fmla="*/ 32 h 1399"/>
                <a:gd name="T4" fmla="*/ 35 w 1222"/>
                <a:gd name="T5" fmla="*/ 44 h 1399"/>
                <a:gd name="T6" fmla="*/ 39 w 1222"/>
                <a:gd name="T7" fmla="*/ 33 h 1399"/>
                <a:gd name="T8" fmla="*/ 25 w 1222"/>
                <a:gd name="T9" fmla="*/ 4 h 1399"/>
                <a:gd name="T10" fmla="*/ 17 w 1222"/>
                <a:gd name="T11" fmla="*/ 0 h 1399"/>
                <a:gd name="T12" fmla="*/ 0 w 1222"/>
                <a:gd name="T13" fmla="*/ 8 h 1399"/>
                <a:gd name="T14" fmla="*/ 0 w 1222"/>
                <a:gd name="T15" fmla="*/ 8 h 13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2"/>
                <a:gd name="T25" fmla="*/ 0 h 1399"/>
                <a:gd name="T26" fmla="*/ 1222 w 1222"/>
                <a:gd name="T27" fmla="*/ 1399 h 13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2" h="1399">
                  <a:moveTo>
                    <a:pt x="0" y="226"/>
                  </a:moveTo>
                  <a:lnTo>
                    <a:pt x="580" y="1017"/>
                  </a:lnTo>
                  <a:lnTo>
                    <a:pt x="1102" y="1399"/>
                  </a:lnTo>
                  <a:lnTo>
                    <a:pt x="1222" y="1030"/>
                  </a:lnTo>
                  <a:lnTo>
                    <a:pt x="774" y="97"/>
                  </a:lnTo>
                  <a:lnTo>
                    <a:pt x="513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2394" y="1753"/>
              <a:ext cx="551" cy="506"/>
            </a:xfrm>
            <a:custGeom>
              <a:avLst/>
              <a:gdLst>
                <a:gd name="T0" fmla="*/ 1 w 1102"/>
                <a:gd name="T1" fmla="*/ 5 h 1012"/>
                <a:gd name="T2" fmla="*/ 0 w 1102"/>
                <a:gd name="T3" fmla="*/ 10 h 1012"/>
                <a:gd name="T4" fmla="*/ 5 w 1102"/>
                <a:gd name="T5" fmla="*/ 20 h 1012"/>
                <a:gd name="T6" fmla="*/ 9 w 1102"/>
                <a:gd name="T7" fmla="*/ 17 h 1012"/>
                <a:gd name="T8" fmla="*/ 13 w 1102"/>
                <a:gd name="T9" fmla="*/ 31 h 1012"/>
                <a:gd name="T10" fmla="*/ 21 w 1102"/>
                <a:gd name="T11" fmla="*/ 30 h 1012"/>
                <a:gd name="T12" fmla="*/ 24 w 1102"/>
                <a:gd name="T13" fmla="*/ 30 h 1012"/>
                <a:gd name="T14" fmla="*/ 26 w 1102"/>
                <a:gd name="T15" fmla="*/ 32 h 1012"/>
                <a:gd name="T16" fmla="*/ 35 w 1102"/>
                <a:gd name="T17" fmla="*/ 25 h 1012"/>
                <a:gd name="T18" fmla="*/ 26 w 1102"/>
                <a:gd name="T19" fmla="*/ 11 h 1012"/>
                <a:gd name="T20" fmla="*/ 27 w 1102"/>
                <a:gd name="T21" fmla="*/ 10 h 1012"/>
                <a:gd name="T22" fmla="*/ 22 w 1102"/>
                <a:gd name="T23" fmla="*/ 0 h 1012"/>
                <a:gd name="T24" fmla="*/ 17 w 1102"/>
                <a:gd name="T25" fmla="*/ 3 h 1012"/>
                <a:gd name="T26" fmla="*/ 15 w 1102"/>
                <a:gd name="T27" fmla="*/ 5 h 1012"/>
                <a:gd name="T28" fmla="*/ 13 w 1102"/>
                <a:gd name="T29" fmla="*/ 6 h 1012"/>
                <a:gd name="T30" fmla="*/ 12 w 1102"/>
                <a:gd name="T31" fmla="*/ 7 h 1012"/>
                <a:gd name="T32" fmla="*/ 8 w 1102"/>
                <a:gd name="T33" fmla="*/ 5 h 1012"/>
                <a:gd name="T34" fmla="*/ 5 w 1102"/>
                <a:gd name="T35" fmla="*/ 5 h 1012"/>
                <a:gd name="T36" fmla="*/ 1 w 1102"/>
                <a:gd name="T37" fmla="*/ 5 h 1012"/>
                <a:gd name="T38" fmla="*/ 1 w 1102"/>
                <a:gd name="T39" fmla="*/ 5 h 10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2"/>
                <a:gd name="T61" fmla="*/ 0 h 1012"/>
                <a:gd name="T62" fmla="*/ 1102 w 1102"/>
                <a:gd name="T63" fmla="*/ 1012 h 10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2" h="1012">
                  <a:moveTo>
                    <a:pt x="13" y="160"/>
                  </a:moveTo>
                  <a:lnTo>
                    <a:pt x="0" y="303"/>
                  </a:lnTo>
                  <a:lnTo>
                    <a:pt x="131" y="637"/>
                  </a:lnTo>
                  <a:lnTo>
                    <a:pt x="291" y="536"/>
                  </a:lnTo>
                  <a:lnTo>
                    <a:pt x="399" y="970"/>
                  </a:lnTo>
                  <a:lnTo>
                    <a:pt x="644" y="957"/>
                  </a:lnTo>
                  <a:lnTo>
                    <a:pt x="754" y="936"/>
                  </a:lnTo>
                  <a:lnTo>
                    <a:pt x="821" y="1012"/>
                  </a:lnTo>
                  <a:lnTo>
                    <a:pt x="1102" y="774"/>
                  </a:lnTo>
                  <a:lnTo>
                    <a:pt x="804" y="350"/>
                  </a:lnTo>
                  <a:lnTo>
                    <a:pt x="838" y="303"/>
                  </a:lnTo>
                  <a:lnTo>
                    <a:pt x="695" y="0"/>
                  </a:lnTo>
                  <a:lnTo>
                    <a:pt x="543" y="76"/>
                  </a:lnTo>
                  <a:lnTo>
                    <a:pt x="469" y="154"/>
                  </a:lnTo>
                  <a:lnTo>
                    <a:pt x="393" y="179"/>
                  </a:lnTo>
                  <a:lnTo>
                    <a:pt x="382" y="209"/>
                  </a:lnTo>
                  <a:lnTo>
                    <a:pt x="251" y="143"/>
                  </a:lnTo>
                  <a:lnTo>
                    <a:pt x="142" y="143"/>
                  </a:lnTo>
                  <a:lnTo>
                    <a:pt x="13" y="16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2296" y="1283"/>
              <a:ext cx="372" cy="527"/>
            </a:xfrm>
            <a:custGeom>
              <a:avLst/>
              <a:gdLst>
                <a:gd name="T0" fmla="*/ 24 w 743"/>
                <a:gd name="T1" fmla="*/ 5 h 1055"/>
                <a:gd name="T2" fmla="*/ 24 w 743"/>
                <a:gd name="T3" fmla="*/ 14 h 1055"/>
                <a:gd name="T4" fmla="*/ 22 w 743"/>
                <a:gd name="T5" fmla="*/ 20 h 1055"/>
                <a:gd name="T6" fmla="*/ 18 w 743"/>
                <a:gd name="T7" fmla="*/ 25 h 1055"/>
                <a:gd name="T8" fmla="*/ 17 w 743"/>
                <a:gd name="T9" fmla="*/ 26 h 1055"/>
                <a:gd name="T10" fmla="*/ 17 w 743"/>
                <a:gd name="T11" fmla="*/ 32 h 1055"/>
                <a:gd name="T12" fmla="*/ 13 w 743"/>
                <a:gd name="T13" fmla="*/ 30 h 1055"/>
                <a:gd name="T14" fmla="*/ 7 w 743"/>
                <a:gd name="T15" fmla="*/ 25 h 1055"/>
                <a:gd name="T16" fmla="*/ 0 w 743"/>
                <a:gd name="T17" fmla="*/ 11 h 1055"/>
                <a:gd name="T18" fmla="*/ 0 w 743"/>
                <a:gd name="T19" fmla="*/ 5 h 1055"/>
                <a:gd name="T20" fmla="*/ 11 w 743"/>
                <a:gd name="T21" fmla="*/ 0 h 1055"/>
                <a:gd name="T22" fmla="*/ 24 w 743"/>
                <a:gd name="T23" fmla="*/ 5 h 1055"/>
                <a:gd name="T24" fmla="*/ 24 w 743"/>
                <a:gd name="T25" fmla="*/ 5 h 10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3"/>
                <a:gd name="T40" fmla="*/ 0 h 1055"/>
                <a:gd name="T41" fmla="*/ 743 w 743"/>
                <a:gd name="T42" fmla="*/ 1055 h 10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3" h="1055">
                  <a:moveTo>
                    <a:pt x="743" y="173"/>
                  </a:moveTo>
                  <a:lnTo>
                    <a:pt x="743" y="476"/>
                  </a:lnTo>
                  <a:lnTo>
                    <a:pt x="684" y="651"/>
                  </a:lnTo>
                  <a:lnTo>
                    <a:pt x="572" y="816"/>
                  </a:lnTo>
                  <a:lnTo>
                    <a:pt x="540" y="852"/>
                  </a:lnTo>
                  <a:lnTo>
                    <a:pt x="528" y="1055"/>
                  </a:lnTo>
                  <a:lnTo>
                    <a:pt x="388" y="989"/>
                  </a:lnTo>
                  <a:lnTo>
                    <a:pt x="201" y="806"/>
                  </a:lnTo>
                  <a:lnTo>
                    <a:pt x="0" y="352"/>
                  </a:lnTo>
                  <a:lnTo>
                    <a:pt x="0" y="166"/>
                  </a:lnTo>
                  <a:lnTo>
                    <a:pt x="321" y="0"/>
                  </a:lnTo>
                  <a:lnTo>
                    <a:pt x="743" y="17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2177" y="1096"/>
              <a:ext cx="613" cy="695"/>
            </a:xfrm>
            <a:custGeom>
              <a:avLst/>
              <a:gdLst>
                <a:gd name="T0" fmla="*/ 13 w 1226"/>
                <a:gd name="T1" fmla="*/ 39 h 1391"/>
                <a:gd name="T2" fmla="*/ 11 w 1226"/>
                <a:gd name="T3" fmla="*/ 41 h 1391"/>
                <a:gd name="T4" fmla="*/ 4 w 1226"/>
                <a:gd name="T5" fmla="*/ 41 h 1391"/>
                <a:gd name="T6" fmla="*/ 1 w 1226"/>
                <a:gd name="T7" fmla="*/ 35 h 1391"/>
                <a:gd name="T8" fmla="*/ 0 w 1226"/>
                <a:gd name="T9" fmla="*/ 32 h 1391"/>
                <a:gd name="T10" fmla="*/ 1 w 1226"/>
                <a:gd name="T11" fmla="*/ 27 h 1391"/>
                <a:gd name="T12" fmla="*/ 2 w 1226"/>
                <a:gd name="T13" fmla="*/ 20 h 1391"/>
                <a:gd name="T14" fmla="*/ 4 w 1226"/>
                <a:gd name="T15" fmla="*/ 10 h 1391"/>
                <a:gd name="T16" fmla="*/ 7 w 1226"/>
                <a:gd name="T17" fmla="*/ 5 h 1391"/>
                <a:gd name="T18" fmla="*/ 9 w 1226"/>
                <a:gd name="T19" fmla="*/ 3 h 1391"/>
                <a:gd name="T20" fmla="*/ 11 w 1226"/>
                <a:gd name="T21" fmla="*/ 1 h 1391"/>
                <a:gd name="T22" fmla="*/ 15 w 1226"/>
                <a:gd name="T23" fmla="*/ 0 h 1391"/>
                <a:gd name="T24" fmla="*/ 20 w 1226"/>
                <a:gd name="T25" fmla="*/ 0 h 1391"/>
                <a:gd name="T26" fmla="*/ 26 w 1226"/>
                <a:gd name="T27" fmla="*/ 1 h 1391"/>
                <a:gd name="T28" fmla="*/ 29 w 1226"/>
                <a:gd name="T29" fmla="*/ 3 h 1391"/>
                <a:gd name="T30" fmla="*/ 31 w 1226"/>
                <a:gd name="T31" fmla="*/ 7 h 1391"/>
                <a:gd name="T32" fmla="*/ 35 w 1226"/>
                <a:gd name="T33" fmla="*/ 18 h 1391"/>
                <a:gd name="T34" fmla="*/ 38 w 1226"/>
                <a:gd name="T35" fmla="*/ 28 h 1391"/>
                <a:gd name="T36" fmla="*/ 39 w 1226"/>
                <a:gd name="T37" fmla="*/ 33 h 1391"/>
                <a:gd name="T38" fmla="*/ 38 w 1226"/>
                <a:gd name="T39" fmla="*/ 36 h 1391"/>
                <a:gd name="T40" fmla="*/ 38 w 1226"/>
                <a:gd name="T41" fmla="*/ 39 h 1391"/>
                <a:gd name="T42" fmla="*/ 37 w 1226"/>
                <a:gd name="T43" fmla="*/ 41 h 1391"/>
                <a:gd name="T44" fmla="*/ 36 w 1226"/>
                <a:gd name="T45" fmla="*/ 41 h 1391"/>
                <a:gd name="T46" fmla="*/ 31 w 1226"/>
                <a:gd name="T47" fmla="*/ 43 h 1391"/>
                <a:gd name="T48" fmla="*/ 28 w 1226"/>
                <a:gd name="T49" fmla="*/ 43 h 1391"/>
                <a:gd name="T50" fmla="*/ 27 w 1226"/>
                <a:gd name="T51" fmla="*/ 37 h 1391"/>
                <a:gd name="T52" fmla="*/ 30 w 1226"/>
                <a:gd name="T53" fmla="*/ 29 h 1391"/>
                <a:gd name="T54" fmla="*/ 31 w 1226"/>
                <a:gd name="T55" fmla="*/ 22 h 1391"/>
                <a:gd name="T56" fmla="*/ 30 w 1226"/>
                <a:gd name="T57" fmla="*/ 18 h 1391"/>
                <a:gd name="T58" fmla="*/ 30 w 1226"/>
                <a:gd name="T59" fmla="*/ 15 h 1391"/>
                <a:gd name="T60" fmla="*/ 27 w 1226"/>
                <a:gd name="T61" fmla="*/ 16 h 1391"/>
                <a:gd name="T62" fmla="*/ 20 w 1226"/>
                <a:gd name="T63" fmla="*/ 15 h 1391"/>
                <a:gd name="T64" fmla="*/ 15 w 1226"/>
                <a:gd name="T65" fmla="*/ 15 h 1391"/>
                <a:gd name="T66" fmla="*/ 13 w 1226"/>
                <a:gd name="T67" fmla="*/ 15 h 1391"/>
                <a:gd name="T68" fmla="*/ 9 w 1226"/>
                <a:gd name="T69" fmla="*/ 18 h 1391"/>
                <a:gd name="T70" fmla="*/ 9 w 1226"/>
                <a:gd name="T71" fmla="*/ 29 h 1391"/>
                <a:gd name="T72" fmla="*/ 11 w 1226"/>
                <a:gd name="T73" fmla="*/ 36 h 1391"/>
                <a:gd name="T74" fmla="*/ 13 w 1226"/>
                <a:gd name="T75" fmla="*/ 39 h 1391"/>
                <a:gd name="T76" fmla="*/ 13 w 1226"/>
                <a:gd name="T77" fmla="*/ 39 h 13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6"/>
                <a:gd name="T118" fmla="*/ 0 h 1391"/>
                <a:gd name="T119" fmla="*/ 1226 w 1226"/>
                <a:gd name="T120" fmla="*/ 1391 h 13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6" h="1391">
                  <a:moveTo>
                    <a:pt x="411" y="1268"/>
                  </a:moveTo>
                  <a:lnTo>
                    <a:pt x="341" y="1317"/>
                  </a:lnTo>
                  <a:lnTo>
                    <a:pt x="120" y="1329"/>
                  </a:lnTo>
                  <a:lnTo>
                    <a:pt x="6" y="1131"/>
                  </a:lnTo>
                  <a:lnTo>
                    <a:pt x="0" y="1028"/>
                  </a:lnTo>
                  <a:lnTo>
                    <a:pt x="12" y="888"/>
                  </a:lnTo>
                  <a:lnTo>
                    <a:pt x="48" y="654"/>
                  </a:lnTo>
                  <a:lnTo>
                    <a:pt x="124" y="338"/>
                  </a:lnTo>
                  <a:lnTo>
                    <a:pt x="204" y="188"/>
                  </a:lnTo>
                  <a:lnTo>
                    <a:pt x="274" y="118"/>
                  </a:lnTo>
                  <a:lnTo>
                    <a:pt x="352" y="51"/>
                  </a:lnTo>
                  <a:lnTo>
                    <a:pt x="470" y="0"/>
                  </a:lnTo>
                  <a:lnTo>
                    <a:pt x="626" y="8"/>
                  </a:lnTo>
                  <a:lnTo>
                    <a:pt x="821" y="51"/>
                  </a:lnTo>
                  <a:lnTo>
                    <a:pt x="911" y="118"/>
                  </a:lnTo>
                  <a:lnTo>
                    <a:pt x="970" y="232"/>
                  </a:lnTo>
                  <a:lnTo>
                    <a:pt x="1114" y="603"/>
                  </a:lnTo>
                  <a:lnTo>
                    <a:pt x="1215" y="905"/>
                  </a:lnTo>
                  <a:lnTo>
                    <a:pt x="1226" y="1082"/>
                  </a:lnTo>
                  <a:lnTo>
                    <a:pt x="1215" y="1180"/>
                  </a:lnTo>
                  <a:lnTo>
                    <a:pt x="1188" y="1262"/>
                  </a:lnTo>
                  <a:lnTo>
                    <a:pt x="1156" y="1317"/>
                  </a:lnTo>
                  <a:lnTo>
                    <a:pt x="1126" y="1338"/>
                  </a:lnTo>
                  <a:lnTo>
                    <a:pt x="981" y="1380"/>
                  </a:lnTo>
                  <a:lnTo>
                    <a:pt x="894" y="1391"/>
                  </a:lnTo>
                  <a:lnTo>
                    <a:pt x="844" y="1205"/>
                  </a:lnTo>
                  <a:lnTo>
                    <a:pt x="958" y="958"/>
                  </a:lnTo>
                  <a:lnTo>
                    <a:pt x="977" y="726"/>
                  </a:lnTo>
                  <a:lnTo>
                    <a:pt x="958" y="603"/>
                  </a:lnTo>
                  <a:lnTo>
                    <a:pt x="932" y="506"/>
                  </a:lnTo>
                  <a:lnTo>
                    <a:pt x="850" y="517"/>
                  </a:lnTo>
                  <a:lnTo>
                    <a:pt x="643" y="483"/>
                  </a:lnTo>
                  <a:lnTo>
                    <a:pt x="457" y="489"/>
                  </a:lnTo>
                  <a:lnTo>
                    <a:pt x="400" y="500"/>
                  </a:lnTo>
                  <a:lnTo>
                    <a:pt x="268" y="595"/>
                  </a:lnTo>
                  <a:lnTo>
                    <a:pt x="274" y="928"/>
                  </a:lnTo>
                  <a:lnTo>
                    <a:pt x="341" y="1156"/>
                  </a:lnTo>
                  <a:lnTo>
                    <a:pt x="411" y="1268"/>
                  </a:ln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2545" y="1411"/>
              <a:ext cx="72" cy="32"/>
            </a:xfrm>
            <a:custGeom>
              <a:avLst/>
              <a:gdLst>
                <a:gd name="T0" fmla="*/ 0 w 144"/>
                <a:gd name="T1" fmla="*/ 1 h 65"/>
                <a:gd name="T2" fmla="*/ 3 w 144"/>
                <a:gd name="T3" fmla="*/ 2 h 65"/>
                <a:gd name="T4" fmla="*/ 5 w 144"/>
                <a:gd name="T5" fmla="*/ 1 h 65"/>
                <a:gd name="T6" fmla="*/ 3 w 144"/>
                <a:gd name="T7" fmla="*/ 0 h 65"/>
                <a:gd name="T8" fmla="*/ 1 w 144"/>
                <a:gd name="T9" fmla="*/ 0 h 65"/>
                <a:gd name="T10" fmla="*/ 0 w 144"/>
                <a:gd name="T11" fmla="*/ 1 h 65"/>
                <a:gd name="T12" fmla="*/ 0 w 144"/>
                <a:gd name="T13" fmla="*/ 1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65"/>
                <a:gd name="T23" fmla="*/ 144 w 14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65">
                  <a:moveTo>
                    <a:pt x="0" y="46"/>
                  </a:moveTo>
                  <a:lnTo>
                    <a:pt x="93" y="65"/>
                  </a:lnTo>
                  <a:lnTo>
                    <a:pt x="144" y="44"/>
                  </a:lnTo>
                  <a:lnTo>
                    <a:pt x="74" y="0"/>
                  </a:lnTo>
                  <a:lnTo>
                    <a:pt x="19" y="1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2378" y="1402"/>
              <a:ext cx="73" cy="31"/>
            </a:xfrm>
            <a:custGeom>
              <a:avLst/>
              <a:gdLst>
                <a:gd name="T0" fmla="*/ 1 w 147"/>
                <a:gd name="T1" fmla="*/ 1 h 63"/>
                <a:gd name="T2" fmla="*/ 2 w 147"/>
                <a:gd name="T3" fmla="*/ 1 h 63"/>
                <a:gd name="T4" fmla="*/ 4 w 147"/>
                <a:gd name="T5" fmla="*/ 1 h 63"/>
                <a:gd name="T6" fmla="*/ 4 w 147"/>
                <a:gd name="T7" fmla="*/ 0 h 63"/>
                <a:gd name="T8" fmla="*/ 1 w 147"/>
                <a:gd name="T9" fmla="*/ 0 h 63"/>
                <a:gd name="T10" fmla="*/ 0 w 147"/>
                <a:gd name="T11" fmla="*/ 0 h 63"/>
                <a:gd name="T12" fmla="*/ 1 w 147"/>
                <a:gd name="T13" fmla="*/ 1 h 63"/>
                <a:gd name="T14" fmla="*/ 1 w 147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63"/>
                <a:gd name="T26" fmla="*/ 147 w 14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63">
                  <a:moveTo>
                    <a:pt x="38" y="59"/>
                  </a:moveTo>
                  <a:lnTo>
                    <a:pt x="76" y="63"/>
                  </a:lnTo>
                  <a:lnTo>
                    <a:pt x="147" y="53"/>
                  </a:lnTo>
                  <a:lnTo>
                    <a:pt x="133" y="19"/>
                  </a:lnTo>
                  <a:lnTo>
                    <a:pt x="42" y="0"/>
                  </a:lnTo>
                  <a:lnTo>
                    <a:pt x="0" y="31"/>
                  </a:lnTo>
                  <a:lnTo>
                    <a:pt x="3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2419" y="1576"/>
              <a:ext cx="141" cy="51"/>
            </a:xfrm>
            <a:custGeom>
              <a:avLst/>
              <a:gdLst>
                <a:gd name="T0" fmla="*/ 0 w 283"/>
                <a:gd name="T1" fmla="*/ 0 h 101"/>
                <a:gd name="T2" fmla="*/ 1 w 283"/>
                <a:gd name="T3" fmla="*/ 3 h 101"/>
                <a:gd name="T4" fmla="*/ 2 w 283"/>
                <a:gd name="T5" fmla="*/ 4 h 101"/>
                <a:gd name="T6" fmla="*/ 6 w 283"/>
                <a:gd name="T7" fmla="*/ 3 h 101"/>
                <a:gd name="T8" fmla="*/ 7 w 283"/>
                <a:gd name="T9" fmla="*/ 3 h 101"/>
                <a:gd name="T10" fmla="*/ 8 w 283"/>
                <a:gd name="T11" fmla="*/ 1 h 101"/>
                <a:gd name="T12" fmla="*/ 3 w 283"/>
                <a:gd name="T13" fmla="*/ 1 h 101"/>
                <a:gd name="T14" fmla="*/ 0 w 283"/>
                <a:gd name="T15" fmla="*/ 0 h 101"/>
                <a:gd name="T16" fmla="*/ 0 w 28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101"/>
                <a:gd name="T29" fmla="*/ 283 w 283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101">
                  <a:moveTo>
                    <a:pt x="0" y="0"/>
                  </a:moveTo>
                  <a:lnTo>
                    <a:pt x="53" y="83"/>
                  </a:lnTo>
                  <a:lnTo>
                    <a:pt x="93" y="101"/>
                  </a:lnTo>
                  <a:lnTo>
                    <a:pt x="202" y="95"/>
                  </a:lnTo>
                  <a:lnTo>
                    <a:pt x="249" y="74"/>
                  </a:lnTo>
                  <a:lnTo>
                    <a:pt x="283" y="26"/>
                  </a:lnTo>
                  <a:lnTo>
                    <a:pt x="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auto">
            <a:xfrm>
              <a:off x="2412" y="1573"/>
              <a:ext cx="158" cy="28"/>
            </a:xfrm>
            <a:custGeom>
              <a:avLst/>
              <a:gdLst>
                <a:gd name="T0" fmla="*/ 0 w 315"/>
                <a:gd name="T1" fmla="*/ 0 h 57"/>
                <a:gd name="T2" fmla="*/ 3 w 315"/>
                <a:gd name="T3" fmla="*/ 1 h 57"/>
                <a:gd name="T4" fmla="*/ 9 w 315"/>
                <a:gd name="T5" fmla="*/ 1 h 57"/>
                <a:gd name="T6" fmla="*/ 10 w 315"/>
                <a:gd name="T7" fmla="*/ 0 h 57"/>
                <a:gd name="T8" fmla="*/ 9 w 315"/>
                <a:gd name="T9" fmla="*/ 0 h 57"/>
                <a:gd name="T10" fmla="*/ 7 w 315"/>
                <a:gd name="T11" fmla="*/ 0 h 57"/>
                <a:gd name="T12" fmla="*/ 4 w 315"/>
                <a:gd name="T13" fmla="*/ 0 h 57"/>
                <a:gd name="T14" fmla="*/ 0 w 315"/>
                <a:gd name="T15" fmla="*/ 0 h 57"/>
                <a:gd name="T16" fmla="*/ 0 w 31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"/>
                <a:gd name="T28" fmla="*/ 0 h 57"/>
                <a:gd name="T29" fmla="*/ 315 w 31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" h="57">
                  <a:moveTo>
                    <a:pt x="0" y="4"/>
                  </a:moveTo>
                  <a:lnTo>
                    <a:pt x="87" y="57"/>
                  </a:lnTo>
                  <a:lnTo>
                    <a:pt x="258" y="57"/>
                  </a:lnTo>
                  <a:lnTo>
                    <a:pt x="315" y="12"/>
                  </a:lnTo>
                  <a:lnTo>
                    <a:pt x="274" y="0"/>
                  </a:lnTo>
                  <a:lnTo>
                    <a:pt x="220" y="4"/>
                  </a:lnTo>
                  <a:lnTo>
                    <a:pt x="1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auto">
            <a:xfrm>
              <a:off x="2363" y="1359"/>
              <a:ext cx="100" cy="21"/>
            </a:xfrm>
            <a:custGeom>
              <a:avLst/>
              <a:gdLst>
                <a:gd name="T0" fmla="*/ 0 w 199"/>
                <a:gd name="T1" fmla="*/ 2 h 41"/>
                <a:gd name="T2" fmla="*/ 2 w 199"/>
                <a:gd name="T3" fmla="*/ 1 h 41"/>
                <a:gd name="T4" fmla="*/ 3 w 199"/>
                <a:gd name="T5" fmla="*/ 1 h 41"/>
                <a:gd name="T6" fmla="*/ 5 w 199"/>
                <a:gd name="T7" fmla="*/ 1 h 41"/>
                <a:gd name="T8" fmla="*/ 6 w 199"/>
                <a:gd name="T9" fmla="*/ 1 h 41"/>
                <a:gd name="T10" fmla="*/ 6 w 199"/>
                <a:gd name="T11" fmla="*/ 0 h 41"/>
                <a:gd name="T12" fmla="*/ 7 w 199"/>
                <a:gd name="T13" fmla="*/ 2 h 41"/>
                <a:gd name="T14" fmla="*/ 6 w 199"/>
                <a:gd name="T15" fmla="*/ 2 h 41"/>
                <a:gd name="T16" fmla="*/ 5 w 199"/>
                <a:gd name="T17" fmla="*/ 1 h 41"/>
                <a:gd name="T18" fmla="*/ 2 w 199"/>
                <a:gd name="T19" fmla="*/ 1 h 41"/>
                <a:gd name="T20" fmla="*/ 0 w 199"/>
                <a:gd name="T21" fmla="*/ 2 h 41"/>
                <a:gd name="T22" fmla="*/ 0 w 199"/>
                <a:gd name="T23" fmla="*/ 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9"/>
                <a:gd name="T37" fmla="*/ 0 h 41"/>
                <a:gd name="T38" fmla="*/ 199 w 199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9" h="41">
                  <a:moveTo>
                    <a:pt x="0" y="41"/>
                  </a:moveTo>
                  <a:lnTo>
                    <a:pt x="46" y="17"/>
                  </a:lnTo>
                  <a:lnTo>
                    <a:pt x="68" y="7"/>
                  </a:lnTo>
                  <a:lnTo>
                    <a:pt x="150" y="7"/>
                  </a:lnTo>
                  <a:lnTo>
                    <a:pt x="180" y="17"/>
                  </a:lnTo>
                  <a:lnTo>
                    <a:pt x="188" y="0"/>
                  </a:lnTo>
                  <a:lnTo>
                    <a:pt x="199" y="34"/>
                  </a:lnTo>
                  <a:lnTo>
                    <a:pt x="175" y="41"/>
                  </a:lnTo>
                  <a:lnTo>
                    <a:pt x="141" y="26"/>
                  </a:lnTo>
                  <a:lnTo>
                    <a:pt x="55" y="2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75"/>
            <p:cNvSpPr>
              <a:spLocks/>
            </p:cNvSpPr>
            <p:nvPr/>
          </p:nvSpPr>
          <p:spPr bwMode="auto">
            <a:xfrm>
              <a:off x="2544" y="1369"/>
              <a:ext cx="85" cy="18"/>
            </a:xfrm>
            <a:custGeom>
              <a:avLst/>
              <a:gdLst>
                <a:gd name="T0" fmla="*/ 0 w 169"/>
                <a:gd name="T1" fmla="*/ 1 h 37"/>
                <a:gd name="T2" fmla="*/ 1 w 169"/>
                <a:gd name="T3" fmla="*/ 0 h 37"/>
                <a:gd name="T4" fmla="*/ 2 w 169"/>
                <a:gd name="T5" fmla="*/ 0 h 37"/>
                <a:gd name="T6" fmla="*/ 3 w 169"/>
                <a:gd name="T7" fmla="*/ 0 h 37"/>
                <a:gd name="T8" fmla="*/ 5 w 169"/>
                <a:gd name="T9" fmla="*/ 0 h 37"/>
                <a:gd name="T10" fmla="*/ 6 w 169"/>
                <a:gd name="T11" fmla="*/ 0 h 37"/>
                <a:gd name="T12" fmla="*/ 2 w 169"/>
                <a:gd name="T13" fmla="*/ 0 h 37"/>
                <a:gd name="T14" fmla="*/ 1 w 169"/>
                <a:gd name="T15" fmla="*/ 0 h 37"/>
                <a:gd name="T16" fmla="*/ 0 w 169"/>
                <a:gd name="T17" fmla="*/ 1 h 37"/>
                <a:gd name="T18" fmla="*/ 0 w 169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37"/>
                <a:gd name="T32" fmla="*/ 169 w 1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37">
                  <a:moveTo>
                    <a:pt x="0" y="37"/>
                  </a:moveTo>
                  <a:lnTo>
                    <a:pt x="11" y="14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41" y="8"/>
                  </a:lnTo>
                  <a:lnTo>
                    <a:pt x="169" y="27"/>
                  </a:lnTo>
                  <a:lnTo>
                    <a:pt x="44" y="21"/>
                  </a:lnTo>
                  <a:lnTo>
                    <a:pt x="19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auto">
            <a:xfrm>
              <a:off x="2287" y="1359"/>
              <a:ext cx="274" cy="419"/>
            </a:xfrm>
            <a:custGeom>
              <a:avLst/>
              <a:gdLst>
                <a:gd name="T0" fmla="*/ 5 w 547"/>
                <a:gd name="T1" fmla="*/ 2 h 838"/>
                <a:gd name="T2" fmla="*/ 5 w 547"/>
                <a:gd name="T3" fmla="*/ 3 h 838"/>
                <a:gd name="T4" fmla="*/ 6 w 547"/>
                <a:gd name="T5" fmla="*/ 2 h 838"/>
                <a:gd name="T6" fmla="*/ 6 w 547"/>
                <a:gd name="T7" fmla="*/ 3 h 838"/>
                <a:gd name="T8" fmla="*/ 5 w 547"/>
                <a:gd name="T9" fmla="*/ 5 h 838"/>
                <a:gd name="T10" fmla="*/ 5 w 547"/>
                <a:gd name="T11" fmla="*/ 6 h 838"/>
                <a:gd name="T12" fmla="*/ 7 w 547"/>
                <a:gd name="T13" fmla="*/ 8 h 838"/>
                <a:gd name="T14" fmla="*/ 7 w 547"/>
                <a:gd name="T15" fmla="*/ 10 h 838"/>
                <a:gd name="T16" fmla="*/ 6 w 547"/>
                <a:gd name="T17" fmla="*/ 12 h 838"/>
                <a:gd name="T18" fmla="*/ 9 w 547"/>
                <a:gd name="T19" fmla="*/ 21 h 838"/>
                <a:gd name="T20" fmla="*/ 13 w 547"/>
                <a:gd name="T21" fmla="*/ 23 h 838"/>
                <a:gd name="T22" fmla="*/ 15 w 547"/>
                <a:gd name="T23" fmla="*/ 23 h 838"/>
                <a:gd name="T24" fmla="*/ 18 w 547"/>
                <a:gd name="T25" fmla="*/ 22 h 838"/>
                <a:gd name="T26" fmla="*/ 15 w 547"/>
                <a:gd name="T27" fmla="*/ 24 h 838"/>
                <a:gd name="T28" fmla="*/ 12 w 547"/>
                <a:gd name="T29" fmla="*/ 25 h 838"/>
                <a:gd name="T30" fmla="*/ 13 w 547"/>
                <a:gd name="T31" fmla="*/ 27 h 838"/>
                <a:gd name="T32" fmla="*/ 11 w 547"/>
                <a:gd name="T33" fmla="*/ 25 h 838"/>
                <a:gd name="T34" fmla="*/ 8 w 547"/>
                <a:gd name="T35" fmla="*/ 25 h 838"/>
                <a:gd name="T36" fmla="*/ 9 w 547"/>
                <a:gd name="T37" fmla="*/ 24 h 838"/>
                <a:gd name="T38" fmla="*/ 8 w 547"/>
                <a:gd name="T39" fmla="*/ 23 h 838"/>
                <a:gd name="T40" fmla="*/ 6 w 547"/>
                <a:gd name="T41" fmla="*/ 24 h 838"/>
                <a:gd name="T42" fmla="*/ 7 w 547"/>
                <a:gd name="T43" fmla="*/ 23 h 838"/>
                <a:gd name="T44" fmla="*/ 4 w 547"/>
                <a:gd name="T45" fmla="*/ 23 h 838"/>
                <a:gd name="T46" fmla="*/ 2 w 547"/>
                <a:gd name="T47" fmla="*/ 21 h 838"/>
                <a:gd name="T48" fmla="*/ 1 w 547"/>
                <a:gd name="T49" fmla="*/ 16 h 838"/>
                <a:gd name="T50" fmla="*/ 0 w 547"/>
                <a:gd name="T51" fmla="*/ 3 h 838"/>
                <a:gd name="T52" fmla="*/ 1 w 547"/>
                <a:gd name="T53" fmla="*/ 0 h 838"/>
                <a:gd name="T54" fmla="*/ 2 w 547"/>
                <a:gd name="T55" fmla="*/ 3 h 838"/>
                <a:gd name="T56" fmla="*/ 3 w 547"/>
                <a:gd name="T57" fmla="*/ 1 h 838"/>
                <a:gd name="T58" fmla="*/ 4 w 547"/>
                <a:gd name="T59" fmla="*/ 2 h 838"/>
                <a:gd name="T60" fmla="*/ 5 w 547"/>
                <a:gd name="T61" fmla="*/ 2 h 838"/>
                <a:gd name="T62" fmla="*/ 5 w 547"/>
                <a:gd name="T63" fmla="*/ 2 h 838"/>
                <a:gd name="T64" fmla="*/ 5 w 547"/>
                <a:gd name="T65" fmla="*/ 2 h 8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838"/>
                <a:gd name="T101" fmla="*/ 547 w 547"/>
                <a:gd name="T102" fmla="*/ 838 h 8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838">
                  <a:moveTo>
                    <a:pt x="150" y="49"/>
                  </a:moveTo>
                  <a:lnTo>
                    <a:pt x="133" y="79"/>
                  </a:lnTo>
                  <a:lnTo>
                    <a:pt x="163" y="64"/>
                  </a:lnTo>
                  <a:lnTo>
                    <a:pt x="173" y="81"/>
                  </a:lnTo>
                  <a:lnTo>
                    <a:pt x="133" y="146"/>
                  </a:lnTo>
                  <a:lnTo>
                    <a:pt x="152" y="192"/>
                  </a:lnTo>
                  <a:lnTo>
                    <a:pt x="198" y="245"/>
                  </a:lnTo>
                  <a:lnTo>
                    <a:pt x="198" y="319"/>
                  </a:lnTo>
                  <a:lnTo>
                    <a:pt x="161" y="376"/>
                  </a:lnTo>
                  <a:lnTo>
                    <a:pt x="285" y="646"/>
                  </a:lnTo>
                  <a:lnTo>
                    <a:pt x="389" y="726"/>
                  </a:lnTo>
                  <a:lnTo>
                    <a:pt x="471" y="726"/>
                  </a:lnTo>
                  <a:lnTo>
                    <a:pt x="547" y="695"/>
                  </a:lnTo>
                  <a:lnTo>
                    <a:pt x="469" y="758"/>
                  </a:lnTo>
                  <a:lnTo>
                    <a:pt x="370" y="771"/>
                  </a:lnTo>
                  <a:lnTo>
                    <a:pt x="407" y="838"/>
                  </a:lnTo>
                  <a:lnTo>
                    <a:pt x="327" y="792"/>
                  </a:lnTo>
                  <a:lnTo>
                    <a:pt x="239" y="786"/>
                  </a:lnTo>
                  <a:lnTo>
                    <a:pt x="274" y="741"/>
                  </a:lnTo>
                  <a:lnTo>
                    <a:pt x="234" y="729"/>
                  </a:lnTo>
                  <a:lnTo>
                    <a:pt x="179" y="758"/>
                  </a:lnTo>
                  <a:lnTo>
                    <a:pt x="198" y="729"/>
                  </a:lnTo>
                  <a:lnTo>
                    <a:pt x="118" y="718"/>
                  </a:lnTo>
                  <a:lnTo>
                    <a:pt x="49" y="642"/>
                  </a:lnTo>
                  <a:lnTo>
                    <a:pt x="4" y="488"/>
                  </a:lnTo>
                  <a:lnTo>
                    <a:pt x="0" y="79"/>
                  </a:lnTo>
                  <a:lnTo>
                    <a:pt x="30" y="0"/>
                  </a:lnTo>
                  <a:lnTo>
                    <a:pt x="44" y="72"/>
                  </a:lnTo>
                  <a:lnTo>
                    <a:pt x="83" y="7"/>
                  </a:lnTo>
                  <a:lnTo>
                    <a:pt x="97" y="49"/>
                  </a:lnTo>
                  <a:lnTo>
                    <a:pt x="152" y="41"/>
                  </a:lnTo>
                  <a:lnTo>
                    <a:pt x="15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77"/>
            <p:cNvSpPr>
              <a:spLocks/>
            </p:cNvSpPr>
            <p:nvPr/>
          </p:nvSpPr>
          <p:spPr bwMode="auto">
            <a:xfrm>
              <a:off x="2378" y="1308"/>
              <a:ext cx="272" cy="66"/>
            </a:xfrm>
            <a:custGeom>
              <a:avLst/>
              <a:gdLst>
                <a:gd name="T0" fmla="*/ 0 w 544"/>
                <a:gd name="T1" fmla="*/ 3 h 131"/>
                <a:gd name="T2" fmla="*/ 3 w 544"/>
                <a:gd name="T3" fmla="*/ 2 h 131"/>
                <a:gd name="T4" fmla="*/ 5 w 544"/>
                <a:gd name="T5" fmla="*/ 2 h 131"/>
                <a:gd name="T6" fmla="*/ 7 w 544"/>
                <a:gd name="T7" fmla="*/ 2 h 131"/>
                <a:gd name="T8" fmla="*/ 11 w 544"/>
                <a:gd name="T9" fmla="*/ 3 h 131"/>
                <a:gd name="T10" fmla="*/ 11 w 544"/>
                <a:gd name="T11" fmla="*/ 2 h 131"/>
                <a:gd name="T12" fmla="*/ 16 w 544"/>
                <a:gd name="T13" fmla="*/ 3 h 131"/>
                <a:gd name="T14" fmla="*/ 17 w 544"/>
                <a:gd name="T15" fmla="*/ 0 h 131"/>
                <a:gd name="T16" fmla="*/ 17 w 544"/>
                <a:gd name="T17" fmla="*/ 5 h 131"/>
                <a:gd name="T18" fmla="*/ 16 w 544"/>
                <a:gd name="T19" fmla="*/ 4 h 131"/>
                <a:gd name="T20" fmla="*/ 16 w 544"/>
                <a:gd name="T21" fmla="*/ 3 h 131"/>
                <a:gd name="T22" fmla="*/ 15 w 544"/>
                <a:gd name="T23" fmla="*/ 4 h 131"/>
                <a:gd name="T24" fmla="*/ 10 w 544"/>
                <a:gd name="T25" fmla="*/ 3 h 131"/>
                <a:gd name="T26" fmla="*/ 3 w 544"/>
                <a:gd name="T27" fmla="*/ 3 h 131"/>
                <a:gd name="T28" fmla="*/ 0 w 544"/>
                <a:gd name="T29" fmla="*/ 3 h 131"/>
                <a:gd name="T30" fmla="*/ 0 w 544"/>
                <a:gd name="T31" fmla="*/ 3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4"/>
                <a:gd name="T49" fmla="*/ 0 h 131"/>
                <a:gd name="T50" fmla="*/ 544 w 544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4" h="131">
                  <a:moveTo>
                    <a:pt x="0" y="80"/>
                  </a:moveTo>
                  <a:lnTo>
                    <a:pt x="67" y="47"/>
                  </a:lnTo>
                  <a:lnTo>
                    <a:pt x="147" y="63"/>
                  </a:lnTo>
                  <a:lnTo>
                    <a:pt x="196" y="42"/>
                  </a:lnTo>
                  <a:lnTo>
                    <a:pt x="335" y="70"/>
                  </a:lnTo>
                  <a:lnTo>
                    <a:pt x="344" y="45"/>
                  </a:lnTo>
                  <a:lnTo>
                    <a:pt x="487" y="76"/>
                  </a:lnTo>
                  <a:lnTo>
                    <a:pt x="514" y="0"/>
                  </a:lnTo>
                  <a:lnTo>
                    <a:pt x="544" y="131"/>
                  </a:lnTo>
                  <a:lnTo>
                    <a:pt x="510" y="121"/>
                  </a:lnTo>
                  <a:lnTo>
                    <a:pt x="500" y="95"/>
                  </a:lnTo>
                  <a:lnTo>
                    <a:pt x="474" y="116"/>
                  </a:lnTo>
                  <a:lnTo>
                    <a:pt x="316" y="82"/>
                  </a:lnTo>
                  <a:lnTo>
                    <a:pt x="65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78"/>
            <p:cNvSpPr>
              <a:spLocks/>
            </p:cNvSpPr>
            <p:nvPr/>
          </p:nvSpPr>
          <p:spPr bwMode="auto">
            <a:xfrm>
              <a:off x="2568" y="1363"/>
              <a:ext cx="146" cy="368"/>
            </a:xfrm>
            <a:custGeom>
              <a:avLst/>
              <a:gdLst>
                <a:gd name="T0" fmla="*/ 7 w 292"/>
                <a:gd name="T1" fmla="*/ 0 h 738"/>
                <a:gd name="T2" fmla="*/ 7 w 292"/>
                <a:gd name="T3" fmla="*/ 2 h 738"/>
                <a:gd name="T4" fmla="*/ 7 w 292"/>
                <a:gd name="T5" fmla="*/ 6 h 738"/>
                <a:gd name="T6" fmla="*/ 8 w 292"/>
                <a:gd name="T7" fmla="*/ 3 h 738"/>
                <a:gd name="T8" fmla="*/ 10 w 292"/>
                <a:gd name="T9" fmla="*/ 10 h 738"/>
                <a:gd name="T10" fmla="*/ 9 w 292"/>
                <a:gd name="T11" fmla="*/ 15 h 738"/>
                <a:gd name="T12" fmla="*/ 8 w 292"/>
                <a:gd name="T13" fmla="*/ 20 h 738"/>
                <a:gd name="T14" fmla="*/ 8 w 292"/>
                <a:gd name="T15" fmla="*/ 17 h 738"/>
                <a:gd name="T16" fmla="*/ 6 w 292"/>
                <a:gd name="T17" fmla="*/ 21 h 738"/>
                <a:gd name="T18" fmla="*/ 4 w 292"/>
                <a:gd name="T19" fmla="*/ 23 h 738"/>
                <a:gd name="T20" fmla="*/ 2 w 292"/>
                <a:gd name="T21" fmla="*/ 20 h 738"/>
                <a:gd name="T22" fmla="*/ 0 w 292"/>
                <a:gd name="T23" fmla="*/ 21 h 738"/>
                <a:gd name="T24" fmla="*/ 3 w 292"/>
                <a:gd name="T25" fmla="*/ 18 h 738"/>
                <a:gd name="T26" fmla="*/ 5 w 292"/>
                <a:gd name="T27" fmla="*/ 14 h 738"/>
                <a:gd name="T28" fmla="*/ 6 w 292"/>
                <a:gd name="T29" fmla="*/ 10 h 738"/>
                <a:gd name="T30" fmla="*/ 6 w 292"/>
                <a:gd name="T31" fmla="*/ 6 h 738"/>
                <a:gd name="T32" fmla="*/ 6 w 292"/>
                <a:gd name="T33" fmla="*/ 4 h 738"/>
                <a:gd name="T34" fmla="*/ 6 w 292"/>
                <a:gd name="T35" fmla="*/ 1 h 738"/>
                <a:gd name="T36" fmla="*/ 7 w 292"/>
                <a:gd name="T37" fmla="*/ 0 h 738"/>
                <a:gd name="T38" fmla="*/ 7 w 292"/>
                <a:gd name="T39" fmla="*/ 0 h 7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738"/>
                <a:gd name="T62" fmla="*/ 292 w 292"/>
                <a:gd name="T63" fmla="*/ 738 h 7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738">
                  <a:moveTo>
                    <a:pt x="209" y="0"/>
                  </a:moveTo>
                  <a:lnTo>
                    <a:pt x="211" y="76"/>
                  </a:lnTo>
                  <a:lnTo>
                    <a:pt x="226" y="194"/>
                  </a:lnTo>
                  <a:lnTo>
                    <a:pt x="243" y="112"/>
                  </a:lnTo>
                  <a:lnTo>
                    <a:pt x="292" y="331"/>
                  </a:lnTo>
                  <a:lnTo>
                    <a:pt x="288" y="481"/>
                  </a:lnTo>
                  <a:lnTo>
                    <a:pt x="231" y="646"/>
                  </a:lnTo>
                  <a:lnTo>
                    <a:pt x="231" y="574"/>
                  </a:lnTo>
                  <a:lnTo>
                    <a:pt x="182" y="690"/>
                  </a:lnTo>
                  <a:lnTo>
                    <a:pt x="106" y="738"/>
                  </a:lnTo>
                  <a:lnTo>
                    <a:pt x="36" y="656"/>
                  </a:lnTo>
                  <a:lnTo>
                    <a:pt x="0" y="681"/>
                  </a:lnTo>
                  <a:lnTo>
                    <a:pt x="70" y="595"/>
                  </a:lnTo>
                  <a:lnTo>
                    <a:pt x="140" y="477"/>
                  </a:lnTo>
                  <a:lnTo>
                    <a:pt x="180" y="342"/>
                  </a:lnTo>
                  <a:lnTo>
                    <a:pt x="190" y="223"/>
                  </a:lnTo>
                  <a:lnTo>
                    <a:pt x="182" y="137"/>
                  </a:lnTo>
                  <a:lnTo>
                    <a:pt x="174" y="6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79"/>
            <p:cNvSpPr>
              <a:spLocks/>
            </p:cNvSpPr>
            <p:nvPr/>
          </p:nvSpPr>
          <p:spPr bwMode="auto">
            <a:xfrm>
              <a:off x="2177" y="1083"/>
              <a:ext cx="461" cy="521"/>
            </a:xfrm>
            <a:custGeom>
              <a:avLst/>
              <a:gdLst>
                <a:gd name="T0" fmla="*/ 27 w 922"/>
                <a:gd name="T1" fmla="*/ 6 h 1042"/>
                <a:gd name="T2" fmla="*/ 27 w 922"/>
                <a:gd name="T3" fmla="*/ 11 h 1042"/>
                <a:gd name="T4" fmla="*/ 23 w 922"/>
                <a:gd name="T5" fmla="*/ 4 h 1042"/>
                <a:gd name="T6" fmla="*/ 24 w 922"/>
                <a:gd name="T7" fmla="*/ 12 h 1042"/>
                <a:gd name="T8" fmla="*/ 22 w 922"/>
                <a:gd name="T9" fmla="*/ 7 h 1042"/>
                <a:gd name="T10" fmla="*/ 21 w 922"/>
                <a:gd name="T11" fmla="*/ 6 h 1042"/>
                <a:gd name="T12" fmla="*/ 20 w 922"/>
                <a:gd name="T13" fmla="*/ 12 h 1042"/>
                <a:gd name="T14" fmla="*/ 18 w 922"/>
                <a:gd name="T15" fmla="*/ 10 h 1042"/>
                <a:gd name="T16" fmla="*/ 16 w 922"/>
                <a:gd name="T17" fmla="*/ 9 h 1042"/>
                <a:gd name="T18" fmla="*/ 14 w 922"/>
                <a:gd name="T19" fmla="*/ 12 h 1042"/>
                <a:gd name="T20" fmla="*/ 12 w 922"/>
                <a:gd name="T21" fmla="*/ 13 h 1042"/>
                <a:gd name="T22" fmla="*/ 11 w 922"/>
                <a:gd name="T23" fmla="*/ 16 h 1042"/>
                <a:gd name="T24" fmla="*/ 11 w 922"/>
                <a:gd name="T25" fmla="*/ 12 h 1042"/>
                <a:gd name="T26" fmla="*/ 10 w 922"/>
                <a:gd name="T27" fmla="*/ 10 h 1042"/>
                <a:gd name="T28" fmla="*/ 8 w 922"/>
                <a:gd name="T29" fmla="*/ 21 h 1042"/>
                <a:gd name="T30" fmla="*/ 4 w 922"/>
                <a:gd name="T31" fmla="*/ 28 h 1042"/>
                <a:gd name="T32" fmla="*/ 8 w 922"/>
                <a:gd name="T33" fmla="*/ 9 h 1042"/>
                <a:gd name="T34" fmla="*/ 4 w 922"/>
                <a:gd name="T35" fmla="*/ 18 h 1042"/>
                <a:gd name="T36" fmla="*/ 3 w 922"/>
                <a:gd name="T37" fmla="*/ 19 h 1042"/>
                <a:gd name="T38" fmla="*/ 2 w 922"/>
                <a:gd name="T39" fmla="*/ 33 h 1042"/>
                <a:gd name="T40" fmla="*/ 0 w 922"/>
                <a:gd name="T41" fmla="*/ 33 h 1042"/>
                <a:gd name="T42" fmla="*/ 3 w 922"/>
                <a:gd name="T43" fmla="*/ 13 h 1042"/>
                <a:gd name="T44" fmla="*/ 7 w 922"/>
                <a:gd name="T45" fmla="*/ 6 h 1042"/>
                <a:gd name="T46" fmla="*/ 7 w 922"/>
                <a:gd name="T47" fmla="*/ 7 h 1042"/>
                <a:gd name="T48" fmla="*/ 11 w 922"/>
                <a:gd name="T49" fmla="*/ 6 h 1042"/>
                <a:gd name="T50" fmla="*/ 12 w 922"/>
                <a:gd name="T51" fmla="*/ 5 h 1042"/>
                <a:gd name="T52" fmla="*/ 15 w 922"/>
                <a:gd name="T53" fmla="*/ 3 h 1042"/>
                <a:gd name="T54" fmla="*/ 18 w 922"/>
                <a:gd name="T55" fmla="*/ 3 h 1042"/>
                <a:gd name="T56" fmla="*/ 15 w 922"/>
                <a:gd name="T57" fmla="*/ 3 h 1042"/>
                <a:gd name="T58" fmla="*/ 12 w 922"/>
                <a:gd name="T59" fmla="*/ 3 h 1042"/>
                <a:gd name="T60" fmla="*/ 20 w 922"/>
                <a:gd name="T61" fmla="*/ 0 h 1042"/>
                <a:gd name="T62" fmla="*/ 27 w 922"/>
                <a:gd name="T63" fmla="*/ 3 h 1042"/>
                <a:gd name="T64" fmla="*/ 27 w 922"/>
                <a:gd name="T65" fmla="*/ 4 h 1042"/>
                <a:gd name="T66" fmla="*/ 28 w 922"/>
                <a:gd name="T67" fmla="*/ 7 h 1042"/>
                <a:gd name="T68" fmla="*/ 29 w 922"/>
                <a:gd name="T69" fmla="*/ 10 h 10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2"/>
                <a:gd name="T106" fmla="*/ 0 h 1042"/>
                <a:gd name="T107" fmla="*/ 922 w 922"/>
                <a:gd name="T108" fmla="*/ 1042 h 10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2" h="1042">
                  <a:moveTo>
                    <a:pt x="911" y="320"/>
                  </a:moveTo>
                  <a:lnTo>
                    <a:pt x="842" y="194"/>
                  </a:lnTo>
                  <a:lnTo>
                    <a:pt x="782" y="118"/>
                  </a:lnTo>
                  <a:lnTo>
                    <a:pt x="842" y="346"/>
                  </a:lnTo>
                  <a:lnTo>
                    <a:pt x="778" y="188"/>
                  </a:lnTo>
                  <a:lnTo>
                    <a:pt x="721" y="124"/>
                  </a:lnTo>
                  <a:lnTo>
                    <a:pt x="751" y="238"/>
                  </a:lnTo>
                  <a:lnTo>
                    <a:pt x="755" y="371"/>
                  </a:lnTo>
                  <a:lnTo>
                    <a:pt x="723" y="253"/>
                  </a:lnTo>
                  <a:lnTo>
                    <a:pt x="690" y="219"/>
                  </a:lnTo>
                  <a:lnTo>
                    <a:pt x="685" y="382"/>
                  </a:lnTo>
                  <a:lnTo>
                    <a:pt x="656" y="171"/>
                  </a:lnTo>
                  <a:lnTo>
                    <a:pt x="631" y="114"/>
                  </a:lnTo>
                  <a:lnTo>
                    <a:pt x="624" y="371"/>
                  </a:lnTo>
                  <a:lnTo>
                    <a:pt x="595" y="198"/>
                  </a:lnTo>
                  <a:lnTo>
                    <a:pt x="576" y="322"/>
                  </a:lnTo>
                  <a:lnTo>
                    <a:pt x="544" y="247"/>
                  </a:lnTo>
                  <a:lnTo>
                    <a:pt x="496" y="285"/>
                  </a:lnTo>
                  <a:lnTo>
                    <a:pt x="460" y="424"/>
                  </a:lnTo>
                  <a:lnTo>
                    <a:pt x="428" y="371"/>
                  </a:lnTo>
                  <a:lnTo>
                    <a:pt x="401" y="441"/>
                  </a:lnTo>
                  <a:lnTo>
                    <a:pt x="384" y="388"/>
                  </a:lnTo>
                  <a:lnTo>
                    <a:pt x="354" y="521"/>
                  </a:lnTo>
                  <a:lnTo>
                    <a:pt x="325" y="498"/>
                  </a:lnTo>
                  <a:lnTo>
                    <a:pt x="382" y="265"/>
                  </a:lnTo>
                  <a:lnTo>
                    <a:pt x="327" y="356"/>
                  </a:lnTo>
                  <a:lnTo>
                    <a:pt x="278" y="559"/>
                  </a:lnTo>
                  <a:lnTo>
                    <a:pt x="289" y="312"/>
                  </a:lnTo>
                  <a:lnTo>
                    <a:pt x="223" y="472"/>
                  </a:lnTo>
                  <a:lnTo>
                    <a:pt x="232" y="668"/>
                  </a:lnTo>
                  <a:lnTo>
                    <a:pt x="194" y="553"/>
                  </a:lnTo>
                  <a:lnTo>
                    <a:pt x="120" y="888"/>
                  </a:lnTo>
                  <a:lnTo>
                    <a:pt x="149" y="580"/>
                  </a:lnTo>
                  <a:lnTo>
                    <a:pt x="249" y="280"/>
                  </a:lnTo>
                  <a:lnTo>
                    <a:pt x="177" y="382"/>
                  </a:lnTo>
                  <a:lnTo>
                    <a:pt x="113" y="548"/>
                  </a:lnTo>
                  <a:lnTo>
                    <a:pt x="73" y="898"/>
                  </a:lnTo>
                  <a:lnTo>
                    <a:pt x="73" y="607"/>
                  </a:lnTo>
                  <a:lnTo>
                    <a:pt x="36" y="856"/>
                  </a:lnTo>
                  <a:lnTo>
                    <a:pt x="40" y="1042"/>
                  </a:lnTo>
                  <a:lnTo>
                    <a:pt x="25" y="890"/>
                  </a:lnTo>
                  <a:lnTo>
                    <a:pt x="0" y="1032"/>
                  </a:lnTo>
                  <a:lnTo>
                    <a:pt x="0" y="863"/>
                  </a:lnTo>
                  <a:lnTo>
                    <a:pt x="95" y="403"/>
                  </a:lnTo>
                  <a:lnTo>
                    <a:pt x="149" y="280"/>
                  </a:lnTo>
                  <a:lnTo>
                    <a:pt x="211" y="194"/>
                  </a:lnTo>
                  <a:lnTo>
                    <a:pt x="327" y="92"/>
                  </a:lnTo>
                  <a:lnTo>
                    <a:pt x="221" y="198"/>
                  </a:lnTo>
                  <a:lnTo>
                    <a:pt x="160" y="329"/>
                  </a:lnTo>
                  <a:lnTo>
                    <a:pt x="325" y="171"/>
                  </a:lnTo>
                  <a:lnTo>
                    <a:pt x="303" y="238"/>
                  </a:lnTo>
                  <a:lnTo>
                    <a:pt x="382" y="158"/>
                  </a:lnTo>
                  <a:lnTo>
                    <a:pt x="373" y="215"/>
                  </a:lnTo>
                  <a:lnTo>
                    <a:pt x="464" y="95"/>
                  </a:lnTo>
                  <a:lnTo>
                    <a:pt x="464" y="194"/>
                  </a:lnTo>
                  <a:lnTo>
                    <a:pt x="557" y="76"/>
                  </a:lnTo>
                  <a:lnTo>
                    <a:pt x="531" y="54"/>
                  </a:lnTo>
                  <a:lnTo>
                    <a:pt x="477" y="76"/>
                  </a:lnTo>
                  <a:lnTo>
                    <a:pt x="487" y="35"/>
                  </a:lnTo>
                  <a:lnTo>
                    <a:pt x="369" y="69"/>
                  </a:lnTo>
                  <a:lnTo>
                    <a:pt x="493" y="12"/>
                  </a:lnTo>
                  <a:lnTo>
                    <a:pt x="610" y="0"/>
                  </a:lnTo>
                  <a:lnTo>
                    <a:pt x="755" y="27"/>
                  </a:lnTo>
                  <a:lnTo>
                    <a:pt x="858" y="88"/>
                  </a:lnTo>
                  <a:lnTo>
                    <a:pt x="922" y="171"/>
                  </a:lnTo>
                  <a:lnTo>
                    <a:pt x="842" y="103"/>
                  </a:lnTo>
                  <a:lnTo>
                    <a:pt x="793" y="88"/>
                  </a:lnTo>
                  <a:lnTo>
                    <a:pt x="873" y="198"/>
                  </a:lnTo>
                  <a:lnTo>
                    <a:pt x="911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80"/>
            <p:cNvSpPr>
              <a:spLocks/>
            </p:cNvSpPr>
            <p:nvPr/>
          </p:nvSpPr>
          <p:spPr bwMode="auto">
            <a:xfrm>
              <a:off x="2177" y="1499"/>
              <a:ext cx="175" cy="302"/>
            </a:xfrm>
            <a:custGeom>
              <a:avLst/>
              <a:gdLst>
                <a:gd name="T0" fmla="*/ 4 w 350"/>
                <a:gd name="T1" fmla="*/ 2 h 602"/>
                <a:gd name="T2" fmla="*/ 4 w 350"/>
                <a:gd name="T3" fmla="*/ 9 h 602"/>
                <a:gd name="T4" fmla="*/ 3 w 350"/>
                <a:gd name="T5" fmla="*/ 7 h 602"/>
                <a:gd name="T6" fmla="*/ 3 w 350"/>
                <a:gd name="T7" fmla="*/ 10 h 602"/>
                <a:gd name="T8" fmla="*/ 1 w 350"/>
                <a:gd name="T9" fmla="*/ 7 h 602"/>
                <a:gd name="T10" fmla="*/ 1 w 350"/>
                <a:gd name="T11" fmla="*/ 10 h 602"/>
                <a:gd name="T12" fmla="*/ 0 w 350"/>
                <a:gd name="T13" fmla="*/ 7 h 602"/>
                <a:gd name="T14" fmla="*/ 0 w 350"/>
                <a:gd name="T15" fmla="*/ 10 h 602"/>
                <a:gd name="T16" fmla="*/ 2 w 350"/>
                <a:gd name="T17" fmla="*/ 17 h 602"/>
                <a:gd name="T18" fmla="*/ 5 w 350"/>
                <a:gd name="T19" fmla="*/ 19 h 602"/>
                <a:gd name="T20" fmla="*/ 7 w 350"/>
                <a:gd name="T21" fmla="*/ 18 h 602"/>
                <a:gd name="T22" fmla="*/ 5 w 350"/>
                <a:gd name="T23" fmla="*/ 17 h 602"/>
                <a:gd name="T24" fmla="*/ 9 w 350"/>
                <a:gd name="T25" fmla="*/ 17 h 602"/>
                <a:gd name="T26" fmla="*/ 11 w 350"/>
                <a:gd name="T27" fmla="*/ 16 h 602"/>
                <a:gd name="T28" fmla="*/ 10 w 350"/>
                <a:gd name="T29" fmla="*/ 15 h 602"/>
                <a:gd name="T30" fmla="*/ 11 w 350"/>
                <a:gd name="T31" fmla="*/ 15 h 602"/>
                <a:gd name="T32" fmla="*/ 9 w 350"/>
                <a:gd name="T33" fmla="*/ 14 h 602"/>
                <a:gd name="T34" fmla="*/ 8 w 350"/>
                <a:gd name="T35" fmla="*/ 12 h 602"/>
                <a:gd name="T36" fmla="*/ 7 w 350"/>
                <a:gd name="T37" fmla="*/ 8 h 602"/>
                <a:gd name="T38" fmla="*/ 6 w 350"/>
                <a:gd name="T39" fmla="*/ 0 h 602"/>
                <a:gd name="T40" fmla="*/ 6 w 350"/>
                <a:gd name="T41" fmla="*/ 6 h 602"/>
                <a:gd name="T42" fmla="*/ 7 w 350"/>
                <a:gd name="T43" fmla="*/ 12 h 602"/>
                <a:gd name="T44" fmla="*/ 5 w 350"/>
                <a:gd name="T45" fmla="*/ 9 h 602"/>
                <a:gd name="T46" fmla="*/ 4 w 350"/>
                <a:gd name="T47" fmla="*/ 2 h 602"/>
                <a:gd name="T48" fmla="*/ 4 w 350"/>
                <a:gd name="T49" fmla="*/ 2 h 6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602"/>
                <a:gd name="T77" fmla="*/ 350 w 350"/>
                <a:gd name="T78" fmla="*/ 602 h 6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602">
                  <a:moveTo>
                    <a:pt x="124" y="55"/>
                  </a:moveTo>
                  <a:lnTo>
                    <a:pt x="109" y="268"/>
                  </a:lnTo>
                  <a:lnTo>
                    <a:pt x="71" y="220"/>
                  </a:lnTo>
                  <a:lnTo>
                    <a:pt x="67" y="310"/>
                  </a:lnTo>
                  <a:lnTo>
                    <a:pt x="25" y="199"/>
                  </a:lnTo>
                  <a:lnTo>
                    <a:pt x="16" y="315"/>
                  </a:lnTo>
                  <a:lnTo>
                    <a:pt x="0" y="215"/>
                  </a:lnTo>
                  <a:lnTo>
                    <a:pt x="0" y="296"/>
                  </a:lnTo>
                  <a:lnTo>
                    <a:pt x="40" y="525"/>
                  </a:lnTo>
                  <a:lnTo>
                    <a:pt x="141" y="602"/>
                  </a:lnTo>
                  <a:lnTo>
                    <a:pt x="221" y="570"/>
                  </a:lnTo>
                  <a:lnTo>
                    <a:pt x="152" y="532"/>
                  </a:lnTo>
                  <a:lnTo>
                    <a:pt x="270" y="536"/>
                  </a:lnTo>
                  <a:lnTo>
                    <a:pt x="350" y="509"/>
                  </a:lnTo>
                  <a:lnTo>
                    <a:pt x="308" y="460"/>
                  </a:lnTo>
                  <a:lnTo>
                    <a:pt x="350" y="475"/>
                  </a:lnTo>
                  <a:lnTo>
                    <a:pt x="285" y="431"/>
                  </a:lnTo>
                  <a:lnTo>
                    <a:pt x="234" y="355"/>
                  </a:lnTo>
                  <a:lnTo>
                    <a:pt x="200" y="226"/>
                  </a:lnTo>
                  <a:lnTo>
                    <a:pt x="190" y="0"/>
                  </a:lnTo>
                  <a:lnTo>
                    <a:pt x="175" y="161"/>
                  </a:lnTo>
                  <a:lnTo>
                    <a:pt x="204" y="357"/>
                  </a:lnTo>
                  <a:lnTo>
                    <a:pt x="156" y="258"/>
                  </a:lnTo>
                  <a:lnTo>
                    <a:pt x="12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81"/>
            <p:cNvSpPr>
              <a:spLocks/>
            </p:cNvSpPr>
            <p:nvPr/>
          </p:nvSpPr>
          <p:spPr bwMode="auto">
            <a:xfrm>
              <a:off x="2650" y="1188"/>
              <a:ext cx="148" cy="564"/>
            </a:xfrm>
            <a:custGeom>
              <a:avLst/>
              <a:gdLst>
                <a:gd name="T0" fmla="*/ 0 w 297"/>
                <a:gd name="T1" fmla="*/ 0 h 1129"/>
                <a:gd name="T2" fmla="*/ 4 w 297"/>
                <a:gd name="T3" fmla="*/ 12 h 1129"/>
                <a:gd name="T4" fmla="*/ 7 w 297"/>
                <a:gd name="T5" fmla="*/ 21 h 1129"/>
                <a:gd name="T6" fmla="*/ 8 w 297"/>
                <a:gd name="T7" fmla="*/ 27 h 1129"/>
                <a:gd name="T8" fmla="*/ 8 w 297"/>
                <a:gd name="T9" fmla="*/ 31 h 1129"/>
                <a:gd name="T10" fmla="*/ 6 w 297"/>
                <a:gd name="T11" fmla="*/ 35 h 1129"/>
                <a:gd name="T12" fmla="*/ 8 w 297"/>
                <a:gd name="T13" fmla="*/ 31 h 1129"/>
                <a:gd name="T14" fmla="*/ 9 w 297"/>
                <a:gd name="T15" fmla="*/ 27 h 1129"/>
                <a:gd name="T16" fmla="*/ 8 w 297"/>
                <a:gd name="T17" fmla="*/ 21 h 1129"/>
                <a:gd name="T18" fmla="*/ 5 w 297"/>
                <a:gd name="T19" fmla="*/ 11 h 1129"/>
                <a:gd name="T20" fmla="*/ 0 w 297"/>
                <a:gd name="T21" fmla="*/ 0 h 1129"/>
                <a:gd name="T22" fmla="*/ 0 w 297"/>
                <a:gd name="T23" fmla="*/ 0 h 1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1129"/>
                <a:gd name="T38" fmla="*/ 297 w 297"/>
                <a:gd name="T39" fmla="*/ 1129 h 1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1129">
                  <a:moveTo>
                    <a:pt x="0" y="0"/>
                  </a:moveTo>
                  <a:lnTo>
                    <a:pt x="143" y="394"/>
                  </a:lnTo>
                  <a:lnTo>
                    <a:pt x="243" y="681"/>
                  </a:lnTo>
                  <a:lnTo>
                    <a:pt x="272" y="886"/>
                  </a:lnTo>
                  <a:lnTo>
                    <a:pt x="262" y="1021"/>
                  </a:lnTo>
                  <a:lnTo>
                    <a:pt x="211" y="1129"/>
                  </a:lnTo>
                  <a:lnTo>
                    <a:pt x="281" y="1008"/>
                  </a:lnTo>
                  <a:lnTo>
                    <a:pt x="297" y="886"/>
                  </a:lnTo>
                  <a:lnTo>
                    <a:pt x="268" y="679"/>
                  </a:lnTo>
                  <a:lnTo>
                    <a:pt x="173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2557" y="1701"/>
              <a:ext cx="41" cy="125"/>
            </a:xfrm>
            <a:custGeom>
              <a:avLst/>
              <a:gdLst>
                <a:gd name="T0" fmla="*/ 1 w 81"/>
                <a:gd name="T1" fmla="*/ 0 h 251"/>
                <a:gd name="T2" fmla="*/ 0 w 81"/>
                <a:gd name="T3" fmla="*/ 6 h 251"/>
                <a:gd name="T4" fmla="*/ 2 w 81"/>
                <a:gd name="T5" fmla="*/ 7 h 251"/>
                <a:gd name="T6" fmla="*/ 3 w 81"/>
                <a:gd name="T7" fmla="*/ 6 h 251"/>
                <a:gd name="T8" fmla="*/ 1 w 81"/>
                <a:gd name="T9" fmla="*/ 0 h 251"/>
                <a:gd name="T10" fmla="*/ 1 w 81"/>
                <a:gd name="T11" fmla="*/ 0 h 251"/>
                <a:gd name="T12" fmla="*/ 1 w 81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51"/>
                <a:gd name="T23" fmla="*/ 81 w 81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51">
                  <a:moveTo>
                    <a:pt x="17" y="11"/>
                  </a:moveTo>
                  <a:lnTo>
                    <a:pt x="0" y="207"/>
                  </a:lnTo>
                  <a:lnTo>
                    <a:pt x="57" y="251"/>
                  </a:lnTo>
                  <a:lnTo>
                    <a:pt x="81" y="192"/>
                  </a:lnTo>
                  <a:lnTo>
                    <a:pt x="32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83"/>
            <p:cNvSpPr>
              <a:spLocks/>
            </p:cNvSpPr>
            <p:nvPr/>
          </p:nvSpPr>
          <p:spPr bwMode="auto">
            <a:xfrm>
              <a:off x="2617" y="1686"/>
              <a:ext cx="125" cy="144"/>
            </a:xfrm>
            <a:custGeom>
              <a:avLst/>
              <a:gdLst>
                <a:gd name="T0" fmla="*/ 0 w 249"/>
                <a:gd name="T1" fmla="*/ 4 h 289"/>
                <a:gd name="T2" fmla="*/ 5 w 249"/>
                <a:gd name="T3" fmla="*/ 2 h 289"/>
                <a:gd name="T4" fmla="*/ 4 w 249"/>
                <a:gd name="T5" fmla="*/ 3 h 289"/>
                <a:gd name="T6" fmla="*/ 6 w 249"/>
                <a:gd name="T7" fmla="*/ 2 h 289"/>
                <a:gd name="T8" fmla="*/ 8 w 249"/>
                <a:gd name="T9" fmla="*/ 0 h 289"/>
                <a:gd name="T10" fmla="*/ 6 w 249"/>
                <a:gd name="T11" fmla="*/ 4 h 289"/>
                <a:gd name="T12" fmla="*/ 4 w 249"/>
                <a:gd name="T13" fmla="*/ 6 h 289"/>
                <a:gd name="T14" fmla="*/ 7 w 249"/>
                <a:gd name="T15" fmla="*/ 5 h 289"/>
                <a:gd name="T16" fmla="*/ 3 w 249"/>
                <a:gd name="T17" fmla="*/ 7 h 289"/>
                <a:gd name="T18" fmla="*/ 3 w 249"/>
                <a:gd name="T19" fmla="*/ 8 h 289"/>
                <a:gd name="T20" fmla="*/ 1 w 249"/>
                <a:gd name="T21" fmla="*/ 9 h 289"/>
                <a:gd name="T22" fmla="*/ 0 w 249"/>
                <a:gd name="T23" fmla="*/ 4 h 289"/>
                <a:gd name="T24" fmla="*/ 0 w 249"/>
                <a:gd name="T25" fmla="*/ 4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"/>
                <a:gd name="T40" fmla="*/ 0 h 289"/>
                <a:gd name="T41" fmla="*/ 249 w 24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" h="289">
                  <a:moveTo>
                    <a:pt x="0" y="137"/>
                  </a:moveTo>
                  <a:lnTo>
                    <a:pt x="139" y="67"/>
                  </a:lnTo>
                  <a:lnTo>
                    <a:pt x="113" y="116"/>
                  </a:lnTo>
                  <a:lnTo>
                    <a:pt x="185" y="78"/>
                  </a:lnTo>
                  <a:lnTo>
                    <a:pt x="249" y="0"/>
                  </a:lnTo>
                  <a:lnTo>
                    <a:pt x="168" y="143"/>
                  </a:lnTo>
                  <a:lnTo>
                    <a:pt x="120" y="192"/>
                  </a:lnTo>
                  <a:lnTo>
                    <a:pt x="198" y="164"/>
                  </a:lnTo>
                  <a:lnTo>
                    <a:pt x="92" y="234"/>
                  </a:lnTo>
                  <a:lnTo>
                    <a:pt x="75" y="267"/>
                  </a:lnTo>
                  <a:lnTo>
                    <a:pt x="21" y="28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84"/>
            <p:cNvSpPr>
              <a:spLocks/>
            </p:cNvSpPr>
            <p:nvPr/>
          </p:nvSpPr>
          <p:spPr bwMode="auto">
            <a:xfrm>
              <a:off x="2394" y="1823"/>
              <a:ext cx="122" cy="16"/>
            </a:xfrm>
            <a:custGeom>
              <a:avLst/>
              <a:gdLst>
                <a:gd name="T0" fmla="*/ 0 w 243"/>
                <a:gd name="T1" fmla="*/ 1 h 32"/>
                <a:gd name="T2" fmla="*/ 4 w 243"/>
                <a:gd name="T3" fmla="*/ 0 h 32"/>
                <a:gd name="T4" fmla="*/ 8 w 243"/>
                <a:gd name="T5" fmla="*/ 0 h 32"/>
                <a:gd name="T6" fmla="*/ 3 w 243"/>
                <a:gd name="T7" fmla="*/ 1 h 32"/>
                <a:gd name="T8" fmla="*/ 0 w 243"/>
                <a:gd name="T9" fmla="*/ 1 h 32"/>
                <a:gd name="T10" fmla="*/ 0 w 243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32"/>
                <a:gd name="T20" fmla="*/ 243 w 24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32">
                  <a:moveTo>
                    <a:pt x="0" y="29"/>
                  </a:moveTo>
                  <a:lnTo>
                    <a:pt x="123" y="0"/>
                  </a:lnTo>
                  <a:lnTo>
                    <a:pt x="243" y="0"/>
                  </a:lnTo>
                  <a:lnTo>
                    <a:pt x="93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85"/>
            <p:cNvSpPr>
              <a:spLocks/>
            </p:cNvSpPr>
            <p:nvPr/>
          </p:nvSpPr>
          <p:spPr bwMode="auto">
            <a:xfrm>
              <a:off x="2491" y="1823"/>
              <a:ext cx="115" cy="103"/>
            </a:xfrm>
            <a:custGeom>
              <a:avLst/>
              <a:gdLst>
                <a:gd name="T0" fmla="*/ 3 w 230"/>
                <a:gd name="T1" fmla="*/ 0 h 207"/>
                <a:gd name="T2" fmla="*/ 6 w 230"/>
                <a:gd name="T3" fmla="*/ 1 h 207"/>
                <a:gd name="T4" fmla="*/ 8 w 230"/>
                <a:gd name="T5" fmla="*/ 2 h 207"/>
                <a:gd name="T6" fmla="*/ 6 w 230"/>
                <a:gd name="T7" fmla="*/ 3 h 207"/>
                <a:gd name="T8" fmla="*/ 4 w 230"/>
                <a:gd name="T9" fmla="*/ 6 h 207"/>
                <a:gd name="T10" fmla="*/ 2 w 230"/>
                <a:gd name="T11" fmla="*/ 6 h 207"/>
                <a:gd name="T12" fmla="*/ 2 w 230"/>
                <a:gd name="T13" fmla="*/ 5 h 207"/>
                <a:gd name="T14" fmla="*/ 3 w 230"/>
                <a:gd name="T15" fmla="*/ 5 h 207"/>
                <a:gd name="T16" fmla="*/ 4 w 230"/>
                <a:gd name="T17" fmla="*/ 3 h 207"/>
                <a:gd name="T18" fmla="*/ 3 w 230"/>
                <a:gd name="T19" fmla="*/ 2 h 207"/>
                <a:gd name="T20" fmla="*/ 2 w 230"/>
                <a:gd name="T21" fmla="*/ 2 h 207"/>
                <a:gd name="T22" fmla="*/ 0 w 230"/>
                <a:gd name="T23" fmla="*/ 4 h 207"/>
                <a:gd name="T24" fmla="*/ 1 w 230"/>
                <a:gd name="T25" fmla="*/ 2 h 207"/>
                <a:gd name="T26" fmla="*/ 3 w 230"/>
                <a:gd name="T27" fmla="*/ 2 h 207"/>
                <a:gd name="T28" fmla="*/ 6 w 230"/>
                <a:gd name="T29" fmla="*/ 2 h 207"/>
                <a:gd name="T30" fmla="*/ 4 w 230"/>
                <a:gd name="T31" fmla="*/ 1 h 207"/>
                <a:gd name="T32" fmla="*/ 2 w 230"/>
                <a:gd name="T33" fmla="*/ 0 h 207"/>
                <a:gd name="T34" fmla="*/ 3 w 230"/>
                <a:gd name="T35" fmla="*/ 0 h 207"/>
                <a:gd name="T36" fmla="*/ 3 w 230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07"/>
                <a:gd name="T59" fmla="*/ 230 w 230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07">
                  <a:moveTo>
                    <a:pt x="83" y="0"/>
                  </a:moveTo>
                  <a:lnTo>
                    <a:pt x="173" y="59"/>
                  </a:lnTo>
                  <a:lnTo>
                    <a:pt x="230" y="86"/>
                  </a:lnTo>
                  <a:lnTo>
                    <a:pt x="182" y="107"/>
                  </a:lnTo>
                  <a:lnTo>
                    <a:pt x="116" y="204"/>
                  </a:lnTo>
                  <a:lnTo>
                    <a:pt x="62" y="207"/>
                  </a:lnTo>
                  <a:lnTo>
                    <a:pt x="40" y="169"/>
                  </a:lnTo>
                  <a:lnTo>
                    <a:pt x="91" y="160"/>
                  </a:lnTo>
                  <a:lnTo>
                    <a:pt x="123" y="122"/>
                  </a:lnTo>
                  <a:lnTo>
                    <a:pt x="79" y="93"/>
                  </a:lnTo>
                  <a:lnTo>
                    <a:pt x="49" y="93"/>
                  </a:lnTo>
                  <a:lnTo>
                    <a:pt x="0" y="128"/>
                  </a:lnTo>
                  <a:lnTo>
                    <a:pt x="28" y="93"/>
                  </a:lnTo>
                  <a:lnTo>
                    <a:pt x="68" y="82"/>
                  </a:lnTo>
                  <a:lnTo>
                    <a:pt x="180" y="82"/>
                  </a:lnTo>
                  <a:lnTo>
                    <a:pt x="106" y="34"/>
                  </a:lnTo>
                  <a:lnTo>
                    <a:pt x="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86"/>
            <p:cNvSpPr>
              <a:spLocks/>
            </p:cNvSpPr>
            <p:nvPr/>
          </p:nvSpPr>
          <p:spPr bwMode="auto">
            <a:xfrm>
              <a:off x="2454" y="1849"/>
              <a:ext cx="45" cy="123"/>
            </a:xfrm>
            <a:custGeom>
              <a:avLst/>
              <a:gdLst>
                <a:gd name="T0" fmla="*/ 2 w 92"/>
                <a:gd name="T1" fmla="*/ 0 h 246"/>
                <a:gd name="T2" fmla="*/ 1 w 92"/>
                <a:gd name="T3" fmla="*/ 3 h 246"/>
                <a:gd name="T4" fmla="*/ 1 w 92"/>
                <a:gd name="T5" fmla="*/ 5 h 246"/>
                <a:gd name="T6" fmla="*/ 2 w 92"/>
                <a:gd name="T7" fmla="*/ 7 h 246"/>
                <a:gd name="T8" fmla="*/ 2 w 92"/>
                <a:gd name="T9" fmla="*/ 8 h 246"/>
                <a:gd name="T10" fmla="*/ 0 w 92"/>
                <a:gd name="T11" fmla="*/ 7 h 246"/>
                <a:gd name="T12" fmla="*/ 0 w 92"/>
                <a:gd name="T13" fmla="*/ 6 h 246"/>
                <a:gd name="T14" fmla="*/ 0 w 92"/>
                <a:gd name="T15" fmla="*/ 2 h 246"/>
                <a:gd name="T16" fmla="*/ 2 w 92"/>
                <a:gd name="T17" fmla="*/ 0 h 246"/>
                <a:gd name="T18" fmla="*/ 2 w 92"/>
                <a:gd name="T19" fmla="*/ 0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46"/>
                <a:gd name="T32" fmla="*/ 92 w 92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46">
                  <a:moveTo>
                    <a:pt x="78" y="0"/>
                  </a:moveTo>
                  <a:lnTo>
                    <a:pt x="42" y="73"/>
                  </a:lnTo>
                  <a:lnTo>
                    <a:pt x="48" y="147"/>
                  </a:lnTo>
                  <a:lnTo>
                    <a:pt x="92" y="194"/>
                  </a:lnTo>
                  <a:lnTo>
                    <a:pt x="86" y="246"/>
                  </a:lnTo>
                  <a:lnTo>
                    <a:pt x="25" y="223"/>
                  </a:lnTo>
                  <a:lnTo>
                    <a:pt x="0" y="175"/>
                  </a:lnTo>
                  <a:lnTo>
                    <a:pt x="19" y="5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87"/>
            <p:cNvSpPr>
              <a:spLocks/>
            </p:cNvSpPr>
            <p:nvPr/>
          </p:nvSpPr>
          <p:spPr bwMode="auto">
            <a:xfrm>
              <a:off x="2580" y="1896"/>
              <a:ext cx="86" cy="204"/>
            </a:xfrm>
            <a:custGeom>
              <a:avLst/>
              <a:gdLst>
                <a:gd name="T0" fmla="*/ 1 w 171"/>
                <a:gd name="T1" fmla="*/ 0 h 408"/>
                <a:gd name="T2" fmla="*/ 0 w 171"/>
                <a:gd name="T3" fmla="*/ 7 h 408"/>
                <a:gd name="T4" fmla="*/ 3 w 171"/>
                <a:gd name="T5" fmla="*/ 13 h 408"/>
                <a:gd name="T6" fmla="*/ 1 w 171"/>
                <a:gd name="T7" fmla="*/ 8 h 408"/>
                <a:gd name="T8" fmla="*/ 1 w 171"/>
                <a:gd name="T9" fmla="*/ 6 h 408"/>
                <a:gd name="T10" fmla="*/ 3 w 171"/>
                <a:gd name="T11" fmla="*/ 7 h 408"/>
                <a:gd name="T12" fmla="*/ 3 w 171"/>
                <a:gd name="T13" fmla="*/ 10 h 408"/>
                <a:gd name="T14" fmla="*/ 5 w 171"/>
                <a:gd name="T15" fmla="*/ 12 h 408"/>
                <a:gd name="T16" fmla="*/ 6 w 171"/>
                <a:gd name="T17" fmla="*/ 12 h 408"/>
                <a:gd name="T18" fmla="*/ 6 w 171"/>
                <a:gd name="T19" fmla="*/ 10 h 408"/>
                <a:gd name="T20" fmla="*/ 4 w 171"/>
                <a:gd name="T21" fmla="*/ 7 h 408"/>
                <a:gd name="T22" fmla="*/ 2 w 171"/>
                <a:gd name="T23" fmla="*/ 4 h 408"/>
                <a:gd name="T24" fmla="*/ 1 w 171"/>
                <a:gd name="T25" fmla="*/ 0 h 408"/>
                <a:gd name="T26" fmla="*/ 1 w 171"/>
                <a:gd name="T27" fmla="*/ 0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408"/>
                <a:gd name="T44" fmla="*/ 171 w 171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408">
                  <a:moveTo>
                    <a:pt x="17" y="0"/>
                  </a:moveTo>
                  <a:lnTo>
                    <a:pt x="0" y="222"/>
                  </a:lnTo>
                  <a:lnTo>
                    <a:pt x="65" y="408"/>
                  </a:lnTo>
                  <a:lnTo>
                    <a:pt x="21" y="237"/>
                  </a:lnTo>
                  <a:lnTo>
                    <a:pt x="27" y="182"/>
                  </a:lnTo>
                  <a:lnTo>
                    <a:pt x="74" y="222"/>
                  </a:lnTo>
                  <a:lnTo>
                    <a:pt x="84" y="290"/>
                  </a:lnTo>
                  <a:lnTo>
                    <a:pt x="137" y="368"/>
                  </a:lnTo>
                  <a:lnTo>
                    <a:pt x="171" y="372"/>
                  </a:lnTo>
                  <a:lnTo>
                    <a:pt x="166" y="290"/>
                  </a:lnTo>
                  <a:lnTo>
                    <a:pt x="122" y="211"/>
                  </a:lnTo>
                  <a:lnTo>
                    <a:pt x="40" y="10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88"/>
            <p:cNvSpPr>
              <a:spLocks/>
            </p:cNvSpPr>
            <p:nvPr/>
          </p:nvSpPr>
          <p:spPr bwMode="auto">
            <a:xfrm>
              <a:off x="2603" y="1876"/>
              <a:ext cx="76" cy="139"/>
            </a:xfrm>
            <a:custGeom>
              <a:avLst/>
              <a:gdLst>
                <a:gd name="T0" fmla="*/ 0 w 152"/>
                <a:gd name="T1" fmla="*/ 2 h 277"/>
                <a:gd name="T2" fmla="*/ 2 w 152"/>
                <a:gd name="T3" fmla="*/ 3 h 277"/>
                <a:gd name="T4" fmla="*/ 3 w 152"/>
                <a:gd name="T5" fmla="*/ 6 h 277"/>
                <a:gd name="T6" fmla="*/ 5 w 152"/>
                <a:gd name="T7" fmla="*/ 9 h 277"/>
                <a:gd name="T8" fmla="*/ 4 w 152"/>
                <a:gd name="T9" fmla="*/ 7 h 277"/>
                <a:gd name="T10" fmla="*/ 5 w 152"/>
                <a:gd name="T11" fmla="*/ 2 h 277"/>
                <a:gd name="T12" fmla="*/ 3 w 152"/>
                <a:gd name="T13" fmla="*/ 0 h 277"/>
                <a:gd name="T14" fmla="*/ 2 w 152"/>
                <a:gd name="T15" fmla="*/ 0 h 277"/>
                <a:gd name="T16" fmla="*/ 0 w 152"/>
                <a:gd name="T17" fmla="*/ 2 h 277"/>
                <a:gd name="T18" fmla="*/ 0 w 152"/>
                <a:gd name="T19" fmla="*/ 2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277"/>
                <a:gd name="T32" fmla="*/ 152 w 152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277">
                  <a:moveTo>
                    <a:pt x="0" y="43"/>
                  </a:moveTo>
                  <a:lnTo>
                    <a:pt x="61" y="93"/>
                  </a:lnTo>
                  <a:lnTo>
                    <a:pt x="80" y="192"/>
                  </a:lnTo>
                  <a:lnTo>
                    <a:pt x="152" y="277"/>
                  </a:lnTo>
                  <a:lnTo>
                    <a:pt x="125" y="197"/>
                  </a:lnTo>
                  <a:lnTo>
                    <a:pt x="129" y="62"/>
                  </a:lnTo>
                  <a:lnTo>
                    <a:pt x="89" y="0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89"/>
            <p:cNvSpPr>
              <a:spLocks/>
            </p:cNvSpPr>
            <p:nvPr/>
          </p:nvSpPr>
          <p:spPr bwMode="auto">
            <a:xfrm>
              <a:off x="2675" y="1881"/>
              <a:ext cx="103" cy="205"/>
            </a:xfrm>
            <a:custGeom>
              <a:avLst/>
              <a:gdLst>
                <a:gd name="T0" fmla="*/ 0 w 206"/>
                <a:gd name="T1" fmla="*/ 0 h 411"/>
                <a:gd name="T2" fmla="*/ 2 w 206"/>
                <a:gd name="T3" fmla="*/ 2 h 411"/>
                <a:gd name="T4" fmla="*/ 2 w 206"/>
                <a:gd name="T5" fmla="*/ 3 h 411"/>
                <a:gd name="T6" fmla="*/ 1 w 206"/>
                <a:gd name="T7" fmla="*/ 2 h 411"/>
                <a:gd name="T8" fmla="*/ 1 w 206"/>
                <a:gd name="T9" fmla="*/ 6 h 411"/>
                <a:gd name="T10" fmla="*/ 2 w 206"/>
                <a:gd name="T11" fmla="*/ 5 h 411"/>
                <a:gd name="T12" fmla="*/ 4 w 206"/>
                <a:gd name="T13" fmla="*/ 11 h 411"/>
                <a:gd name="T14" fmla="*/ 6 w 206"/>
                <a:gd name="T15" fmla="*/ 12 h 411"/>
                <a:gd name="T16" fmla="*/ 7 w 206"/>
                <a:gd name="T17" fmla="*/ 12 h 411"/>
                <a:gd name="T18" fmla="*/ 7 w 206"/>
                <a:gd name="T19" fmla="*/ 9 h 411"/>
                <a:gd name="T20" fmla="*/ 6 w 206"/>
                <a:gd name="T21" fmla="*/ 4 h 411"/>
                <a:gd name="T22" fmla="*/ 3 w 206"/>
                <a:gd name="T23" fmla="*/ 1 h 411"/>
                <a:gd name="T24" fmla="*/ 0 w 206"/>
                <a:gd name="T25" fmla="*/ 0 h 411"/>
                <a:gd name="T26" fmla="*/ 0 w 206"/>
                <a:gd name="T27" fmla="*/ 0 h 4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411"/>
                <a:gd name="T44" fmla="*/ 206 w 206"/>
                <a:gd name="T45" fmla="*/ 411 h 4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411">
                  <a:moveTo>
                    <a:pt x="0" y="0"/>
                  </a:moveTo>
                  <a:lnTo>
                    <a:pt x="55" y="67"/>
                  </a:lnTo>
                  <a:lnTo>
                    <a:pt x="57" y="105"/>
                  </a:lnTo>
                  <a:lnTo>
                    <a:pt x="21" y="67"/>
                  </a:lnTo>
                  <a:lnTo>
                    <a:pt x="31" y="213"/>
                  </a:lnTo>
                  <a:lnTo>
                    <a:pt x="52" y="165"/>
                  </a:lnTo>
                  <a:lnTo>
                    <a:pt x="99" y="356"/>
                  </a:lnTo>
                  <a:lnTo>
                    <a:pt x="175" y="411"/>
                  </a:lnTo>
                  <a:lnTo>
                    <a:pt x="206" y="388"/>
                  </a:lnTo>
                  <a:lnTo>
                    <a:pt x="206" y="297"/>
                  </a:lnTo>
                  <a:lnTo>
                    <a:pt x="162" y="143"/>
                  </a:lnTo>
                  <a:lnTo>
                    <a:pt x="6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90"/>
            <p:cNvSpPr>
              <a:spLocks/>
            </p:cNvSpPr>
            <p:nvPr/>
          </p:nvSpPr>
          <p:spPr bwMode="auto">
            <a:xfrm>
              <a:off x="2640" y="1826"/>
              <a:ext cx="80" cy="55"/>
            </a:xfrm>
            <a:custGeom>
              <a:avLst/>
              <a:gdLst>
                <a:gd name="T0" fmla="*/ 0 w 160"/>
                <a:gd name="T1" fmla="*/ 0 h 108"/>
                <a:gd name="T2" fmla="*/ 1 w 160"/>
                <a:gd name="T3" fmla="*/ 4 h 108"/>
                <a:gd name="T4" fmla="*/ 1 w 160"/>
                <a:gd name="T5" fmla="*/ 3 h 108"/>
                <a:gd name="T6" fmla="*/ 3 w 160"/>
                <a:gd name="T7" fmla="*/ 2 h 108"/>
                <a:gd name="T8" fmla="*/ 3 w 160"/>
                <a:gd name="T9" fmla="*/ 3 h 108"/>
                <a:gd name="T10" fmla="*/ 5 w 160"/>
                <a:gd name="T11" fmla="*/ 3 h 108"/>
                <a:gd name="T12" fmla="*/ 4 w 160"/>
                <a:gd name="T13" fmla="*/ 3 h 108"/>
                <a:gd name="T14" fmla="*/ 3 w 160"/>
                <a:gd name="T15" fmla="*/ 2 h 108"/>
                <a:gd name="T16" fmla="*/ 1 w 160"/>
                <a:gd name="T17" fmla="*/ 2 h 108"/>
                <a:gd name="T18" fmla="*/ 0 w 160"/>
                <a:gd name="T19" fmla="*/ 0 h 108"/>
                <a:gd name="T20" fmla="*/ 0 w 160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108"/>
                <a:gd name="T35" fmla="*/ 160 w 160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108">
                  <a:moveTo>
                    <a:pt x="0" y="0"/>
                  </a:moveTo>
                  <a:lnTo>
                    <a:pt x="15" y="108"/>
                  </a:lnTo>
                  <a:lnTo>
                    <a:pt x="25" y="66"/>
                  </a:lnTo>
                  <a:lnTo>
                    <a:pt x="65" y="51"/>
                  </a:lnTo>
                  <a:lnTo>
                    <a:pt x="93" y="74"/>
                  </a:lnTo>
                  <a:lnTo>
                    <a:pt x="160" y="66"/>
                  </a:lnTo>
                  <a:lnTo>
                    <a:pt x="101" y="66"/>
                  </a:lnTo>
                  <a:lnTo>
                    <a:pt x="70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91"/>
            <p:cNvSpPr>
              <a:spLocks/>
            </p:cNvSpPr>
            <p:nvPr/>
          </p:nvSpPr>
          <p:spPr bwMode="auto">
            <a:xfrm>
              <a:off x="2653" y="1767"/>
              <a:ext cx="90" cy="82"/>
            </a:xfrm>
            <a:custGeom>
              <a:avLst/>
              <a:gdLst>
                <a:gd name="T0" fmla="*/ 0 w 178"/>
                <a:gd name="T1" fmla="*/ 5 h 163"/>
                <a:gd name="T2" fmla="*/ 6 w 178"/>
                <a:gd name="T3" fmla="*/ 0 h 163"/>
                <a:gd name="T4" fmla="*/ 4 w 178"/>
                <a:gd name="T5" fmla="*/ 3 h 163"/>
                <a:gd name="T6" fmla="*/ 5 w 178"/>
                <a:gd name="T7" fmla="*/ 3 h 163"/>
                <a:gd name="T8" fmla="*/ 6 w 178"/>
                <a:gd name="T9" fmla="*/ 5 h 163"/>
                <a:gd name="T10" fmla="*/ 5 w 178"/>
                <a:gd name="T11" fmla="*/ 5 h 163"/>
                <a:gd name="T12" fmla="*/ 5 w 178"/>
                <a:gd name="T13" fmla="*/ 4 h 163"/>
                <a:gd name="T14" fmla="*/ 2 w 178"/>
                <a:gd name="T15" fmla="*/ 4 h 163"/>
                <a:gd name="T16" fmla="*/ 4 w 178"/>
                <a:gd name="T17" fmla="*/ 6 h 163"/>
                <a:gd name="T18" fmla="*/ 2 w 178"/>
                <a:gd name="T19" fmla="*/ 5 h 163"/>
                <a:gd name="T20" fmla="*/ 0 w 178"/>
                <a:gd name="T21" fmla="*/ 5 h 163"/>
                <a:gd name="T22" fmla="*/ 0 w 178"/>
                <a:gd name="T23" fmla="*/ 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3"/>
                <a:gd name="T38" fmla="*/ 178 w 178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3">
                  <a:moveTo>
                    <a:pt x="0" y="129"/>
                  </a:moveTo>
                  <a:lnTo>
                    <a:pt x="178" y="0"/>
                  </a:lnTo>
                  <a:lnTo>
                    <a:pt x="110" y="70"/>
                  </a:lnTo>
                  <a:lnTo>
                    <a:pt x="152" y="70"/>
                  </a:lnTo>
                  <a:lnTo>
                    <a:pt x="169" y="139"/>
                  </a:lnTo>
                  <a:lnTo>
                    <a:pt x="142" y="158"/>
                  </a:lnTo>
                  <a:lnTo>
                    <a:pt x="133" y="120"/>
                  </a:lnTo>
                  <a:lnTo>
                    <a:pt x="57" y="120"/>
                  </a:lnTo>
                  <a:lnTo>
                    <a:pt x="110" y="163"/>
                  </a:lnTo>
                  <a:lnTo>
                    <a:pt x="47" y="13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92"/>
            <p:cNvSpPr>
              <a:spLocks/>
            </p:cNvSpPr>
            <p:nvPr/>
          </p:nvSpPr>
          <p:spPr bwMode="auto">
            <a:xfrm>
              <a:off x="2697" y="2218"/>
              <a:ext cx="77" cy="13"/>
            </a:xfrm>
            <a:custGeom>
              <a:avLst/>
              <a:gdLst>
                <a:gd name="T0" fmla="*/ 0 w 154"/>
                <a:gd name="T1" fmla="*/ 0 h 27"/>
                <a:gd name="T2" fmla="*/ 5 w 154"/>
                <a:gd name="T3" fmla="*/ 0 h 27"/>
                <a:gd name="T4" fmla="*/ 5 w 154"/>
                <a:gd name="T5" fmla="*/ 0 h 27"/>
                <a:gd name="T6" fmla="*/ 0 w 154"/>
                <a:gd name="T7" fmla="*/ 0 h 27"/>
                <a:gd name="T8" fmla="*/ 0 w 15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7"/>
                <a:gd name="T17" fmla="*/ 154 w 15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7">
                  <a:moveTo>
                    <a:pt x="0" y="27"/>
                  </a:moveTo>
                  <a:lnTo>
                    <a:pt x="133" y="0"/>
                  </a:lnTo>
                  <a:lnTo>
                    <a:pt x="15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93"/>
            <p:cNvSpPr>
              <a:spLocks/>
            </p:cNvSpPr>
            <p:nvPr/>
          </p:nvSpPr>
          <p:spPr bwMode="auto">
            <a:xfrm>
              <a:off x="2007" y="1746"/>
              <a:ext cx="1279" cy="1362"/>
            </a:xfrm>
            <a:custGeom>
              <a:avLst/>
              <a:gdLst>
                <a:gd name="T0" fmla="*/ 15 w 2559"/>
                <a:gd name="T1" fmla="*/ 2 h 2724"/>
                <a:gd name="T2" fmla="*/ 23 w 2559"/>
                <a:gd name="T3" fmla="*/ 8 h 2724"/>
                <a:gd name="T4" fmla="*/ 24 w 2559"/>
                <a:gd name="T5" fmla="*/ 6 h 2724"/>
                <a:gd name="T6" fmla="*/ 24 w 2559"/>
                <a:gd name="T7" fmla="*/ 10 h 2724"/>
                <a:gd name="T8" fmla="*/ 27 w 2559"/>
                <a:gd name="T9" fmla="*/ 15 h 2724"/>
                <a:gd name="T10" fmla="*/ 28 w 2559"/>
                <a:gd name="T11" fmla="*/ 19 h 2724"/>
                <a:gd name="T12" fmla="*/ 33 w 2559"/>
                <a:gd name="T13" fmla="*/ 15 h 2724"/>
                <a:gd name="T14" fmla="*/ 35 w 2559"/>
                <a:gd name="T15" fmla="*/ 10 h 2724"/>
                <a:gd name="T16" fmla="*/ 34 w 2559"/>
                <a:gd name="T17" fmla="*/ 18 h 2724"/>
                <a:gd name="T18" fmla="*/ 36 w 2559"/>
                <a:gd name="T19" fmla="*/ 28 h 2724"/>
                <a:gd name="T20" fmla="*/ 37 w 2559"/>
                <a:gd name="T21" fmla="*/ 31 h 2724"/>
                <a:gd name="T22" fmla="*/ 44 w 2559"/>
                <a:gd name="T23" fmla="*/ 31 h 2724"/>
                <a:gd name="T24" fmla="*/ 49 w 2559"/>
                <a:gd name="T25" fmla="*/ 38 h 2724"/>
                <a:gd name="T26" fmla="*/ 45 w 2559"/>
                <a:gd name="T27" fmla="*/ 26 h 2724"/>
                <a:gd name="T28" fmla="*/ 43 w 2559"/>
                <a:gd name="T29" fmla="*/ 19 h 2724"/>
                <a:gd name="T30" fmla="*/ 45 w 2559"/>
                <a:gd name="T31" fmla="*/ 24 h 2724"/>
                <a:gd name="T32" fmla="*/ 50 w 2559"/>
                <a:gd name="T33" fmla="*/ 31 h 2724"/>
                <a:gd name="T34" fmla="*/ 57 w 2559"/>
                <a:gd name="T35" fmla="*/ 26 h 2724"/>
                <a:gd name="T36" fmla="*/ 56 w 2559"/>
                <a:gd name="T37" fmla="*/ 24 h 2724"/>
                <a:gd name="T38" fmla="*/ 49 w 2559"/>
                <a:gd name="T39" fmla="*/ 13 h 2724"/>
                <a:gd name="T40" fmla="*/ 47 w 2559"/>
                <a:gd name="T41" fmla="*/ 11 h 2724"/>
                <a:gd name="T42" fmla="*/ 40 w 2559"/>
                <a:gd name="T43" fmla="*/ 8 h 2724"/>
                <a:gd name="T44" fmla="*/ 48 w 2559"/>
                <a:gd name="T45" fmla="*/ 11 h 2724"/>
                <a:gd name="T46" fmla="*/ 50 w 2559"/>
                <a:gd name="T47" fmla="*/ 10 h 2724"/>
                <a:gd name="T48" fmla="*/ 45 w 2559"/>
                <a:gd name="T49" fmla="*/ 2 h 2724"/>
                <a:gd name="T50" fmla="*/ 47 w 2559"/>
                <a:gd name="T51" fmla="*/ 0 h 2724"/>
                <a:gd name="T52" fmla="*/ 55 w 2559"/>
                <a:gd name="T53" fmla="*/ 1 h 2724"/>
                <a:gd name="T54" fmla="*/ 59 w 2559"/>
                <a:gd name="T55" fmla="*/ 3 h 2724"/>
                <a:gd name="T56" fmla="*/ 61 w 2559"/>
                <a:gd name="T57" fmla="*/ 6 h 2724"/>
                <a:gd name="T58" fmla="*/ 68 w 2559"/>
                <a:gd name="T59" fmla="*/ 25 h 2724"/>
                <a:gd name="T60" fmla="*/ 73 w 2559"/>
                <a:gd name="T61" fmla="*/ 49 h 2724"/>
                <a:gd name="T62" fmla="*/ 75 w 2559"/>
                <a:gd name="T63" fmla="*/ 53 h 2724"/>
                <a:gd name="T64" fmla="*/ 79 w 2559"/>
                <a:gd name="T65" fmla="*/ 57 h 2724"/>
                <a:gd name="T66" fmla="*/ 70 w 2559"/>
                <a:gd name="T67" fmla="*/ 66 h 2724"/>
                <a:gd name="T68" fmla="*/ 65 w 2559"/>
                <a:gd name="T69" fmla="*/ 70 h 2724"/>
                <a:gd name="T70" fmla="*/ 65 w 2559"/>
                <a:gd name="T71" fmla="*/ 67 h 2724"/>
                <a:gd name="T72" fmla="*/ 63 w 2559"/>
                <a:gd name="T73" fmla="*/ 66 h 2724"/>
                <a:gd name="T74" fmla="*/ 54 w 2559"/>
                <a:gd name="T75" fmla="*/ 69 h 2724"/>
                <a:gd name="T76" fmla="*/ 53 w 2559"/>
                <a:gd name="T77" fmla="*/ 70 h 2724"/>
                <a:gd name="T78" fmla="*/ 54 w 2559"/>
                <a:gd name="T79" fmla="*/ 73 h 2724"/>
                <a:gd name="T80" fmla="*/ 56 w 2559"/>
                <a:gd name="T81" fmla="*/ 73 h 2724"/>
                <a:gd name="T82" fmla="*/ 61 w 2559"/>
                <a:gd name="T83" fmla="*/ 73 h 2724"/>
                <a:gd name="T84" fmla="*/ 60 w 2559"/>
                <a:gd name="T85" fmla="*/ 75 h 2724"/>
                <a:gd name="T86" fmla="*/ 57 w 2559"/>
                <a:gd name="T87" fmla="*/ 75 h 2724"/>
                <a:gd name="T88" fmla="*/ 52 w 2559"/>
                <a:gd name="T89" fmla="*/ 77 h 2724"/>
                <a:gd name="T90" fmla="*/ 50 w 2559"/>
                <a:gd name="T91" fmla="*/ 79 h 2724"/>
                <a:gd name="T92" fmla="*/ 47 w 2559"/>
                <a:gd name="T93" fmla="*/ 80 h 2724"/>
                <a:gd name="T94" fmla="*/ 46 w 2559"/>
                <a:gd name="T95" fmla="*/ 82 h 2724"/>
                <a:gd name="T96" fmla="*/ 45 w 2559"/>
                <a:gd name="T97" fmla="*/ 86 h 2724"/>
                <a:gd name="T98" fmla="*/ 43 w 2559"/>
                <a:gd name="T99" fmla="*/ 60 h 2724"/>
                <a:gd name="T100" fmla="*/ 65 w 2559"/>
                <a:gd name="T101" fmla="*/ 52 h 2724"/>
                <a:gd name="T102" fmla="*/ 65 w 2559"/>
                <a:gd name="T103" fmla="*/ 50 h 2724"/>
                <a:gd name="T104" fmla="*/ 65 w 2559"/>
                <a:gd name="T105" fmla="*/ 48 h 2724"/>
                <a:gd name="T106" fmla="*/ 63 w 2559"/>
                <a:gd name="T107" fmla="*/ 48 h 2724"/>
                <a:gd name="T108" fmla="*/ 42 w 2559"/>
                <a:gd name="T109" fmla="*/ 55 h 2724"/>
                <a:gd name="T110" fmla="*/ 41 w 2559"/>
                <a:gd name="T111" fmla="*/ 58 h 2724"/>
                <a:gd name="T112" fmla="*/ 0 w 2559"/>
                <a:gd name="T113" fmla="*/ 18 h 2724"/>
                <a:gd name="T114" fmla="*/ 7 w 2559"/>
                <a:gd name="T115" fmla="*/ 11 h 2724"/>
                <a:gd name="T116" fmla="*/ 14 w 2559"/>
                <a:gd name="T117" fmla="*/ 6 h 2724"/>
                <a:gd name="T118" fmla="*/ 15 w 2559"/>
                <a:gd name="T119" fmla="*/ 2 h 2724"/>
                <a:gd name="T120" fmla="*/ 15 w 2559"/>
                <a:gd name="T121" fmla="*/ 2 h 27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9"/>
                <a:gd name="T184" fmla="*/ 0 h 2724"/>
                <a:gd name="T185" fmla="*/ 2559 w 2559"/>
                <a:gd name="T186" fmla="*/ 2724 h 27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9" h="2724">
                  <a:moveTo>
                    <a:pt x="511" y="50"/>
                  </a:moveTo>
                  <a:lnTo>
                    <a:pt x="759" y="240"/>
                  </a:lnTo>
                  <a:lnTo>
                    <a:pt x="789" y="169"/>
                  </a:lnTo>
                  <a:lnTo>
                    <a:pt x="789" y="310"/>
                  </a:lnTo>
                  <a:lnTo>
                    <a:pt x="890" y="458"/>
                  </a:lnTo>
                  <a:lnTo>
                    <a:pt x="912" y="601"/>
                  </a:lnTo>
                  <a:lnTo>
                    <a:pt x="1076" y="470"/>
                  </a:lnTo>
                  <a:lnTo>
                    <a:pt x="1144" y="320"/>
                  </a:lnTo>
                  <a:lnTo>
                    <a:pt x="1089" y="550"/>
                  </a:lnTo>
                  <a:lnTo>
                    <a:pt x="1182" y="888"/>
                  </a:lnTo>
                  <a:lnTo>
                    <a:pt x="1190" y="979"/>
                  </a:lnTo>
                  <a:lnTo>
                    <a:pt x="1431" y="970"/>
                  </a:lnTo>
                  <a:lnTo>
                    <a:pt x="1578" y="1188"/>
                  </a:lnTo>
                  <a:lnTo>
                    <a:pt x="1441" y="819"/>
                  </a:lnTo>
                  <a:lnTo>
                    <a:pt x="1384" y="578"/>
                  </a:lnTo>
                  <a:lnTo>
                    <a:pt x="1447" y="740"/>
                  </a:lnTo>
                  <a:lnTo>
                    <a:pt x="1608" y="979"/>
                  </a:lnTo>
                  <a:lnTo>
                    <a:pt x="1825" y="819"/>
                  </a:lnTo>
                  <a:lnTo>
                    <a:pt x="1810" y="761"/>
                  </a:lnTo>
                  <a:lnTo>
                    <a:pt x="1585" y="418"/>
                  </a:lnTo>
                  <a:lnTo>
                    <a:pt x="1509" y="340"/>
                  </a:lnTo>
                  <a:lnTo>
                    <a:pt x="1302" y="240"/>
                  </a:lnTo>
                  <a:lnTo>
                    <a:pt x="1540" y="340"/>
                  </a:lnTo>
                  <a:lnTo>
                    <a:pt x="1602" y="310"/>
                  </a:lnTo>
                  <a:lnTo>
                    <a:pt x="1462" y="40"/>
                  </a:lnTo>
                  <a:lnTo>
                    <a:pt x="1509" y="0"/>
                  </a:lnTo>
                  <a:lnTo>
                    <a:pt x="1787" y="31"/>
                  </a:lnTo>
                  <a:lnTo>
                    <a:pt x="1893" y="80"/>
                  </a:lnTo>
                  <a:lnTo>
                    <a:pt x="1956" y="169"/>
                  </a:lnTo>
                  <a:lnTo>
                    <a:pt x="2180" y="789"/>
                  </a:lnTo>
                  <a:lnTo>
                    <a:pt x="2357" y="1547"/>
                  </a:lnTo>
                  <a:lnTo>
                    <a:pt x="2427" y="1679"/>
                  </a:lnTo>
                  <a:lnTo>
                    <a:pt x="2559" y="1796"/>
                  </a:lnTo>
                  <a:lnTo>
                    <a:pt x="2264" y="2099"/>
                  </a:lnTo>
                  <a:lnTo>
                    <a:pt x="2110" y="2211"/>
                  </a:lnTo>
                  <a:lnTo>
                    <a:pt x="2102" y="2116"/>
                  </a:lnTo>
                  <a:lnTo>
                    <a:pt x="2047" y="2106"/>
                  </a:lnTo>
                  <a:lnTo>
                    <a:pt x="1747" y="2186"/>
                  </a:lnTo>
                  <a:lnTo>
                    <a:pt x="1716" y="2237"/>
                  </a:lnTo>
                  <a:lnTo>
                    <a:pt x="1755" y="2306"/>
                  </a:lnTo>
                  <a:lnTo>
                    <a:pt x="1810" y="2315"/>
                  </a:lnTo>
                  <a:lnTo>
                    <a:pt x="1979" y="2336"/>
                  </a:lnTo>
                  <a:lnTo>
                    <a:pt x="1933" y="2374"/>
                  </a:lnTo>
                  <a:lnTo>
                    <a:pt x="1825" y="2397"/>
                  </a:lnTo>
                  <a:lnTo>
                    <a:pt x="1694" y="2456"/>
                  </a:lnTo>
                  <a:lnTo>
                    <a:pt x="1623" y="2505"/>
                  </a:lnTo>
                  <a:lnTo>
                    <a:pt x="1525" y="2536"/>
                  </a:lnTo>
                  <a:lnTo>
                    <a:pt x="1475" y="2604"/>
                  </a:lnTo>
                  <a:lnTo>
                    <a:pt x="1462" y="2724"/>
                  </a:lnTo>
                  <a:lnTo>
                    <a:pt x="1384" y="1897"/>
                  </a:lnTo>
                  <a:lnTo>
                    <a:pt x="2087" y="1658"/>
                  </a:lnTo>
                  <a:lnTo>
                    <a:pt x="2110" y="1599"/>
                  </a:lnTo>
                  <a:lnTo>
                    <a:pt x="2080" y="1538"/>
                  </a:lnTo>
                  <a:lnTo>
                    <a:pt x="2017" y="1538"/>
                  </a:lnTo>
                  <a:lnTo>
                    <a:pt x="1353" y="1747"/>
                  </a:lnTo>
                  <a:lnTo>
                    <a:pt x="1317" y="1836"/>
                  </a:lnTo>
                  <a:lnTo>
                    <a:pt x="0" y="550"/>
                  </a:lnTo>
                  <a:lnTo>
                    <a:pt x="238" y="340"/>
                  </a:lnTo>
                  <a:lnTo>
                    <a:pt x="464" y="169"/>
                  </a:lnTo>
                  <a:lnTo>
                    <a:pt x="5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1970" y="2015"/>
              <a:ext cx="1341" cy="1218"/>
            </a:xfrm>
            <a:custGeom>
              <a:avLst/>
              <a:gdLst>
                <a:gd name="T0" fmla="*/ 3 w 2682"/>
                <a:gd name="T1" fmla="*/ 0 h 2437"/>
                <a:gd name="T2" fmla="*/ 0 w 2682"/>
                <a:gd name="T3" fmla="*/ 9 h 2437"/>
                <a:gd name="T4" fmla="*/ 1 w 2682"/>
                <a:gd name="T5" fmla="*/ 21 h 2437"/>
                <a:gd name="T6" fmla="*/ 11 w 2682"/>
                <a:gd name="T7" fmla="*/ 58 h 2437"/>
                <a:gd name="T8" fmla="*/ 15 w 2682"/>
                <a:gd name="T9" fmla="*/ 63 h 2437"/>
                <a:gd name="T10" fmla="*/ 25 w 2682"/>
                <a:gd name="T11" fmla="*/ 69 h 2437"/>
                <a:gd name="T12" fmla="*/ 25 w 2682"/>
                <a:gd name="T13" fmla="*/ 76 h 2437"/>
                <a:gd name="T14" fmla="*/ 84 w 2682"/>
                <a:gd name="T15" fmla="*/ 76 h 2437"/>
                <a:gd name="T16" fmla="*/ 80 w 2682"/>
                <a:gd name="T17" fmla="*/ 59 h 2437"/>
                <a:gd name="T18" fmla="*/ 77 w 2682"/>
                <a:gd name="T19" fmla="*/ 60 h 2437"/>
                <a:gd name="T20" fmla="*/ 74 w 2682"/>
                <a:gd name="T21" fmla="*/ 63 h 2437"/>
                <a:gd name="T22" fmla="*/ 66 w 2682"/>
                <a:gd name="T23" fmla="*/ 67 h 2437"/>
                <a:gd name="T24" fmla="*/ 71 w 2682"/>
                <a:gd name="T25" fmla="*/ 66 h 2437"/>
                <a:gd name="T26" fmla="*/ 68 w 2682"/>
                <a:gd name="T27" fmla="*/ 69 h 2437"/>
                <a:gd name="T28" fmla="*/ 67 w 2682"/>
                <a:gd name="T29" fmla="*/ 70 h 2437"/>
                <a:gd name="T30" fmla="*/ 52 w 2682"/>
                <a:gd name="T31" fmla="*/ 70 h 2437"/>
                <a:gd name="T32" fmla="*/ 50 w 2682"/>
                <a:gd name="T33" fmla="*/ 69 h 2437"/>
                <a:gd name="T34" fmla="*/ 48 w 2682"/>
                <a:gd name="T35" fmla="*/ 66 h 2437"/>
                <a:gd name="T36" fmla="*/ 50 w 2682"/>
                <a:gd name="T37" fmla="*/ 60 h 2437"/>
                <a:gd name="T38" fmla="*/ 61 w 2682"/>
                <a:gd name="T39" fmla="*/ 57 h 2437"/>
                <a:gd name="T40" fmla="*/ 63 w 2682"/>
                <a:gd name="T41" fmla="*/ 57 h 2437"/>
                <a:gd name="T42" fmla="*/ 69 w 2682"/>
                <a:gd name="T43" fmla="*/ 57 h 2437"/>
                <a:gd name="T44" fmla="*/ 72 w 2682"/>
                <a:gd name="T45" fmla="*/ 56 h 2437"/>
                <a:gd name="T46" fmla="*/ 68 w 2682"/>
                <a:gd name="T47" fmla="*/ 57 h 2437"/>
                <a:gd name="T48" fmla="*/ 64 w 2682"/>
                <a:gd name="T49" fmla="*/ 56 h 2437"/>
                <a:gd name="T50" fmla="*/ 70 w 2682"/>
                <a:gd name="T51" fmla="*/ 51 h 2437"/>
                <a:gd name="T52" fmla="*/ 67 w 2682"/>
                <a:gd name="T53" fmla="*/ 52 h 2437"/>
                <a:gd name="T54" fmla="*/ 66 w 2682"/>
                <a:gd name="T55" fmla="*/ 51 h 2437"/>
                <a:gd name="T56" fmla="*/ 65 w 2682"/>
                <a:gd name="T57" fmla="*/ 48 h 2437"/>
                <a:gd name="T58" fmla="*/ 58 w 2682"/>
                <a:gd name="T59" fmla="*/ 50 h 2437"/>
                <a:gd name="T60" fmla="*/ 60 w 2682"/>
                <a:gd name="T61" fmla="*/ 53 h 2437"/>
                <a:gd name="T62" fmla="*/ 59 w 2682"/>
                <a:gd name="T63" fmla="*/ 56 h 2437"/>
                <a:gd name="T64" fmla="*/ 49 w 2682"/>
                <a:gd name="T65" fmla="*/ 56 h 2437"/>
                <a:gd name="T66" fmla="*/ 47 w 2682"/>
                <a:gd name="T67" fmla="*/ 42 h 2437"/>
                <a:gd name="T68" fmla="*/ 42 w 2682"/>
                <a:gd name="T69" fmla="*/ 37 h 2437"/>
                <a:gd name="T70" fmla="*/ 3 w 2682"/>
                <a:gd name="T71" fmla="*/ 0 h 2437"/>
                <a:gd name="T72" fmla="*/ 3 w 2682"/>
                <a:gd name="T73" fmla="*/ 0 h 24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82"/>
                <a:gd name="T112" fmla="*/ 0 h 2437"/>
                <a:gd name="T113" fmla="*/ 2682 w 2682"/>
                <a:gd name="T114" fmla="*/ 2437 h 24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82" h="2437">
                  <a:moveTo>
                    <a:pt x="74" y="0"/>
                  </a:moveTo>
                  <a:lnTo>
                    <a:pt x="0" y="300"/>
                  </a:lnTo>
                  <a:lnTo>
                    <a:pt x="6" y="700"/>
                  </a:lnTo>
                  <a:lnTo>
                    <a:pt x="352" y="1876"/>
                  </a:lnTo>
                  <a:lnTo>
                    <a:pt x="469" y="2038"/>
                  </a:lnTo>
                  <a:lnTo>
                    <a:pt x="779" y="2237"/>
                  </a:lnTo>
                  <a:lnTo>
                    <a:pt x="779" y="2437"/>
                  </a:lnTo>
                  <a:lnTo>
                    <a:pt x="2682" y="2437"/>
                  </a:lnTo>
                  <a:lnTo>
                    <a:pt x="2541" y="1918"/>
                  </a:lnTo>
                  <a:lnTo>
                    <a:pt x="2439" y="1939"/>
                  </a:lnTo>
                  <a:lnTo>
                    <a:pt x="2338" y="2047"/>
                  </a:lnTo>
                  <a:lnTo>
                    <a:pt x="2085" y="2148"/>
                  </a:lnTo>
                  <a:lnTo>
                    <a:pt x="2252" y="2137"/>
                  </a:lnTo>
                  <a:lnTo>
                    <a:pt x="2176" y="2237"/>
                  </a:lnTo>
                  <a:lnTo>
                    <a:pt x="2116" y="2256"/>
                  </a:lnTo>
                  <a:lnTo>
                    <a:pt x="1659" y="2256"/>
                  </a:lnTo>
                  <a:lnTo>
                    <a:pt x="1599" y="2237"/>
                  </a:lnTo>
                  <a:lnTo>
                    <a:pt x="1528" y="2137"/>
                  </a:lnTo>
                  <a:lnTo>
                    <a:pt x="1574" y="1939"/>
                  </a:lnTo>
                  <a:lnTo>
                    <a:pt x="1952" y="1836"/>
                  </a:lnTo>
                  <a:lnTo>
                    <a:pt x="2007" y="1836"/>
                  </a:lnTo>
                  <a:lnTo>
                    <a:pt x="2199" y="1840"/>
                  </a:lnTo>
                  <a:lnTo>
                    <a:pt x="2300" y="1821"/>
                  </a:lnTo>
                  <a:lnTo>
                    <a:pt x="2154" y="1827"/>
                  </a:lnTo>
                  <a:lnTo>
                    <a:pt x="2038" y="1817"/>
                  </a:lnTo>
                  <a:lnTo>
                    <a:pt x="2230" y="1637"/>
                  </a:lnTo>
                  <a:lnTo>
                    <a:pt x="2138" y="1688"/>
                  </a:lnTo>
                  <a:lnTo>
                    <a:pt x="2100" y="1658"/>
                  </a:lnTo>
                  <a:lnTo>
                    <a:pt x="2076" y="1561"/>
                  </a:lnTo>
                  <a:lnTo>
                    <a:pt x="1853" y="1629"/>
                  </a:lnTo>
                  <a:lnTo>
                    <a:pt x="1899" y="1699"/>
                  </a:lnTo>
                  <a:lnTo>
                    <a:pt x="1874" y="1798"/>
                  </a:lnTo>
                  <a:lnTo>
                    <a:pt x="1543" y="1798"/>
                  </a:lnTo>
                  <a:lnTo>
                    <a:pt x="1479" y="1350"/>
                  </a:lnTo>
                  <a:lnTo>
                    <a:pt x="1336" y="120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95"/>
            <p:cNvSpPr>
              <a:spLocks/>
            </p:cNvSpPr>
            <p:nvPr/>
          </p:nvSpPr>
          <p:spPr bwMode="auto">
            <a:xfrm>
              <a:off x="2709" y="2490"/>
              <a:ext cx="330" cy="209"/>
            </a:xfrm>
            <a:custGeom>
              <a:avLst/>
              <a:gdLst>
                <a:gd name="T0" fmla="*/ 0 w 659"/>
                <a:gd name="T1" fmla="*/ 8 h 418"/>
                <a:gd name="T2" fmla="*/ 2 w 659"/>
                <a:gd name="T3" fmla="*/ 9 h 418"/>
                <a:gd name="T4" fmla="*/ 2 w 659"/>
                <a:gd name="T5" fmla="*/ 11 h 418"/>
                <a:gd name="T6" fmla="*/ 2 w 659"/>
                <a:gd name="T7" fmla="*/ 14 h 418"/>
                <a:gd name="T8" fmla="*/ 21 w 659"/>
                <a:gd name="T9" fmla="*/ 6 h 418"/>
                <a:gd name="T10" fmla="*/ 20 w 659"/>
                <a:gd name="T11" fmla="*/ 5 h 418"/>
                <a:gd name="T12" fmla="*/ 19 w 659"/>
                <a:gd name="T13" fmla="*/ 4 h 418"/>
                <a:gd name="T14" fmla="*/ 21 w 659"/>
                <a:gd name="T15" fmla="*/ 0 h 418"/>
                <a:gd name="T16" fmla="*/ 0 w 659"/>
                <a:gd name="T17" fmla="*/ 8 h 418"/>
                <a:gd name="T18" fmla="*/ 0 w 659"/>
                <a:gd name="T19" fmla="*/ 8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9"/>
                <a:gd name="T31" fmla="*/ 0 h 418"/>
                <a:gd name="T32" fmla="*/ 659 w 659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9" h="418">
                  <a:moveTo>
                    <a:pt x="0" y="239"/>
                  </a:moveTo>
                  <a:lnTo>
                    <a:pt x="57" y="288"/>
                  </a:lnTo>
                  <a:lnTo>
                    <a:pt x="57" y="340"/>
                  </a:lnTo>
                  <a:lnTo>
                    <a:pt x="36" y="418"/>
                  </a:lnTo>
                  <a:lnTo>
                    <a:pt x="659" y="178"/>
                  </a:lnTo>
                  <a:lnTo>
                    <a:pt x="612" y="159"/>
                  </a:lnTo>
                  <a:lnTo>
                    <a:pt x="606" y="98"/>
                  </a:lnTo>
                  <a:lnTo>
                    <a:pt x="642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96"/>
            <p:cNvSpPr>
              <a:spLocks/>
            </p:cNvSpPr>
            <p:nvPr/>
          </p:nvSpPr>
          <p:spPr bwMode="auto">
            <a:xfrm>
              <a:off x="3237" y="2579"/>
              <a:ext cx="533" cy="399"/>
            </a:xfrm>
            <a:custGeom>
              <a:avLst/>
              <a:gdLst>
                <a:gd name="T0" fmla="*/ 18 w 1066"/>
                <a:gd name="T1" fmla="*/ 1 h 799"/>
                <a:gd name="T2" fmla="*/ 34 w 1066"/>
                <a:gd name="T3" fmla="*/ 0 h 799"/>
                <a:gd name="T4" fmla="*/ 27 w 1066"/>
                <a:gd name="T5" fmla="*/ 8 h 799"/>
                <a:gd name="T6" fmla="*/ 4 w 1066"/>
                <a:gd name="T7" fmla="*/ 23 h 799"/>
                <a:gd name="T8" fmla="*/ 0 w 1066"/>
                <a:gd name="T9" fmla="*/ 24 h 799"/>
                <a:gd name="T10" fmla="*/ 26 w 1066"/>
                <a:gd name="T11" fmla="*/ 7 h 799"/>
                <a:gd name="T12" fmla="*/ 32 w 1066"/>
                <a:gd name="T13" fmla="*/ 1 h 799"/>
                <a:gd name="T14" fmla="*/ 19 w 1066"/>
                <a:gd name="T15" fmla="*/ 2 h 799"/>
                <a:gd name="T16" fmla="*/ 18 w 1066"/>
                <a:gd name="T17" fmla="*/ 1 h 799"/>
                <a:gd name="T18" fmla="*/ 18 w 1066"/>
                <a:gd name="T19" fmla="*/ 1 h 7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6"/>
                <a:gd name="T31" fmla="*/ 0 h 799"/>
                <a:gd name="T32" fmla="*/ 1066 w 1066"/>
                <a:gd name="T33" fmla="*/ 799 h 7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6" h="799">
                  <a:moveTo>
                    <a:pt x="562" y="61"/>
                  </a:moveTo>
                  <a:lnTo>
                    <a:pt x="1066" y="0"/>
                  </a:lnTo>
                  <a:lnTo>
                    <a:pt x="842" y="282"/>
                  </a:lnTo>
                  <a:lnTo>
                    <a:pt x="123" y="738"/>
                  </a:lnTo>
                  <a:lnTo>
                    <a:pt x="0" y="799"/>
                  </a:lnTo>
                  <a:lnTo>
                    <a:pt x="804" y="249"/>
                  </a:lnTo>
                  <a:lnTo>
                    <a:pt x="996" y="40"/>
                  </a:lnTo>
                  <a:lnTo>
                    <a:pt x="608" y="91"/>
                  </a:lnTo>
                  <a:lnTo>
                    <a:pt x="56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2978" y="2936"/>
              <a:ext cx="217" cy="78"/>
            </a:xfrm>
            <a:custGeom>
              <a:avLst/>
              <a:gdLst>
                <a:gd name="T0" fmla="*/ 9 w 433"/>
                <a:gd name="T1" fmla="*/ 0 h 156"/>
                <a:gd name="T2" fmla="*/ 10 w 433"/>
                <a:gd name="T3" fmla="*/ 1 h 156"/>
                <a:gd name="T4" fmla="*/ 9 w 433"/>
                <a:gd name="T5" fmla="*/ 2 h 156"/>
                <a:gd name="T6" fmla="*/ 5 w 433"/>
                <a:gd name="T7" fmla="*/ 3 h 156"/>
                <a:gd name="T8" fmla="*/ 3 w 433"/>
                <a:gd name="T9" fmla="*/ 4 h 156"/>
                <a:gd name="T10" fmla="*/ 5 w 433"/>
                <a:gd name="T11" fmla="*/ 4 h 156"/>
                <a:gd name="T12" fmla="*/ 10 w 433"/>
                <a:gd name="T13" fmla="*/ 3 h 156"/>
                <a:gd name="T14" fmla="*/ 13 w 433"/>
                <a:gd name="T15" fmla="*/ 2 h 156"/>
                <a:gd name="T16" fmla="*/ 14 w 433"/>
                <a:gd name="T17" fmla="*/ 1 h 156"/>
                <a:gd name="T18" fmla="*/ 12 w 433"/>
                <a:gd name="T19" fmla="*/ 2 h 156"/>
                <a:gd name="T20" fmla="*/ 10 w 433"/>
                <a:gd name="T21" fmla="*/ 4 h 156"/>
                <a:gd name="T22" fmla="*/ 9 w 433"/>
                <a:gd name="T23" fmla="*/ 4 h 156"/>
                <a:gd name="T24" fmla="*/ 5 w 433"/>
                <a:gd name="T25" fmla="*/ 5 h 156"/>
                <a:gd name="T26" fmla="*/ 2 w 433"/>
                <a:gd name="T27" fmla="*/ 5 h 156"/>
                <a:gd name="T28" fmla="*/ 0 w 433"/>
                <a:gd name="T29" fmla="*/ 3 h 156"/>
                <a:gd name="T30" fmla="*/ 2 w 433"/>
                <a:gd name="T31" fmla="*/ 3 h 156"/>
                <a:gd name="T32" fmla="*/ 6 w 433"/>
                <a:gd name="T33" fmla="*/ 2 h 156"/>
                <a:gd name="T34" fmla="*/ 8 w 433"/>
                <a:gd name="T35" fmla="*/ 1 h 156"/>
                <a:gd name="T36" fmla="*/ 9 w 433"/>
                <a:gd name="T37" fmla="*/ 0 h 156"/>
                <a:gd name="T38" fmla="*/ 9 w 433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56"/>
                <a:gd name="T62" fmla="*/ 433 w 433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56">
                  <a:moveTo>
                    <a:pt x="271" y="0"/>
                  </a:moveTo>
                  <a:lnTo>
                    <a:pt x="300" y="23"/>
                  </a:lnTo>
                  <a:lnTo>
                    <a:pt x="258" y="63"/>
                  </a:lnTo>
                  <a:lnTo>
                    <a:pt x="138" y="85"/>
                  </a:lnTo>
                  <a:lnTo>
                    <a:pt x="70" y="123"/>
                  </a:lnTo>
                  <a:lnTo>
                    <a:pt x="150" y="127"/>
                  </a:lnTo>
                  <a:lnTo>
                    <a:pt x="296" y="97"/>
                  </a:lnTo>
                  <a:lnTo>
                    <a:pt x="386" y="36"/>
                  </a:lnTo>
                  <a:lnTo>
                    <a:pt x="433" y="32"/>
                  </a:lnTo>
                  <a:lnTo>
                    <a:pt x="382" y="49"/>
                  </a:lnTo>
                  <a:lnTo>
                    <a:pt x="296" y="118"/>
                  </a:lnTo>
                  <a:lnTo>
                    <a:pt x="273" y="116"/>
                  </a:lnTo>
                  <a:lnTo>
                    <a:pt x="142" y="156"/>
                  </a:lnTo>
                  <a:lnTo>
                    <a:pt x="34" y="129"/>
                  </a:lnTo>
                  <a:lnTo>
                    <a:pt x="0" y="91"/>
                  </a:lnTo>
                  <a:lnTo>
                    <a:pt x="57" y="87"/>
                  </a:lnTo>
                  <a:lnTo>
                    <a:pt x="186" y="57"/>
                  </a:lnTo>
                  <a:lnTo>
                    <a:pt x="254" y="2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3278" y="2573"/>
              <a:ext cx="263" cy="87"/>
            </a:xfrm>
            <a:custGeom>
              <a:avLst/>
              <a:gdLst>
                <a:gd name="T0" fmla="*/ 12 w 527"/>
                <a:gd name="T1" fmla="*/ 0 h 173"/>
                <a:gd name="T2" fmla="*/ 10 w 527"/>
                <a:gd name="T3" fmla="*/ 1 h 173"/>
                <a:gd name="T4" fmla="*/ 9 w 527"/>
                <a:gd name="T5" fmla="*/ 2 h 173"/>
                <a:gd name="T6" fmla="*/ 7 w 527"/>
                <a:gd name="T7" fmla="*/ 4 h 173"/>
                <a:gd name="T8" fmla="*/ 0 w 527"/>
                <a:gd name="T9" fmla="*/ 6 h 173"/>
                <a:gd name="T10" fmla="*/ 10 w 527"/>
                <a:gd name="T11" fmla="*/ 4 h 173"/>
                <a:gd name="T12" fmla="*/ 13 w 527"/>
                <a:gd name="T13" fmla="*/ 5 h 173"/>
                <a:gd name="T14" fmla="*/ 14 w 527"/>
                <a:gd name="T15" fmla="*/ 6 h 173"/>
                <a:gd name="T16" fmla="*/ 16 w 527"/>
                <a:gd name="T17" fmla="*/ 5 h 173"/>
                <a:gd name="T18" fmla="*/ 16 w 527"/>
                <a:gd name="T19" fmla="*/ 5 h 173"/>
                <a:gd name="T20" fmla="*/ 15 w 527"/>
                <a:gd name="T21" fmla="*/ 5 h 173"/>
                <a:gd name="T22" fmla="*/ 14 w 527"/>
                <a:gd name="T23" fmla="*/ 5 h 173"/>
                <a:gd name="T24" fmla="*/ 12 w 527"/>
                <a:gd name="T25" fmla="*/ 4 h 173"/>
                <a:gd name="T26" fmla="*/ 11 w 527"/>
                <a:gd name="T27" fmla="*/ 3 h 173"/>
                <a:gd name="T28" fmla="*/ 11 w 527"/>
                <a:gd name="T29" fmla="*/ 3 h 173"/>
                <a:gd name="T30" fmla="*/ 10 w 527"/>
                <a:gd name="T31" fmla="*/ 3 h 173"/>
                <a:gd name="T32" fmla="*/ 8 w 527"/>
                <a:gd name="T33" fmla="*/ 4 h 173"/>
                <a:gd name="T34" fmla="*/ 9 w 527"/>
                <a:gd name="T35" fmla="*/ 2 h 173"/>
                <a:gd name="T36" fmla="*/ 11 w 527"/>
                <a:gd name="T37" fmla="*/ 1 h 173"/>
                <a:gd name="T38" fmla="*/ 12 w 527"/>
                <a:gd name="T39" fmla="*/ 0 h 173"/>
                <a:gd name="T40" fmla="*/ 12 w 527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7"/>
                <a:gd name="T64" fmla="*/ 0 h 173"/>
                <a:gd name="T65" fmla="*/ 527 w 527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7" h="173">
                  <a:moveTo>
                    <a:pt x="394" y="0"/>
                  </a:moveTo>
                  <a:lnTo>
                    <a:pt x="341" y="9"/>
                  </a:lnTo>
                  <a:lnTo>
                    <a:pt x="297" y="40"/>
                  </a:lnTo>
                  <a:lnTo>
                    <a:pt x="240" y="118"/>
                  </a:lnTo>
                  <a:lnTo>
                    <a:pt x="0" y="173"/>
                  </a:lnTo>
                  <a:lnTo>
                    <a:pt x="327" y="121"/>
                  </a:lnTo>
                  <a:lnTo>
                    <a:pt x="424" y="146"/>
                  </a:lnTo>
                  <a:lnTo>
                    <a:pt x="468" y="161"/>
                  </a:lnTo>
                  <a:lnTo>
                    <a:pt x="517" y="152"/>
                  </a:lnTo>
                  <a:lnTo>
                    <a:pt x="527" y="133"/>
                  </a:lnTo>
                  <a:lnTo>
                    <a:pt x="495" y="142"/>
                  </a:lnTo>
                  <a:lnTo>
                    <a:pt x="458" y="133"/>
                  </a:lnTo>
                  <a:lnTo>
                    <a:pt x="407" y="104"/>
                  </a:lnTo>
                  <a:lnTo>
                    <a:pt x="379" y="82"/>
                  </a:lnTo>
                  <a:lnTo>
                    <a:pt x="354" y="70"/>
                  </a:lnTo>
                  <a:lnTo>
                    <a:pt x="341" y="93"/>
                  </a:lnTo>
                  <a:lnTo>
                    <a:pt x="272" y="110"/>
                  </a:lnTo>
                  <a:lnTo>
                    <a:pt x="306" y="47"/>
                  </a:lnTo>
                  <a:lnTo>
                    <a:pt x="354" y="28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99"/>
            <p:cNvSpPr>
              <a:spLocks/>
            </p:cNvSpPr>
            <p:nvPr/>
          </p:nvSpPr>
          <p:spPr bwMode="auto">
            <a:xfrm>
              <a:off x="3492" y="2579"/>
              <a:ext cx="38" cy="47"/>
            </a:xfrm>
            <a:custGeom>
              <a:avLst/>
              <a:gdLst>
                <a:gd name="T0" fmla="*/ 0 w 76"/>
                <a:gd name="T1" fmla="*/ 0 h 93"/>
                <a:gd name="T2" fmla="*/ 2 w 76"/>
                <a:gd name="T3" fmla="*/ 2 h 93"/>
                <a:gd name="T4" fmla="*/ 3 w 76"/>
                <a:gd name="T5" fmla="*/ 3 h 93"/>
                <a:gd name="T6" fmla="*/ 2 w 76"/>
                <a:gd name="T7" fmla="*/ 3 h 93"/>
                <a:gd name="T8" fmla="*/ 2 w 76"/>
                <a:gd name="T9" fmla="*/ 3 h 93"/>
                <a:gd name="T10" fmla="*/ 1 w 76"/>
                <a:gd name="T11" fmla="*/ 3 h 93"/>
                <a:gd name="T12" fmla="*/ 2 w 76"/>
                <a:gd name="T13" fmla="*/ 2 h 93"/>
                <a:gd name="T14" fmla="*/ 1 w 76"/>
                <a:gd name="T15" fmla="*/ 2 h 93"/>
                <a:gd name="T16" fmla="*/ 0 w 76"/>
                <a:gd name="T17" fmla="*/ 0 h 93"/>
                <a:gd name="T18" fmla="*/ 0 w 76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93"/>
                <a:gd name="T32" fmla="*/ 76 w 7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93">
                  <a:moveTo>
                    <a:pt x="0" y="0"/>
                  </a:moveTo>
                  <a:lnTo>
                    <a:pt x="44" y="34"/>
                  </a:lnTo>
                  <a:lnTo>
                    <a:pt x="76" y="71"/>
                  </a:lnTo>
                  <a:lnTo>
                    <a:pt x="57" y="72"/>
                  </a:lnTo>
                  <a:lnTo>
                    <a:pt x="42" y="93"/>
                  </a:lnTo>
                  <a:lnTo>
                    <a:pt x="32" y="80"/>
                  </a:lnTo>
                  <a:lnTo>
                    <a:pt x="49" y="61"/>
                  </a:lnTo>
                  <a:lnTo>
                    <a:pt x="3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100"/>
            <p:cNvSpPr>
              <a:spLocks/>
            </p:cNvSpPr>
            <p:nvPr/>
          </p:nvSpPr>
          <p:spPr bwMode="auto">
            <a:xfrm>
              <a:off x="3513" y="2612"/>
              <a:ext cx="42" cy="28"/>
            </a:xfrm>
            <a:custGeom>
              <a:avLst/>
              <a:gdLst>
                <a:gd name="T0" fmla="*/ 0 w 83"/>
                <a:gd name="T1" fmla="*/ 1 h 55"/>
                <a:gd name="T2" fmla="*/ 1 w 83"/>
                <a:gd name="T3" fmla="*/ 2 h 55"/>
                <a:gd name="T4" fmla="*/ 2 w 83"/>
                <a:gd name="T5" fmla="*/ 2 h 55"/>
                <a:gd name="T6" fmla="*/ 2 w 83"/>
                <a:gd name="T7" fmla="*/ 2 h 55"/>
                <a:gd name="T8" fmla="*/ 3 w 83"/>
                <a:gd name="T9" fmla="*/ 2 h 55"/>
                <a:gd name="T10" fmla="*/ 2 w 83"/>
                <a:gd name="T11" fmla="*/ 1 h 55"/>
                <a:gd name="T12" fmla="*/ 1 w 83"/>
                <a:gd name="T13" fmla="*/ 1 h 55"/>
                <a:gd name="T14" fmla="*/ 1 w 83"/>
                <a:gd name="T15" fmla="*/ 0 h 55"/>
                <a:gd name="T16" fmla="*/ 0 w 83"/>
                <a:gd name="T17" fmla="*/ 1 h 55"/>
                <a:gd name="T18" fmla="*/ 0 w 83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55"/>
                <a:gd name="T32" fmla="*/ 83 w 8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55">
                  <a:moveTo>
                    <a:pt x="0" y="21"/>
                  </a:moveTo>
                  <a:lnTo>
                    <a:pt x="7" y="34"/>
                  </a:lnTo>
                  <a:lnTo>
                    <a:pt x="42" y="47"/>
                  </a:lnTo>
                  <a:lnTo>
                    <a:pt x="63" y="55"/>
                  </a:lnTo>
                  <a:lnTo>
                    <a:pt x="83" y="47"/>
                  </a:lnTo>
                  <a:lnTo>
                    <a:pt x="55" y="19"/>
                  </a:lnTo>
                  <a:lnTo>
                    <a:pt x="28" y="2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3069" y="2923"/>
              <a:ext cx="49" cy="21"/>
            </a:xfrm>
            <a:custGeom>
              <a:avLst/>
              <a:gdLst>
                <a:gd name="T0" fmla="*/ 0 w 99"/>
                <a:gd name="T1" fmla="*/ 1 h 42"/>
                <a:gd name="T2" fmla="*/ 0 w 99"/>
                <a:gd name="T3" fmla="*/ 2 h 42"/>
                <a:gd name="T4" fmla="*/ 2 w 99"/>
                <a:gd name="T5" fmla="*/ 1 h 42"/>
                <a:gd name="T6" fmla="*/ 3 w 99"/>
                <a:gd name="T7" fmla="*/ 0 h 42"/>
                <a:gd name="T8" fmla="*/ 0 w 99"/>
                <a:gd name="T9" fmla="*/ 1 h 42"/>
                <a:gd name="T10" fmla="*/ 0 w 99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2"/>
                <a:gd name="T20" fmla="*/ 99 w 9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2">
                  <a:moveTo>
                    <a:pt x="0" y="19"/>
                  </a:moveTo>
                  <a:lnTo>
                    <a:pt x="23" y="42"/>
                  </a:lnTo>
                  <a:lnTo>
                    <a:pt x="78" y="31"/>
                  </a:lnTo>
                  <a:lnTo>
                    <a:pt x="9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3167" y="2953"/>
              <a:ext cx="53" cy="37"/>
            </a:xfrm>
            <a:custGeom>
              <a:avLst/>
              <a:gdLst>
                <a:gd name="T0" fmla="*/ 3 w 104"/>
                <a:gd name="T1" fmla="*/ 0 h 74"/>
                <a:gd name="T2" fmla="*/ 2 w 104"/>
                <a:gd name="T3" fmla="*/ 1 h 74"/>
                <a:gd name="T4" fmla="*/ 0 w 104"/>
                <a:gd name="T5" fmla="*/ 2 h 74"/>
                <a:gd name="T6" fmla="*/ 1 w 104"/>
                <a:gd name="T7" fmla="*/ 3 h 74"/>
                <a:gd name="T8" fmla="*/ 2 w 104"/>
                <a:gd name="T9" fmla="*/ 3 h 74"/>
                <a:gd name="T10" fmla="*/ 3 w 104"/>
                <a:gd name="T11" fmla="*/ 2 h 74"/>
                <a:gd name="T12" fmla="*/ 4 w 104"/>
                <a:gd name="T13" fmla="*/ 1 h 74"/>
                <a:gd name="T14" fmla="*/ 3 w 104"/>
                <a:gd name="T15" fmla="*/ 0 h 74"/>
                <a:gd name="T16" fmla="*/ 3 w 104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76" y="0"/>
                  </a:moveTo>
                  <a:lnTo>
                    <a:pt x="46" y="17"/>
                  </a:lnTo>
                  <a:lnTo>
                    <a:pt x="0" y="48"/>
                  </a:lnTo>
                  <a:lnTo>
                    <a:pt x="13" y="69"/>
                  </a:lnTo>
                  <a:lnTo>
                    <a:pt x="42" y="74"/>
                  </a:lnTo>
                  <a:lnTo>
                    <a:pt x="78" y="40"/>
                  </a:lnTo>
                  <a:lnTo>
                    <a:pt x="104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3070" y="2934"/>
              <a:ext cx="31" cy="12"/>
            </a:xfrm>
            <a:custGeom>
              <a:avLst/>
              <a:gdLst>
                <a:gd name="T0" fmla="*/ 0 w 63"/>
                <a:gd name="T1" fmla="*/ 0 h 25"/>
                <a:gd name="T2" fmla="*/ 0 w 63"/>
                <a:gd name="T3" fmla="*/ 0 h 25"/>
                <a:gd name="T4" fmla="*/ 1 w 63"/>
                <a:gd name="T5" fmla="*/ 0 h 25"/>
                <a:gd name="T6" fmla="*/ 0 w 63"/>
                <a:gd name="T7" fmla="*/ 0 h 25"/>
                <a:gd name="T8" fmla="*/ 0 w 63"/>
                <a:gd name="T9" fmla="*/ 0 h 25"/>
                <a:gd name="T10" fmla="*/ 0 w 6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5"/>
                <a:gd name="T20" fmla="*/ 63 w 6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5">
                  <a:moveTo>
                    <a:pt x="0" y="0"/>
                  </a:moveTo>
                  <a:lnTo>
                    <a:pt x="19" y="14"/>
                  </a:lnTo>
                  <a:lnTo>
                    <a:pt x="63" y="10"/>
                  </a:lnTo>
                  <a:lnTo>
                    <a:pt x="1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3166" y="2960"/>
              <a:ext cx="32" cy="27"/>
            </a:xfrm>
            <a:custGeom>
              <a:avLst/>
              <a:gdLst>
                <a:gd name="T0" fmla="*/ 2 w 65"/>
                <a:gd name="T1" fmla="*/ 0 h 54"/>
                <a:gd name="T2" fmla="*/ 0 w 65"/>
                <a:gd name="T3" fmla="*/ 2 h 54"/>
                <a:gd name="T4" fmla="*/ 0 w 65"/>
                <a:gd name="T5" fmla="*/ 2 h 54"/>
                <a:gd name="T6" fmla="*/ 0 w 65"/>
                <a:gd name="T7" fmla="*/ 1 h 54"/>
                <a:gd name="T8" fmla="*/ 2 w 65"/>
                <a:gd name="T9" fmla="*/ 0 h 54"/>
                <a:gd name="T10" fmla="*/ 2 w 6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4"/>
                <a:gd name="T20" fmla="*/ 65 w 65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4">
                  <a:moveTo>
                    <a:pt x="65" y="0"/>
                  </a:moveTo>
                  <a:lnTo>
                    <a:pt x="19" y="35"/>
                  </a:lnTo>
                  <a:lnTo>
                    <a:pt x="15" y="54"/>
                  </a:lnTo>
                  <a:lnTo>
                    <a:pt x="0" y="3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880" y="2843"/>
              <a:ext cx="30" cy="19"/>
            </a:xfrm>
            <a:custGeom>
              <a:avLst/>
              <a:gdLst>
                <a:gd name="T0" fmla="*/ 1 w 59"/>
                <a:gd name="T1" fmla="*/ 0 h 38"/>
                <a:gd name="T2" fmla="*/ 2 w 59"/>
                <a:gd name="T3" fmla="*/ 2 h 38"/>
                <a:gd name="T4" fmla="*/ 0 w 59"/>
                <a:gd name="T5" fmla="*/ 1 h 38"/>
                <a:gd name="T6" fmla="*/ 1 w 59"/>
                <a:gd name="T7" fmla="*/ 0 h 38"/>
                <a:gd name="T8" fmla="*/ 1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32" y="0"/>
                  </a:moveTo>
                  <a:lnTo>
                    <a:pt x="59" y="3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3026" y="2805"/>
              <a:ext cx="25" cy="30"/>
            </a:xfrm>
            <a:custGeom>
              <a:avLst/>
              <a:gdLst>
                <a:gd name="T0" fmla="*/ 0 w 49"/>
                <a:gd name="T1" fmla="*/ 0 h 59"/>
                <a:gd name="T2" fmla="*/ 2 w 49"/>
                <a:gd name="T3" fmla="*/ 1 h 59"/>
                <a:gd name="T4" fmla="*/ 2 w 49"/>
                <a:gd name="T5" fmla="*/ 2 h 59"/>
                <a:gd name="T6" fmla="*/ 0 w 49"/>
                <a:gd name="T7" fmla="*/ 0 h 59"/>
                <a:gd name="T8" fmla="*/ 0 w 4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9"/>
                <a:gd name="T17" fmla="*/ 49 w 4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9">
                  <a:moveTo>
                    <a:pt x="0" y="0"/>
                  </a:moveTo>
                  <a:lnTo>
                    <a:pt x="40" y="2"/>
                  </a:lnTo>
                  <a:lnTo>
                    <a:pt x="4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3025" y="2520"/>
              <a:ext cx="31" cy="43"/>
            </a:xfrm>
            <a:custGeom>
              <a:avLst/>
              <a:gdLst>
                <a:gd name="T0" fmla="*/ 0 w 63"/>
                <a:gd name="T1" fmla="*/ 1 h 86"/>
                <a:gd name="T2" fmla="*/ 1 w 63"/>
                <a:gd name="T3" fmla="*/ 0 h 86"/>
                <a:gd name="T4" fmla="*/ 1 w 63"/>
                <a:gd name="T5" fmla="*/ 2 h 86"/>
                <a:gd name="T6" fmla="*/ 1 w 63"/>
                <a:gd name="T7" fmla="*/ 3 h 86"/>
                <a:gd name="T8" fmla="*/ 1 w 63"/>
                <a:gd name="T9" fmla="*/ 2 h 86"/>
                <a:gd name="T10" fmla="*/ 0 w 63"/>
                <a:gd name="T11" fmla="*/ 1 h 86"/>
                <a:gd name="T12" fmla="*/ 0 w 63"/>
                <a:gd name="T13" fmla="*/ 1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6"/>
                <a:gd name="T23" fmla="*/ 63 w 6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6">
                  <a:moveTo>
                    <a:pt x="0" y="2"/>
                  </a:moveTo>
                  <a:lnTo>
                    <a:pt x="40" y="0"/>
                  </a:lnTo>
                  <a:lnTo>
                    <a:pt x="63" y="44"/>
                  </a:lnTo>
                  <a:lnTo>
                    <a:pt x="45" y="86"/>
                  </a:lnTo>
                  <a:lnTo>
                    <a:pt x="42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686" y="2615"/>
              <a:ext cx="46" cy="57"/>
            </a:xfrm>
            <a:custGeom>
              <a:avLst/>
              <a:gdLst>
                <a:gd name="T0" fmla="*/ 1 w 93"/>
                <a:gd name="T1" fmla="*/ 0 h 114"/>
                <a:gd name="T2" fmla="*/ 0 w 93"/>
                <a:gd name="T3" fmla="*/ 1 h 114"/>
                <a:gd name="T4" fmla="*/ 2 w 93"/>
                <a:gd name="T5" fmla="*/ 2 h 114"/>
                <a:gd name="T6" fmla="*/ 2 w 93"/>
                <a:gd name="T7" fmla="*/ 4 h 114"/>
                <a:gd name="T8" fmla="*/ 2 w 93"/>
                <a:gd name="T9" fmla="*/ 2 h 114"/>
                <a:gd name="T10" fmla="*/ 1 w 93"/>
                <a:gd name="T11" fmla="*/ 0 h 114"/>
                <a:gd name="T12" fmla="*/ 1 w 93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14"/>
                <a:gd name="T23" fmla="*/ 93 w 93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14">
                  <a:moveTo>
                    <a:pt x="50" y="0"/>
                  </a:moveTo>
                  <a:lnTo>
                    <a:pt x="0" y="16"/>
                  </a:lnTo>
                  <a:lnTo>
                    <a:pt x="69" y="44"/>
                  </a:lnTo>
                  <a:lnTo>
                    <a:pt x="84" y="114"/>
                  </a:lnTo>
                  <a:lnTo>
                    <a:pt x="93" y="4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404" y="1391"/>
              <a:ext cx="145" cy="178"/>
            </a:xfrm>
            <a:custGeom>
              <a:avLst/>
              <a:gdLst>
                <a:gd name="T0" fmla="*/ 3 w 289"/>
                <a:gd name="T1" fmla="*/ 1 h 356"/>
                <a:gd name="T2" fmla="*/ 5 w 289"/>
                <a:gd name="T3" fmla="*/ 1 h 356"/>
                <a:gd name="T4" fmla="*/ 5 w 289"/>
                <a:gd name="T5" fmla="*/ 0 h 356"/>
                <a:gd name="T6" fmla="*/ 6 w 289"/>
                <a:gd name="T7" fmla="*/ 2 h 356"/>
                <a:gd name="T8" fmla="*/ 6 w 289"/>
                <a:gd name="T9" fmla="*/ 4 h 356"/>
                <a:gd name="T10" fmla="*/ 6 w 289"/>
                <a:gd name="T11" fmla="*/ 7 h 356"/>
                <a:gd name="T12" fmla="*/ 6 w 289"/>
                <a:gd name="T13" fmla="*/ 8 h 356"/>
                <a:gd name="T14" fmla="*/ 6 w 289"/>
                <a:gd name="T15" fmla="*/ 9 h 356"/>
                <a:gd name="T16" fmla="*/ 7 w 289"/>
                <a:gd name="T17" fmla="*/ 10 h 356"/>
                <a:gd name="T18" fmla="*/ 8 w 289"/>
                <a:gd name="T19" fmla="*/ 10 h 356"/>
                <a:gd name="T20" fmla="*/ 8 w 289"/>
                <a:gd name="T21" fmla="*/ 9 h 356"/>
                <a:gd name="T22" fmla="*/ 10 w 289"/>
                <a:gd name="T23" fmla="*/ 9 h 356"/>
                <a:gd name="T24" fmla="*/ 9 w 289"/>
                <a:gd name="T25" fmla="*/ 10 h 356"/>
                <a:gd name="T26" fmla="*/ 8 w 289"/>
                <a:gd name="T27" fmla="*/ 10 h 356"/>
                <a:gd name="T28" fmla="*/ 7 w 289"/>
                <a:gd name="T29" fmla="*/ 10 h 356"/>
                <a:gd name="T30" fmla="*/ 6 w 289"/>
                <a:gd name="T31" fmla="*/ 10 h 356"/>
                <a:gd name="T32" fmla="*/ 5 w 289"/>
                <a:gd name="T33" fmla="*/ 10 h 356"/>
                <a:gd name="T34" fmla="*/ 4 w 289"/>
                <a:gd name="T35" fmla="*/ 10 h 356"/>
                <a:gd name="T36" fmla="*/ 3 w 289"/>
                <a:gd name="T37" fmla="*/ 10 h 356"/>
                <a:gd name="T38" fmla="*/ 2 w 289"/>
                <a:gd name="T39" fmla="*/ 11 h 356"/>
                <a:gd name="T40" fmla="*/ 1 w 289"/>
                <a:gd name="T41" fmla="*/ 12 h 356"/>
                <a:gd name="T42" fmla="*/ 2 w 289"/>
                <a:gd name="T43" fmla="*/ 9 h 356"/>
                <a:gd name="T44" fmla="*/ 0 w 289"/>
                <a:gd name="T45" fmla="*/ 10 h 356"/>
                <a:gd name="T46" fmla="*/ 2 w 289"/>
                <a:gd name="T47" fmla="*/ 8 h 356"/>
                <a:gd name="T48" fmla="*/ 3 w 289"/>
                <a:gd name="T49" fmla="*/ 8 h 356"/>
                <a:gd name="T50" fmla="*/ 3 w 289"/>
                <a:gd name="T51" fmla="*/ 6 h 356"/>
                <a:gd name="T52" fmla="*/ 4 w 289"/>
                <a:gd name="T53" fmla="*/ 6 h 356"/>
                <a:gd name="T54" fmla="*/ 5 w 289"/>
                <a:gd name="T55" fmla="*/ 4 h 356"/>
                <a:gd name="T56" fmla="*/ 4 w 289"/>
                <a:gd name="T57" fmla="*/ 4 h 356"/>
                <a:gd name="T58" fmla="*/ 5 w 289"/>
                <a:gd name="T59" fmla="*/ 3 h 356"/>
                <a:gd name="T60" fmla="*/ 4 w 289"/>
                <a:gd name="T61" fmla="*/ 2 h 356"/>
                <a:gd name="T62" fmla="*/ 3 w 289"/>
                <a:gd name="T63" fmla="*/ 1 h 356"/>
                <a:gd name="T64" fmla="*/ 3 w 289"/>
                <a:gd name="T65" fmla="*/ 1 h 3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356"/>
                <a:gd name="T101" fmla="*/ 289 w 289"/>
                <a:gd name="T102" fmla="*/ 356 h 3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356">
                  <a:moveTo>
                    <a:pt x="78" y="8"/>
                  </a:moveTo>
                  <a:lnTo>
                    <a:pt x="135" y="31"/>
                  </a:lnTo>
                  <a:lnTo>
                    <a:pt x="144" y="0"/>
                  </a:lnTo>
                  <a:lnTo>
                    <a:pt x="180" y="59"/>
                  </a:lnTo>
                  <a:lnTo>
                    <a:pt x="175" y="122"/>
                  </a:lnTo>
                  <a:lnTo>
                    <a:pt x="190" y="196"/>
                  </a:lnTo>
                  <a:lnTo>
                    <a:pt x="167" y="232"/>
                  </a:lnTo>
                  <a:lnTo>
                    <a:pt x="171" y="266"/>
                  </a:lnTo>
                  <a:lnTo>
                    <a:pt x="194" y="291"/>
                  </a:lnTo>
                  <a:lnTo>
                    <a:pt x="230" y="291"/>
                  </a:lnTo>
                  <a:lnTo>
                    <a:pt x="252" y="276"/>
                  </a:lnTo>
                  <a:lnTo>
                    <a:pt x="289" y="276"/>
                  </a:lnTo>
                  <a:lnTo>
                    <a:pt x="273" y="293"/>
                  </a:lnTo>
                  <a:lnTo>
                    <a:pt x="247" y="293"/>
                  </a:lnTo>
                  <a:lnTo>
                    <a:pt x="222" y="316"/>
                  </a:lnTo>
                  <a:lnTo>
                    <a:pt x="165" y="318"/>
                  </a:lnTo>
                  <a:lnTo>
                    <a:pt x="148" y="295"/>
                  </a:lnTo>
                  <a:lnTo>
                    <a:pt x="123" y="295"/>
                  </a:lnTo>
                  <a:lnTo>
                    <a:pt x="91" y="297"/>
                  </a:lnTo>
                  <a:lnTo>
                    <a:pt x="62" y="337"/>
                  </a:lnTo>
                  <a:lnTo>
                    <a:pt x="11" y="356"/>
                  </a:lnTo>
                  <a:lnTo>
                    <a:pt x="40" y="287"/>
                  </a:lnTo>
                  <a:lnTo>
                    <a:pt x="0" y="306"/>
                  </a:lnTo>
                  <a:lnTo>
                    <a:pt x="38" y="253"/>
                  </a:lnTo>
                  <a:lnTo>
                    <a:pt x="74" y="228"/>
                  </a:lnTo>
                  <a:lnTo>
                    <a:pt x="85" y="188"/>
                  </a:lnTo>
                  <a:lnTo>
                    <a:pt x="121" y="173"/>
                  </a:lnTo>
                  <a:lnTo>
                    <a:pt x="135" y="107"/>
                  </a:lnTo>
                  <a:lnTo>
                    <a:pt x="104" y="118"/>
                  </a:lnTo>
                  <a:lnTo>
                    <a:pt x="136" y="76"/>
                  </a:lnTo>
                  <a:lnTo>
                    <a:pt x="123" y="4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401" y="1558"/>
              <a:ext cx="180" cy="71"/>
            </a:xfrm>
            <a:custGeom>
              <a:avLst/>
              <a:gdLst>
                <a:gd name="T0" fmla="*/ 2 w 359"/>
                <a:gd name="T1" fmla="*/ 1 h 140"/>
                <a:gd name="T2" fmla="*/ 6 w 359"/>
                <a:gd name="T3" fmla="*/ 0 h 140"/>
                <a:gd name="T4" fmla="*/ 7 w 359"/>
                <a:gd name="T5" fmla="*/ 1 h 140"/>
                <a:gd name="T6" fmla="*/ 9 w 359"/>
                <a:gd name="T7" fmla="*/ 1 h 140"/>
                <a:gd name="T8" fmla="*/ 11 w 359"/>
                <a:gd name="T9" fmla="*/ 1 h 140"/>
                <a:gd name="T10" fmla="*/ 12 w 359"/>
                <a:gd name="T11" fmla="*/ 1 h 140"/>
                <a:gd name="T12" fmla="*/ 11 w 359"/>
                <a:gd name="T13" fmla="*/ 2 h 140"/>
                <a:gd name="T14" fmla="*/ 11 w 359"/>
                <a:gd name="T15" fmla="*/ 3 h 140"/>
                <a:gd name="T16" fmla="*/ 10 w 359"/>
                <a:gd name="T17" fmla="*/ 4 h 140"/>
                <a:gd name="T18" fmla="*/ 8 w 359"/>
                <a:gd name="T19" fmla="*/ 5 h 140"/>
                <a:gd name="T20" fmla="*/ 7 w 359"/>
                <a:gd name="T21" fmla="*/ 5 h 140"/>
                <a:gd name="T22" fmla="*/ 8 w 359"/>
                <a:gd name="T23" fmla="*/ 4 h 140"/>
                <a:gd name="T24" fmla="*/ 9 w 359"/>
                <a:gd name="T25" fmla="*/ 4 h 140"/>
                <a:gd name="T26" fmla="*/ 9 w 359"/>
                <a:gd name="T27" fmla="*/ 3 h 140"/>
                <a:gd name="T28" fmla="*/ 8 w 359"/>
                <a:gd name="T29" fmla="*/ 3 h 140"/>
                <a:gd name="T30" fmla="*/ 9 w 359"/>
                <a:gd name="T31" fmla="*/ 3 h 140"/>
                <a:gd name="T32" fmla="*/ 10 w 359"/>
                <a:gd name="T33" fmla="*/ 2 h 140"/>
                <a:gd name="T34" fmla="*/ 9 w 359"/>
                <a:gd name="T35" fmla="*/ 1 h 140"/>
                <a:gd name="T36" fmla="*/ 7 w 359"/>
                <a:gd name="T37" fmla="*/ 2 h 140"/>
                <a:gd name="T38" fmla="*/ 6 w 359"/>
                <a:gd name="T39" fmla="*/ 1 h 140"/>
                <a:gd name="T40" fmla="*/ 3 w 359"/>
                <a:gd name="T41" fmla="*/ 2 h 140"/>
                <a:gd name="T42" fmla="*/ 1 w 359"/>
                <a:gd name="T43" fmla="*/ 2 h 140"/>
                <a:gd name="T44" fmla="*/ 0 w 359"/>
                <a:gd name="T45" fmla="*/ 2 h 140"/>
                <a:gd name="T46" fmla="*/ 1 w 359"/>
                <a:gd name="T47" fmla="*/ 1 h 140"/>
                <a:gd name="T48" fmla="*/ 2 w 359"/>
                <a:gd name="T49" fmla="*/ 1 h 140"/>
                <a:gd name="T50" fmla="*/ 2 w 359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9"/>
                <a:gd name="T79" fmla="*/ 0 h 140"/>
                <a:gd name="T80" fmla="*/ 359 w 359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9" h="140">
                  <a:moveTo>
                    <a:pt x="63" y="28"/>
                  </a:moveTo>
                  <a:lnTo>
                    <a:pt x="165" y="0"/>
                  </a:lnTo>
                  <a:lnTo>
                    <a:pt x="224" y="15"/>
                  </a:lnTo>
                  <a:lnTo>
                    <a:pt x="257" y="2"/>
                  </a:lnTo>
                  <a:lnTo>
                    <a:pt x="334" y="24"/>
                  </a:lnTo>
                  <a:lnTo>
                    <a:pt x="359" y="28"/>
                  </a:lnTo>
                  <a:lnTo>
                    <a:pt x="344" y="55"/>
                  </a:lnTo>
                  <a:lnTo>
                    <a:pt x="323" y="66"/>
                  </a:lnTo>
                  <a:lnTo>
                    <a:pt x="291" y="110"/>
                  </a:lnTo>
                  <a:lnTo>
                    <a:pt x="249" y="140"/>
                  </a:lnTo>
                  <a:lnTo>
                    <a:pt x="201" y="131"/>
                  </a:lnTo>
                  <a:lnTo>
                    <a:pt x="239" y="125"/>
                  </a:lnTo>
                  <a:lnTo>
                    <a:pt x="274" y="108"/>
                  </a:lnTo>
                  <a:lnTo>
                    <a:pt x="287" y="91"/>
                  </a:lnTo>
                  <a:lnTo>
                    <a:pt x="232" y="89"/>
                  </a:lnTo>
                  <a:lnTo>
                    <a:pt x="270" y="80"/>
                  </a:lnTo>
                  <a:lnTo>
                    <a:pt x="315" y="43"/>
                  </a:lnTo>
                  <a:lnTo>
                    <a:pt x="272" y="32"/>
                  </a:lnTo>
                  <a:lnTo>
                    <a:pt x="220" y="43"/>
                  </a:lnTo>
                  <a:lnTo>
                    <a:pt x="169" y="30"/>
                  </a:lnTo>
                  <a:lnTo>
                    <a:pt x="78" y="49"/>
                  </a:lnTo>
                  <a:lnTo>
                    <a:pt x="25" y="42"/>
                  </a:lnTo>
                  <a:lnTo>
                    <a:pt x="0" y="53"/>
                  </a:lnTo>
                  <a:lnTo>
                    <a:pt x="8" y="9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411" y="1573"/>
              <a:ext cx="84" cy="117"/>
            </a:xfrm>
            <a:custGeom>
              <a:avLst/>
              <a:gdLst>
                <a:gd name="T0" fmla="*/ 1 w 167"/>
                <a:gd name="T1" fmla="*/ 1 h 234"/>
                <a:gd name="T2" fmla="*/ 3 w 167"/>
                <a:gd name="T3" fmla="*/ 2 h 234"/>
                <a:gd name="T4" fmla="*/ 5 w 167"/>
                <a:gd name="T5" fmla="*/ 2 h 234"/>
                <a:gd name="T6" fmla="*/ 4 w 167"/>
                <a:gd name="T7" fmla="*/ 2 h 234"/>
                <a:gd name="T8" fmla="*/ 3 w 167"/>
                <a:gd name="T9" fmla="*/ 2 h 234"/>
                <a:gd name="T10" fmla="*/ 2 w 167"/>
                <a:gd name="T11" fmla="*/ 2 h 234"/>
                <a:gd name="T12" fmla="*/ 3 w 167"/>
                <a:gd name="T13" fmla="*/ 3 h 234"/>
                <a:gd name="T14" fmla="*/ 4 w 167"/>
                <a:gd name="T15" fmla="*/ 4 h 234"/>
                <a:gd name="T16" fmla="*/ 5 w 167"/>
                <a:gd name="T17" fmla="*/ 4 h 234"/>
                <a:gd name="T18" fmla="*/ 4 w 167"/>
                <a:gd name="T19" fmla="*/ 4 h 234"/>
                <a:gd name="T20" fmla="*/ 5 w 167"/>
                <a:gd name="T21" fmla="*/ 5 h 234"/>
                <a:gd name="T22" fmla="*/ 6 w 167"/>
                <a:gd name="T23" fmla="*/ 5 h 234"/>
                <a:gd name="T24" fmla="*/ 4 w 167"/>
                <a:gd name="T25" fmla="*/ 5 h 234"/>
                <a:gd name="T26" fmla="*/ 4 w 167"/>
                <a:gd name="T27" fmla="*/ 6 h 234"/>
                <a:gd name="T28" fmla="*/ 4 w 167"/>
                <a:gd name="T29" fmla="*/ 8 h 234"/>
                <a:gd name="T30" fmla="*/ 2 w 167"/>
                <a:gd name="T31" fmla="*/ 5 h 234"/>
                <a:gd name="T32" fmla="*/ 3 w 167"/>
                <a:gd name="T33" fmla="*/ 4 h 234"/>
                <a:gd name="T34" fmla="*/ 1 w 167"/>
                <a:gd name="T35" fmla="*/ 2 h 234"/>
                <a:gd name="T36" fmla="*/ 0 w 167"/>
                <a:gd name="T37" fmla="*/ 0 h 234"/>
                <a:gd name="T38" fmla="*/ 1 w 167"/>
                <a:gd name="T39" fmla="*/ 1 h 234"/>
                <a:gd name="T40" fmla="*/ 1 w 167"/>
                <a:gd name="T41" fmla="*/ 1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234"/>
                <a:gd name="T65" fmla="*/ 167 w 16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234">
                  <a:moveTo>
                    <a:pt x="28" y="4"/>
                  </a:moveTo>
                  <a:lnTo>
                    <a:pt x="72" y="46"/>
                  </a:lnTo>
                  <a:lnTo>
                    <a:pt x="152" y="63"/>
                  </a:lnTo>
                  <a:lnTo>
                    <a:pt x="101" y="63"/>
                  </a:lnTo>
                  <a:lnTo>
                    <a:pt x="72" y="61"/>
                  </a:lnTo>
                  <a:lnTo>
                    <a:pt x="53" y="48"/>
                  </a:lnTo>
                  <a:lnTo>
                    <a:pt x="70" y="82"/>
                  </a:lnTo>
                  <a:lnTo>
                    <a:pt x="108" y="101"/>
                  </a:lnTo>
                  <a:lnTo>
                    <a:pt x="160" y="105"/>
                  </a:lnTo>
                  <a:lnTo>
                    <a:pt x="120" y="118"/>
                  </a:lnTo>
                  <a:lnTo>
                    <a:pt x="133" y="135"/>
                  </a:lnTo>
                  <a:lnTo>
                    <a:pt x="167" y="150"/>
                  </a:lnTo>
                  <a:lnTo>
                    <a:pt x="125" y="156"/>
                  </a:lnTo>
                  <a:lnTo>
                    <a:pt x="104" y="190"/>
                  </a:lnTo>
                  <a:lnTo>
                    <a:pt x="110" y="234"/>
                  </a:lnTo>
                  <a:lnTo>
                    <a:pt x="61" y="158"/>
                  </a:lnTo>
                  <a:lnTo>
                    <a:pt x="65" y="122"/>
                  </a:lnTo>
                  <a:lnTo>
                    <a:pt x="32" y="46"/>
                  </a:lnTo>
                  <a:lnTo>
                    <a:pt x="0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562" y="1499"/>
              <a:ext cx="47" cy="90"/>
            </a:xfrm>
            <a:custGeom>
              <a:avLst/>
              <a:gdLst>
                <a:gd name="T0" fmla="*/ 0 w 93"/>
                <a:gd name="T1" fmla="*/ 0 h 179"/>
                <a:gd name="T2" fmla="*/ 1 w 93"/>
                <a:gd name="T3" fmla="*/ 1 h 179"/>
                <a:gd name="T4" fmla="*/ 1 w 93"/>
                <a:gd name="T5" fmla="*/ 2 h 179"/>
                <a:gd name="T6" fmla="*/ 2 w 93"/>
                <a:gd name="T7" fmla="*/ 4 h 179"/>
                <a:gd name="T8" fmla="*/ 3 w 93"/>
                <a:gd name="T9" fmla="*/ 4 h 179"/>
                <a:gd name="T10" fmla="*/ 3 w 93"/>
                <a:gd name="T11" fmla="*/ 6 h 179"/>
                <a:gd name="T12" fmla="*/ 3 w 93"/>
                <a:gd name="T13" fmla="*/ 5 h 179"/>
                <a:gd name="T14" fmla="*/ 3 w 93"/>
                <a:gd name="T15" fmla="*/ 4 h 179"/>
                <a:gd name="T16" fmla="*/ 3 w 93"/>
                <a:gd name="T17" fmla="*/ 3 h 179"/>
                <a:gd name="T18" fmla="*/ 1 w 93"/>
                <a:gd name="T19" fmla="*/ 2 h 179"/>
                <a:gd name="T20" fmla="*/ 1 w 93"/>
                <a:gd name="T21" fmla="*/ 1 h 179"/>
                <a:gd name="T22" fmla="*/ 0 w 93"/>
                <a:gd name="T23" fmla="*/ 0 h 179"/>
                <a:gd name="T24" fmla="*/ 0 w 93"/>
                <a:gd name="T25" fmla="*/ 0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179"/>
                <a:gd name="T41" fmla="*/ 93 w 93"/>
                <a:gd name="T42" fmla="*/ 179 h 1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179">
                  <a:moveTo>
                    <a:pt x="0" y="0"/>
                  </a:moveTo>
                  <a:lnTo>
                    <a:pt x="8" y="30"/>
                  </a:lnTo>
                  <a:lnTo>
                    <a:pt x="4" y="53"/>
                  </a:lnTo>
                  <a:lnTo>
                    <a:pt x="42" y="108"/>
                  </a:lnTo>
                  <a:lnTo>
                    <a:pt x="76" y="125"/>
                  </a:lnTo>
                  <a:lnTo>
                    <a:pt x="70" y="179"/>
                  </a:lnTo>
                  <a:lnTo>
                    <a:pt x="93" y="148"/>
                  </a:lnTo>
                  <a:lnTo>
                    <a:pt x="89" y="97"/>
                  </a:lnTo>
                  <a:lnTo>
                    <a:pt x="69" y="66"/>
                  </a:lnTo>
                  <a:lnTo>
                    <a:pt x="29" y="53"/>
                  </a:lnTo>
                  <a:lnTo>
                    <a:pt x="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395" y="1403"/>
              <a:ext cx="25" cy="24"/>
            </a:xfrm>
            <a:custGeom>
              <a:avLst/>
              <a:gdLst>
                <a:gd name="T0" fmla="*/ 0 w 51"/>
                <a:gd name="T1" fmla="*/ 1 h 47"/>
                <a:gd name="T2" fmla="*/ 0 w 51"/>
                <a:gd name="T3" fmla="*/ 1 h 47"/>
                <a:gd name="T4" fmla="*/ 1 w 51"/>
                <a:gd name="T5" fmla="*/ 1 h 47"/>
                <a:gd name="T6" fmla="*/ 1 w 51"/>
                <a:gd name="T7" fmla="*/ 2 h 47"/>
                <a:gd name="T8" fmla="*/ 0 w 51"/>
                <a:gd name="T9" fmla="*/ 2 h 47"/>
                <a:gd name="T10" fmla="*/ 0 w 51"/>
                <a:gd name="T11" fmla="*/ 1 h 47"/>
                <a:gd name="T12" fmla="*/ 0 w 51"/>
                <a:gd name="T13" fmla="*/ 0 h 47"/>
                <a:gd name="T14" fmla="*/ 0 w 51"/>
                <a:gd name="T15" fmla="*/ 1 h 47"/>
                <a:gd name="T16" fmla="*/ 0 w 5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22" y="7"/>
                  </a:moveTo>
                  <a:lnTo>
                    <a:pt x="21" y="28"/>
                  </a:lnTo>
                  <a:lnTo>
                    <a:pt x="47" y="27"/>
                  </a:lnTo>
                  <a:lnTo>
                    <a:pt x="51" y="44"/>
                  </a:lnTo>
                  <a:lnTo>
                    <a:pt x="30" y="47"/>
                  </a:lnTo>
                  <a:lnTo>
                    <a:pt x="3" y="32"/>
                  </a:lnTo>
                  <a:lnTo>
                    <a:pt x="0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Freeform 114"/>
            <p:cNvSpPr>
              <a:spLocks/>
            </p:cNvSpPr>
            <p:nvPr/>
          </p:nvSpPr>
          <p:spPr bwMode="auto">
            <a:xfrm>
              <a:off x="2559" y="1410"/>
              <a:ext cx="21" cy="27"/>
            </a:xfrm>
            <a:custGeom>
              <a:avLst/>
              <a:gdLst>
                <a:gd name="T0" fmla="*/ 2 w 42"/>
                <a:gd name="T1" fmla="*/ 1 h 53"/>
                <a:gd name="T2" fmla="*/ 1 w 42"/>
                <a:gd name="T3" fmla="*/ 1 h 53"/>
                <a:gd name="T4" fmla="*/ 1 w 42"/>
                <a:gd name="T5" fmla="*/ 2 h 53"/>
                <a:gd name="T6" fmla="*/ 2 w 42"/>
                <a:gd name="T7" fmla="*/ 2 h 53"/>
                <a:gd name="T8" fmla="*/ 1 w 42"/>
                <a:gd name="T9" fmla="*/ 2 h 53"/>
                <a:gd name="T10" fmla="*/ 0 w 42"/>
                <a:gd name="T11" fmla="*/ 1 h 53"/>
                <a:gd name="T12" fmla="*/ 1 w 42"/>
                <a:gd name="T13" fmla="*/ 0 h 53"/>
                <a:gd name="T14" fmla="*/ 2 w 42"/>
                <a:gd name="T15" fmla="*/ 1 h 53"/>
                <a:gd name="T16" fmla="*/ 2 w 42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3"/>
                <a:gd name="T29" fmla="*/ 42 w 4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3">
                  <a:moveTo>
                    <a:pt x="42" y="8"/>
                  </a:moveTo>
                  <a:lnTo>
                    <a:pt x="19" y="21"/>
                  </a:lnTo>
                  <a:lnTo>
                    <a:pt x="29" y="44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0" y="23"/>
                  </a:lnTo>
                  <a:lnTo>
                    <a:pt x="1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367" y="1396"/>
              <a:ext cx="84" cy="40"/>
            </a:xfrm>
            <a:custGeom>
              <a:avLst/>
              <a:gdLst>
                <a:gd name="T0" fmla="*/ 5 w 167"/>
                <a:gd name="T1" fmla="*/ 2 h 80"/>
                <a:gd name="T2" fmla="*/ 6 w 167"/>
                <a:gd name="T3" fmla="*/ 2 h 80"/>
                <a:gd name="T4" fmla="*/ 5 w 167"/>
                <a:gd name="T5" fmla="*/ 1 h 80"/>
                <a:gd name="T6" fmla="*/ 3 w 167"/>
                <a:gd name="T7" fmla="*/ 0 h 80"/>
                <a:gd name="T8" fmla="*/ 2 w 167"/>
                <a:gd name="T9" fmla="*/ 0 h 80"/>
                <a:gd name="T10" fmla="*/ 1 w 167"/>
                <a:gd name="T11" fmla="*/ 1 h 80"/>
                <a:gd name="T12" fmla="*/ 0 w 167"/>
                <a:gd name="T13" fmla="*/ 2 h 80"/>
                <a:gd name="T14" fmla="*/ 1 w 167"/>
                <a:gd name="T15" fmla="*/ 2 h 80"/>
                <a:gd name="T16" fmla="*/ 2 w 167"/>
                <a:gd name="T17" fmla="*/ 3 h 80"/>
                <a:gd name="T18" fmla="*/ 3 w 167"/>
                <a:gd name="T19" fmla="*/ 3 h 80"/>
                <a:gd name="T20" fmla="*/ 5 w 167"/>
                <a:gd name="T21" fmla="*/ 3 h 80"/>
                <a:gd name="T22" fmla="*/ 3 w 167"/>
                <a:gd name="T23" fmla="*/ 3 h 80"/>
                <a:gd name="T24" fmla="*/ 1 w 167"/>
                <a:gd name="T25" fmla="*/ 2 h 80"/>
                <a:gd name="T26" fmla="*/ 2 w 167"/>
                <a:gd name="T27" fmla="*/ 1 h 80"/>
                <a:gd name="T28" fmla="*/ 3 w 167"/>
                <a:gd name="T29" fmla="*/ 2 h 80"/>
                <a:gd name="T30" fmla="*/ 3 w 167"/>
                <a:gd name="T31" fmla="*/ 1 h 80"/>
                <a:gd name="T32" fmla="*/ 3 w 167"/>
                <a:gd name="T33" fmla="*/ 1 h 80"/>
                <a:gd name="T34" fmla="*/ 4 w 167"/>
                <a:gd name="T35" fmla="*/ 2 h 80"/>
                <a:gd name="T36" fmla="*/ 4 w 167"/>
                <a:gd name="T37" fmla="*/ 2 h 80"/>
                <a:gd name="T38" fmla="*/ 4 w 167"/>
                <a:gd name="T39" fmla="*/ 1 h 80"/>
                <a:gd name="T40" fmla="*/ 5 w 167"/>
                <a:gd name="T41" fmla="*/ 2 h 80"/>
                <a:gd name="T42" fmla="*/ 5 w 167"/>
                <a:gd name="T43" fmla="*/ 2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"/>
                <a:gd name="T67" fmla="*/ 0 h 80"/>
                <a:gd name="T68" fmla="*/ 167 w 167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" h="80">
                  <a:moveTo>
                    <a:pt x="144" y="36"/>
                  </a:moveTo>
                  <a:lnTo>
                    <a:pt x="167" y="59"/>
                  </a:lnTo>
                  <a:lnTo>
                    <a:pt x="159" y="24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28" y="24"/>
                  </a:lnTo>
                  <a:lnTo>
                    <a:pt x="0" y="59"/>
                  </a:lnTo>
                  <a:lnTo>
                    <a:pt x="28" y="57"/>
                  </a:lnTo>
                  <a:lnTo>
                    <a:pt x="58" y="76"/>
                  </a:lnTo>
                  <a:lnTo>
                    <a:pt x="96" y="80"/>
                  </a:lnTo>
                  <a:lnTo>
                    <a:pt x="146" y="70"/>
                  </a:lnTo>
                  <a:lnTo>
                    <a:pt x="72" y="66"/>
                  </a:lnTo>
                  <a:lnTo>
                    <a:pt x="32" y="45"/>
                  </a:lnTo>
                  <a:lnTo>
                    <a:pt x="58" y="21"/>
                  </a:lnTo>
                  <a:lnTo>
                    <a:pt x="72" y="42"/>
                  </a:lnTo>
                  <a:lnTo>
                    <a:pt x="83" y="21"/>
                  </a:lnTo>
                  <a:lnTo>
                    <a:pt x="93" y="24"/>
                  </a:lnTo>
                  <a:lnTo>
                    <a:pt x="102" y="62"/>
                  </a:lnTo>
                  <a:lnTo>
                    <a:pt x="119" y="53"/>
                  </a:lnTo>
                  <a:lnTo>
                    <a:pt x="121" y="30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534" y="1401"/>
              <a:ext cx="106" cy="43"/>
            </a:xfrm>
            <a:custGeom>
              <a:avLst/>
              <a:gdLst>
                <a:gd name="T0" fmla="*/ 0 w 213"/>
                <a:gd name="T1" fmla="*/ 1 h 88"/>
                <a:gd name="T2" fmla="*/ 0 w 213"/>
                <a:gd name="T3" fmla="*/ 0 h 88"/>
                <a:gd name="T4" fmla="*/ 1 w 213"/>
                <a:gd name="T5" fmla="*/ 0 h 88"/>
                <a:gd name="T6" fmla="*/ 3 w 213"/>
                <a:gd name="T7" fmla="*/ 0 h 88"/>
                <a:gd name="T8" fmla="*/ 5 w 213"/>
                <a:gd name="T9" fmla="*/ 1 h 88"/>
                <a:gd name="T10" fmla="*/ 6 w 213"/>
                <a:gd name="T11" fmla="*/ 2 h 88"/>
                <a:gd name="T12" fmla="*/ 5 w 213"/>
                <a:gd name="T13" fmla="*/ 2 h 88"/>
                <a:gd name="T14" fmla="*/ 4 w 213"/>
                <a:gd name="T15" fmla="*/ 2 h 88"/>
                <a:gd name="T16" fmla="*/ 3 w 213"/>
                <a:gd name="T17" fmla="*/ 2 h 88"/>
                <a:gd name="T18" fmla="*/ 4 w 213"/>
                <a:gd name="T19" fmla="*/ 2 h 88"/>
                <a:gd name="T20" fmla="*/ 4 w 213"/>
                <a:gd name="T21" fmla="*/ 1 h 88"/>
                <a:gd name="T22" fmla="*/ 3 w 213"/>
                <a:gd name="T23" fmla="*/ 0 h 88"/>
                <a:gd name="T24" fmla="*/ 3 w 213"/>
                <a:gd name="T25" fmla="*/ 1 h 88"/>
                <a:gd name="T26" fmla="*/ 2 w 213"/>
                <a:gd name="T27" fmla="*/ 2 h 88"/>
                <a:gd name="T28" fmla="*/ 2 w 213"/>
                <a:gd name="T29" fmla="*/ 2 h 88"/>
                <a:gd name="T30" fmla="*/ 2 w 213"/>
                <a:gd name="T31" fmla="*/ 1 h 88"/>
                <a:gd name="T32" fmla="*/ 2 w 213"/>
                <a:gd name="T33" fmla="*/ 0 h 88"/>
                <a:gd name="T34" fmla="*/ 2 w 213"/>
                <a:gd name="T35" fmla="*/ 1 h 88"/>
                <a:gd name="T36" fmla="*/ 1 w 213"/>
                <a:gd name="T37" fmla="*/ 1 h 88"/>
                <a:gd name="T38" fmla="*/ 1 w 213"/>
                <a:gd name="T39" fmla="*/ 1 h 88"/>
                <a:gd name="T40" fmla="*/ 1 w 213"/>
                <a:gd name="T41" fmla="*/ 1 h 88"/>
                <a:gd name="T42" fmla="*/ 1 w 213"/>
                <a:gd name="T43" fmla="*/ 0 h 88"/>
                <a:gd name="T44" fmla="*/ 0 w 213"/>
                <a:gd name="T45" fmla="*/ 1 h 88"/>
                <a:gd name="T46" fmla="*/ 0 w 213"/>
                <a:gd name="T47" fmla="*/ 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88"/>
                <a:gd name="T74" fmla="*/ 213 w 213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88">
                  <a:moveTo>
                    <a:pt x="0" y="48"/>
                  </a:moveTo>
                  <a:lnTo>
                    <a:pt x="19" y="23"/>
                  </a:lnTo>
                  <a:lnTo>
                    <a:pt x="61" y="0"/>
                  </a:lnTo>
                  <a:lnTo>
                    <a:pt x="114" y="0"/>
                  </a:lnTo>
                  <a:lnTo>
                    <a:pt x="167" y="38"/>
                  </a:lnTo>
                  <a:lnTo>
                    <a:pt x="213" y="71"/>
                  </a:lnTo>
                  <a:lnTo>
                    <a:pt x="177" y="69"/>
                  </a:lnTo>
                  <a:lnTo>
                    <a:pt x="148" y="86"/>
                  </a:lnTo>
                  <a:lnTo>
                    <a:pt x="114" y="88"/>
                  </a:lnTo>
                  <a:lnTo>
                    <a:pt x="150" y="69"/>
                  </a:lnTo>
                  <a:lnTo>
                    <a:pt x="150" y="53"/>
                  </a:lnTo>
                  <a:lnTo>
                    <a:pt x="116" y="31"/>
                  </a:lnTo>
                  <a:lnTo>
                    <a:pt x="116" y="61"/>
                  </a:lnTo>
                  <a:lnTo>
                    <a:pt x="89" y="74"/>
                  </a:lnTo>
                  <a:lnTo>
                    <a:pt x="69" y="65"/>
                  </a:lnTo>
                  <a:lnTo>
                    <a:pt x="91" y="53"/>
                  </a:lnTo>
                  <a:lnTo>
                    <a:pt x="86" y="29"/>
                  </a:lnTo>
                  <a:lnTo>
                    <a:pt x="69" y="33"/>
                  </a:lnTo>
                  <a:lnTo>
                    <a:pt x="59" y="50"/>
                  </a:lnTo>
                  <a:lnTo>
                    <a:pt x="50" y="36"/>
                  </a:lnTo>
                  <a:lnTo>
                    <a:pt x="34" y="53"/>
                  </a:lnTo>
                  <a:lnTo>
                    <a:pt x="38" y="2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3" name="Rounded Rectangular Callout 62"/>
          <p:cNvSpPr/>
          <p:nvPr/>
        </p:nvSpPr>
        <p:spPr>
          <a:xfrm>
            <a:off x="0" y="5648370"/>
            <a:ext cx="9113499" cy="1165683"/>
          </a:xfrm>
          <a:prstGeom prst="wedgeRoundRectCallout">
            <a:avLst>
              <a:gd name="adj1" fmla="val -42370"/>
              <a:gd name="adj2" fmla="val -81277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Harga</a:t>
            </a:r>
            <a:r>
              <a:rPr lang="en-US" sz="2800" dirty="0"/>
              <a:t> Transfer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divisi-divisi</a:t>
            </a:r>
            <a:r>
              <a:rPr lang="en-US" sz="2800" dirty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yang di </a:t>
            </a:r>
            <a:r>
              <a:rPr lang="en-US" sz="2800" dirty="0" err="1"/>
              <a:t>hasilkan</a:t>
            </a:r>
            <a:r>
              <a:rPr lang="en-US" sz="2800" dirty="0"/>
              <a:t>.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12004"/>
            <a:ext cx="6859660" cy="2321996"/>
          </a:xfrm>
          <a:prstGeom prst="rect">
            <a:avLst/>
          </a:prstGeom>
        </p:spPr>
      </p:pic>
      <p:sp>
        <p:nvSpPr>
          <p:cNvPr id="65" name="Rounded Rectangular Callout 64"/>
          <p:cNvSpPr/>
          <p:nvPr/>
        </p:nvSpPr>
        <p:spPr>
          <a:xfrm>
            <a:off x="6172200" y="3546667"/>
            <a:ext cx="1676400" cy="381000"/>
          </a:xfrm>
          <a:prstGeom prst="wedgeRoundRectCallout">
            <a:avLst>
              <a:gd name="adj1" fmla="val -10258"/>
              <a:gd name="adj2" fmla="val 11882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endParaRPr lang="id-ID" dirty="0"/>
          </a:p>
        </p:txBody>
      </p:sp>
      <p:sp>
        <p:nvSpPr>
          <p:cNvPr id="66" name="Rounded Rectangular Callout 65"/>
          <p:cNvSpPr/>
          <p:nvPr/>
        </p:nvSpPr>
        <p:spPr>
          <a:xfrm>
            <a:off x="3026452" y="3709347"/>
            <a:ext cx="1676400" cy="381000"/>
          </a:xfrm>
          <a:prstGeom prst="wedgeRoundRectCallout">
            <a:avLst>
              <a:gd name="adj1" fmla="val -10258"/>
              <a:gd name="adj2" fmla="val 1188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83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3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TRANSFER PRICING</a:t>
            </a:r>
            <a:endParaRPr lang="id-ID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971800" y="1870790"/>
            <a:ext cx="2667000" cy="6858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Management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612648" y="3186684"/>
            <a:ext cx="1828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Divisi</a:t>
            </a:r>
            <a:r>
              <a:rPr lang="en-US" dirty="0" smtClean="0"/>
              <a:t> A (</a:t>
            </a:r>
            <a:r>
              <a:rPr lang="en-US" dirty="0" err="1" smtClean="0"/>
              <a:t>Penjual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6202680" y="3186684"/>
            <a:ext cx="184404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Divisi</a:t>
            </a:r>
            <a:r>
              <a:rPr lang="en-US" dirty="0" smtClean="0"/>
              <a:t> B (</a:t>
            </a:r>
            <a:r>
              <a:rPr lang="en-US" dirty="0" err="1" smtClean="0"/>
              <a:t>Pembeli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234696" y="4800600"/>
            <a:ext cx="2667000" cy="1158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Input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803392" y="4800600"/>
            <a:ext cx="2667000" cy="1158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3121152" y="2556590"/>
            <a:ext cx="2667000" cy="11582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 yang di transfer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harga</a:t>
            </a:r>
            <a:r>
              <a:rPr lang="en-US" dirty="0" smtClean="0">
                <a:solidFill>
                  <a:srgbClr val="FF0000"/>
                </a:solidFill>
              </a:rPr>
              <a:t> transfer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24700" y="3872484"/>
            <a:ext cx="0" cy="6233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7048" y="2819400"/>
            <a:ext cx="0" cy="367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86600" y="2819400"/>
            <a:ext cx="0" cy="367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36954" y="2819400"/>
            <a:ext cx="2768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05300" y="2556590"/>
            <a:ext cx="0" cy="262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05300" y="2819400"/>
            <a:ext cx="2768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1"/>
          </p:cNvCxnSpPr>
          <p:nvPr/>
        </p:nvCxnSpPr>
        <p:spPr>
          <a:xfrm>
            <a:off x="2441448" y="3529584"/>
            <a:ext cx="37612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24000" y="3917442"/>
            <a:ext cx="0" cy="8831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24000" y="3976918"/>
            <a:ext cx="5105400" cy="7787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TRANSFER PRICING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sz="2800" b="1" dirty="0"/>
              <a:t>TUJUAN TRANSFER </a:t>
            </a:r>
            <a:r>
              <a:rPr lang="id-ID" sz="2800" b="1" dirty="0" smtClean="0"/>
              <a:t>PRICING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id-ID" sz="2800" dirty="0" smtClean="0"/>
              <a:t>untuk </a:t>
            </a:r>
            <a:r>
              <a:rPr lang="id-ID" sz="2800" dirty="0"/>
              <a:t>mentransmisikan data keuangan diantara departemen-departemen atau divisi-divisi perusahaan pada waktu </a:t>
            </a:r>
            <a:r>
              <a:rPr lang="id-ID" sz="2800" dirty="0" smtClean="0"/>
              <a:t>saling </a:t>
            </a:r>
            <a:r>
              <a:rPr lang="id-ID" sz="2800" dirty="0"/>
              <a:t>menggunakan barang dan jasa satu sama lain (Henry Simamora, </a:t>
            </a:r>
            <a:r>
              <a:rPr lang="id-ID" sz="2800" dirty="0" smtClean="0"/>
              <a:t>1999:273)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2800" dirty="0" smtClean="0"/>
              <a:t>untuk </a:t>
            </a:r>
            <a:r>
              <a:rPr lang="id-ID" sz="2800" dirty="0"/>
              <a:t>mengevaluasi kinerja divisi dan memotivasi manajer divisi penjual dan </a:t>
            </a:r>
            <a:r>
              <a:rPr lang="id-ID" sz="2800" dirty="0" smtClean="0"/>
              <a:t>divis</a:t>
            </a:r>
            <a:r>
              <a:rPr lang="en-US" sz="2800" dirty="0" err="1" smtClean="0"/>
              <a:t>i</a:t>
            </a:r>
            <a:r>
              <a:rPr lang="id-ID" sz="2800" dirty="0" smtClean="0"/>
              <a:t> </a:t>
            </a:r>
            <a:r>
              <a:rPr lang="id-ID" sz="2800" dirty="0"/>
              <a:t>pembeli menuju keputusan-keputusan yang serasi dengan tujuan perusahaan secara keseluruhan. </a:t>
            </a:r>
            <a:r>
              <a:rPr lang="id-ID" sz="2800" i="1" dirty="0" smtClean="0"/>
              <a:t>(</a:t>
            </a:r>
            <a:r>
              <a:rPr lang="id-ID" sz="2800" dirty="0"/>
              <a:t>Joshua Ronen and George McKinney, </a:t>
            </a:r>
            <a:r>
              <a:rPr lang="id-ID" sz="2800" dirty="0" smtClean="0"/>
              <a:t>1970:100-101)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2800" dirty="0" smtClean="0"/>
              <a:t>dalam </a:t>
            </a:r>
            <a:r>
              <a:rPr lang="id-ID" sz="2800" dirty="0"/>
              <a:t>lingkup perusahaan multinasional,transfer pricing digunakan untuk meminimalkan pajak dan bea yang mereka keluarkan diseluruh dunia.  (Hansen and Mowen, 1996:496)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63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TRANSFER PRICING</a:t>
            </a:r>
            <a:endParaRPr lang="id-ID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/>
              <a:t>METODE TRANSFER PRICING</a:t>
            </a:r>
            <a:endParaRPr lang="id-ID" sz="2000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7742692" y="3682968"/>
            <a:ext cx="1309688" cy="2092325"/>
            <a:chOff x="1082" y="912"/>
            <a:chExt cx="825" cy="1318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1082" y="1592"/>
              <a:ext cx="764" cy="627"/>
            </a:xfrm>
            <a:custGeom>
              <a:avLst/>
              <a:gdLst>
                <a:gd name="T0" fmla="*/ 246 w 764"/>
                <a:gd name="T1" fmla="*/ 0 h 627"/>
                <a:gd name="T2" fmla="*/ 198 w 764"/>
                <a:gd name="T3" fmla="*/ 76 h 627"/>
                <a:gd name="T4" fmla="*/ 106 w 764"/>
                <a:gd name="T5" fmla="*/ 176 h 627"/>
                <a:gd name="T6" fmla="*/ 78 w 764"/>
                <a:gd name="T7" fmla="*/ 192 h 627"/>
                <a:gd name="T8" fmla="*/ 42 w 764"/>
                <a:gd name="T9" fmla="*/ 228 h 627"/>
                <a:gd name="T10" fmla="*/ 18 w 764"/>
                <a:gd name="T11" fmla="*/ 252 h 627"/>
                <a:gd name="T12" fmla="*/ 78 w 764"/>
                <a:gd name="T13" fmla="*/ 432 h 627"/>
                <a:gd name="T14" fmla="*/ 138 w 764"/>
                <a:gd name="T15" fmla="*/ 500 h 627"/>
                <a:gd name="T16" fmla="*/ 174 w 764"/>
                <a:gd name="T17" fmla="*/ 528 h 627"/>
                <a:gd name="T18" fmla="*/ 210 w 764"/>
                <a:gd name="T19" fmla="*/ 560 h 627"/>
                <a:gd name="T20" fmla="*/ 230 w 764"/>
                <a:gd name="T21" fmla="*/ 580 h 627"/>
                <a:gd name="T22" fmla="*/ 406 w 764"/>
                <a:gd name="T23" fmla="*/ 624 h 627"/>
                <a:gd name="T24" fmla="*/ 666 w 764"/>
                <a:gd name="T25" fmla="*/ 608 h 627"/>
                <a:gd name="T26" fmla="*/ 746 w 764"/>
                <a:gd name="T27" fmla="*/ 576 h 627"/>
                <a:gd name="T28" fmla="*/ 754 w 764"/>
                <a:gd name="T29" fmla="*/ 440 h 627"/>
                <a:gd name="T30" fmla="*/ 738 w 764"/>
                <a:gd name="T31" fmla="*/ 384 h 627"/>
                <a:gd name="T32" fmla="*/ 718 w 764"/>
                <a:gd name="T33" fmla="*/ 320 h 627"/>
                <a:gd name="T34" fmla="*/ 674 w 764"/>
                <a:gd name="T35" fmla="*/ 256 h 627"/>
                <a:gd name="T36" fmla="*/ 638 w 764"/>
                <a:gd name="T37" fmla="*/ 232 h 627"/>
                <a:gd name="T38" fmla="*/ 626 w 764"/>
                <a:gd name="T39" fmla="*/ 224 h 627"/>
                <a:gd name="T40" fmla="*/ 574 w 764"/>
                <a:gd name="T41" fmla="*/ 232 h 627"/>
                <a:gd name="T42" fmla="*/ 570 w 764"/>
                <a:gd name="T43" fmla="*/ 244 h 627"/>
                <a:gd name="T44" fmla="*/ 546 w 764"/>
                <a:gd name="T45" fmla="*/ 272 h 627"/>
                <a:gd name="T46" fmla="*/ 442 w 764"/>
                <a:gd name="T47" fmla="*/ 252 h 627"/>
                <a:gd name="T48" fmla="*/ 434 w 764"/>
                <a:gd name="T49" fmla="*/ 228 h 627"/>
                <a:gd name="T50" fmla="*/ 438 w 764"/>
                <a:gd name="T51" fmla="*/ 248 h 627"/>
                <a:gd name="T52" fmla="*/ 486 w 764"/>
                <a:gd name="T53" fmla="*/ 256 h 627"/>
                <a:gd name="T54" fmla="*/ 502 w 764"/>
                <a:gd name="T55" fmla="*/ 284 h 627"/>
                <a:gd name="T56" fmla="*/ 490 w 764"/>
                <a:gd name="T57" fmla="*/ 256 h 627"/>
                <a:gd name="T58" fmla="*/ 466 w 764"/>
                <a:gd name="T59" fmla="*/ 240 h 627"/>
                <a:gd name="T60" fmla="*/ 442 w 764"/>
                <a:gd name="T61" fmla="*/ 192 h 627"/>
                <a:gd name="T62" fmla="*/ 406 w 764"/>
                <a:gd name="T63" fmla="*/ 164 h 627"/>
                <a:gd name="T64" fmla="*/ 346 w 764"/>
                <a:gd name="T65" fmla="*/ 120 h 627"/>
                <a:gd name="T66" fmla="*/ 298 w 764"/>
                <a:gd name="T67" fmla="*/ 72 h 627"/>
                <a:gd name="T68" fmla="*/ 246 w 764"/>
                <a:gd name="T69" fmla="*/ 0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4"/>
                <a:gd name="T106" fmla="*/ 0 h 627"/>
                <a:gd name="T107" fmla="*/ 764 w 76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4" h="627">
                  <a:moveTo>
                    <a:pt x="246" y="0"/>
                  </a:moveTo>
                  <a:cubicBezTo>
                    <a:pt x="240" y="32"/>
                    <a:pt x="216" y="50"/>
                    <a:pt x="198" y="76"/>
                  </a:cubicBezTo>
                  <a:cubicBezTo>
                    <a:pt x="187" y="122"/>
                    <a:pt x="142" y="150"/>
                    <a:pt x="106" y="176"/>
                  </a:cubicBezTo>
                  <a:cubicBezTo>
                    <a:pt x="88" y="189"/>
                    <a:pt x="93" y="178"/>
                    <a:pt x="78" y="192"/>
                  </a:cubicBezTo>
                  <a:cubicBezTo>
                    <a:pt x="78" y="192"/>
                    <a:pt x="48" y="222"/>
                    <a:pt x="42" y="228"/>
                  </a:cubicBezTo>
                  <a:cubicBezTo>
                    <a:pt x="34" y="236"/>
                    <a:pt x="18" y="252"/>
                    <a:pt x="18" y="252"/>
                  </a:cubicBezTo>
                  <a:cubicBezTo>
                    <a:pt x="0" y="307"/>
                    <a:pt x="11" y="410"/>
                    <a:pt x="78" y="432"/>
                  </a:cubicBezTo>
                  <a:cubicBezTo>
                    <a:pt x="94" y="463"/>
                    <a:pt x="111" y="479"/>
                    <a:pt x="138" y="500"/>
                  </a:cubicBezTo>
                  <a:cubicBezTo>
                    <a:pt x="150" y="509"/>
                    <a:pt x="174" y="528"/>
                    <a:pt x="174" y="528"/>
                  </a:cubicBezTo>
                  <a:cubicBezTo>
                    <a:pt x="189" y="572"/>
                    <a:pt x="170" y="538"/>
                    <a:pt x="210" y="560"/>
                  </a:cubicBezTo>
                  <a:cubicBezTo>
                    <a:pt x="218" y="565"/>
                    <a:pt x="222" y="575"/>
                    <a:pt x="230" y="580"/>
                  </a:cubicBezTo>
                  <a:cubicBezTo>
                    <a:pt x="262" y="627"/>
                    <a:pt x="361" y="622"/>
                    <a:pt x="406" y="624"/>
                  </a:cubicBezTo>
                  <a:cubicBezTo>
                    <a:pt x="494" y="621"/>
                    <a:pt x="579" y="615"/>
                    <a:pt x="666" y="608"/>
                  </a:cubicBezTo>
                  <a:cubicBezTo>
                    <a:pt x="695" y="599"/>
                    <a:pt x="721" y="593"/>
                    <a:pt x="746" y="576"/>
                  </a:cubicBezTo>
                  <a:cubicBezTo>
                    <a:pt x="764" y="505"/>
                    <a:pt x="761" y="535"/>
                    <a:pt x="754" y="440"/>
                  </a:cubicBezTo>
                  <a:cubicBezTo>
                    <a:pt x="753" y="420"/>
                    <a:pt x="741" y="403"/>
                    <a:pt x="738" y="384"/>
                  </a:cubicBezTo>
                  <a:cubicBezTo>
                    <a:pt x="734" y="363"/>
                    <a:pt x="731" y="338"/>
                    <a:pt x="718" y="320"/>
                  </a:cubicBezTo>
                  <a:cubicBezTo>
                    <a:pt x="704" y="301"/>
                    <a:pt x="690" y="272"/>
                    <a:pt x="674" y="256"/>
                  </a:cubicBezTo>
                  <a:cubicBezTo>
                    <a:pt x="664" y="246"/>
                    <a:pt x="650" y="240"/>
                    <a:pt x="638" y="232"/>
                  </a:cubicBezTo>
                  <a:cubicBezTo>
                    <a:pt x="634" y="229"/>
                    <a:pt x="626" y="224"/>
                    <a:pt x="626" y="224"/>
                  </a:cubicBezTo>
                  <a:cubicBezTo>
                    <a:pt x="610" y="199"/>
                    <a:pt x="584" y="201"/>
                    <a:pt x="574" y="232"/>
                  </a:cubicBezTo>
                  <a:cubicBezTo>
                    <a:pt x="573" y="236"/>
                    <a:pt x="572" y="241"/>
                    <a:pt x="570" y="244"/>
                  </a:cubicBezTo>
                  <a:cubicBezTo>
                    <a:pt x="563" y="254"/>
                    <a:pt x="554" y="263"/>
                    <a:pt x="546" y="272"/>
                  </a:cubicBezTo>
                  <a:cubicBezTo>
                    <a:pt x="460" y="263"/>
                    <a:pt x="493" y="274"/>
                    <a:pt x="442" y="252"/>
                  </a:cubicBezTo>
                  <a:cubicBezTo>
                    <a:pt x="439" y="244"/>
                    <a:pt x="437" y="236"/>
                    <a:pt x="434" y="228"/>
                  </a:cubicBezTo>
                  <a:cubicBezTo>
                    <a:pt x="432" y="222"/>
                    <a:pt x="434" y="243"/>
                    <a:pt x="438" y="248"/>
                  </a:cubicBezTo>
                  <a:cubicBezTo>
                    <a:pt x="448" y="260"/>
                    <a:pt x="470" y="254"/>
                    <a:pt x="486" y="256"/>
                  </a:cubicBezTo>
                  <a:cubicBezTo>
                    <a:pt x="489" y="266"/>
                    <a:pt x="491" y="316"/>
                    <a:pt x="502" y="284"/>
                  </a:cubicBezTo>
                  <a:cubicBezTo>
                    <a:pt x="499" y="273"/>
                    <a:pt x="499" y="264"/>
                    <a:pt x="490" y="256"/>
                  </a:cubicBezTo>
                  <a:cubicBezTo>
                    <a:pt x="483" y="250"/>
                    <a:pt x="466" y="240"/>
                    <a:pt x="466" y="240"/>
                  </a:cubicBezTo>
                  <a:cubicBezTo>
                    <a:pt x="459" y="220"/>
                    <a:pt x="460" y="204"/>
                    <a:pt x="442" y="192"/>
                  </a:cubicBezTo>
                  <a:cubicBezTo>
                    <a:pt x="433" y="166"/>
                    <a:pt x="444" y="188"/>
                    <a:pt x="406" y="164"/>
                  </a:cubicBezTo>
                  <a:cubicBezTo>
                    <a:pt x="378" y="146"/>
                    <a:pt x="389" y="134"/>
                    <a:pt x="346" y="120"/>
                  </a:cubicBezTo>
                  <a:cubicBezTo>
                    <a:pt x="332" y="101"/>
                    <a:pt x="317" y="85"/>
                    <a:pt x="298" y="72"/>
                  </a:cubicBezTo>
                  <a:cubicBezTo>
                    <a:pt x="279" y="44"/>
                    <a:pt x="257" y="34"/>
                    <a:pt x="246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 flipH="1">
              <a:off x="1270" y="954"/>
              <a:ext cx="629" cy="913"/>
            </a:xfrm>
            <a:custGeom>
              <a:avLst/>
              <a:gdLst>
                <a:gd name="T0" fmla="*/ 220 w 996"/>
                <a:gd name="T1" fmla="*/ 270 h 1416"/>
                <a:gd name="T2" fmla="*/ 220 w 996"/>
                <a:gd name="T3" fmla="*/ 217 h 1416"/>
                <a:gd name="T4" fmla="*/ 234 w 996"/>
                <a:gd name="T5" fmla="*/ 206 h 1416"/>
                <a:gd name="T6" fmla="*/ 245 w 996"/>
                <a:gd name="T7" fmla="*/ 192 h 1416"/>
                <a:gd name="T8" fmla="*/ 251 w 996"/>
                <a:gd name="T9" fmla="*/ 149 h 1416"/>
                <a:gd name="T10" fmla="*/ 245 w 996"/>
                <a:gd name="T11" fmla="*/ 131 h 1416"/>
                <a:gd name="T12" fmla="*/ 198 w 996"/>
                <a:gd name="T13" fmla="*/ 97 h 1416"/>
                <a:gd name="T14" fmla="*/ 163 w 996"/>
                <a:gd name="T15" fmla="*/ 15 h 1416"/>
                <a:gd name="T16" fmla="*/ 123 w 996"/>
                <a:gd name="T17" fmla="*/ 0 h 1416"/>
                <a:gd name="T18" fmla="*/ 35 w 996"/>
                <a:gd name="T19" fmla="*/ 21 h 1416"/>
                <a:gd name="T20" fmla="*/ 23 w 996"/>
                <a:gd name="T21" fmla="*/ 35 h 1416"/>
                <a:gd name="T22" fmla="*/ 11 w 996"/>
                <a:gd name="T23" fmla="*/ 61 h 1416"/>
                <a:gd name="T24" fmla="*/ 6 w 996"/>
                <a:gd name="T25" fmla="*/ 159 h 1416"/>
                <a:gd name="T26" fmla="*/ 6 w 996"/>
                <a:gd name="T27" fmla="*/ 168 h 1416"/>
                <a:gd name="T28" fmla="*/ 0 w 996"/>
                <a:gd name="T29" fmla="*/ 175 h 1416"/>
                <a:gd name="T30" fmla="*/ 0 w 996"/>
                <a:gd name="T31" fmla="*/ 179 h 1416"/>
                <a:gd name="T32" fmla="*/ 20 w 996"/>
                <a:gd name="T33" fmla="*/ 233 h 1416"/>
                <a:gd name="T34" fmla="*/ 31 w 996"/>
                <a:gd name="T35" fmla="*/ 237 h 1416"/>
                <a:gd name="T36" fmla="*/ 52 w 996"/>
                <a:gd name="T37" fmla="*/ 295 h 1416"/>
                <a:gd name="T38" fmla="*/ 80 w 996"/>
                <a:gd name="T39" fmla="*/ 317 h 1416"/>
                <a:gd name="T40" fmla="*/ 96 w 996"/>
                <a:gd name="T41" fmla="*/ 371 h 1416"/>
                <a:gd name="T42" fmla="*/ 122 w 996"/>
                <a:gd name="T43" fmla="*/ 380 h 1416"/>
                <a:gd name="T44" fmla="*/ 169 w 996"/>
                <a:gd name="T45" fmla="*/ 313 h 1416"/>
                <a:gd name="T46" fmla="*/ 220 w 996"/>
                <a:gd name="T47" fmla="*/ 270 h 1416"/>
                <a:gd name="T48" fmla="*/ 220 w 996"/>
                <a:gd name="T49" fmla="*/ 270 h 14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6"/>
                <a:gd name="T76" fmla="*/ 0 h 1416"/>
                <a:gd name="T77" fmla="*/ 996 w 996"/>
                <a:gd name="T78" fmla="*/ 1416 h 14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 flipH="1">
              <a:off x="1768" y="1314"/>
              <a:ext cx="103" cy="341"/>
            </a:xfrm>
            <a:custGeom>
              <a:avLst/>
              <a:gdLst>
                <a:gd name="T0" fmla="*/ 3 w 163"/>
                <a:gd name="T1" fmla="*/ 0 h 530"/>
                <a:gd name="T2" fmla="*/ 8 w 163"/>
                <a:gd name="T3" fmla="*/ 28 h 530"/>
                <a:gd name="T4" fmla="*/ 16 w 163"/>
                <a:gd name="T5" fmla="*/ 47 h 530"/>
                <a:gd name="T6" fmla="*/ 22 w 163"/>
                <a:gd name="T7" fmla="*/ 60 h 530"/>
                <a:gd name="T8" fmla="*/ 23 w 163"/>
                <a:gd name="T9" fmla="*/ 75 h 530"/>
                <a:gd name="T10" fmla="*/ 41 w 163"/>
                <a:gd name="T11" fmla="*/ 141 h 530"/>
                <a:gd name="T12" fmla="*/ 8 w 163"/>
                <a:gd name="T13" fmla="*/ 58 h 530"/>
                <a:gd name="T14" fmla="*/ 4 w 163"/>
                <a:gd name="T15" fmla="*/ 39 h 530"/>
                <a:gd name="T16" fmla="*/ 0 w 163"/>
                <a:gd name="T17" fmla="*/ 28 h 530"/>
                <a:gd name="T18" fmla="*/ 3 w 163"/>
                <a:gd name="T19" fmla="*/ 0 h 530"/>
                <a:gd name="T20" fmla="*/ 3 w 163"/>
                <a:gd name="T21" fmla="*/ 0 h 5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530"/>
                <a:gd name="T35" fmla="*/ 163 w 163"/>
                <a:gd name="T36" fmla="*/ 530 h 5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flipH="1">
              <a:off x="1605" y="1553"/>
              <a:ext cx="120" cy="53"/>
            </a:xfrm>
            <a:custGeom>
              <a:avLst/>
              <a:gdLst>
                <a:gd name="T0" fmla="*/ 0 w 190"/>
                <a:gd name="T1" fmla="*/ 5 h 81"/>
                <a:gd name="T2" fmla="*/ 20 w 190"/>
                <a:gd name="T3" fmla="*/ 16 h 81"/>
                <a:gd name="T4" fmla="*/ 21 w 190"/>
                <a:gd name="T5" fmla="*/ 20 h 81"/>
                <a:gd name="T6" fmla="*/ 20 w 190"/>
                <a:gd name="T7" fmla="*/ 23 h 81"/>
                <a:gd name="T8" fmla="*/ 32 w 190"/>
                <a:gd name="T9" fmla="*/ 22 h 81"/>
                <a:gd name="T10" fmla="*/ 47 w 190"/>
                <a:gd name="T11" fmla="*/ 20 h 81"/>
                <a:gd name="T12" fmla="*/ 42 w 190"/>
                <a:gd name="T13" fmla="*/ 12 h 81"/>
                <a:gd name="T14" fmla="*/ 48 w 190"/>
                <a:gd name="T15" fmla="*/ 0 h 81"/>
                <a:gd name="T16" fmla="*/ 28 w 190"/>
                <a:gd name="T17" fmla="*/ 9 h 81"/>
                <a:gd name="T18" fmla="*/ 0 w 190"/>
                <a:gd name="T19" fmla="*/ 5 h 81"/>
                <a:gd name="T20" fmla="*/ 0 w 190"/>
                <a:gd name="T21" fmla="*/ 5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81"/>
                <a:gd name="T35" fmla="*/ 190 w 190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 flipH="1">
              <a:off x="1285" y="1393"/>
              <a:ext cx="489" cy="489"/>
            </a:xfrm>
            <a:custGeom>
              <a:avLst/>
              <a:gdLst>
                <a:gd name="T0" fmla="*/ 147 w 773"/>
                <a:gd name="T1" fmla="*/ 41 h 761"/>
                <a:gd name="T2" fmla="*/ 121 w 773"/>
                <a:gd name="T3" fmla="*/ 93 h 761"/>
                <a:gd name="T4" fmla="*/ 100 w 773"/>
                <a:gd name="T5" fmla="*/ 117 h 761"/>
                <a:gd name="T6" fmla="*/ 96 w 773"/>
                <a:gd name="T7" fmla="*/ 100 h 761"/>
                <a:gd name="T8" fmla="*/ 75 w 773"/>
                <a:gd name="T9" fmla="*/ 127 h 761"/>
                <a:gd name="T10" fmla="*/ 35 w 773"/>
                <a:gd name="T11" fmla="*/ 130 h 761"/>
                <a:gd name="T12" fmla="*/ 22 w 773"/>
                <a:gd name="T13" fmla="*/ 117 h 761"/>
                <a:gd name="T14" fmla="*/ 9 w 773"/>
                <a:gd name="T15" fmla="*/ 91 h 761"/>
                <a:gd name="T16" fmla="*/ 12 w 773"/>
                <a:gd name="T17" fmla="*/ 107 h 761"/>
                <a:gd name="T18" fmla="*/ 0 w 773"/>
                <a:gd name="T19" fmla="*/ 101 h 761"/>
                <a:gd name="T20" fmla="*/ 6 w 773"/>
                <a:gd name="T21" fmla="*/ 115 h 761"/>
                <a:gd name="T22" fmla="*/ 23 w 773"/>
                <a:gd name="T23" fmla="*/ 129 h 761"/>
                <a:gd name="T24" fmla="*/ 45 w 773"/>
                <a:gd name="T25" fmla="*/ 186 h 761"/>
                <a:gd name="T26" fmla="*/ 44 w 773"/>
                <a:gd name="T27" fmla="*/ 164 h 761"/>
                <a:gd name="T28" fmla="*/ 35 w 773"/>
                <a:gd name="T29" fmla="*/ 138 h 761"/>
                <a:gd name="T30" fmla="*/ 50 w 773"/>
                <a:gd name="T31" fmla="*/ 147 h 761"/>
                <a:gd name="T32" fmla="*/ 89 w 773"/>
                <a:gd name="T33" fmla="*/ 129 h 761"/>
                <a:gd name="T34" fmla="*/ 91 w 773"/>
                <a:gd name="T35" fmla="*/ 142 h 761"/>
                <a:gd name="T36" fmla="*/ 70 w 773"/>
                <a:gd name="T37" fmla="*/ 202 h 761"/>
                <a:gd name="T38" fmla="*/ 107 w 773"/>
                <a:gd name="T39" fmla="*/ 154 h 761"/>
                <a:gd name="T40" fmla="*/ 180 w 773"/>
                <a:gd name="T41" fmla="*/ 92 h 761"/>
                <a:gd name="T42" fmla="*/ 179 w 773"/>
                <a:gd name="T43" fmla="*/ 78 h 761"/>
                <a:gd name="T44" fmla="*/ 141 w 773"/>
                <a:gd name="T45" fmla="*/ 111 h 761"/>
                <a:gd name="T46" fmla="*/ 163 w 773"/>
                <a:gd name="T47" fmla="*/ 56 h 761"/>
                <a:gd name="T48" fmla="*/ 172 w 773"/>
                <a:gd name="T49" fmla="*/ 81 h 761"/>
                <a:gd name="T50" fmla="*/ 174 w 773"/>
                <a:gd name="T51" fmla="*/ 49 h 761"/>
                <a:gd name="T52" fmla="*/ 175 w 773"/>
                <a:gd name="T53" fmla="*/ 35 h 761"/>
                <a:gd name="T54" fmla="*/ 187 w 773"/>
                <a:gd name="T55" fmla="*/ 26 h 761"/>
                <a:gd name="T56" fmla="*/ 195 w 773"/>
                <a:gd name="T57" fmla="*/ 0 h 761"/>
                <a:gd name="T58" fmla="*/ 180 w 773"/>
                <a:gd name="T59" fmla="*/ 21 h 761"/>
                <a:gd name="T60" fmla="*/ 171 w 773"/>
                <a:gd name="T61" fmla="*/ 29 h 761"/>
                <a:gd name="T62" fmla="*/ 164 w 773"/>
                <a:gd name="T63" fmla="*/ 25 h 761"/>
                <a:gd name="T64" fmla="*/ 137 w 773"/>
                <a:gd name="T65" fmla="*/ 102 h 761"/>
                <a:gd name="T66" fmla="*/ 121 w 773"/>
                <a:gd name="T67" fmla="*/ 109 h 761"/>
                <a:gd name="T68" fmla="*/ 147 w 773"/>
                <a:gd name="T69" fmla="*/ 41 h 761"/>
                <a:gd name="T70" fmla="*/ 147 w 773"/>
                <a:gd name="T71" fmla="*/ 41 h 7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3"/>
                <a:gd name="T109" fmla="*/ 0 h 761"/>
                <a:gd name="T110" fmla="*/ 773 w 773"/>
                <a:gd name="T111" fmla="*/ 761 h 7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 flipH="1">
              <a:off x="1296" y="1293"/>
              <a:ext cx="68" cy="143"/>
            </a:xfrm>
            <a:custGeom>
              <a:avLst/>
              <a:gdLst>
                <a:gd name="T0" fmla="*/ 3 w 108"/>
                <a:gd name="T1" fmla="*/ 24 h 222"/>
                <a:gd name="T2" fmla="*/ 18 w 108"/>
                <a:gd name="T3" fmla="*/ 0 h 222"/>
                <a:gd name="T4" fmla="*/ 23 w 108"/>
                <a:gd name="T5" fmla="*/ 0 h 222"/>
                <a:gd name="T6" fmla="*/ 27 w 108"/>
                <a:gd name="T7" fmla="*/ 24 h 222"/>
                <a:gd name="T8" fmla="*/ 21 w 108"/>
                <a:gd name="T9" fmla="*/ 6 h 222"/>
                <a:gd name="T10" fmla="*/ 11 w 108"/>
                <a:gd name="T11" fmla="*/ 21 h 222"/>
                <a:gd name="T12" fmla="*/ 16 w 108"/>
                <a:gd name="T13" fmla="*/ 32 h 222"/>
                <a:gd name="T14" fmla="*/ 15 w 108"/>
                <a:gd name="T15" fmla="*/ 37 h 222"/>
                <a:gd name="T16" fmla="*/ 3 w 108"/>
                <a:gd name="T17" fmla="*/ 51 h 222"/>
                <a:gd name="T18" fmla="*/ 0 w 108"/>
                <a:gd name="T19" fmla="*/ 59 h 222"/>
                <a:gd name="T20" fmla="*/ 3 w 108"/>
                <a:gd name="T21" fmla="*/ 47 h 222"/>
                <a:gd name="T22" fmla="*/ 9 w 108"/>
                <a:gd name="T23" fmla="*/ 37 h 222"/>
                <a:gd name="T24" fmla="*/ 7 w 108"/>
                <a:gd name="T25" fmla="*/ 30 h 222"/>
                <a:gd name="T26" fmla="*/ 3 w 108"/>
                <a:gd name="T27" fmla="*/ 24 h 222"/>
                <a:gd name="T28" fmla="*/ 3 w 108"/>
                <a:gd name="T29" fmla="*/ 24 h 2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22"/>
                <a:gd name="T47" fmla="*/ 108 w 108"/>
                <a:gd name="T48" fmla="*/ 222 h 2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 flipH="1">
              <a:off x="1268" y="1275"/>
              <a:ext cx="17" cy="140"/>
            </a:xfrm>
            <a:custGeom>
              <a:avLst/>
              <a:gdLst>
                <a:gd name="T0" fmla="*/ 2 w 25"/>
                <a:gd name="T1" fmla="*/ 0 h 217"/>
                <a:gd name="T2" fmla="*/ 8 w 25"/>
                <a:gd name="T3" fmla="*/ 15 h 217"/>
                <a:gd name="T4" fmla="*/ 0 w 25"/>
                <a:gd name="T5" fmla="*/ 58 h 217"/>
                <a:gd name="T6" fmla="*/ 5 w 25"/>
                <a:gd name="T7" fmla="*/ 15 h 217"/>
                <a:gd name="T8" fmla="*/ 2 w 25"/>
                <a:gd name="T9" fmla="*/ 0 h 217"/>
                <a:gd name="T10" fmla="*/ 2 w 25"/>
                <a:gd name="T11" fmla="*/ 0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7"/>
                <a:gd name="T20" fmla="*/ 25 w 25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 flipH="1">
              <a:off x="1823" y="1317"/>
              <a:ext cx="78" cy="210"/>
            </a:xfrm>
            <a:custGeom>
              <a:avLst/>
              <a:gdLst>
                <a:gd name="T0" fmla="*/ 8 w 126"/>
                <a:gd name="T1" fmla="*/ 0 h 327"/>
                <a:gd name="T2" fmla="*/ 0 w 126"/>
                <a:gd name="T3" fmla="*/ 26 h 327"/>
                <a:gd name="T4" fmla="*/ 2 w 126"/>
                <a:gd name="T5" fmla="*/ 36 h 327"/>
                <a:gd name="T6" fmla="*/ 19 w 126"/>
                <a:gd name="T7" fmla="*/ 82 h 327"/>
                <a:gd name="T8" fmla="*/ 30 w 126"/>
                <a:gd name="T9" fmla="*/ 87 h 327"/>
                <a:gd name="T10" fmla="*/ 29 w 126"/>
                <a:gd name="T11" fmla="*/ 80 h 327"/>
                <a:gd name="T12" fmla="*/ 20 w 126"/>
                <a:gd name="T13" fmla="*/ 73 h 327"/>
                <a:gd name="T14" fmla="*/ 15 w 126"/>
                <a:gd name="T15" fmla="*/ 51 h 327"/>
                <a:gd name="T16" fmla="*/ 7 w 126"/>
                <a:gd name="T17" fmla="*/ 30 h 327"/>
                <a:gd name="T18" fmla="*/ 6 w 126"/>
                <a:gd name="T19" fmla="*/ 21 h 327"/>
                <a:gd name="T20" fmla="*/ 8 w 126"/>
                <a:gd name="T21" fmla="*/ 0 h 327"/>
                <a:gd name="T22" fmla="*/ 8 w 126"/>
                <a:gd name="T23" fmla="*/ 0 h 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327"/>
                <a:gd name="T38" fmla="*/ 126 w 126"/>
                <a:gd name="T39" fmla="*/ 327 h 3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 flipH="1">
              <a:off x="1263" y="1586"/>
              <a:ext cx="229" cy="644"/>
            </a:xfrm>
            <a:custGeom>
              <a:avLst/>
              <a:gdLst>
                <a:gd name="T0" fmla="*/ 62 w 363"/>
                <a:gd name="T1" fmla="*/ 1 h 1000"/>
                <a:gd name="T2" fmla="*/ 68 w 363"/>
                <a:gd name="T3" fmla="*/ 0 h 1000"/>
                <a:gd name="T4" fmla="*/ 91 w 363"/>
                <a:gd name="T5" fmla="*/ 45 h 1000"/>
                <a:gd name="T6" fmla="*/ 91 w 363"/>
                <a:gd name="T7" fmla="*/ 59 h 1000"/>
                <a:gd name="T8" fmla="*/ 86 w 363"/>
                <a:gd name="T9" fmla="*/ 69 h 1000"/>
                <a:gd name="T10" fmla="*/ 84 w 363"/>
                <a:gd name="T11" fmla="*/ 91 h 1000"/>
                <a:gd name="T12" fmla="*/ 69 w 363"/>
                <a:gd name="T13" fmla="*/ 126 h 1000"/>
                <a:gd name="T14" fmla="*/ 54 w 363"/>
                <a:gd name="T15" fmla="*/ 211 h 1000"/>
                <a:gd name="T16" fmla="*/ 54 w 363"/>
                <a:gd name="T17" fmla="*/ 267 h 1000"/>
                <a:gd name="T18" fmla="*/ 51 w 363"/>
                <a:gd name="T19" fmla="*/ 195 h 1000"/>
                <a:gd name="T20" fmla="*/ 61 w 363"/>
                <a:gd name="T21" fmla="*/ 127 h 1000"/>
                <a:gd name="T22" fmla="*/ 69 w 363"/>
                <a:gd name="T23" fmla="*/ 112 h 1000"/>
                <a:gd name="T24" fmla="*/ 69 w 363"/>
                <a:gd name="T25" fmla="*/ 83 h 1000"/>
                <a:gd name="T26" fmla="*/ 38 w 363"/>
                <a:gd name="T27" fmla="*/ 120 h 1000"/>
                <a:gd name="T28" fmla="*/ 0 w 363"/>
                <a:gd name="T29" fmla="*/ 156 h 1000"/>
                <a:gd name="T30" fmla="*/ 23 w 363"/>
                <a:gd name="T31" fmla="*/ 117 h 1000"/>
                <a:gd name="T32" fmla="*/ 50 w 363"/>
                <a:gd name="T33" fmla="*/ 82 h 1000"/>
                <a:gd name="T34" fmla="*/ 68 w 363"/>
                <a:gd name="T35" fmla="*/ 63 h 1000"/>
                <a:gd name="T36" fmla="*/ 75 w 363"/>
                <a:gd name="T37" fmla="*/ 48 h 1000"/>
                <a:gd name="T38" fmla="*/ 69 w 363"/>
                <a:gd name="T39" fmla="*/ 28 h 1000"/>
                <a:gd name="T40" fmla="*/ 62 w 363"/>
                <a:gd name="T41" fmla="*/ 1 h 1000"/>
                <a:gd name="T42" fmla="*/ 62 w 363"/>
                <a:gd name="T43" fmla="*/ 1 h 1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1000"/>
                <a:gd name="T68" fmla="*/ 363 w 363"/>
                <a:gd name="T69" fmla="*/ 1000 h 1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 flipH="1">
              <a:off x="1680" y="1786"/>
              <a:ext cx="37" cy="192"/>
            </a:xfrm>
            <a:custGeom>
              <a:avLst/>
              <a:gdLst>
                <a:gd name="T0" fmla="*/ 14 w 59"/>
                <a:gd name="T1" fmla="*/ 0 h 298"/>
                <a:gd name="T2" fmla="*/ 4 w 59"/>
                <a:gd name="T3" fmla="*/ 14 h 298"/>
                <a:gd name="T4" fmla="*/ 0 w 59"/>
                <a:gd name="T5" fmla="*/ 38 h 298"/>
                <a:gd name="T6" fmla="*/ 3 w 59"/>
                <a:gd name="T7" fmla="*/ 61 h 298"/>
                <a:gd name="T8" fmla="*/ 12 w 59"/>
                <a:gd name="T9" fmla="*/ 80 h 298"/>
                <a:gd name="T10" fmla="*/ 13 w 59"/>
                <a:gd name="T11" fmla="*/ 54 h 298"/>
                <a:gd name="T12" fmla="*/ 8 w 59"/>
                <a:gd name="T13" fmla="*/ 43 h 298"/>
                <a:gd name="T14" fmla="*/ 7 w 59"/>
                <a:gd name="T15" fmla="*/ 14 h 298"/>
                <a:gd name="T16" fmla="*/ 14 w 59"/>
                <a:gd name="T17" fmla="*/ 0 h 298"/>
                <a:gd name="T18" fmla="*/ 14 w 59"/>
                <a:gd name="T19" fmla="*/ 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98"/>
                <a:gd name="T32" fmla="*/ 59 w 59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 flipH="1">
              <a:off x="1476" y="1257"/>
              <a:ext cx="158" cy="126"/>
            </a:xfrm>
            <a:custGeom>
              <a:avLst/>
              <a:gdLst>
                <a:gd name="T0" fmla="*/ 0 w 251"/>
                <a:gd name="T1" fmla="*/ 35 h 196"/>
                <a:gd name="T2" fmla="*/ 13 w 251"/>
                <a:gd name="T3" fmla="*/ 46 h 196"/>
                <a:gd name="T4" fmla="*/ 33 w 251"/>
                <a:gd name="T5" fmla="*/ 52 h 196"/>
                <a:gd name="T6" fmla="*/ 54 w 251"/>
                <a:gd name="T7" fmla="*/ 50 h 196"/>
                <a:gd name="T8" fmla="*/ 62 w 251"/>
                <a:gd name="T9" fmla="*/ 40 h 196"/>
                <a:gd name="T10" fmla="*/ 62 w 251"/>
                <a:gd name="T11" fmla="*/ 0 h 196"/>
                <a:gd name="T12" fmla="*/ 59 w 251"/>
                <a:gd name="T13" fmla="*/ 32 h 196"/>
                <a:gd name="T14" fmla="*/ 54 w 251"/>
                <a:gd name="T15" fmla="*/ 41 h 196"/>
                <a:gd name="T16" fmla="*/ 39 w 251"/>
                <a:gd name="T17" fmla="*/ 45 h 196"/>
                <a:gd name="T18" fmla="*/ 22 w 251"/>
                <a:gd name="T19" fmla="*/ 44 h 196"/>
                <a:gd name="T20" fmla="*/ 0 w 251"/>
                <a:gd name="T21" fmla="*/ 35 h 196"/>
                <a:gd name="T22" fmla="*/ 0 w 251"/>
                <a:gd name="T23" fmla="*/ 35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196"/>
                <a:gd name="T38" fmla="*/ 251 w 251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 flipH="1">
              <a:off x="1708" y="1321"/>
              <a:ext cx="156" cy="89"/>
            </a:xfrm>
            <a:custGeom>
              <a:avLst/>
              <a:gdLst>
                <a:gd name="T0" fmla="*/ 1 w 245"/>
                <a:gd name="T1" fmla="*/ 21 h 139"/>
                <a:gd name="T2" fmla="*/ 7 w 245"/>
                <a:gd name="T3" fmla="*/ 35 h 139"/>
                <a:gd name="T4" fmla="*/ 24 w 245"/>
                <a:gd name="T5" fmla="*/ 36 h 139"/>
                <a:gd name="T6" fmla="*/ 37 w 245"/>
                <a:gd name="T7" fmla="*/ 34 h 139"/>
                <a:gd name="T8" fmla="*/ 48 w 245"/>
                <a:gd name="T9" fmla="*/ 29 h 139"/>
                <a:gd name="T10" fmla="*/ 63 w 245"/>
                <a:gd name="T11" fmla="*/ 14 h 139"/>
                <a:gd name="T12" fmla="*/ 41 w 245"/>
                <a:gd name="T13" fmla="*/ 28 h 139"/>
                <a:gd name="T14" fmla="*/ 17 w 245"/>
                <a:gd name="T15" fmla="*/ 30 h 139"/>
                <a:gd name="T16" fmla="*/ 7 w 245"/>
                <a:gd name="T17" fmla="*/ 22 h 139"/>
                <a:gd name="T18" fmla="*/ 0 w 245"/>
                <a:gd name="T19" fmla="*/ 0 h 139"/>
                <a:gd name="T20" fmla="*/ 1 w 245"/>
                <a:gd name="T21" fmla="*/ 21 h 139"/>
                <a:gd name="T22" fmla="*/ 1 w 245"/>
                <a:gd name="T23" fmla="*/ 21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139"/>
                <a:gd name="T38" fmla="*/ 245 w 245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 flipH="1">
              <a:off x="1650" y="1254"/>
              <a:ext cx="71" cy="20"/>
            </a:xfrm>
            <a:custGeom>
              <a:avLst/>
              <a:gdLst>
                <a:gd name="T0" fmla="*/ 0 w 112"/>
                <a:gd name="T1" fmla="*/ 10 h 28"/>
                <a:gd name="T2" fmla="*/ 29 w 112"/>
                <a:gd name="T3" fmla="*/ 10 h 28"/>
                <a:gd name="T4" fmla="*/ 18 w 112"/>
                <a:gd name="T5" fmla="*/ 0 h 28"/>
                <a:gd name="T6" fmla="*/ 0 w 112"/>
                <a:gd name="T7" fmla="*/ 10 h 28"/>
                <a:gd name="T8" fmla="*/ 0 w 112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8"/>
                <a:gd name="T17" fmla="*/ 112 w 11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 flipH="1">
              <a:off x="1712" y="1238"/>
              <a:ext cx="141" cy="86"/>
            </a:xfrm>
            <a:custGeom>
              <a:avLst/>
              <a:gdLst>
                <a:gd name="T0" fmla="*/ 46 w 225"/>
                <a:gd name="T1" fmla="*/ 7 h 133"/>
                <a:gd name="T2" fmla="*/ 39 w 225"/>
                <a:gd name="T3" fmla="*/ 0 h 133"/>
                <a:gd name="T4" fmla="*/ 27 w 225"/>
                <a:gd name="T5" fmla="*/ 3 h 133"/>
                <a:gd name="T6" fmla="*/ 12 w 225"/>
                <a:gd name="T7" fmla="*/ 3 h 133"/>
                <a:gd name="T8" fmla="*/ 1 w 225"/>
                <a:gd name="T9" fmla="*/ 12 h 133"/>
                <a:gd name="T10" fmla="*/ 0 w 225"/>
                <a:gd name="T11" fmla="*/ 27 h 133"/>
                <a:gd name="T12" fmla="*/ 10 w 225"/>
                <a:gd name="T13" fmla="*/ 21 h 133"/>
                <a:gd name="T14" fmla="*/ 9 w 225"/>
                <a:gd name="T15" fmla="*/ 16 h 133"/>
                <a:gd name="T16" fmla="*/ 26 w 225"/>
                <a:gd name="T17" fmla="*/ 10 h 133"/>
                <a:gd name="T18" fmla="*/ 36 w 225"/>
                <a:gd name="T19" fmla="*/ 10 h 133"/>
                <a:gd name="T20" fmla="*/ 21 w 225"/>
                <a:gd name="T21" fmla="*/ 16 h 133"/>
                <a:gd name="T22" fmla="*/ 15 w 225"/>
                <a:gd name="T23" fmla="*/ 27 h 133"/>
                <a:gd name="T24" fmla="*/ 26 w 225"/>
                <a:gd name="T25" fmla="*/ 21 h 133"/>
                <a:gd name="T26" fmla="*/ 31 w 225"/>
                <a:gd name="T27" fmla="*/ 21 h 133"/>
                <a:gd name="T28" fmla="*/ 29 w 225"/>
                <a:gd name="T29" fmla="*/ 27 h 133"/>
                <a:gd name="T30" fmla="*/ 36 w 225"/>
                <a:gd name="T31" fmla="*/ 27 h 133"/>
                <a:gd name="T32" fmla="*/ 33 w 225"/>
                <a:gd name="T33" fmla="*/ 36 h 133"/>
                <a:gd name="T34" fmla="*/ 44 w 225"/>
                <a:gd name="T35" fmla="*/ 29 h 133"/>
                <a:gd name="T36" fmla="*/ 41 w 225"/>
                <a:gd name="T37" fmla="*/ 23 h 133"/>
                <a:gd name="T38" fmla="*/ 47 w 225"/>
                <a:gd name="T39" fmla="*/ 21 h 133"/>
                <a:gd name="T40" fmla="*/ 55 w 225"/>
                <a:gd name="T41" fmla="*/ 23 h 133"/>
                <a:gd name="T42" fmla="*/ 41 w 225"/>
                <a:gd name="T43" fmla="*/ 14 h 133"/>
                <a:gd name="T44" fmla="*/ 46 w 225"/>
                <a:gd name="T45" fmla="*/ 7 h 133"/>
                <a:gd name="T46" fmla="*/ 46 w 225"/>
                <a:gd name="T47" fmla="*/ 7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"/>
                <a:gd name="T73" fmla="*/ 0 h 133"/>
                <a:gd name="T74" fmla="*/ 225 w 225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 flipH="1">
              <a:off x="1693" y="1265"/>
              <a:ext cx="37" cy="73"/>
            </a:xfrm>
            <a:custGeom>
              <a:avLst/>
              <a:gdLst>
                <a:gd name="T0" fmla="*/ 0 w 59"/>
                <a:gd name="T1" fmla="*/ 3 h 114"/>
                <a:gd name="T2" fmla="*/ 11 w 59"/>
                <a:gd name="T3" fmla="*/ 30 h 114"/>
                <a:gd name="T4" fmla="*/ 14 w 59"/>
                <a:gd name="T5" fmla="*/ 0 h 114"/>
                <a:gd name="T6" fmla="*/ 0 w 59"/>
                <a:gd name="T7" fmla="*/ 3 h 114"/>
                <a:gd name="T8" fmla="*/ 0 w 59"/>
                <a:gd name="T9" fmla="*/ 3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14"/>
                <a:gd name="T17" fmla="*/ 59 w 5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1704" y="1248"/>
              <a:ext cx="52" cy="19"/>
            </a:xfrm>
            <a:custGeom>
              <a:avLst/>
              <a:gdLst>
                <a:gd name="T0" fmla="*/ 20 w 84"/>
                <a:gd name="T1" fmla="*/ 4 h 31"/>
                <a:gd name="T2" fmla="*/ 20 w 84"/>
                <a:gd name="T3" fmla="*/ 0 h 31"/>
                <a:gd name="T4" fmla="*/ 0 w 84"/>
                <a:gd name="T5" fmla="*/ 7 h 31"/>
                <a:gd name="T6" fmla="*/ 20 w 84"/>
                <a:gd name="T7" fmla="*/ 4 h 31"/>
                <a:gd name="T8" fmla="*/ 20 w 84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1"/>
                <a:gd name="T17" fmla="*/ 84 w 8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1802" y="1284"/>
              <a:ext cx="72" cy="31"/>
            </a:xfrm>
            <a:custGeom>
              <a:avLst/>
              <a:gdLst>
                <a:gd name="T0" fmla="*/ 17 w 114"/>
                <a:gd name="T1" fmla="*/ 1 h 48"/>
                <a:gd name="T2" fmla="*/ 0 w 114"/>
                <a:gd name="T3" fmla="*/ 7 h 48"/>
                <a:gd name="T4" fmla="*/ 3 w 114"/>
                <a:gd name="T5" fmla="*/ 13 h 48"/>
                <a:gd name="T6" fmla="*/ 28 w 114"/>
                <a:gd name="T7" fmla="*/ 0 h 48"/>
                <a:gd name="T8" fmla="*/ 17 w 114"/>
                <a:gd name="T9" fmla="*/ 1 h 48"/>
                <a:gd name="T10" fmla="*/ 17 w 114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48"/>
                <a:gd name="T20" fmla="*/ 114 w 11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1728" y="1315"/>
              <a:ext cx="53" cy="64"/>
            </a:xfrm>
            <a:custGeom>
              <a:avLst/>
              <a:gdLst>
                <a:gd name="T0" fmla="*/ 0 w 86"/>
                <a:gd name="T1" fmla="*/ 26 h 101"/>
                <a:gd name="T2" fmla="*/ 15 w 86"/>
                <a:gd name="T3" fmla="*/ 18 h 101"/>
                <a:gd name="T4" fmla="*/ 20 w 86"/>
                <a:gd name="T5" fmla="*/ 0 h 101"/>
                <a:gd name="T6" fmla="*/ 0 w 86"/>
                <a:gd name="T7" fmla="*/ 26 h 101"/>
                <a:gd name="T8" fmla="*/ 0 w 86"/>
                <a:gd name="T9" fmla="*/ 26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1"/>
                <a:gd name="T17" fmla="*/ 86 w 86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1524" y="1307"/>
              <a:ext cx="87" cy="37"/>
            </a:xfrm>
            <a:custGeom>
              <a:avLst/>
              <a:gdLst>
                <a:gd name="T0" fmla="*/ 0 w 139"/>
                <a:gd name="T1" fmla="*/ 0 h 57"/>
                <a:gd name="T2" fmla="*/ 1 w 139"/>
                <a:gd name="T3" fmla="*/ 12 h 57"/>
                <a:gd name="T4" fmla="*/ 34 w 139"/>
                <a:gd name="T5" fmla="*/ 16 h 57"/>
                <a:gd name="T6" fmla="*/ 0 w 139"/>
                <a:gd name="T7" fmla="*/ 0 h 57"/>
                <a:gd name="T8" fmla="*/ 0 w 139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7"/>
                <a:gd name="T17" fmla="*/ 139 w 1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 flipH="1">
              <a:off x="1512" y="1244"/>
              <a:ext cx="103" cy="40"/>
            </a:xfrm>
            <a:custGeom>
              <a:avLst/>
              <a:gdLst>
                <a:gd name="T0" fmla="*/ 14 w 161"/>
                <a:gd name="T1" fmla="*/ 15 h 63"/>
                <a:gd name="T2" fmla="*/ 30 w 161"/>
                <a:gd name="T3" fmla="*/ 16 h 63"/>
                <a:gd name="T4" fmla="*/ 35 w 161"/>
                <a:gd name="T5" fmla="*/ 15 h 63"/>
                <a:gd name="T6" fmla="*/ 42 w 161"/>
                <a:gd name="T7" fmla="*/ 16 h 63"/>
                <a:gd name="T8" fmla="*/ 28 w 161"/>
                <a:gd name="T9" fmla="*/ 6 h 63"/>
                <a:gd name="T10" fmla="*/ 6 w 161"/>
                <a:gd name="T11" fmla="*/ 0 h 63"/>
                <a:gd name="T12" fmla="*/ 0 w 161"/>
                <a:gd name="T13" fmla="*/ 10 h 63"/>
                <a:gd name="T14" fmla="*/ 10 w 161"/>
                <a:gd name="T15" fmla="*/ 6 h 63"/>
                <a:gd name="T16" fmla="*/ 14 w 161"/>
                <a:gd name="T17" fmla="*/ 15 h 63"/>
                <a:gd name="T18" fmla="*/ 14 w 161"/>
                <a:gd name="T19" fmla="*/ 15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63"/>
                <a:gd name="T32" fmla="*/ 161 w 161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 flipH="1">
              <a:off x="1817" y="1007"/>
              <a:ext cx="90" cy="363"/>
            </a:xfrm>
            <a:custGeom>
              <a:avLst/>
              <a:gdLst>
                <a:gd name="T0" fmla="*/ 19 w 142"/>
                <a:gd name="T1" fmla="*/ 151 h 562"/>
                <a:gd name="T2" fmla="*/ 10 w 142"/>
                <a:gd name="T3" fmla="*/ 133 h 562"/>
                <a:gd name="T4" fmla="*/ 5 w 142"/>
                <a:gd name="T5" fmla="*/ 108 h 562"/>
                <a:gd name="T6" fmla="*/ 0 w 142"/>
                <a:gd name="T7" fmla="*/ 64 h 562"/>
                <a:gd name="T8" fmla="*/ 5 w 142"/>
                <a:gd name="T9" fmla="*/ 37 h 562"/>
                <a:gd name="T10" fmla="*/ 14 w 142"/>
                <a:gd name="T11" fmla="*/ 14 h 562"/>
                <a:gd name="T12" fmla="*/ 36 w 142"/>
                <a:gd name="T13" fmla="*/ 0 h 562"/>
                <a:gd name="T14" fmla="*/ 15 w 142"/>
                <a:gd name="T15" fmla="*/ 48 h 562"/>
                <a:gd name="T16" fmla="*/ 17 w 142"/>
                <a:gd name="T17" fmla="*/ 97 h 562"/>
                <a:gd name="T18" fmla="*/ 16 w 142"/>
                <a:gd name="T19" fmla="*/ 127 h 562"/>
                <a:gd name="T20" fmla="*/ 19 w 142"/>
                <a:gd name="T21" fmla="*/ 151 h 562"/>
                <a:gd name="T22" fmla="*/ 19 w 142"/>
                <a:gd name="T23" fmla="*/ 151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562"/>
                <a:gd name="T38" fmla="*/ 142 w 142"/>
                <a:gd name="T39" fmla="*/ 562 h 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 flipH="1">
              <a:off x="1722" y="1379"/>
              <a:ext cx="48" cy="116"/>
            </a:xfrm>
            <a:custGeom>
              <a:avLst/>
              <a:gdLst>
                <a:gd name="T0" fmla="*/ 18 w 76"/>
                <a:gd name="T1" fmla="*/ 31 h 178"/>
                <a:gd name="T2" fmla="*/ 0 w 76"/>
                <a:gd name="T3" fmla="*/ 50 h 178"/>
                <a:gd name="T4" fmla="*/ 12 w 76"/>
                <a:gd name="T5" fmla="*/ 25 h 178"/>
                <a:gd name="T6" fmla="*/ 19 w 76"/>
                <a:gd name="T7" fmla="*/ 0 h 178"/>
                <a:gd name="T8" fmla="*/ 18 w 76"/>
                <a:gd name="T9" fmla="*/ 31 h 178"/>
                <a:gd name="T10" fmla="*/ 18 w 76"/>
                <a:gd name="T11" fmla="*/ 31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178"/>
                <a:gd name="T20" fmla="*/ 76 w 76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 flipH="1">
              <a:off x="1487" y="1194"/>
              <a:ext cx="197" cy="244"/>
            </a:xfrm>
            <a:custGeom>
              <a:avLst/>
              <a:gdLst>
                <a:gd name="T0" fmla="*/ 24 w 312"/>
                <a:gd name="T1" fmla="*/ 88 h 380"/>
                <a:gd name="T2" fmla="*/ 25 w 312"/>
                <a:gd name="T3" fmla="*/ 71 h 380"/>
                <a:gd name="T4" fmla="*/ 15 w 312"/>
                <a:gd name="T5" fmla="*/ 51 h 380"/>
                <a:gd name="T6" fmla="*/ 15 w 312"/>
                <a:gd name="T7" fmla="*/ 51 h 380"/>
                <a:gd name="T8" fmla="*/ 15 w 312"/>
                <a:gd name="T9" fmla="*/ 51 h 380"/>
                <a:gd name="T10" fmla="*/ 23 w 312"/>
                <a:gd name="T11" fmla="*/ 60 h 380"/>
                <a:gd name="T12" fmla="*/ 23 w 312"/>
                <a:gd name="T13" fmla="*/ 60 h 380"/>
                <a:gd name="T14" fmla="*/ 23 w 312"/>
                <a:gd name="T15" fmla="*/ 60 h 380"/>
                <a:gd name="T16" fmla="*/ 23 w 312"/>
                <a:gd name="T17" fmla="*/ 44 h 380"/>
                <a:gd name="T18" fmla="*/ 27 w 312"/>
                <a:gd name="T19" fmla="*/ 35 h 380"/>
                <a:gd name="T20" fmla="*/ 36 w 312"/>
                <a:gd name="T21" fmla="*/ 28 h 380"/>
                <a:gd name="T22" fmla="*/ 36 w 312"/>
                <a:gd name="T23" fmla="*/ 28 h 380"/>
                <a:gd name="T24" fmla="*/ 36 w 312"/>
                <a:gd name="T25" fmla="*/ 28 h 380"/>
                <a:gd name="T26" fmla="*/ 18 w 312"/>
                <a:gd name="T27" fmla="*/ 34 h 380"/>
                <a:gd name="T28" fmla="*/ 18 w 312"/>
                <a:gd name="T29" fmla="*/ 34 h 380"/>
                <a:gd name="T30" fmla="*/ 18 w 312"/>
                <a:gd name="T31" fmla="*/ 34 h 380"/>
                <a:gd name="T32" fmla="*/ 28 w 312"/>
                <a:gd name="T33" fmla="*/ 24 h 380"/>
                <a:gd name="T34" fmla="*/ 69 w 312"/>
                <a:gd name="T35" fmla="*/ 21 h 380"/>
                <a:gd name="T36" fmla="*/ 40 w 312"/>
                <a:gd name="T37" fmla="*/ 17 h 380"/>
                <a:gd name="T38" fmla="*/ 52 w 312"/>
                <a:gd name="T39" fmla="*/ 10 h 380"/>
                <a:gd name="T40" fmla="*/ 64 w 312"/>
                <a:gd name="T41" fmla="*/ 14 h 380"/>
                <a:gd name="T42" fmla="*/ 78 w 312"/>
                <a:gd name="T43" fmla="*/ 22 h 380"/>
                <a:gd name="T44" fmla="*/ 72 w 312"/>
                <a:gd name="T45" fmla="*/ 11 h 380"/>
                <a:gd name="T46" fmla="*/ 61 w 312"/>
                <a:gd name="T47" fmla="*/ 4 h 380"/>
                <a:gd name="T48" fmla="*/ 25 w 312"/>
                <a:gd name="T49" fmla="*/ 10 h 380"/>
                <a:gd name="T50" fmla="*/ 14 w 312"/>
                <a:gd name="T51" fmla="*/ 17 h 380"/>
                <a:gd name="T52" fmla="*/ 14 w 312"/>
                <a:gd name="T53" fmla="*/ 17 h 380"/>
                <a:gd name="T54" fmla="*/ 14 w 312"/>
                <a:gd name="T55" fmla="*/ 17 h 380"/>
                <a:gd name="T56" fmla="*/ 6 w 312"/>
                <a:gd name="T57" fmla="*/ 10 h 380"/>
                <a:gd name="T58" fmla="*/ 2 w 312"/>
                <a:gd name="T59" fmla="*/ 0 h 380"/>
                <a:gd name="T60" fmla="*/ 0 w 312"/>
                <a:gd name="T61" fmla="*/ 10 h 380"/>
                <a:gd name="T62" fmla="*/ 6 w 312"/>
                <a:gd name="T63" fmla="*/ 22 h 380"/>
                <a:gd name="T64" fmla="*/ 9 w 312"/>
                <a:gd name="T65" fmla="*/ 30 h 380"/>
                <a:gd name="T66" fmla="*/ 7 w 312"/>
                <a:gd name="T67" fmla="*/ 47 h 380"/>
                <a:gd name="T68" fmla="*/ 4 w 312"/>
                <a:gd name="T69" fmla="*/ 77 h 380"/>
                <a:gd name="T70" fmla="*/ 7 w 312"/>
                <a:gd name="T71" fmla="*/ 88 h 380"/>
                <a:gd name="T72" fmla="*/ 5 w 312"/>
                <a:gd name="T73" fmla="*/ 101 h 380"/>
                <a:gd name="T74" fmla="*/ 24 w 312"/>
                <a:gd name="T75" fmla="*/ 88 h 380"/>
                <a:gd name="T76" fmla="*/ 24 w 312"/>
                <a:gd name="T77" fmla="*/ 88 h 3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2"/>
                <a:gd name="T118" fmla="*/ 0 h 380"/>
                <a:gd name="T119" fmla="*/ 312 w 312"/>
                <a:gd name="T120" fmla="*/ 380 h 3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 flipH="1">
              <a:off x="1373" y="1258"/>
              <a:ext cx="111" cy="61"/>
            </a:xfrm>
            <a:custGeom>
              <a:avLst/>
              <a:gdLst>
                <a:gd name="T0" fmla="*/ 0 w 175"/>
                <a:gd name="T1" fmla="*/ 0 h 93"/>
                <a:gd name="T2" fmla="*/ 44 w 175"/>
                <a:gd name="T3" fmla="*/ 26 h 93"/>
                <a:gd name="T4" fmla="*/ 1 w 175"/>
                <a:gd name="T5" fmla="*/ 13 h 93"/>
                <a:gd name="T6" fmla="*/ 0 w 175"/>
                <a:gd name="T7" fmla="*/ 0 h 93"/>
                <a:gd name="T8" fmla="*/ 0 w 17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93"/>
                <a:gd name="T17" fmla="*/ 175 w 17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 flipH="1">
              <a:off x="1568" y="1400"/>
              <a:ext cx="184" cy="82"/>
            </a:xfrm>
            <a:custGeom>
              <a:avLst/>
              <a:gdLst>
                <a:gd name="T0" fmla="*/ 32 w 291"/>
                <a:gd name="T1" fmla="*/ 15 h 127"/>
                <a:gd name="T2" fmla="*/ 40 w 291"/>
                <a:gd name="T3" fmla="*/ 21 h 127"/>
                <a:gd name="T4" fmla="*/ 49 w 291"/>
                <a:gd name="T5" fmla="*/ 19 h 127"/>
                <a:gd name="T6" fmla="*/ 51 w 291"/>
                <a:gd name="T7" fmla="*/ 6 h 127"/>
                <a:gd name="T8" fmla="*/ 73 w 291"/>
                <a:gd name="T9" fmla="*/ 25 h 127"/>
                <a:gd name="T10" fmla="*/ 54 w 291"/>
                <a:gd name="T11" fmla="*/ 22 h 127"/>
                <a:gd name="T12" fmla="*/ 35 w 291"/>
                <a:gd name="T13" fmla="*/ 34 h 127"/>
                <a:gd name="T14" fmla="*/ 13 w 291"/>
                <a:gd name="T15" fmla="*/ 28 h 127"/>
                <a:gd name="T16" fmla="*/ 0 w 291"/>
                <a:gd name="T17" fmla="*/ 24 h 127"/>
                <a:gd name="T18" fmla="*/ 8 w 291"/>
                <a:gd name="T19" fmla="*/ 0 h 127"/>
                <a:gd name="T20" fmla="*/ 8 w 291"/>
                <a:gd name="T21" fmla="*/ 14 h 127"/>
                <a:gd name="T22" fmla="*/ 18 w 291"/>
                <a:gd name="T23" fmla="*/ 24 h 127"/>
                <a:gd name="T24" fmla="*/ 32 w 291"/>
                <a:gd name="T25" fmla="*/ 15 h 127"/>
                <a:gd name="T26" fmla="*/ 32 w 291"/>
                <a:gd name="T27" fmla="*/ 15 h 1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127"/>
                <a:gd name="T44" fmla="*/ 291 w 291"/>
                <a:gd name="T45" fmla="*/ 127 h 1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 flipH="1">
              <a:off x="1536" y="1492"/>
              <a:ext cx="223" cy="57"/>
            </a:xfrm>
            <a:custGeom>
              <a:avLst/>
              <a:gdLst>
                <a:gd name="T0" fmla="*/ 42 w 352"/>
                <a:gd name="T1" fmla="*/ 5 h 90"/>
                <a:gd name="T2" fmla="*/ 61 w 352"/>
                <a:gd name="T3" fmla="*/ 7 h 90"/>
                <a:gd name="T4" fmla="*/ 72 w 352"/>
                <a:gd name="T5" fmla="*/ 8 h 90"/>
                <a:gd name="T6" fmla="*/ 71 w 352"/>
                <a:gd name="T7" fmla="*/ 0 h 90"/>
                <a:gd name="T8" fmla="*/ 89 w 352"/>
                <a:gd name="T9" fmla="*/ 14 h 90"/>
                <a:gd name="T10" fmla="*/ 69 w 352"/>
                <a:gd name="T11" fmla="*/ 15 h 90"/>
                <a:gd name="T12" fmla="*/ 37 w 352"/>
                <a:gd name="T13" fmla="*/ 15 h 90"/>
                <a:gd name="T14" fmla="*/ 30 w 352"/>
                <a:gd name="T15" fmla="*/ 16 h 90"/>
                <a:gd name="T16" fmla="*/ 25 w 352"/>
                <a:gd name="T17" fmla="*/ 13 h 90"/>
                <a:gd name="T18" fmla="*/ 10 w 352"/>
                <a:gd name="T19" fmla="*/ 16 h 90"/>
                <a:gd name="T20" fmla="*/ 0 w 352"/>
                <a:gd name="T21" fmla="*/ 23 h 90"/>
                <a:gd name="T22" fmla="*/ 8 w 352"/>
                <a:gd name="T23" fmla="*/ 2 h 90"/>
                <a:gd name="T24" fmla="*/ 11 w 352"/>
                <a:gd name="T25" fmla="*/ 11 h 90"/>
                <a:gd name="T26" fmla="*/ 20 w 352"/>
                <a:gd name="T27" fmla="*/ 6 h 90"/>
                <a:gd name="T28" fmla="*/ 32 w 352"/>
                <a:gd name="T29" fmla="*/ 8 h 90"/>
                <a:gd name="T30" fmla="*/ 42 w 352"/>
                <a:gd name="T31" fmla="*/ 5 h 90"/>
                <a:gd name="T32" fmla="*/ 42 w 352"/>
                <a:gd name="T33" fmla="*/ 5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90"/>
                <a:gd name="T53" fmla="*/ 352 w 352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 flipH="1">
              <a:off x="1430" y="944"/>
              <a:ext cx="344" cy="156"/>
            </a:xfrm>
            <a:custGeom>
              <a:avLst/>
              <a:gdLst>
                <a:gd name="T0" fmla="*/ 4 w 543"/>
                <a:gd name="T1" fmla="*/ 36 h 241"/>
                <a:gd name="T2" fmla="*/ 56 w 543"/>
                <a:gd name="T3" fmla="*/ 43 h 241"/>
                <a:gd name="T4" fmla="*/ 91 w 543"/>
                <a:gd name="T5" fmla="*/ 43 h 241"/>
                <a:gd name="T6" fmla="*/ 76 w 543"/>
                <a:gd name="T7" fmla="*/ 32 h 241"/>
                <a:gd name="T8" fmla="*/ 102 w 543"/>
                <a:gd name="T9" fmla="*/ 45 h 241"/>
                <a:gd name="T10" fmla="*/ 138 w 543"/>
                <a:gd name="T11" fmla="*/ 65 h 241"/>
                <a:gd name="T12" fmla="*/ 116 w 543"/>
                <a:gd name="T13" fmla="*/ 19 h 241"/>
                <a:gd name="T14" fmla="*/ 75 w 543"/>
                <a:gd name="T15" fmla="*/ 0 h 241"/>
                <a:gd name="T16" fmla="*/ 41 w 543"/>
                <a:gd name="T17" fmla="*/ 7 h 241"/>
                <a:gd name="T18" fmla="*/ 0 w 543"/>
                <a:gd name="T19" fmla="*/ 22 h 241"/>
                <a:gd name="T20" fmla="*/ 4 w 543"/>
                <a:gd name="T21" fmla="*/ 36 h 241"/>
                <a:gd name="T22" fmla="*/ 4 w 543"/>
                <a:gd name="T23" fmla="*/ 36 h 2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3"/>
                <a:gd name="T37" fmla="*/ 0 h 241"/>
                <a:gd name="T38" fmla="*/ 543 w 543"/>
                <a:gd name="T39" fmla="*/ 241 h 2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 flipH="1">
              <a:off x="1306" y="912"/>
              <a:ext cx="556" cy="440"/>
            </a:xfrm>
            <a:custGeom>
              <a:avLst/>
              <a:gdLst>
                <a:gd name="T0" fmla="*/ 25 w 880"/>
                <a:gd name="T1" fmla="*/ 49 h 685"/>
                <a:gd name="T2" fmla="*/ 68 w 880"/>
                <a:gd name="T3" fmla="*/ 58 h 685"/>
                <a:gd name="T4" fmla="*/ 104 w 880"/>
                <a:gd name="T5" fmla="*/ 57 h 685"/>
                <a:gd name="T6" fmla="*/ 44 w 880"/>
                <a:gd name="T7" fmla="*/ 45 h 685"/>
                <a:gd name="T8" fmla="*/ 63 w 880"/>
                <a:gd name="T9" fmla="*/ 44 h 685"/>
                <a:gd name="T10" fmla="*/ 120 w 880"/>
                <a:gd name="T11" fmla="*/ 55 h 685"/>
                <a:gd name="T12" fmla="*/ 106 w 880"/>
                <a:gd name="T13" fmla="*/ 48 h 685"/>
                <a:gd name="T14" fmla="*/ 88 w 880"/>
                <a:gd name="T15" fmla="*/ 40 h 685"/>
                <a:gd name="T16" fmla="*/ 114 w 880"/>
                <a:gd name="T17" fmla="*/ 44 h 685"/>
                <a:gd name="T18" fmla="*/ 106 w 880"/>
                <a:gd name="T19" fmla="*/ 35 h 685"/>
                <a:gd name="T20" fmla="*/ 82 w 880"/>
                <a:gd name="T21" fmla="*/ 29 h 685"/>
                <a:gd name="T22" fmla="*/ 109 w 880"/>
                <a:gd name="T23" fmla="*/ 31 h 685"/>
                <a:gd name="T24" fmla="*/ 98 w 880"/>
                <a:gd name="T25" fmla="*/ 24 h 685"/>
                <a:gd name="T26" fmla="*/ 139 w 880"/>
                <a:gd name="T27" fmla="*/ 31 h 685"/>
                <a:gd name="T28" fmla="*/ 119 w 880"/>
                <a:gd name="T29" fmla="*/ 33 h 685"/>
                <a:gd name="T30" fmla="*/ 142 w 880"/>
                <a:gd name="T31" fmla="*/ 43 h 685"/>
                <a:gd name="T32" fmla="*/ 157 w 880"/>
                <a:gd name="T33" fmla="*/ 60 h 685"/>
                <a:gd name="T34" fmla="*/ 138 w 880"/>
                <a:gd name="T35" fmla="*/ 50 h 685"/>
                <a:gd name="T36" fmla="*/ 160 w 880"/>
                <a:gd name="T37" fmla="*/ 74 h 685"/>
                <a:gd name="T38" fmla="*/ 163 w 880"/>
                <a:gd name="T39" fmla="*/ 89 h 685"/>
                <a:gd name="T40" fmla="*/ 161 w 880"/>
                <a:gd name="T41" fmla="*/ 106 h 685"/>
                <a:gd name="T42" fmla="*/ 183 w 880"/>
                <a:gd name="T43" fmla="*/ 139 h 685"/>
                <a:gd name="T44" fmla="*/ 193 w 880"/>
                <a:gd name="T45" fmla="*/ 182 h 685"/>
                <a:gd name="T46" fmla="*/ 198 w 880"/>
                <a:gd name="T47" fmla="*/ 158 h 685"/>
                <a:gd name="T48" fmla="*/ 208 w 880"/>
                <a:gd name="T49" fmla="*/ 144 h 685"/>
                <a:gd name="T50" fmla="*/ 222 w 880"/>
                <a:gd name="T51" fmla="*/ 140 h 685"/>
                <a:gd name="T52" fmla="*/ 217 w 880"/>
                <a:gd name="T53" fmla="*/ 136 h 685"/>
                <a:gd name="T54" fmla="*/ 211 w 880"/>
                <a:gd name="T55" fmla="*/ 87 h 685"/>
                <a:gd name="T56" fmla="*/ 183 w 880"/>
                <a:gd name="T57" fmla="*/ 35 h 685"/>
                <a:gd name="T58" fmla="*/ 155 w 880"/>
                <a:gd name="T59" fmla="*/ 25 h 685"/>
                <a:gd name="T60" fmla="*/ 136 w 880"/>
                <a:gd name="T61" fmla="*/ 5 h 685"/>
                <a:gd name="T62" fmla="*/ 81 w 880"/>
                <a:gd name="T63" fmla="*/ 0 h 685"/>
                <a:gd name="T64" fmla="*/ 41 w 880"/>
                <a:gd name="T65" fmla="*/ 10 h 685"/>
                <a:gd name="T66" fmla="*/ 7 w 880"/>
                <a:gd name="T67" fmla="*/ 27 h 685"/>
                <a:gd name="T68" fmla="*/ 0 w 880"/>
                <a:gd name="T69" fmla="*/ 43 h 685"/>
                <a:gd name="T70" fmla="*/ 10 w 880"/>
                <a:gd name="T71" fmla="*/ 51 h 685"/>
                <a:gd name="T72" fmla="*/ 25 w 880"/>
                <a:gd name="T73" fmla="*/ 49 h 685"/>
                <a:gd name="T74" fmla="*/ 25 w 880"/>
                <a:gd name="T75" fmla="*/ 49 h 6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0"/>
                <a:gd name="T115" fmla="*/ 0 h 685"/>
                <a:gd name="T116" fmla="*/ 880 w 880"/>
                <a:gd name="T117" fmla="*/ 685 h 6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549" y="1896"/>
              <a:ext cx="164" cy="312"/>
            </a:xfrm>
            <a:custGeom>
              <a:avLst/>
              <a:gdLst>
                <a:gd name="T0" fmla="*/ 35 w 164"/>
                <a:gd name="T1" fmla="*/ 0 h 312"/>
                <a:gd name="T2" fmla="*/ 29 w 164"/>
                <a:gd name="T3" fmla="*/ 30 h 312"/>
                <a:gd name="T4" fmla="*/ 17 w 164"/>
                <a:gd name="T5" fmla="*/ 66 h 312"/>
                <a:gd name="T6" fmla="*/ 17 w 164"/>
                <a:gd name="T7" fmla="*/ 312 h 312"/>
                <a:gd name="T8" fmla="*/ 137 w 164"/>
                <a:gd name="T9" fmla="*/ 294 h 312"/>
                <a:gd name="T10" fmla="*/ 107 w 164"/>
                <a:gd name="T11" fmla="*/ 90 h 312"/>
                <a:gd name="T12" fmla="*/ 89 w 164"/>
                <a:gd name="T13" fmla="*/ 42 h 312"/>
                <a:gd name="T14" fmla="*/ 35 w 164"/>
                <a:gd name="T15" fmla="*/ 0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312"/>
                <a:gd name="T26" fmla="*/ 164 w 164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312">
                  <a:moveTo>
                    <a:pt x="35" y="0"/>
                  </a:moveTo>
                  <a:cubicBezTo>
                    <a:pt x="33" y="10"/>
                    <a:pt x="32" y="20"/>
                    <a:pt x="29" y="30"/>
                  </a:cubicBezTo>
                  <a:cubicBezTo>
                    <a:pt x="26" y="42"/>
                    <a:pt x="17" y="66"/>
                    <a:pt x="17" y="66"/>
                  </a:cubicBezTo>
                  <a:cubicBezTo>
                    <a:pt x="12" y="151"/>
                    <a:pt x="0" y="229"/>
                    <a:pt x="17" y="312"/>
                  </a:cubicBezTo>
                  <a:cubicBezTo>
                    <a:pt x="59" y="307"/>
                    <a:pt x="95" y="299"/>
                    <a:pt x="137" y="294"/>
                  </a:cubicBezTo>
                  <a:cubicBezTo>
                    <a:pt x="164" y="213"/>
                    <a:pt x="123" y="161"/>
                    <a:pt x="107" y="90"/>
                  </a:cubicBezTo>
                  <a:cubicBezTo>
                    <a:pt x="104" y="77"/>
                    <a:pt x="104" y="52"/>
                    <a:pt x="89" y="42"/>
                  </a:cubicBezTo>
                  <a:cubicBezTo>
                    <a:pt x="51" y="17"/>
                    <a:pt x="59" y="59"/>
                    <a:pt x="35" y="0"/>
                  </a:cubicBez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488" y="1830"/>
              <a:ext cx="66" cy="132"/>
            </a:xfrm>
            <a:custGeom>
              <a:avLst/>
              <a:gdLst>
                <a:gd name="T0" fmla="*/ 66 w 66"/>
                <a:gd name="T1" fmla="*/ 0 h 132"/>
                <a:gd name="T2" fmla="*/ 24 w 66"/>
                <a:gd name="T3" fmla="*/ 54 h 132"/>
                <a:gd name="T4" fmla="*/ 0 w 66"/>
                <a:gd name="T5" fmla="*/ 132 h 132"/>
                <a:gd name="T6" fmla="*/ 0 60000 65536"/>
                <a:gd name="T7" fmla="*/ 0 60000 65536"/>
                <a:gd name="T8" fmla="*/ 0 60000 65536"/>
                <a:gd name="T9" fmla="*/ 0 w 66"/>
                <a:gd name="T10" fmla="*/ 0 h 132"/>
                <a:gd name="T11" fmla="*/ 66 w 66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32">
                  <a:moveTo>
                    <a:pt x="66" y="0"/>
                  </a:moveTo>
                  <a:cubicBezTo>
                    <a:pt x="53" y="19"/>
                    <a:pt x="37" y="35"/>
                    <a:pt x="24" y="54"/>
                  </a:cubicBezTo>
                  <a:cubicBezTo>
                    <a:pt x="19" y="80"/>
                    <a:pt x="0" y="106"/>
                    <a:pt x="0" y="1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1586" y="1920"/>
              <a:ext cx="100" cy="295"/>
            </a:xfrm>
            <a:custGeom>
              <a:avLst/>
              <a:gdLst>
                <a:gd name="T0" fmla="*/ 10 w 100"/>
                <a:gd name="T1" fmla="*/ 0 h 295"/>
                <a:gd name="T2" fmla="*/ 16 w 100"/>
                <a:gd name="T3" fmla="*/ 108 h 295"/>
                <a:gd name="T4" fmla="*/ 4 w 100"/>
                <a:gd name="T5" fmla="*/ 144 h 295"/>
                <a:gd name="T6" fmla="*/ 10 w 100"/>
                <a:gd name="T7" fmla="*/ 216 h 295"/>
                <a:gd name="T8" fmla="*/ 46 w 100"/>
                <a:gd name="T9" fmla="*/ 294 h 295"/>
                <a:gd name="T10" fmla="*/ 100 w 100"/>
                <a:gd name="T11" fmla="*/ 228 h 295"/>
                <a:gd name="T12" fmla="*/ 64 w 100"/>
                <a:gd name="T13" fmla="*/ 42 h 295"/>
                <a:gd name="T14" fmla="*/ 58 w 100"/>
                <a:gd name="T15" fmla="*/ 24 h 295"/>
                <a:gd name="T16" fmla="*/ 10 w 100"/>
                <a:gd name="T17" fmla="*/ 0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295"/>
                <a:gd name="T29" fmla="*/ 100 w 100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295">
                  <a:moveTo>
                    <a:pt x="10" y="0"/>
                  </a:moveTo>
                  <a:cubicBezTo>
                    <a:pt x="27" y="51"/>
                    <a:pt x="28" y="37"/>
                    <a:pt x="16" y="108"/>
                  </a:cubicBezTo>
                  <a:cubicBezTo>
                    <a:pt x="14" y="120"/>
                    <a:pt x="4" y="144"/>
                    <a:pt x="4" y="144"/>
                  </a:cubicBezTo>
                  <a:cubicBezTo>
                    <a:pt x="6" y="168"/>
                    <a:pt x="7" y="192"/>
                    <a:pt x="10" y="216"/>
                  </a:cubicBezTo>
                  <a:cubicBezTo>
                    <a:pt x="20" y="295"/>
                    <a:pt x="0" y="282"/>
                    <a:pt x="46" y="294"/>
                  </a:cubicBezTo>
                  <a:cubicBezTo>
                    <a:pt x="99" y="276"/>
                    <a:pt x="90" y="287"/>
                    <a:pt x="100" y="228"/>
                  </a:cubicBezTo>
                  <a:cubicBezTo>
                    <a:pt x="94" y="160"/>
                    <a:pt x="85" y="106"/>
                    <a:pt x="64" y="42"/>
                  </a:cubicBezTo>
                  <a:cubicBezTo>
                    <a:pt x="62" y="36"/>
                    <a:pt x="64" y="27"/>
                    <a:pt x="58" y="24"/>
                  </a:cubicBezTo>
                  <a:cubicBezTo>
                    <a:pt x="42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572" y="1824"/>
              <a:ext cx="96" cy="128"/>
            </a:xfrm>
            <a:custGeom>
              <a:avLst/>
              <a:gdLst>
                <a:gd name="T0" fmla="*/ 54 w 96"/>
                <a:gd name="T1" fmla="*/ 12 h 128"/>
                <a:gd name="T2" fmla="*/ 0 w 96"/>
                <a:gd name="T3" fmla="*/ 78 h 128"/>
                <a:gd name="T4" fmla="*/ 72 w 96"/>
                <a:gd name="T5" fmla="*/ 114 h 128"/>
                <a:gd name="T6" fmla="*/ 96 w 96"/>
                <a:gd name="T7" fmla="*/ 60 h 128"/>
                <a:gd name="T8" fmla="*/ 72 w 96"/>
                <a:gd name="T9" fmla="*/ 18 h 128"/>
                <a:gd name="T10" fmla="*/ 54 w 96"/>
                <a:gd name="T11" fmla="*/ 12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28"/>
                <a:gd name="T20" fmla="*/ 96 w 96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28">
                  <a:moveTo>
                    <a:pt x="54" y="12"/>
                  </a:moveTo>
                  <a:cubicBezTo>
                    <a:pt x="3" y="21"/>
                    <a:pt x="7" y="26"/>
                    <a:pt x="0" y="78"/>
                  </a:cubicBezTo>
                  <a:cubicBezTo>
                    <a:pt x="10" y="128"/>
                    <a:pt x="20" y="120"/>
                    <a:pt x="72" y="114"/>
                  </a:cubicBezTo>
                  <a:cubicBezTo>
                    <a:pt x="83" y="98"/>
                    <a:pt x="96" y="60"/>
                    <a:pt x="96" y="60"/>
                  </a:cubicBezTo>
                  <a:cubicBezTo>
                    <a:pt x="89" y="33"/>
                    <a:pt x="95" y="37"/>
                    <a:pt x="72" y="18"/>
                  </a:cubicBezTo>
                  <a:cubicBezTo>
                    <a:pt x="52" y="2"/>
                    <a:pt x="54" y="0"/>
                    <a:pt x="54" y="12"/>
                  </a:cubicBezTo>
                  <a:close/>
                </a:path>
              </a:pathLst>
            </a:custGeom>
            <a:solidFill>
              <a:srgbClr val="B2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1" name="Rounded Rectangular Callout 40"/>
          <p:cNvSpPr/>
          <p:nvPr/>
        </p:nvSpPr>
        <p:spPr>
          <a:xfrm>
            <a:off x="86236" y="5646738"/>
            <a:ext cx="8033018" cy="1135062"/>
          </a:xfrm>
          <a:prstGeom prst="wedgeRoundRectCallout">
            <a:avLst>
              <a:gd name="adj1" fmla="val 44727"/>
              <a:gd name="adj2" fmla="val -76235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sz="1600" b="1" i="1" dirty="0"/>
              <a:t>Negotiated Transfer Pricing (Harga Transfer Negosiasi)</a:t>
            </a:r>
            <a:endParaRPr lang="id-ID" sz="1600" dirty="0"/>
          </a:p>
          <a:p>
            <a:r>
              <a:rPr lang="id-ID" sz="1600" dirty="0"/>
              <a:t>Dalam ketiadaan harga,beberapa perusahaan memperkenankan </a:t>
            </a:r>
            <a:r>
              <a:rPr lang="id-ID" sz="1600" dirty="0" smtClean="0"/>
              <a:t>divis</a:t>
            </a:r>
            <a:r>
              <a:rPr lang="en-US" sz="1600" dirty="0" err="1" smtClean="0"/>
              <a:t>i</a:t>
            </a:r>
            <a:r>
              <a:rPr lang="id-ID" sz="1600" dirty="0" smtClean="0"/>
              <a:t>-divisi </a:t>
            </a:r>
            <a:r>
              <a:rPr lang="id-ID" sz="1600" dirty="0"/>
              <a:t>dalam perusahaan yang berkepentingan dengan transfer pricing untuk menegosiasikan harga transfer yang diinginkan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86235" y="3849688"/>
            <a:ext cx="7174375" cy="1500187"/>
          </a:xfrm>
          <a:prstGeom prst="wedgeRoundRectCallout">
            <a:avLst>
              <a:gd name="adj1" fmla="val 58900"/>
              <a:gd name="adj2" fmla="val 7877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sz="1600" b="1" i="1" dirty="0"/>
              <a:t>Market Basis Transfer Pricing ( Harga Transfer atas Dasar Harga Pasar)</a:t>
            </a:r>
            <a:endParaRPr lang="id-ID" sz="1600" dirty="0"/>
          </a:p>
          <a:p>
            <a:r>
              <a:rPr lang="id-ID" sz="1600" dirty="0"/>
              <a:t>Apabila ada suatu pasar yang sempurna, metode transfer pricing atas dasar harga pasar inilah merupakan ukuran yang paling memadai karena sifatnya yang independent. 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228600" y="2122488"/>
            <a:ext cx="8168936" cy="1425575"/>
          </a:xfrm>
          <a:prstGeom prst="wedgeRoundRectCallout">
            <a:avLst>
              <a:gd name="adj1" fmla="val 47453"/>
              <a:gd name="adj2" fmla="val 77867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sz="1600" b="1" i="1" dirty="0"/>
              <a:t>Cost-Based Transfer Pricing ( Harga Transfer Biaya)</a:t>
            </a:r>
            <a:endParaRPr lang="id-ID" sz="1600" dirty="0"/>
          </a:p>
          <a:p>
            <a:r>
              <a:rPr lang="id-ID" sz="1600" dirty="0"/>
              <a:t>Perusahaan yang menggunakan metode transfer atas biaya menetapkan harga transfer atas biaya variable dan tetap yang bias dalam tiga pemilihan bentuk yaitu : biaya penuh (full cost), biaya penuh ditambah mark-up (full cost plus mark-up) dan gabungan antara biaya variable dan tetap (variable cost plus fixed fee)</a:t>
            </a:r>
          </a:p>
        </p:txBody>
      </p:sp>
    </p:spTree>
    <p:extLst>
      <p:ext uri="{BB962C8B-B14F-4D97-AF65-F5344CB8AC3E}">
        <p14:creationId xmlns:p14="http://schemas.microsoft.com/office/powerpoint/2010/main" val="8190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TRANSFER PRICING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012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Sasaran Penentuan Harga Transfer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2800" dirty="0"/>
              <a:t>Memberikan informasi yang relevan kepada masing-masing unit usaha untuk menentukan penyesuaian yang optimum antara biaya dan pendapatan </a:t>
            </a:r>
            <a:r>
              <a:rPr lang="id-ID" sz="2800" dirty="0" smtClean="0"/>
              <a:t>perusahaan.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2800" dirty="0" smtClean="0"/>
              <a:t>Menghasilkan </a:t>
            </a:r>
            <a:r>
              <a:rPr lang="id-ID" sz="2800" dirty="0"/>
              <a:t>keputusan yang bertujuan sama-maksudnya, sistem harus dirancang agar keputusan yang meningkatkan laba unit usaha juga akan meningkatkan laba </a:t>
            </a:r>
            <a:r>
              <a:rPr lang="id-ID" sz="2800" dirty="0" smtClean="0"/>
              <a:t>perusahaan.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2800" dirty="0" smtClean="0"/>
              <a:t>Membantu </a:t>
            </a:r>
            <a:r>
              <a:rPr lang="id-ID" sz="2800" dirty="0"/>
              <a:t>pengukuran kinerja ekonomi dari tiap unit </a:t>
            </a:r>
            <a:r>
              <a:rPr lang="id-ID" sz="2800" dirty="0" smtClean="0"/>
              <a:t>usaha.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sz="2800" dirty="0" smtClean="0"/>
              <a:t>Sistem </a:t>
            </a:r>
            <a:r>
              <a:rPr lang="id-ID" sz="2800" dirty="0"/>
              <a:t>harus mudah dimengerti dan dikelola.</a:t>
            </a:r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24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286000" y="3200400"/>
            <a:ext cx="4876800" cy="2133600"/>
            <a:chOff x="2208" y="1695"/>
            <a:chExt cx="1526" cy="861"/>
          </a:xfrm>
        </p:grpSpPr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2208" y="1695"/>
              <a:ext cx="1526" cy="861"/>
              <a:chOff x="2400" y="1695"/>
              <a:chExt cx="1526" cy="861"/>
            </a:xfrm>
          </p:grpSpPr>
          <p:sp>
            <p:nvSpPr>
              <p:cNvPr id="24" name="Freeform 60"/>
              <p:cNvSpPr>
                <a:spLocks/>
              </p:cNvSpPr>
              <p:nvPr/>
            </p:nvSpPr>
            <p:spPr bwMode="auto">
              <a:xfrm>
                <a:off x="3759" y="2280"/>
                <a:ext cx="52" cy="64"/>
              </a:xfrm>
              <a:custGeom>
                <a:avLst/>
                <a:gdLst>
                  <a:gd name="T0" fmla="*/ 11 w 104"/>
                  <a:gd name="T1" fmla="*/ 0 h 129"/>
                  <a:gd name="T2" fmla="*/ 10 w 104"/>
                  <a:gd name="T3" fmla="*/ 6 h 129"/>
                  <a:gd name="T4" fmla="*/ 7 w 104"/>
                  <a:gd name="T5" fmla="*/ 8 h 129"/>
                  <a:gd name="T6" fmla="*/ 7 w 104"/>
                  <a:gd name="T7" fmla="*/ 10 h 129"/>
                  <a:gd name="T8" fmla="*/ 0 w 104"/>
                  <a:gd name="T9" fmla="*/ 16 h 129"/>
                  <a:gd name="T10" fmla="*/ 5 w 104"/>
                  <a:gd name="T11" fmla="*/ 16 h 129"/>
                  <a:gd name="T12" fmla="*/ 8 w 104"/>
                  <a:gd name="T13" fmla="*/ 13 h 129"/>
                  <a:gd name="T14" fmla="*/ 11 w 104"/>
                  <a:gd name="T15" fmla="*/ 10 h 129"/>
                  <a:gd name="T16" fmla="*/ 11 w 104"/>
                  <a:gd name="T17" fmla="*/ 7 h 129"/>
                  <a:gd name="T18" fmla="*/ 13 w 104"/>
                  <a:gd name="T19" fmla="*/ 4 h 129"/>
                  <a:gd name="T20" fmla="*/ 11 w 104"/>
                  <a:gd name="T21" fmla="*/ 0 h 129"/>
                  <a:gd name="T22" fmla="*/ 11 w 104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129"/>
                  <a:gd name="T38" fmla="*/ 104 w 104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129">
                    <a:moveTo>
                      <a:pt x="87" y="0"/>
                    </a:moveTo>
                    <a:lnTo>
                      <a:pt x="80" y="48"/>
                    </a:lnTo>
                    <a:lnTo>
                      <a:pt x="49" y="70"/>
                    </a:lnTo>
                    <a:lnTo>
                      <a:pt x="49" y="82"/>
                    </a:lnTo>
                    <a:lnTo>
                      <a:pt x="0" y="129"/>
                    </a:lnTo>
                    <a:lnTo>
                      <a:pt x="39" y="129"/>
                    </a:lnTo>
                    <a:lnTo>
                      <a:pt x="64" y="105"/>
                    </a:lnTo>
                    <a:lnTo>
                      <a:pt x="87" y="82"/>
                    </a:lnTo>
                    <a:lnTo>
                      <a:pt x="87" y="59"/>
                    </a:lnTo>
                    <a:lnTo>
                      <a:pt x="104" y="3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61"/>
              <p:cNvSpPr>
                <a:spLocks/>
              </p:cNvSpPr>
              <p:nvPr/>
            </p:nvSpPr>
            <p:spPr bwMode="auto">
              <a:xfrm>
                <a:off x="3699" y="2321"/>
                <a:ext cx="24" cy="23"/>
              </a:xfrm>
              <a:custGeom>
                <a:avLst/>
                <a:gdLst>
                  <a:gd name="T0" fmla="*/ 6 w 47"/>
                  <a:gd name="T1" fmla="*/ 0 h 47"/>
                  <a:gd name="T2" fmla="*/ 0 w 47"/>
                  <a:gd name="T3" fmla="*/ 2 h 47"/>
                  <a:gd name="T4" fmla="*/ 4 w 47"/>
                  <a:gd name="T5" fmla="*/ 5 h 47"/>
                  <a:gd name="T6" fmla="*/ 6 w 47"/>
                  <a:gd name="T7" fmla="*/ 0 h 47"/>
                  <a:gd name="T8" fmla="*/ 6 w 4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7"/>
                  <a:gd name="T17" fmla="*/ 47 w 4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7">
                    <a:moveTo>
                      <a:pt x="47" y="0"/>
                    </a:moveTo>
                    <a:lnTo>
                      <a:pt x="0" y="23"/>
                    </a:lnTo>
                    <a:lnTo>
                      <a:pt x="32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>
                <a:off x="3595" y="2122"/>
                <a:ext cx="17" cy="18"/>
              </a:xfrm>
              <a:custGeom>
                <a:avLst/>
                <a:gdLst>
                  <a:gd name="T0" fmla="*/ 2 w 34"/>
                  <a:gd name="T1" fmla="*/ 0 h 35"/>
                  <a:gd name="T2" fmla="*/ 0 w 34"/>
                  <a:gd name="T3" fmla="*/ 2 h 35"/>
                  <a:gd name="T4" fmla="*/ 2 w 34"/>
                  <a:gd name="T5" fmla="*/ 5 h 35"/>
                  <a:gd name="T6" fmla="*/ 2 w 34"/>
                  <a:gd name="T7" fmla="*/ 2 h 35"/>
                  <a:gd name="T8" fmla="*/ 5 w 34"/>
                  <a:gd name="T9" fmla="*/ 2 h 35"/>
                  <a:gd name="T10" fmla="*/ 2 w 34"/>
                  <a:gd name="T11" fmla="*/ 0 h 35"/>
                  <a:gd name="T12" fmla="*/ 2 w 3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5"/>
                  <a:gd name="T23" fmla="*/ 34 w 3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5">
                    <a:moveTo>
                      <a:pt x="16" y="0"/>
                    </a:moveTo>
                    <a:lnTo>
                      <a:pt x="0" y="13"/>
                    </a:lnTo>
                    <a:lnTo>
                      <a:pt x="11" y="35"/>
                    </a:lnTo>
                    <a:lnTo>
                      <a:pt x="16" y="13"/>
                    </a:lnTo>
                    <a:lnTo>
                      <a:pt x="34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Freeform 63"/>
              <p:cNvSpPr>
                <a:spLocks/>
              </p:cNvSpPr>
              <p:nvPr/>
            </p:nvSpPr>
            <p:spPr bwMode="auto">
              <a:xfrm>
                <a:off x="3612" y="1888"/>
                <a:ext cx="31" cy="60"/>
              </a:xfrm>
              <a:custGeom>
                <a:avLst/>
                <a:gdLst>
                  <a:gd name="T0" fmla="*/ 0 w 61"/>
                  <a:gd name="T1" fmla="*/ 0 h 120"/>
                  <a:gd name="T2" fmla="*/ 3 w 61"/>
                  <a:gd name="T3" fmla="*/ 5 h 120"/>
                  <a:gd name="T4" fmla="*/ 4 w 61"/>
                  <a:gd name="T5" fmla="*/ 4 h 120"/>
                  <a:gd name="T6" fmla="*/ 5 w 61"/>
                  <a:gd name="T7" fmla="*/ 10 h 120"/>
                  <a:gd name="T8" fmla="*/ 4 w 61"/>
                  <a:gd name="T9" fmla="*/ 13 h 120"/>
                  <a:gd name="T10" fmla="*/ 1 w 61"/>
                  <a:gd name="T11" fmla="*/ 15 h 120"/>
                  <a:gd name="T12" fmla="*/ 4 w 61"/>
                  <a:gd name="T13" fmla="*/ 14 h 120"/>
                  <a:gd name="T14" fmla="*/ 5 w 61"/>
                  <a:gd name="T15" fmla="*/ 15 h 120"/>
                  <a:gd name="T16" fmla="*/ 7 w 61"/>
                  <a:gd name="T17" fmla="*/ 15 h 120"/>
                  <a:gd name="T18" fmla="*/ 8 w 61"/>
                  <a:gd name="T19" fmla="*/ 12 h 120"/>
                  <a:gd name="T20" fmla="*/ 4 w 61"/>
                  <a:gd name="T21" fmla="*/ 4 h 120"/>
                  <a:gd name="T22" fmla="*/ 5 w 61"/>
                  <a:gd name="T23" fmla="*/ 3 h 120"/>
                  <a:gd name="T24" fmla="*/ 2 w 61"/>
                  <a:gd name="T25" fmla="*/ 0 h 120"/>
                  <a:gd name="T26" fmla="*/ 0 w 61"/>
                  <a:gd name="T27" fmla="*/ 0 h 120"/>
                  <a:gd name="T28" fmla="*/ 0 w 61"/>
                  <a:gd name="T29" fmla="*/ 0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20"/>
                  <a:gd name="T47" fmla="*/ 61 w 61"/>
                  <a:gd name="T48" fmla="*/ 120 h 1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20">
                    <a:moveTo>
                      <a:pt x="0" y="0"/>
                    </a:moveTo>
                    <a:lnTo>
                      <a:pt x="24" y="35"/>
                    </a:lnTo>
                    <a:lnTo>
                      <a:pt x="26" y="31"/>
                    </a:lnTo>
                    <a:lnTo>
                      <a:pt x="37" y="73"/>
                    </a:lnTo>
                    <a:lnTo>
                      <a:pt x="27" y="101"/>
                    </a:lnTo>
                    <a:lnTo>
                      <a:pt x="2" y="120"/>
                    </a:lnTo>
                    <a:lnTo>
                      <a:pt x="28" y="110"/>
                    </a:lnTo>
                    <a:lnTo>
                      <a:pt x="38" y="117"/>
                    </a:lnTo>
                    <a:lnTo>
                      <a:pt x="55" y="117"/>
                    </a:lnTo>
                    <a:lnTo>
                      <a:pt x="61" y="94"/>
                    </a:lnTo>
                    <a:lnTo>
                      <a:pt x="30" y="30"/>
                    </a:lnTo>
                    <a:lnTo>
                      <a:pt x="37" y="2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Freeform 64"/>
              <p:cNvSpPr>
                <a:spLocks/>
              </p:cNvSpPr>
              <p:nvPr/>
            </p:nvSpPr>
            <p:spPr bwMode="auto">
              <a:xfrm>
                <a:off x="3159" y="1823"/>
                <a:ext cx="19" cy="24"/>
              </a:xfrm>
              <a:custGeom>
                <a:avLst/>
                <a:gdLst>
                  <a:gd name="T0" fmla="*/ 4 w 38"/>
                  <a:gd name="T1" fmla="*/ 0 h 48"/>
                  <a:gd name="T2" fmla="*/ 5 w 38"/>
                  <a:gd name="T3" fmla="*/ 3 h 48"/>
                  <a:gd name="T4" fmla="*/ 4 w 38"/>
                  <a:gd name="T5" fmla="*/ 6 h 48"/>
                  <a:gd name="T6" fmla="*/ 0 w 38"/>
                  <a:gd name="T7" fmla="*/ 3 h 48"/>
                  <a:gd name="T8" fmla="*/ 4 w 38"/>
                  <a:gd name="T9" fmla="*/ 0 h 48"/>
                  <a:gd name="T10" fmla="*/ 4 w 3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8"/>
                  <a:gd name="T20" fmla="*/ 38 w 3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8">
                    <a:moveTo>
                      <a:pt x="27" y="0"/>
                    </a:moveTo>
                    <a:lnTo>
                      <a:pt x="38" y="21"/>
                    </a:lnTo>
                    <a:lnTo>
                      <a:pt x="31" y="48"/>
                    </a:lnTo>
                    <a:lnTo>
                      <a:pt x="0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Freeform 65"/>
              <p:cNvSpPr>
                <a:spLocks/>
              </p:cNvSpPr>
              <p:nvPr/>
            </p:nvSpPr>
            <p:spPr bwMode="auto">
              <a:xfrm>
                <a:off x="3177" y="1804"/>
                <a:ext cx="18" cy="47"/>
              </a:xfrm>
              <a:custGeom>
                <a:avLst/>
                <a:gdLst>
                  <a:gd name="T0" fmla="*/ 1 w 35"/>
                  <a:gd name="T1" fmla="*/ 0 h 96"/>
                  <a:gd name="T2" fmla="*/ 3 w 35"/>
                  <a:gd name="T3" fmla="*/ 0 h 96"/>
                  <a:gd name="T4" fmla="*/ 3 w 35"/>
                  <a:gd name="T5" fmla="*/ 3 h 96"/>
                  <a:gd name="T6" fmla="*/ 5 w 35"/>
                  <a:gd name="T7" fmla="*/ 6 h 96"/>
                  <a:gd name="T8" fmla="*/ 3 w 35"/>
                  <a:gd name="T9" fmla="*/ 10 h 96"/>
                  <a:gd name="T10" fmla="*/ 0 w 35"/>
                  <a:gd name="T11" fmla="*/ 11 h 96"/>
                  <a:gd name="T12" fmla="*/ 2 w 35"/>
                  <a:gd name="T13" fmla="*/ 6 h 96"/>
                  <a:gd name="T14" fmla="*/ 1 w 35"/>
                  <a:gd name="T15" fmla="*/ 4 h 96"/>
                  <a:gd name="T16" fmla="*/ 1 w 35"/>
                  <a:gd name="T17" fmla="*/ 0 h 96"/>
                  <a:gd name="T18" fmla="*/ 1 w 35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96"/>
                  <a:gd name="T32" fmla="*/ 35 w 35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96">
                    <a:moveTo>
                      <a:pt x="7" y="0"/>
                    </a:moveTo>
                    <a:lnTo>
                      <a:pt x="23" y="2"/>
                    </a:lnTo>
                    <a:lnTo>
                      <a:pt x="22" y="29"/>
                    </a:lnTo>
                    <a:lnTo>
                      <a:pt x="35" y="48"/>
                    </a:lnTo>
                    <a:lnTo>
                      <a:pt x="23" y="87"/>
                    </a:lnTo>
                    <a:lnTo>
                      <a:pt x="0" y="96"/>
                    </a:lnTo>
                    <a:lnTo>
                      <a:pt x="14" y="55"/>
                    </a:lnTo>
                    <a:lnTo>
                      <a:pt x="3" y="3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66"/>
              <p:cNvSpPr>
                <a:spLocks/>
              </p:cNvSpPr>
              <p:nvPr/>
            </p:nvSpPr>
            <p:spPr bwMode="auto">
              <a:xfrm>
                <a:off x="3277" y="1734"/>
                <a:ext cx="143" cy="391"/>
              </a:xfrm>
              <a:custGeom>
                <a:avLst/>
                <a:gdLst>
                  <a:gd name="T0" fmla="*/ 0 w 284"/>
                  <a:gd name="T1" fmla="*/ 0 h 783"/>
                  <a:gd name="T2" fmla="*/ 6 w 284"/>
                  <a:gd name="T3" fmla="*/ 6 h 783"/>
                  <a:gd name="T4" fmla="*/ 11 w 284"/>
                  <a:gd name="T5" fmla="*/ 12 h 783"/>
                  <a:gd name="T6" fmla="*/ 35 w 284"/>
                  <a:gd name="T7" fmla="*/ 66 h 783"/>
                  <a:gd name="T8" fmla="*/ 35 w 284"/>
                  <a:gd name="T9" fmla="*/ 77 h 783"/>
                  <a:gd name="T10" fmla="*/ 35 w 284"/>
                  <a:gd name="T11" fmla="*/ 94 h 783"/>
                  <a:gd name="T12" fmla="*/ 36 w 284"/>
                  <a:gd name="T13" fmla="*/ 97 h 783"/>
                  <a:gd name="T14" fmla="*/ 36 w 284"/>
                  <a:gd name="T15" fmla="*/ 69 h 783"/>
                  <a:gd name="T16" fmla="*/ 35 w 284"/>
                  <a:gd name="T17" fmla="*/ 64 h 783"/>
                  <a:gd name="T18" fmla="*/ 11 w 284"/>
                  <a:gd name="T19" fmla="*/ 11 h 783"/>
                  <a:gd name="T20" fmla="*/ 7 w 284"/>
                  <a:gd name="T21" fmla="*/ 5 h 783"/>
                  <a:gd name="T22" fmla="*/ 1 w 284"/>
                  <a:gd name="T23" fmla="*/ 0 h 783"/>
                  <a:gd name="T24" fmla="*/ 0 w 284"/>
                  <a:gd name="T25" fmla="*/ 0 h 783"/>
                  <a:gd name="T26" fmla="*/ 0 w 284"/>
                  <a:gd name="T27" fmla="*/ 0 h 7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4"/>
                  <a:gd name="T43" fmla="*/ 0 h 783"/>
                  <a:gd name="T44" fmla="*/ 284 w 284"/>
                  <a:gd name="T45" fmla="*/ 783 h 7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4" h="783">
                    <a:moveTo>
                      <a:pt x="0" y="2"/>
                    </a:moveTo>
                    <a:lnTo>
                      <a:pt x="48" y="51"/>
                    </a:lnTo>
                    <a:lnTo>
                      <a:pt x="86" y="97"/>
                    </a:lnTo>
                    <a:lnTo>
                      <a:pt x="273" y="528"/>
                    </a:lnTo>
                    <a:lnTo>
                      <a:pt x="276" y="620"/>
                    </a:lnTo>
                    <a:lnTo>
                      <a:pt x="277" y="753"/>
                    </a:lnTo>
                    <a:lnTo>
                      <a:pt x="284" y="783"/>
                    </a:lnTo>
                    <a:lnTo>
                      <a:pt x="281" y="553"/>
                    </a:lnTo>
                    <a:lnTo>
                      <a:pt x="279" y="517"/>
                    </a:lnTo>
                    <a:lnTo>
                      <a:pt x="88" y="93"/>
                    </a:lnTo>
                    <a:lnTo>
                      <a:pt x="51" y="46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Freeform 67"/>
              <p:cNvSpPr>
                <a:spLocks/>
              </p:cNvSpPr>
              <p:nvPr/>
            </p:nvSpPr>
            <p:spPr bwMode="auto">
              <a:xfrm>
                <a:off x="3325" y="1734"/>
                <a:ext cx="80" cy="42"/>
              </a:xfrm>
              <a:custGeom>
                <a:avLst/>
                <a:gdLst>
                  <a:gd name="T0" fmla="*/ 0 w 161"/>
                  <a:gd name="T1" fmla="*/ 0 h 85"/>
                  <a:gd name="T2" fmla="*/ 4 w 161"/>
                  <a:gd name="T3" fmla="*/ 2 h 85"/>
                  <a:gd name="T4" fmla="*/ 9 w 161"/>
                  <a:gd name="T5" fmla="*/ 4 h 85"/>
                  <a:gd name="T6" fmla="*/ 18 w 161"/>
                  <a:gd name="T7" fmla="*/ 10 h 85"/>
                  <a:gd name="T8" fmla="*/ 20 w 161"/>
                  <a:gd name="T9" fmla="*/ 10 h 85"/>
                  <a:gd name="T10" fmla="*/ 9 w 161"/>
                  <a:gd name="T11" fmla="*/ 3 h 85"/>
                  <a:gd name="T12" fmla="*/ 5 w 161"/>
                  <a:gd name="T13" fmla="*/ 1 h 85"/>
                  <a:gd name="T14" fmla="*/ 1 w 161"/>
                  <a:gd name="T15" fmla="*/ 0 h 85"/>
                  <a:gd name="T16" fmla="*/ 0 w 161"/>
                  <a:gd name="T17" fmla="*/ 0 h 85"/>
                  <a:gd name="T18" fmla="*/ 0 w 16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1"/>
                  <a:gd name="T31" fmla="*/ 0 h 85"/>
                  <a:gd name="T32" fmla="*/ 161 w 16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1" h="85">
                    <a:moveTo>
                      <a:pt x="0" y="2"/>
                    </a:moveTo>
                    <a:lnTo>
                      <a:pt x="39" y="17"/>
                    </a:lnTo>
                    <a:lnTo>
                      <a:pt x="74" y="33"/>
                    </a:lnTo>
                    <a:lnTo>
                      <a:pt x="150" y="84"/>
                    </a:lnTo>
                    <a:lnTo>
                      <a:pt x="161" y="85"/>
                    </a:lnTo>
                    <a:lnTo>
                      <a:pt x="75" y="29"/>
                    </a:lnTo>
                    <a:lnTo>
                      <a:pt x="40" y="12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68"/>
              <p:cNvSpPr>
                <a:spLocks/>
              </p:cNvSpPr>
              <p:nvPr/>
            </p:nvSpPr>
            <p:spPr bwMode="auto">
              <a:xfrm>
                <a:off x="3368" y="1733"/>
                <a:ext cx="112" cy="57"/>
              </a:xfrm>
              <a:custGeom>
                <a:avLst/>
                <a:gdLst>
                  <a:gd name="T0" fmla="*/ 0 w 225"/>
                  <a:gd name="T1" fmla="*/ 0 h 115"/>
                  <a:gd name="T2" fmla="*/ 11 w 225"/>
                  <a:gd name="T3" fmla="*/ 5 h 115"/>
                  <a:gd name="T4" fmla="*/ 26 w 225"/>
                  <a:gd name="T5" fmla="*/ 14 h 115"/>
                  <a:gd name="T6" fmla="*/ 28 w 225"/>
                  <a:gd name="T7" fmla="*/ 14 h 115"/>
                  <a:gd name="T8" fmla="*/ 23 w 225"/>
                  <a:gd name="T9" fmla="*/ 11 h 115"/>
                  <a:gd name="T10" fmla="*/ 11 w 225"/>
                  <a:gd name="T11" fmla="*/ 4 h 115"/>
                  <a:gd name="T12" fmla="*/ 1 w 225"/>
                  <a:gd name="T13" fmla="*/ 0 h 115"/>
                  <a:gd name="T14" fmla="*/ 0 w 225"/>
                  <a:gd name="T15" fmla="*/ 0 h 115"/>
                  <a:gd name="T16" fmla="*/ 0 w 225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"/>
                  <a:gd name="T28" fmla="*/ 0 h 115"/>
                  <a:gd name="T29" fmla="*/ 225 w 225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" h="115">
                    <a:moveTo>
                      <a:pt x="0" y="3"/>
                    </a:moveTo>
                    <a:lnTo>
                      <a:pt x="89" y="42"/>
                    </a:lnTo>
                    <a:lnTo>
                      <a:pt x="211" y="115"/>
                    </a:lnTo>
                    <a:lnTo>
                      <a:pt x="225" y="115"/>
                    </a:lnTo>
                    <a:lnTo>
                      <a:pt x="186" y="91"/>
                    </a:lnTo>
                    <a:lnTo>
                      <a:pt x="93" y="36"/>
                    </a:lnTo>
                    <a:lnTo>
                      <a:pt x="1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Freeform 69"/>
              <p:cNvSpPr>
                <a:spLocks/>
              </p:cNvSpPr>
              <p:nvPr/>
            </p:nvSpPr>
            <p:spPr bwMode="auto">
              <a:xfrm>
                <a:off x="3393" y="1733"/>
                <a:ext cx="133" cy="58"/>
              </a:xfrm>
              <a:custGeom>
                <a:avLst/>
                <a:gdLst>
                  <a:gd name="T0" fmla="*/ 0 w 266"/>
                  <a:gd name="T1" fmla="*/ 1 h 116"/>
                  <a:gd name="T2" fmla="*/ 16 w 266"/>
                  <a:gd name="T3" fmla="*/ 7 h 116"/>
                  <a:gd name="T4" fmla="*/ 33 w 266"/>
                  <a:gd name="T5" fmla="*/ 15 h 116"/>
                  <a:gd name="T6" fmla="*/ 34 w 266"/>
                  <a:gd name="T7" fmla="*/ 15 h 116"/>
                  <a:gd name="T8" fmla="*/ 30 w 266"/>
                  <a:gd name="T9" fmla="*/ 13 h 116"/>
                  <a:gd name="T10" fmla="*/ 16 w 266"/>
                  <a:gd name="T11" fmla="*/ 6 h 116"/>
                  <a:gd name="T12" fmla="*/ 1 w 266"/>
                  <a:gd name="T13" fmla="*/ 0 h 116"/>
                  <a:gd name="T14" fmla="*/ 0 w 266"/>
                  <a:gd name="T15" fmla="*/ 1 h 116"/>
                  <a:gd name="T16" fmla="*/ 0 w 266"/>
                  <a:gd name="T17" fmla="*/ 1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116"/>
                  <a:gd name="T29" fmla="*/ 266 w 266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116">
                    <a:moveTo>
                      <a:pt x="0" y="1"/>
                    </a:moveTo>
                    <a:lnTo>
                      <a:pt x="124" y="50"/>
                    </a:lnTo>
                    <a:lnTo>
                      <a:pt x="257" y="116"/>
                    </a:lnTo>
                    <a:lnTo>
                      <a:pt x="266" y="116"/>
                    </a:lnTo>
                    <a:lnTo>
                      <a:pt x="237" y="101"/>
                    </a:lnTo>
                    <a:lnTo>
                      <a:pt x="128" y="46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2402" y="2111"/>
                <a:ext cx="1520" cy="4"/>
              </a:xfrm>
              <a:custGeom>
                <a:avLst/>
                <a:gdLst>
                  <a:gd name="T0" fmla="*/ 1 w 3040"/>
                  <a:gd name="T1" fmla="*/ 0 h 7"/>
                  <a:gd name="T2" fmla="*/ 380 w 3040"/>
                  <a:gd name="T3" fmla="*/ 0 h 7"/>
                  <a:gd name="T4" fmla="*/ 380 w 3040"/>
                  <a:gd name="T5" fmla="*/ 1 h 7"/>
                  <a:gd name="T6" fmla="*/ 0 w 3040"/>
                  <a:gd name="T7" fmla="*/ 1 h 7"/>
                  <a:gd name="T8" fmla="*/ 1 w 3040"/>
                  <a:gd name="T9" fmla="*/ 0 h 7"/>
                  <a:gd name="T10" fmla="*/ 1 w 3040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0"/>
                  <a:gd name="T19" fmla="*/ 0 h 7"/>
                  <a:gd name="T20" fmla="*/ 3040 w 3040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0" h="7">
                    <a:moveTo>
                      <a:pt x="4" y="0"/>
                    </a:moveTo>
                    <a:lnTo>
                      <a:pt x="3040" y="0"/>
                    </a:lnTo>
                    <a:lnTo>
                      <a:pt x="3038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Freeform 71"/>
              <p:cNvSpPr>
                <a:spLocks/>
              </p:cNvSpPr>
              <p:nvPr/>
            </p:nvSpPr>
            <p:spPr bwMode="auto">
              <a:xfrm>
                <a:off x="2703" y="2212"/>
                <a:ext cx="297" cy="4"/>
              </a:xfrm>
              <a:custGeom>
                <a:avLst/>
                <a:gdLst>
                  <a:gd name="T0" fmla="*/ 0 w 595"/>
                  <a:gd name="T1" fmla="*/ 0 h 7"/>
                  <a:gd name="T2" fmla="*/ 74 w 595"/>
                  <a:gd name="T3" fmla="*/ 0 h 7"/>
                  <a:gd name="T4" fmla="*/ 74 w 595"/>
                  <a:gd name="T5" fmla="*/ 1 h 7"/>
                  <a:gd name="T6" fmla="*/ 0 w 595"/>
                  <a:gd name="T7" fmla="*/ 1 h 7"/>
                  <a:gd name="T8" fmla="*/ 0 w 595"/>
                  <a:gd name="T9" fmla="*/ 0 h 7"/>
                  <a:gd name="T10" fmla="*/ 0 w 59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5"/>
                  <a:gd name="T19" fmla="*/ 0 h 7"/>
                  <a:gd name="T20" fmla="*/ 595 w 59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5" h="7">
                    <a:moveTo>
                      <a:pt x="0" y="0"/>
                    </a:moveTo>
                    <a:lnTo>
                      <a:pt x="595" y="0"/>
                    </a:lnTo>
                    <a:lnTo>
                      <a:pt x="595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Freeform 72"/>
              <p:cNvSpPr>
                <a:spLocks/>
              </p:cNvSpPr>
              <p:nvPr/>
            </p:nvSpPr>
            <p:spPr bwMode="auto">
              <a:xfrm>
                <a:off x="2849" y="1801"/>
                <a:ext cx="27" cy="21"/>
              </a:xfrm>
              <a:custGeom>
                <a:avLst/>
                <a:gdLst>
                  <a:gd name="T0" fmla="*/ 0 w 55"/>
                  <a:gd name="T1" fmla="*/ 0 h 42"/>
                  <a:gd name="T2" fmla="*/ 2 w 55"/>
                  <a:gd name="T3" fmla="*/ 6 h 42"/>
                  <a:gd name="T4" fmla="*/ 6 w 55"/>
                  <a:gd name="T5" fmla="*/ 6 h 42"/>
                  <a:gd name="T6" fmla="*/ 4 w 55"/>
                  <a:gd name="T7" fmla="*/ 3 h 42"/>
                  <a:gd name="T8" fmla="*/ 0 w 55"/>
                  <a:gd name="T9" fmla="*/ 0 h 42"/>
                  <a:gd name="T10" fmla="*/ 0 w 55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2"/>
                  <a:gd name="T20" fmla="*/ 55 w 55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2">
                    <a:moveTo>
                      <a:pt x="0" y="0"/>
                    </a:moveTo>
                    <a:lnTo>
                      <a:pt x="17" y="42"/>
                    </a:lnTo>
                    <a:lnTo>
                      <a:pt x="55" y="42"/>
                    </a:lnTo>
                    <a:lnTo>
                      <a:pt x="3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Freeform 73"/>
              <p:cNvSpPr>
                <a:spLocks/>
              </p:cNvSpPr>
              <p:nvPr/>
            </p:nvSpPr>
            <p:spPr bwMode="auto">
              <a:xfrm>
                <a:off x="2739" y="1736"/>
                <a:ext cx="99" cy="94"/>
              </a:xfrm>
              <a:custGeom>
                <a:avLst/>
                <a:gdLst>
                  <a:gd name="T0" fmla="*/ 7 w 198"/>
                  <a:gd name="T1" fmla="*/ 0 h 187"/>
                  <a:gd name="T2" fmla="*/ 3 w 198"/>
                  <a:gd name="T3" fmla="*/ 0 h 187"/>
                  <a:gd name="T4" fmla="*/ 0 w 198"/>
                  <a:gd name="T5" fmla="*/ 5 h 187"/>
                  <a:gd name="T6" fmla="*/ 6 w 198"/>
                  <a:gd name="T7" fmla="*/ 8 h 187"/>
                  <a:gd name="T8" fmla="*/ 9 w 198"/>
                  <a:gd name="T9" fmla="*/ 8 h 187"/>
                  <a:gd name="T10" fmla="*/ 9 w 198"/>
                  <a:gd name="T11" fmla="*/ 9 h 187"/>
                  <a:gd name="T12" fmla="*/ 17 w 198"/>
                  <a:gd name="T13" fmla="*/ 15 h 187"/>
                  <a:gd name="T14" fmla="*/ 17 w 198"/>
                  <a:gd name="T15" fmla="*/ 18 h 187"/>
                  <a:gd name="T16" fmla="*/ 22 w 198"/>
                  <a:gd name="T17" fmla="*/ 22 h 187"/>
                  <a:gd name="T18" fmla="*/ 25 w 198"/>
                  <a:gd name="T19" fmla="*/ 24 h 187"/>
                  <a:gd name="T20" fmla="*/ 25 w 198"/>
                  <a:gd name="T21" fmla="*/ 22 h 187"/>
                  <a:gd name="T22" fmla="*/ 23 w 198"/>
                  <a:gd name="T23" fmla="*/ 15 h 187"/>
                  <a:gd name="T24" fmla="*/ 25 w 198"/>
                  <a:gd name="T25" fmla="*/ 14 h 187"/>
                  <a:gd name="T26" fmla="*/ 22 w 198"/>
                  <a:gd name="T27" fmla="*/ 11 h 187"/>
                  <a:gd name="T28" fmla="*/ 22 w 198"/>
                  <a:gd name="T29" fmla="*/ 9 h 187"/>
                  <a:gd name="T30" fmla="*/ 15 w 198"/>
                  <a:gd name="T31" fmla="*/ 5 h 187"/>
                  <a:gd name="T32" fmla="*/ 7 w 198"/>
                  <a:gd name="T33" fmla="*/ 0 h 187"/>
                  <a:gd name="T34" fmla="*/ 7 w 198"/>
                  <a:gd name="T35" fmla="*/ 0 h 1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8"/>
                  <a:gd name="T55" fmla="*/ 0 h 187"/>
                  <a:gd name="T56" fmla="*/ 198 w 198"/>
                  <a:gd name="T57" fmla="*/ 187 h 1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8" h="187">
                    <a:moveTo>
                      <a:pt x="54" y="0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46" y="59"/>
                    </a:lnTo>
                    <a:lnTo>
                      <a:pt x="71" y="59"/>
                    </a:lnTo>
                    <a:lnTo>
                      <a:pt x="71" y="71"/>
                    </a:lnTo>
                    <a:lnTo>
                      <a:pt x="135" y="119"/>
                    </a:lnTo>
                    <a:lnTo>
                      <a:pt x="135" y="141"/>
                    </a:lnTo>
                    <a:lnTo>
                      <a:pt x="174" y="174"/>
                    </a:lnTo>
                    <a:lnTo>
                      <a:pt x="198" y="187"/>
                    </a:lnTo>
                    <a:lnTo>
                      <a:pt x="198" y="174"/>
                    </a:lnTo>
                    <a:lnTo>
                      <a:pt x="183" y="119"/>
                    </a:lnTo>
                    <a:lnTo>
                      <a:pt x="198" y="106"/>
                    </a:lnTo>
                    <a:lnTo>
                      <a:pt x="174" y="82"/>
                    </a:lnTo>
                    <a:lnTo>
                      <a:pt x="170" y="68"/>
                    </a:lnTo>
                    <a:lnTo>
                      <a:pt x="119" y="3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Freeform 74"/>
              <p:cNvSpPr>
                <a:spLocks/>
              </p:cNvSpPr>
              <p:nvPr/>
            </p:nvSpPr>
            <p:spPr bwMode="auto">
              <a:xfrm>
                <a:off x="2773" y="2006"/>
                <a:ext cx="33" cy="13"/>
              </a:xfrm>
              <a:custGeom>
                <a:avLst/>
                <a:gdLst>
                  <a:gd name="T0" fmla="*/ 0 w 64"/>
                  <a:gd name="T1" fmla="*/ 1 h 25"/>
                  <a:gd name="T2" fmla="*/ 3 w 64"/>
                  <a:gd name="T3" fmla="*/ 2 h 25"/>
                  <a:gd name="T4" fmla="*/ 5 w 64"/>
                  <a:gd name="T5" fmla="*/ 0 h 25"/>
                  <a:gd name="T6" fmla="*/ 9 w 64"/>
                  <a:gd name="T7" fmla="*/ 2 h 25"/>
                  <a:gd name="T8" fmla="*/ 8 w 64"/>
                  <a:gd name="T9" fmla="*/ 4 h 25"/>
                  <a:gd name="T10" fmla="*/ 4 w 64"/>
                  <a:gd name="T11" fmla="*/ 2 h 25"/>
                  <a:gd name="T12" fmla="*/ 0 w 64"/>
                  <a:gd name="T13" fmla="*/ 2 h 25"/>
                  <a:gd name="T14" fmla="*/ 0 w 64"/>
                  <a:gd name="T15" fmla="*/ 1 h 25"/>
                  <a:gd name="T16" fmla="*/ 0 w 64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25"/>
                  <a:gd name="T29" fmla="*/ 64 w 6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25">
                    <a:moveTo>
                      <a:pt x="0" y="4"/>
                    </a:moveTo>
                    <a:lnTo>
                      <a:pt x="23" y="9"/>
                    </a:lnTo>
                    <a:lnTo>
                      <a:pt x="34" y="0"/>
                    </a:lnTo>
                    <a:lnTo>
                      <a:pt x="64" y="15"/>
                    </a:lnTo>
                    <a:lnTo>
                      <a:pt x="59" y="25"/>
                    </a:lnTo>
                    <a:lnTo>
                      <a:pt x="28" y="16"/>
                    </a:lnTo>
                    <a:lnTo>
                      <a:pt x="0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Freeform 75"/>
              <p:cNvSpPr>
                <a:spLocks/>
              </p:cNvSpPr>
              <p:nvPr/>
            </p:nvSpPr>
            <p:spPr bwMode="auto">
              <a:xfrm>
                <a:off x="2777" y="2017"/>
                <a:ext cx="8" cy="3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1 h 6"/>
                  <a:gd name="T4" fmla="*/ 2 w 16"/>
                  <a:gd name="T5" fmla="*/ 1 h 6"/>
                  <a:gd name="T6" fmla="*/ 0 w 16"/>
                  <a:gd name="T7" fmla="*/ 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0" y="6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Freeform 76"/>
              <p:cNvSpPr>
                <a:spLocks/>
              </p:cNvSpPr>
              <p:nvPr/>
            </p:nvSpPr>
            <p:spPr bwMode="auto">
              <a:xfrm>
                <a:off x="2811" y="2016"/>
                <a:ext cx="13" cy="9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2 h 18"/>
                  <a:gd name="T4" fmla="*/ 4 w 26"/>
                  <a:gd name="T5" fmla="*/ 3 h 18"/>
                  <a:gd name="T6" fmla="*/ 4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8"/>
                  <a:gd name="T20" fmla="*/ 26 w 26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8">
                    <a:moveTo>
                      <a:pt x="0" y="0"/>
                    </a:moveTo>
                    <a:lnTo>
                      <a:pt x="0" y="9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Freeform 77"/>
              <p:cNvSpPr>
                <a:spLocks/>
              </p:cNvSpPr>
              <p:nvPr/>
            </p:nvSpPr>
            <p:spPr bwMode="auto">
              <a:xfrm>
                <a:off x="2706" y="1757"/>
                <a:ext cx="92" cy="65"/>
              </a:xfrm>
              <a:custGeom>
                <a:avLst/>
                <a:gdLst>
                  <a:gd name="T0" fmla="*/ 3 w 183"/>
                  <a:gd name="T1" fmla="*/ 0 h 130"/>
                  <a:gd name="T2" fmla="*/ 0 w 183"/>
                  <a:gd name="T3" fmla="*/ 1 h 130"/>
                  <a:gd name="T4" fmla="*/ 10 w 183"/>
                  <a:gd name="T5" fmla="*/ 8 h 130"/>
                  <a:gd name="T6" fmla="*/ 14 w 183"/>
                  <a:gd name="T7" fmla="*/ 8 h 130"/>
                  <a:gd name="T8" fmla="*/ 16 w 183"/>
                  <a:gd name="T9" fmla="*/ 14 h 130"/>
                  <a:gd name="T10" fmla="*/ 23 w 183"/>
                  <a:gd name="T11" fmla="*/ 17 h 130"/>
                  <a:gd name="T12" fmla="*/ 23 w 183"/>
                  <a:gd name="T13" fmla="*/ 12 h 130"/>
                  <a:gd name="T14" fmla="*/ 9 w 183"/>
                  <a:gd name="T15" fmla="*/ 1 h 130"/>
                  <a:gd name="T16" fmla="*/ 3 w 183"/>
                  <a:gd name="T17" fmla="*/ 0 h 130"/>
                  <a:gd name="T18" fmla="*/ 3 w 183"/>
                  <a:gd name="T19" fmla="*/ 0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130"/>
                  <a:gd name="T32" fmla="*/ 183 w 183"/>
                  <a:gd name="T33" fmla="*/ 130 h 1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130">
                    <a:moveTo>
                      <a:pt x="21" y="0"/>
                    </a:moveTo>
                    <a:lnTo>
                      <a:pt x="0" y="7"/>
                    </a:lnTo>
                    <a:lnTo>
                      <a:pt x="77" y="64"/>
                    </a:lnTo>
                    <a:lnTo>
                      <a:pt x="111" y="64"/>
                    </a:lnTo>
                    <a:lnTo>
                      <a:pt x="125" y="106"/>
                    </a:lnTo>
                    <a:lnTo>
                      <a:pt x="181" y="130"/>
                    </a:lnTo>
                    <a:lnTo>
                      <a:pt x="183" y="92"/>
                    </a:lnTo>
                    <a:lnTo>
                      <a:pt x="71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Freeform 78"/>
              <p:cNvSpPr>
                <a:spLocks/>
              </p:cNvSpPr>
              <p:nvPr/>
            </p:nvSpPr>
            <p:spPr bwMode="auto">
              <a:xfrm>
                <a:off x="2469" y="2452"/>
                <a:ext cx="105" cy="92"/>
              </a:xfrm>
              <a:custGeom>
                <a:avLst/>
                <a:gdLst>
                  <a:gd name="T0" fmla="*/ 22 w 211"/>
                  <a:gd name="T1" fmla="*/ 0 h 184"/>
                  <a:gd name="T2" fmla="*/ 15 w 211"/>
                  <a:gd name="T3" fmla="*/ 5 h 184"/>
                  <a:gd name="T4" fmla="*/ 14 w 211"/>
                  <a:gd name="T5" fmla="*/ 2 h 184"/>
                  <a:gd name="T6" fmla="*/ 8 w 211"/>
                  <a:gd name="T7" fmla="*/ 8 h 184"/>
                  <a:gd name="T8" fmla="*/ 3 w 211"/>
                  <a:gd name="T9" fmla="*/ 9 h 184"/>
                  <a:gd name="T10" fmla="*/ 4 w 211"/>
                  <a:gd name="T11" fmla="*/ 12 h 184"/>
                  <a:gd name="T12" fmla="*/ 2 w 211"/>
                  <a:gd name="T13" fmla="*/ 13 h 184"/>
                  <a:gd name="T14" fmla="*/ 0 w 211"/>
                  <a:gd name="T15" fmla="*/ 13 h 184"/>
                  <a:gd name="T16" fmla="*/ 4 w 211"/>
                  <a:gd name="T17" fmla="*/ 23 h 184"/>
                  <a:gd name="T18" fmla="*/ 16 w 211"/>
                  <a:gd name="T19" fmla="*/ 15 h 184"/>
                  <a:gd name="T20" fmla="*/ 26 w 211"/>
                  <a:gd name="T21" fmla="*/ 6 h 184"/>
                  <a:gd name="T22" fmla="*/ 22 w 211"/>
                  <a:gd name="T23" fmla="*/ 0 h 184"/>
                  <a:gd name="T24" fmla="*/ 22 w 211"/>
                  <a:gd name="T25" fmla="*/ 0 h 1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184"/>
                  <a:gd name="T41" fmla="*/ 211 w 211"/>
                  <a:gd name="T42" fmla="*/ 184 h 1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184">
                    <a:moveTo>
                      <a:pt x="181" y="0"/>
                    </a:moveTo>
                    <a:lnTo>
                      <a:pt x="125" y="34"/>
                    </a:lnTo>
                    <a:lnTo>
                      <a:pt x="118" y="12"/>
                    </a:lnTo>
                    <a:lnTo>
                      <a:pt x="68" y="58"/>
                    </a:lnTo>
                    <a:lnTo>
                      <a:pt x="29" y="70"/>
                    </a:lnTo>
                    <a:lnTo>
                      <a:pt x="37" y="92"/>
                    </a:lnTo>
                    <a:lnTo>
                      <a:pt x="21" y="102"/>
                    </a:lnTo>
                    <a:lnTo>
                      <a:pt x="0" y="102"/>
                    </a:lnTo>
                    <a:lnTo>
                      <a:pt x="33" y="184"/>
                    </a:lnTo>
                    <a:lnTo>
                      <a:pt x="133" y="116"/>
                    </a:lnTo>
                    <a:lnTo>
                      <a:pt x="211" y="44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Freeform 79"/>
              <p:cNvSpPr>
                <a:spLocks/>
              </p:cNvSpPr>
              <p:nvPr/>
            </p:nvSpPr>
            <p:spPr bwMode="auto">
              <a:xfrm>
                <a:off x="2834" y="2429"/>
                <a:ext cx="108" cy="114"/>
              </a:xfrm>
              <a:custGeom>
                <a:avLst/>
                <a:gdLst>
                  <a:gd name="T0" fmla="*/ 0 w 216"/>
                  <a:gd name="T1" fmla="*/ 12 h 230"/>
                  <a:gd name="T2" fmla="*/ 2 w 216"/>
                  <a:gd name="T3" fmla="*/ 8 h 230"/>
                  <a:gd name="T4" fmla="*/ 6 w 216"/>
                  <a:gd name="T5" fmla="*/ 11 h 230"/>
                  <a:gd name="T6" fmla="*/ 13 w 216"/>
                  <a:gd name="T7" fmla="*/ 0 h 230"/>
                  <a:gd name="T8" fmla="*/ 17 w 216"/>
                  <a:gd name="T9" fmla="*/ 13 h 230"/>
                  <a:gd name="T10" fmla="*/ 27 w 216"/>
                  <a:gd name="T11" fmla="*/ 15 h 230"/>
                  <a:gd name="T12" fmla="*/ 21 w 216"/>
                  <a:gd name="T13" fmla="*/ 28 h 230"/>
                  <a:gd name="T14" fmla="*/ 8 w 216"/>
                  <a:gd name="T15" fmla="*/ 19 h 230"/>
                  <a:gd name="T16" fmla="*/ 0 w 216"/>
                  <a:gd name="T17" fmla="*/ 12 h 230"/>
                  <a:gd name="T18" fmla="*/ 0 w 216"/>
                  <a:gd name="T19" fmla="*/ 12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230"/>
                  <a:gd name="T32" fmla="*/ 216 w 216"/>
                  <a:gd name="T33" fmla="*/ 230 h 2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230">
                    <a:moveTo>
                      <a:pt x="0" y="100"/>
                    </a:moveTo>
                    <a:lnTo>
                      <a:pt x="16" y="64"/>
                    </a:lnTo>
                    <a:lnTo>
                      <a:pt x="48" y="90"/>
                    </a:lnTo>
                    <a:lnTo>
                      <a:pt x="101" y="0"/>
                    </a:lnTo>
                    <a:lnTo>
                      <a:pt x="131" y="111"/>
                    </a:lnTo>
                    <a:lnTo>
                      <a:pt x="216" y="121"/>
                    </a:lnTo>
                    <a:lnTo>
                      <a:pt x="168" y="230"/>
                    </a:lnTo>
                    <a:lnTo>
                      <a:pt x="64" y="15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Freeform 80"/>
              <p:cNvSpPr>
                <a:spLocks/>
              </p:cNvSpPr>
              <p:nvPr/>
            </p:nvSpPr>
            <p:spPr bwMode="auto">
              <a:xfrm>
                <a:off x="2542" y="1782"/>
                <a:ext cx="436" cy="615"/>
              </a:xfrm>
              <a:custGeom>
                <a:avLst/>
                <a:gdLst>
                  <a:gd name="T0" fmla="*/ 15 w 873"/>
                  <a:gd name="T1" fmla="*/ 2 h 1229"/>
                  <a:gd name="T2" fmla="*/ 5 w 873"/>
                  <a:gd name="T3" fmla="*/ 12 h 1229"/>
                  <a:gd name="T4" fmla="*/ 7 w 873"/>
                  <a:gd name="T5" fmla="*/ 18 h 1229"/>
                  <a:gd name="T6" fmla="*/ 13 w 873"/>
                  <a:gd name="T7" fmla="*/ 15 h 1229"/>
                  <a:gd name="T8" fmla="*/ 20 w 873"/>
                  <a:gd name="T9" fmla="*/ 17 h 1229"/>
                  <a:gd name="T10" fmla="*/ 22 w 873"/>
                  <a:gd name="T11" fmla="*/ 28 h 1229"/>
                  <a:gd name="T12" fmla="*/ 25 w 873"/>
                  <a:gd name="T13" fmla="*/ 43 h 1229"/>
                  <a:gd name="T14" fmla="*/ 27 w 873"/>
                  <a:gd name="T15" fmla="*/ 46 h 1229"/>
                  <a:gd name="T16" fmla="*/ 34 w 873"/>
                  <a:gd name="T17" fmla="*/ 61 h 1229"/>
                  <a:gd name="T18" fmla="*/ 30 w 873"/>
                  <a:gd name="T19" fmla="*/ 53 h 1229"/>
                  <a:gd name="T20" fmla="*/ 36 w 873"/>
                  <a:gd name="T21" fmla="*/ 58 h 1229"/>
                  <a:gd name="T22" fmla="*/ 43 w 873"/>
                  <a:gd name="T23" fmla="*/ 67 h 1229"/>
                  <a:gd name="T24" fmla="*/ 47 w 873"/>
                  <a:gd name="T25" fmla="*/ 68 h 1229"/>
                  <a:gd name="T26" fmla="*/ 52 w 873"/>
                  <a:gd name="T27" fmla="*/ 68 h 1229"/>
                  <a:gd name="T28" fmla="*/ 57 w 873"/>
                  <a:gd name="T29" fmla="*/ 75 h 1229"/>
                  <a:gd name="T30" fmla="*/ 61 w 873"/>
                  <a:gd name="T31" fmla="*/ 93 h 1229"/>
                  <a:gd name="T32" fmla="*/ 64 w 873"/>
                  <a:gd name="T33" fmla="*/ 103 h 1229"/>
                  <a:gd name="T34" fmla="*/ 72 w 873"/>
                  <a:gd name="T35" fmla="*/ 117 h 1229"/>
                  <a:gd name="T36" fmla="*/ 71 w 873"/>
                  <a:gd name="T37" fmla="*/ 135 h 1229"/>
                  <a:gd name="T38" fmla="*/ 73 w 873"/>
                  <a:gd name="T39" fmla="*/ 153 h 1229"/>
                  <a:gd name="T40" fmla="*/ 79 w 873"/>
                  <a:gd name="T41" fmla="*/ 151 h 1229"/>
                  <a:gd name="T42" fmla="*/ 78 w 873"/>
                  <a:gd name="T43" fmla="*/ 145 h 1229"/>
                  <a:gd name="T44" fmla="*/ 82 w 873"/>
                  <a:gd name="T45" fmla="*/ 137 h 1229"/>
                  <a:gd name="T46" fmla="*/ 93 w 873"/>
                  <a:gd name="T47" fmla="*/ 122 h 1229"/>
                  <a:gd name="T48" fmla="*/ 93 w 873"/>
                  <a:gd name="T49" fmla="*/ 116 h 1229"/>
                  <a:gd name="T50" fmla="*/ 109 w 873"/>
                  <a:gd name="T51" fmla="*/ 94 h 1229"/>
                  <a:gd name="T52" fmla="*/ 98 w 873"/>
                  <a:gd name="T53" fmla="*/ 85 h 1229"/>
                  <a:gd name="T54" fmla="*/ 92 w 873"/>
                  <a:gd name="T55" fmla="*/ 81 h 1229"/>
                  <a:gd name="T56" fmla="*/ 88 w 873"/>
                  <a:gd name="T57" fmla="*/ 78 h 1229"/>
                  <a:gd name="T58" fmla="*/ 80 w 873"/>
                  <a:gd name="T59" fmla="*/ 72 h 1229"/>
                  <a:gd name="T60" fmla="*/ 74 w 873"/>
                  <a:gd name="T61" fmla="*/ 69 h 1229"/>
                  <a:gd name="T62" fmla="*/ 66 w 873"/>
                  <a:gd name="T63" fmla="*/ 71 h 1229"/>
                  <a:gd name="T64" fmla="*/ 61 w 873"/>
                  <a:gd name="T65" fmla="*/ 74 h 1229"/>
                  <a:gd name="T66" fmla="*/ 58 w 873"/>
                  <a:gd name="T67" fmla="*/ 71 h 1229"/>
                  <a:gd name="T68" fmla="*/ 54 w 873"/>
                  <a:gd name="T69" fmla="*/ 65 h 1229"/>
                  <a:gd name="T70" fmla="*/ 52 w 873"/>
                  <a:gd name="T71" fmla="*/ 61 h 1229"/>
                  <a:gd name="T72" fmla="*/ 48 w 873"/>
                  <a:gd name="T73" fmla="*/ 59 h 1229"/>
                  <a:gd name="T74" fmla="*/ 44 w 873"/>
                  <a:gd name="T75" fmla="*/ 55 h 1229"/>
                  <a:gd name="T76" fmla="*/ 49 w 873"/>
                  <a:gd name="T77" fmla="*/ 50 h 1229"/>
                  <a:gd name="T78" fmla="*/ 56 w 873"/>
                  <a:gd name="T79" fmla="*/ 49 h 1229"/>
                  <a:gd name="T80" fmla="*/ 59 w 873"/>
                  <a:gd name="T81" fmla="*/ 55 h 1229"/>
                  <a:gd name="T82" fmla="*/ 60 w 873"/>
                  <a:gd name="T83" fmla="*/ 49 h 1229"/>
                  <a:gd name="T84" fmla="*/ 62 w 873"/>
                  <a:gd name="T85" fmla="*/ 39 h 1229"/>
                  <a:gd name="T86" fmla="*/ 64 w 873"/>
                  <a:gd name="T87" fmla="*/ 36 h 1229"/>
                  <a:gd name="T88" fmla="*/ 68 w 873"/>
                  <a:gd name="T89" fmla="*/ 31 h 1229"/>
                  <a:gd name="T90" fmla="*/ 70 w 873"/>
                  <a:gd name="T91" fmla="*/ 28 h 1229"/>
                  <a:gd name="T92" fmla="*/ 67 w 873"/>
                  <a:gd name="T93" fmla="*/ 22 h 1229"/>
                  <a:gd name="T94" fmla="*/ 71 w 873"/>
                  <a:gd name="T95" fmla="*/ 18 h 1229"/>
                  <a:gd name="T96" fmla="*/ 63 w 873"/>
                  <a:gd name="T97" fmla="*/ 12 h 1229"/>
                  <a:gd name="T98" fmla="*/ 56 w 873"/>
                  <a:gd name="T99" fmla="*/ 9 h 1229"/>
                  <a:gd name="T100" fmla="*/ 56 w 873"/>
                  <a:gd name="T101" fmla="*/ 15 h 1229"/>
                  <a:gd name="T102" fmla="*/ 51 w 873"/>
                  <a:gd name="T103" fmla="*/ 17 h 1229"/>
                  <a:gd name="T104" fmla="*/ 45 w 873"/>
                  <a:gd name="T105" fmla="*/ 14 h 1229"/>
                  <a:gd name="T106" fmla="*/ 46 w 873"/>
                  <a:gd name="T107" fmla="*/ 8 h 1229"/>
                  <a:gd name="T108" fmla="*/ 48 w 873"/>
                  <a:gd name="T109" fmla="*/ 4 h 1229"/>
                  <a:gd name="T110" fmla="*/ 41 w 873"/>
                  <a:gd name="T111" fmla="*/ 4 h 1229"/>
                  <a:gd name="T112" fmla="*/ 36 w 873"/>
                  <a:gd name="T113" fmla="*/ 5 h 1229"/>
                  <a:gd name="T114" fmla="*/ 30 w 873"/>
                  <a:gd name="T115" fmla="*/ 0 h 1229"/>
                  <a:gd name="T116" fmla="*/ 21 w 873"/>
                  <a:gd name="T117" fmla="*/ 0 h 1229"/>
                  <a:gd name="T118" fmla="*/ 20 w 873"/>
                  <a:gd name="T119" fmla="*/ 0 h 12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3"/>
                  <a:gd name="T181" fmla="*/ 0 h 1229"/>
                  <a:gd name="T182" fmla="*/ 873 w 873"/>
                  <a:gd name="T183" fmla="*/ 1229 h 12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3" h="1229">
                    <a:moveTo>
                      <a:pt x="164" y="0"/>
                    </a:moveTo>
                    <a:lnTo>
                      <a:pt x="126" y="14"/>
                    </a:lnTo>
                    <a:lnTo>
                      <a:pt x="69" y="72"/>
                    </a:lnTo>
                    <a:lnTo>
                      <a:pt x="45" y="95"/>
                    </a:lnTo>
                    <a:lnTo>
                      <a:pt x="0" y="157"/>
                    </a:lnTo>
                    <a:lnTo>
                      <a:pt x="61" y="142"/>
                    </a:lnTo>
                    <a:lnTo>
                      <a:pt x="101" y="107"/>
                    </a:lnTo>
                    <a:lnTo>
                      <a:pt x="109" y="119"/>
                    </a:lnTo>
                    <a:lnTo>
                      <a:pt x="139" y="107"/>
                    </a:lnTo>
                    <a:lnTo>
                      <a:pt x="164" y="130"/>
                    </a:lnTo>
                    <a:lnTo>
                      <a:pt x="197" y="212"/>
                    </a:lnTo>
                    <a:lnTo>
                      <a:pt x="181" y="224"/>
                    </a:lnTo>
                    <a:lnTo>
                      <a:pt x="181" y="294"/>
                    </a:lnTo>
                    <a:lnTo>
                      <a:pt x="204" y="341"/>
                    </a:lnTo>
                    <a:lnTo>
                      <a:pt x="197" y="377"/>
                    </a:lnTo>
                    <a:lnTo>
                      <a:pt x="220" y="365"/>
                    </a:lnTo>
                    <a:lnTo>
                      <a:pt x="243" y="458"/>
                    </a:lnTo>
                    <a:lnTo>
                      <a:pt x="275" y="483"/>
                    </a:lnTo>
                    <a:lnTo>
                      <a:pt x="258" y="446"/>
                    </a:lnTo>
                    <a:lnTo>
                      <a:pt x="243" y="422"/>
                    </a:lnTo>
                    <a:lnTo>
                      <a:pt x="252" y="388"/>
                    </a:lnTo>
                    <a:lnTo>
                      <a:pt x="292" y="458"/>
                    </a:lnTo>
                    <a:lnTo>
                      <a:pt x="292" y="493"/>
                    </a:lnTo>
                    <a:lnTo>
                      <a:pt x="347" y="529"/>
                    </a:lnTo>
                    <a:lnTo>
                      <a:pt x="370" y="550"/>
                    </a:lnTo>
                    <a:lnTo>
                      <a:pt x="380" y="541"/>
                    </a:lnTo>
                    <a:lnTo>
                      <a:pt x="396" y="550"/>
                    </a:lnTo>
                    <a:lnTo>
                      <a:pt x="418" y="541"/>
                    </a:lnTo>
                    <a:lnTo>
                      <a:pt x="435" y="563"/>
                    </a:lnTo>
                    <a:lnTo>
                      <a:pt x="459" y="598"/>
                    </a:lnTo>
                    <a:lnTo>
                      <a:pt x="491" y="680"/>
                    </a:lnTo>
                    <a:lnTo>
                      <a:pt x="491" y="738"/>
                    </a:lnTo>
                    <a:lnTo>
                      <a:pt x="514" y="761"/>
                    </a:lnTo>
                    <a:lnTo>
                      <a:pt x="515" y="820"/>
                    </a:lnTo>
                    <a:lnTo>
                      <a:pt x="577" y="878"/>
                    </a:lnTo>
                    <a:lnTo>
                      <a:pt x="579" y="936"/>
                    </a:lnTo>
                    <a:lnTo>
                      <a:pt x="570" y="961"/>
                    </a:lnTo>
                    <a:lnTo>
                      <a:pt x="573" y="1079"/>
                    </a:lnTo>
                    <a:lnTo>
                      <a:pt x="570" y="1159"/>
                    </a:lnTo>
                    <a:lnTo>
                      <a:pt x="587" y="1217"/>
                    </a:lnTo>
                    <a:lnTo>
                      <a:pt x="625" y="1229"/>
                    </a:lnTo>
                    <a:lnTo>
                      <a:pt x="633" y="1206"/>
                    </a:lnTo>
                    <a:lnTo>
                      <a:pt x="609" y="1206"/>
                    </a:lnTo>
                    <a:lnTo>
                      <a:pt x="625" y="1159"/>
                    </a:lnTo>
                    <a:lnTo>
                      <a:pt x="633" y="1112"/>
                    </a:lnTo>
                    <a:lnTo>
                      <a:pt x="658" y="1089"/>
                    </a:lnTo>
                    <a:lnTo>
                      <a:pt x="684" y="1054"/>
                    </a:lnTo>
                    <a:lnTo>
                      <a:pt x="745" y="973"/>
                    </a:lnTo>
                    <a:lnTo>
                      <a:pt x="754" y="949"/>
                    </a:lnTo>
                    <a:lnTo>
                      <a:pt x="745" y="925"/>
                    </a:lnTo>
                    <a:lnTo>
                      <a:pt x="810" y="867"/>
                    </a:lnTo>
                    <a:lnTo>
                      <a:pt x="873" y="750"/>
                    </a:lnTo>
                    <a:lnTo>
                      <a:pt x="825" y="690"/>
                    </a:lnTo>
                    <a:lnTo>
                      <a:pt x="786" y="680"/>
                    </a:lnTo>
                    <a:lnTo>
                      <a:pt x="731" y="680"/>
                    </a:lnTo>
                    <a:lnTo>
                      <a:pt x="738" y="644"/>
                    </a:lnTo>
                    <a:lnTo>
                      <a:pt x="714" y="644"/>
                    </a:lnTo>
                    <a:lnTo>
                      <a:pt x="706" y="621"/>
                    </a:lnTo>
                    <a:lnTo>
                      <a:pt x="684" y="621"/>
                    </a:lnTo>
                    <a:lnTo>
                      <a:pt x="643" y="574"/>
                    </a:lnTo>
                    <a:lnTo>
                      <a:pt x="618" y="574"/>
                    </a:lnTo>
                    <a:lnTo>
                      <a:pt x="594" y="550"/>
                    </a:lnTo>
                    <a:lnTo>
                      <a:pt x="546" y="550"/>
                    </a:lnTo>
                    <a:lnTo>
                      <a:pt x="531" y="563"/>
                    </a:lnTo>
                    <a:lnTo>
                      <a:pt x="505" y="574"/>
                    </a:lnTo>
                    <a:lnTo>
                      <a:pt x="491" y="587"/>
                    </a:lnTo>
                    <a:lnTo>
                      <a:pt x="475" y="574"/>
                    </a:lnTo>
                    <a:lnTo>
                      <a:pt x="467" y="563"/>
                    </a:lnTo>
                    <a:lnTo>
                      <a:pt x="451" y="541"/>
                    </a:lnTo>
                    <a:lnTo>
                      <a:pt x="435" y="516"/>
                    </a:lnTo>
                    <a:lnTo>
                      <a:pt x="451" y="483"/>
                    </a:lnTo>
                    <a:lnTo>
                      <a:pt x="418" y="483"/>
                    </a:lnTo>
                    <a:lnTo>
                      <a:pt x="403" y="493"/>
                    </a:lnTo>
                    <a:lnTo>
                      <a:pt x="388" y="471"/>
                    </a:lnTo>
                    <a:lnTo>
                      <a:pt x="363" y="458"/>
                    </a:lnTo>
                    <a:lnTo>
                      <a:pt x="356" y="435"/>
                    </a:lnTo>
                    <a:lnTo>
                      <a:pt x="380" y="377"/>
                    </a:lnTo>
                    <a:lnTo>
                      <a:pt x="396" y="399"/>
                    </a:lnTo>
                    <a:lnTo>
                      <a:pt x="435" y="365"/>
                    </a:lnTo>
                    <a:lnTo>
                      <a:pt x="451" y="388"/>
                    </a:lnTo>
                    <a:lnTo>
                      <a:pt x="467" y="388"/>
                    </a:lnTo>
                    <a:lnTo>
                      <a:pt x="475" y="435"/>
                    </a:lnTo>
                    <a:lnTo>
                      <a:pt x="491" y="399"/>
                    </a:lnTo>
                    <a:lnTo>
                      <a:pt x="483" y="388"/>
                    </a:lnTo>
                    <a:lnTo>
                      <a:pt x="467" y="352"/>
                    </a:lnTo>
                    <a:lnTo>
                      <a:pt x="499" y="306"/>
                    </a:lnTo>
                    <a:lnTo>
                      <a:pt x="523" y="294"/>
                    </a:lnTo>
                    <a:lnTo>
                      <a:pt x="514" y="285"/>
                    </a:lnTo>
                    <a:lnTo>
                      <a:pt x="531" y="259"/>
                    </a:lnTo>
                    <a:lnTo>
                      <a:pt x="546" y="247"/>
                    </a:lnTo>
                    <a:lnTo>
                      <a:pt x="539" y="224"/>
                    </a:lnTo>
                    <a:lnTo>
                      <a:pt x="563" y="224"/>
                    </a:lnTo>
                    <a:lnTo>
                      <a:pt x="554" y="200"/>
                    </a:lnTo>
                    <a:lnTo>
                      <a:pt x="539" y="176"/>
                    </a:lnTo>
                    <a:lnTo>
                      <a:pt x="579" y="176"/>
                    </a:lnTo>
                    <a:lnTo>
                      <a:pt x="570" y="142"/>
                    </a:lnTo>
                    <a:lnTo>
                      <a:pt x="539" y="119"/>
                    </a:lnTo>
                    <a:lnTo>
                      <a:pt x="505" y="95"/>
                    </a:lnTo>
                    <a:lnTo>
                      <a:pt x="483" y="95"/>
                    </a:lnTo>
                    <a:lnTo>
                      <a:pt x="451" y="72"/>
                    </a:lnTo>
                    <a:lnTo>
                      <a:pt x="435" y="95"/>
                    </a:lnTo>
                    <a:lnTo>
                      <a:pt x="451" y="119"/>
                    </a:lnTo>
                    <a:lnTo>
                      <a:pt x="451" y="164"/>
                    </a:lnTo>
                    <a:lnTo>
                      <a:pt x="411" y="130"/>
                    </a:lnTo>
                    <a:lnTo>
                      <a:pt x="380" y="107"/>
                    </a:lnTo>
                    <a:lnTo>
                      <a:pt x="363" y="107"/>
                    </a:lnTo>
                    <a:lnTo>
                      <a:pt x="363" y="82"/>
                    </a:lnTo>
                    <a:lnTo>
                      <a:pt x="370" y="60"/>
                    </a:lnTo>
                    <a:lnTo>
                      <a:pt x="403" y="39"/>
                    </a:lnTo>
                    <a:lnTo>
                      <a:pt x="388" y="27"/>
                    </a:lnTo>
                    <a:lnTo>
                      <a:pt x="356" y="0"/>
                    </a:lnTo>
                    <a:lnTo>
                      <a:pt x="331" y="27"/>
                    </a:lnTo>
                    <a:lnTo>
                      <a:pt x="300" y="39"/>
                    </a:lnTo>
                    <a:lnTo>
                      <a:pt x="292" y="39"/>
                    </a:lnTo>
                    <a:lnTo>
                      <a:pt x="275" y="39"/>
                    </a:lnTo>
                    <a:lnTo>
                      <a:pt x="243" y="0"/>
                    </a:lnTo>
                    <a:lnTo>
                      <a:pt x="220" y="27"/>
                    </a:lnTo>
                    <a:lnTo>
                      <a:pt x="173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81"/>
              <p:cNvSpPr>
                <a:spLocks/>
              </p:cNvSpPr>
              <p:nvPr/>
            </p:nvSpPr>
            <p:spPr bwMode="auto">
              <a:xfrm>
                <a:off x="2702" y="1696"/>
                <a:ext cx="238" cy="849"/>
              </a:xfrm>
              <a:custGeom>
                <a:avLst/>
                <a:gdLst>
                  <a:gd name="T0" fmla="*/ 1 w 475"/>
                  <a:gd name="T1" fmla="*/ 0 h 1699"/>
                  <a:gd name="T2" fmla="*/ 6 w 475"/>
                  <a:gd name="T3" fmla="*/ 1 h 1699"/>
                  <a:gd name="T4" fmla="*/ 13 w 475"/>
                  <a:gd name="T5" fmla="*/ 4 h 1699"/>
                  <a:gd name="T6" fmla="*/ 20 w 475"/>
                  <a:gd name="T7" fmla="*/ 8 h 1699"/>
                  <a:gd name="T8" fmla="*/ 27 w 475"/>
                  <a:gd name="T9" fmla="*/ 12 h 1699"/>
                  <a:gd name="T10" fmla="*/ 35 w 475"/>
                  <a:gd name="T11" fmla="*/ 18 h 1699"/>
                  <a:gd name="T12" fmla="*/ 45 w 475"/>
                  <a:gd name="T13" fmla="*/ 28 h 1699"/>
                  <a:gd name="T14" fmla="*/ 50 w 475"/>
                  <a:gd name="T15" fmla="*/ 34 h 1699"/>
                  <a:gd name="T16" fmla="*/ 39 w 475"/>
                  <a:gd name="T17" fmla="*/ 34 h 1699"/>
                  <a:gd name="T18" fmla="*/ 41 w 475"/>
                  <a:gd name="T19" fmla="*/ 37 h 1699"/>
                  <a:gd name="T20" fmla="*/ 43 w 475"/>
                  <a:gd name="T21" fmla="*/ 40 h 1699"/>
                  <a:gd name="T22" fmla="*/ 46 w 475"/>
                  <a:gd name="T23" fmla="*/ 44 h 1699"/>
                  <a:gd name="T24" fmla="*/ 49 w 475"/>
                  <a:gd name="T25" fmla="*/ 50 h 1699"/>
                  <a:gd name="T26" fmla="*/ 50 w 475"/>
                  <a:gd name="T27" fmla="*/ 54 h 1699"/>
                  <a:gd name="T28" fmla="*/ 53 w 475"/>
                  <a:gd name="T29" fmla="*/ 60 h 1699"/>
                  <a:gd name="T30" fmla="*/ 55 w 475"/>
                  <a:gd name="T31" fmla="*/ 66 h 1699"/>
                  <a:gd name="T32" fmla="*/ 56 w 475"/>
                  <a:gd name="T33" fmla="*/ 72 h 1699"/>
                  <a:gd name="T34" fmla="*/ 58 w 475"/>
                  <a:gd name="T35" fmla="*/ 81 h 1699"/>
                  <a:gd name="T36" fmla="*/ 59 w 475"/>
                  <a:gd name="T37" fmla="*/ 90 h 1699"/>
                  <a:gd name="T38" fmla="*/ 60 w 475"/>
                  <a:gd name="T39" fmla="*/ 100 h 1699"/>
                  <a:gd name="T40" fmla="*/ 59 w 475"/>
                  <a:gd name="T41" fmla="*/ 134 h 1699"/>
                  <a:gd name="T42" fmla="*/ 59 w 475"/>
                  <a:gd name="T43" fmla="*/ 146 h 1699"/>
                  <a:gd name="T44" fmla="*/ 58 w 475"/>
                  <a:gd name="T45" fmla="*/ 161 h 1699"/>
                  <a:gd name="T46" fmla="*/ 57 w 475"/>
                  <a:gd name="T47" fmla="*/ 181 h 1699"/>
                  <a:gd name="T48" fmla="*/ 54 w 475"/>
                  <a:gd name="T49" fmla="*/ 212 h 1699"/>
                  <a:gd name="T50" fmla="*/ 54 w 475"/>
                  <a:gd name="T51" fmla="*/ 211 h 1699"/>
                  <a:gd name="T52" fmla="*/ 55 w 475"/>
                  <a:gd name="T53" fmla="*/ 197 h 1699"/>
                  <a:gd name="T54" fmla="*/ 56 w 475"/>
                  <a:gd name="T55" fmla="*/ 178 h 1699"/>
                  <a:gd name="T56" fmla="*/ 58 w 475"/>
                  <a:gd name="T57" fmla="*/ 158 h 1699"/>
                  <a:gd name="T58" fmla="*/ 59 w 475"/>
                  <a:gd name="T59" fmla="*/ 135 h 1699"/>
                  <a:gd name="T60" fmla="*/ 59 w 475"/>
                  <a:gd name="T61" fmla="*/ 100 h 1699"/>
                  <a:gd name="T62" fmla="*/ 59 w 475"/>
                  <a:gd name="T63" fmla="*/ 90 h 1699"/>
                  <a:gd name="T64" fmla="*/ 57 w 475"/>
                  <a:gd name="T65" fmla="*/ 81 h 1699"/>
                  <a:gd name="T66" fmla="*/ 56 w 475"/>
                  <a:gd name="T67" fmla="*/ 72 h 1699"/>
                  <a:gd name="T68" fmla="*/ 54 w 475"/>
                  <a:gd name="T69" fmla="*/ 65 h 1699"/>
                  <a:gd name="T70" fmla="*/ 51 w 475"/>
                  <a:gd name="T71" fmla="*/ 57 h 1699"/>
                  <a:gd name="T72" fmla="*/ 48 w 475"/>
                  <a:gd name="T73" fmla="*/ 50 h 1699"/>
                  <a:gd name="T74" fmla="*/ 44 w 475"/>
                  <a:gd name="T75" fmla="*/ 43 h 1699"/>
                  <a:gd name="T76" fmla="*/ 40 w 475"/>
                  <a:gd name="T77" fmla="*/ 37 h 1699"/>
                  <a:gd name="T78" fmla="*/ 37 w 475"/>
                  <a:gd name="T79" fmla="*/ 32 h 1699"/>
                  <a:gd name="T80" fmla="*/ 47 w 475"/>
                  <a:gd name="T81" fmla="*/ 32 h 1699"/>
                  <a:gd name="T82" fmla="*/ 44 w 475"/>
                  <a:gd name="T83" fmla="*/ 29 h 1699"/>
                  <a:gd name="T84" fmla="*/ 35 w 475"/>
                  <a:gd name="T85" fmla="*/ 20 h 1699"/>
                  <a:gd name="T86" fmla="*/ 26 w 475"/>
                  <a:gd name="T87" fmla="*/ 13 h 1699"/>
                  <a:gd name="T88" fmla="*/ 20 w 475"/>
                  <a:gd name="T89" fmla="*/ 9 h 1699"/>
                  <a:gd name="T90" fmla="*/ 12 w 475"/>
                  <a:gd name="T91" fmla="*/ 5 h 1699"/>
                  <a:gd name="T92" fmla="*/ 6 w 475"/>
                  <a:gd name="T93" fmla="*/ 3 h 1699"/>
                  <a:gd name="T94" fmla="*/ 0 w 475"/>
                  <a:gd name="T95" fmla="*/ 1 h 1699"/>
                  <a:gd name="T96" fmla="*/ 1 w 475"/>
                  <a:gd name="T97" fmla="*/ 0 h 1699"/>
                  <a:gd name="T98" fmla="*/ 1 w 475"/>
                  <a:gd name="T99" fmla="*/ 0 h 16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5"/>
                  <a:gd name="T151" fmla="*/ 0 h 1699"/>
                  <a:gd name="T152" fmla="*/ 475 w 475"/>
                  <a:gd name="T153" fmla="*/ 1699 h 16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5" h="1699">
                    <a:moveTo>
                      <a:pt x="1" y="0"/>
                    </a:moveTo>
                    <a:lnTo>
                      <a:pt x="47" y="14"/>
                    </a:lnTo>
                    <a:lnTo>
                      <a:pt x="100" y="38"/>
                    </a:lnTo>
                    <a:lnTo>
                      <a:pt x="159" y="69"/>
                    </a:lnTo>
                    <a:lnTo>
                      <a:pt x="210" y="100"/>
                    </a:lnTo>
                    <a:lnTo>
                      <a:pt x="277" y="151"/>
                    </a:lnTo>
                    <a:lnTo>
                      <a:pt x="356" y="227"/>
                    </a:lnTo>
                    <a:lnTo>
                      <a:pt x="395" y="274"/>
                    </a:lnTo>
                    <a:lnTo>
                      <a:pt x="312" y="274"/>
                    </a:lnTo>
                    <a:lnTo>
                      <a:pt x="327" y="297"/>
                    </a:lnTo>
                    <a:lnTo>
                      <a:pt x="344" y="325"/>
                    </a:lnTo>
                    <a:lnTo>
                      <a:pt x="363" y="359"/>
                    </a:lnTo>
                    <a:lnTo>
                      <a:pt x="385" y="404"/>
                    </a:lnTo>
                    <a:lnTo>
                      <a:pt x="400" y="435"/>
                    </a:lnTo>
                    <a:lnTo>
                      <a:pt x="418" y="483"/>
                    </a:lnTo>
                    <a:lnTo>
                      <a:pt x="434" y="529"/>
                    </a:lnTo>
                    <a:lnTo>
                      <a:pt x="448" y="583"/>
                    </a:lnTo>
                    <a:lnTo>
                      <a:pt x="461" y="648"/>
                    </a:lnTo>
                    <a:lnTo>
                      <a:pt x="469" y="726"/>
                    </a:lnTo>
                    <a:lnTo>
                      <a:pt x="475" y="802"/>
                    </a:lnTo>
                    <a:lnTo>
                      <a:pt x="470" y="1076"/>
                    </a:lnTo>
                    <a:lnTo>
                      <a:pt x="468" y="1170"/>
                    </a:lnTo>
                    <a:lnTo>
                      <a:pt x="462" y="1292"/>
                    </a:lnTo>
                    <a:lnTo>
                      <a:pt x="451" y="1452"/>
                    </a:lnTo>
                    <a:lnTo>
                      <a:pt x="431" y="1699"/>
                    </a:lnTo>
                    <a:lnTo>
                      <a:pt x="427" y="1691"/>
                    </a:lnTo>
                    <a:lnTo>
                      <a:pt x="437" y="1583"/>
                    </a:lnTo>
                    <a:lnTo>
                      <a:pt x="448" y="1429"/>
                    </a:lnTo>
                    <a:lnTo>
                      <a:pt x="459" y="1264"/>
                    </a:lnTo>
                    <a:lnTo>
                      <a:pt x="466" y="1086"/>
                    </a:lnTo>
                    <a:lnTo>
                      <a:pt x="469" y="803"/>
                    </a:lnTo>
                    <a:lnTo>
                      <a:pt x="465" y="726"/>
                    </a:lnTo>
                    <a:lnTo>
                      <a:pt x="456" y="648"/>
                    </a:lnTo>
                    <a:lnTo>
                      <a:pt x="443" y="583"/>
                    </a:lnTo>
                    <a:lnTo>
                      <a:pt x="427" y="526"/>
                    </a:lnTo>
                    <a:lnTo>
                      <a:pt x="403" y="462"/>
                    </a:lnTo>
                    <a:lnTo>
                      <a:pt x="378" y="406"/>
                    </a:lnTo>
                    <a:lnTo>
                      <a:pt x="349" y="349"/>
                    </a:lnTo>
                    <a:lnTo>
                      <a:pt x="320" y="303"/>
                    </a:lnTo>
                    <a:lnTo>
                      <a:pt x="293" y="263"/>
                    </a:lnTo>
                    <a:lnTo>
                      <a:pt x="372" y="263"/>
                    </a:lnTo>
                    <a:lnTo>
                      <a:pt x="346" y="233"/>
                    </a:lnTo>
                    <a:lnTo>
                      <a:pt x="275" y="163"/>
                    </a:lnTo>
                    <a:lnTo>
                      <a:pt x="206" y="109"/>
                    </a:lnTo>
                    <a:lnTo>
                      <a:pt x="154" y="78"/>
                    </a:lnTo>
                    <a:lnTo>
                      <a:pt x="95" y="46"/>
                    </a:lnTo>
                    <a:lnTo>
                      <a:pt x="45" y="24"/>
                    </a:lnTo>
                    <a:lnTo>
                      <a:pt x="0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82"/>
              <p:cNvSpPr>
                <a:spLocks/>
              </p:cNvSpPr>
              <p:nvPr/>
            </p:nvSpPr>
            <p:spPr bwMode="auto">
              <a:xfrm>
                <a:off x="2466" y="1732"/>
                <a:ext cx="192" cy="783"/>
              </a:xfrm>
              <a:custGeom>
                <a:avLst/>
                <a:gdLst>
                  <a:gd name="T0" fmla="*/ 48 w 385"/>
                  <a:gd name="T1" fmla="*/ 1 h 1566"/>
                  <a:gd name="T2" fmla="*/ 43 w 385"/>
                  <a:gd name="T3" fmla="*/ 3 h 1566"/>
                  <a:gd name="T4" fmla="*/ 37 w 385"/>
                  <a:gd name="T5" fmla="*/ 9 h 1566"/>
                  <a:gd name="T6" fmla="*/ 29 w 385"/>
                  <a:gd name="T7" fmla="*/ 16 h 1566"/>
                  <a:gd name="T8" fmla="*/ 22 w 385"/>
                  <a:gd name="T9" fmla="*/ 25 h 1566"/>
                  <a:gd name="T10" fmla="*/ 16 w 385"/>
                  <a:gd name="T11" fmla="*/ 35 h 1566"/>
                  <a:gd name="T12" fmla="*/ 12 w 385"/>
                  <a:gd name="T13" fmla="*/ 44 h 1566"/>
                  <a:gd name="T14" fmla="*/ 9 w 385"/>
                  <a:gd name="T15" fmla="*/ 50 h 1566"/>
                  <a:gd name="T16" fmla="*/ 5 w 385"/>
                  <a:gd name="T17" fmla="*/ 60 h 1566"/>
                  <a:gd name="T18" fmla="*/ 4 w 385"/>
                  <a:gd name="T19" fmla="*/ 67 h 1566"/>
                  <a:gd name="T20" fmla="*/ 2 w 385"/>
                  <a:gd name="T21" fmla="*/ 75 h 1566"/>
                  <a:gd name="T22" fmla="*/ 1 w 385"/>
                  <a:gd name="T23" fmla="*/ 82 h 1566"/>
                  <a:gd name="T24" fmla="*/ 0 w 385"/>
                  <a:gd name="T25" fmla="*/ 88 h 1566"/>
                  <a:gd name="T26" fmla="*/ 0 w 385"/>
                  <a:gd name="T27" fmla="*/ 96 h 1566"/>
                  <a:gd name="T28" fmla="*/ 0 w 385"/>
                  <a:gd name="T29" fmla="*/ 120 h 1566"/>
                  <a:gd name="T30" fmla="*/ 1 w 385"/>
                  <a:gd name="T31" fmla="*/ 147 h 1566"/>
                  <a:gd name="T32" fmla="*/ 2 w 385"/>
                  <a:gd name="T33" fmla="*/ 170 h 1566"/>
                  <a:gd name="T34" fmla="*/ 3 w 385"/>
                  <a:gd name="T35" fmla="*/ 186 h 1566"/>
                  <a:gd name="T36" fmla="*/ 4 w 385"/>
                  <a:gd name="T37" fmla="*/ 196 h 1566"/>
                  <a:gd name="T38" fmla="*/ 3 w 385"/>
                  <a:gd name="T39" fmla="*/ 195 h 1566"/>
                  <a:gd name="T40" fmla="*/ 2 w 385"/>
                  <a:gd name="T41" fmla="*/ 186 h 1566"/>
                  <a:gd name="T42" fmla="*/ 1 w 385"/>
                  <a:gd name="T43" fmla="*/ 170 h 1566"/>
                  <a:gd name="T44" fmla="*/ 0 w 385"/>
                  <a:gd name="T45" fmla="*/ 147 h 1566"/>
                  <a:gd name="T46" fmla="*/ 0 w 385"/>
                  <a:gd name="T47" fmla="*/ 120 h 1566"/>
                  <a:gd name="T48" fmla="*/ 0 w 385"/>
                  <a:gd name="T49" fmla="*/ 96 h 1566"/>
                  <a:gd name="T50" fmla="*/ 0 w 385"/>
                  <a:gd name="T51" fmla="*/ 88 h 1566"/>
                  <a:gd name="T52" fmla="*/ 0 w 385"/>
                  <a:gd name="T53" fmla="*/ 81 h 1566"/>
                  <a:gd name="T54" fmla="*/ 2 w 385"/>
                  <a:gd name="T55" fmla="*/ 74 h 1566"/>
                  <a:gd name="T56" fmla="*/ 3 w 385"/>
                  <a:gd name="T57" fmla="*/ 66 h 1566"/>
                  <a:gd name="T58" fmla="*/ 5 w 385"/>
                  <a:gd name="T59" fmla="*/ 59 h 1566"/>
                  <a:gd name="T60" fmla="*/ 8 w 385"/>
                  <a:gd name="T61" fmla="*/ 49 h 1566"/>
                  <a:gd name="T62" fmla="*/ 11 w 385"/>
                  <a:gd name="T63" fmla="*/ 43 h 1566"/>
                  <a:gd name="T64" fmla="*/ 15 w 385"/>
                  <a:gd name="T65" fmla="*/ 35 h 1566"/>
                  <a:gd name="T66" fmla="*/ 22 w 385"/>
                  <a:gd name="T67" fmla="*/ 25 h 1566"/>
                  <a:gd name="T68" fmla="*/ 29 w 385"/>
                  <a:gd name="T69" fmla="*/ 15 h 1566"/>
                  <a:gd name="T70" fmla="*/ 37 w 385"/>
                  <a:gd name="T71" fmla="*/ 7 h 1566"/>
                  <a:gd name="T72" fmla="*/ 43 w 385"/>
                  <a:gd name="T73" fmla="*/ 3 h 1566"/>
                  <a:gd name="T74" fmla="*/ 46 w 385"/>
                  <a:gd name="T75" fmla="*/ 0 h 1566"/>
                  <a:gd name="T76" fmla="*/ 48 w 385"/>
                  <a:gd name="T77" fmla="*/ 1 h 1566"/>
                  <a:gd name="T78" fmla="*/ 48 w 385"/>
                  <a:gd name="T79" fmla="*/ 1 h 15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85"/>
                  <a:gd name="T121" fmla="*/ 0 h 1566"/>
                  <a:gd name="T122" fmla="*/ 385 w 385"/>
                  <a:gd name="T123" fmla="*/ 1566 h 15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85" h="1566">
                    <a:moveTo>
                      <a:pt x="385" y="2"/>
                    </a:moveTo>
                    <a:lnTo>
                      <a:pt x="350" y="24"/>
                    </a:lnTo>
                    <a:lnTo>
                      <a:pt x="302" y="66"/>
                    </a:lnTo>
                    <a:lnTo>
                      <a:pt x="238" y="127"/>
                    </a:lnTo>
                    <a:lnTo>
                      <a:pt x="181" y="198"/>
                    </a:lnTo>
                    <a:lnTo>
                      <a:pt x="128" y="280"/>
                    </a:lnTo>
                    <a:lnTo>
                      <a:pt x="96" y="346"/>
                    </a:lnTo>
                    <a:lnTo>
                      <a:pt x="74" y="398"/>
                    </a:lnTo>
                    <a:lnTo>
                      <a:pt x="46" y="477"/>
                    </a:lnTo>
                    <a:lnTo>
                      <a:pt x="32" y="532"/>
                    </a:lnTo>
                    <a:lnTo>
                      <a:pt x="20" y="599"/>
                    </a:lnTo>
                    <a:lnTo>
                      <a:pt x="12" y="651"/>
                    </a:lnTo>
                    <a:lnTo>
                      <a:pt x="7" y="704"/>
                    </a:lnTo>
                    <a:lnTo>
                      <a:pt x="7" y="762"/>
                    </a:lnTo>
                    <a:lnTo>
                      <a:pt x="5" y="961"/>
                    </a:lnTo>
                    <a:lnTo>
                      <a:pt x="8" y="1173"/>
                    </a:lnTo>
                    <a:lnTo>
                      <a:pt x="16" y="1358"/>
                    </a:lnTo>
                    <a:lnTo>
                      <a:pt x="24" y="1483"/>
                    </a:lnTo>
                    <a:lnTo>
                      <a:pt x="33" y="1566"/>
                    </a:lnTo>
                    <a:lnTo>
                      <a:pt x="30" y="1559"/>
                    </a:lnTo>
                    <a:lnTo>
                      <a:pt x="21" y="1483"/>
                    </a:lnTo>
                    <a:lnTo>
                      <a:pt x="12" y="1358"/>
                    </a:lnTo>
                    <a:lnTo>
                      <a:pt x="4" y="1171"/>
                    </a:lnTo>
                    <a:lnTo>
                      <a:pt x="0" y="960"/>
                    </a:lnTo>
                    <a:lnTo>
                      <a:pt x="2" y="762"/>
                    </a:lnTo>
                    <a:lnTo>
                      <a:pt x="3" y="701"/>
                    </a:lnTo>
                    <a:lnTo>
                      <a:pt x="7" y="647"/>
                    </a:lnTo>
                    <a:lnTo>
                      <a:pt x="16" y="592"/>
                    </a:lnTo>
                    <a:lnTo>
                      <a:pt x="28" y="526"/>
                    </a:lnTo>
                    <a:lnTo>
                      <a:pt x="43" y="471"/>
                    </a:lnTo>
                    <a:lnTo>
                      <a:pt x="70" y="389"/>
                    </a:lnTo>
                    <a:lnTo>
                      <a:pt x="92" y="339"/>
                    </a:lnTo>
                    <a:lnTo>
                      <a:pt x="124" y="277"/>
                    </a:lnTo>
                    <a:lnTo>
                      <a:pt x="179" y="193"/>
                    </a:lnTo>
                    <a:lnTo>
                      <a:pt x="235" y="121"/>
                    </a:lnTo>
                    <a:lnTo>
                      <a:pt x="299" y="57"/>
                    </a:lnTo>
                    <a:lnTo>
                      <a:pt x="347" y="20"/>
                    </a:lnTo>
                    <a:lnTo>
                      <a:pt x="374" y="0"/>
                    </a:ln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Freeform 83"/>
              <p:cNvSpPr>
                <a:spLocks/>
              </p:cNvSpPr>
              <p:nvPr/>
            </p:nvSpPr>
            <p:spPr bwMode="auto">
              <a:xfrm>
                <a:off x="2484" y="1732"/>
                <a:ext cx="193" cy="813"/>
              </a:xfrm>
              <a:custGeom>
                <a:avLst/>
                <a:gdLst>
                  <a:gd name="T0" fmla="*/ 49 w 385"/>
                  <a:gd name="T1" fmla="*/ 0 h 1626"/>
                  <a:gd name="T2" fmla="*/ 45 w 385"/>
                  <a:gd name="T3" fmla="*/ 4 h 1626"/>
                  <a:gd name="T4" fmla="*/ 41 w 385"/>
                  <a:gd name="T5" fmla="*/ 8 h 1626"/>
                  <a:gd name="T6" fmla="*/ 39 w 385"/>
                  <a:gd name="T7" fmla="*/ 12 h 1626"/>
                  <a:gd name="T8" fmla="*/ 37 w 385"/>
                  <a:gd name="T9" fmla="*/ 14 h 1626"/>
                  <a:gd name="T10" fmla="*/ 29 w 385"/>
                  <a:gd name="T11" fmla="*/ 27 h 1626"/>
                  <a:gd name="T12" fmla="*/ 25 w 385"/>
                  <a:gd name="T13" fmla="*/ 37 h 1626"/>
                  <a:gd name="T14" fmla="*/ 22 w 385"/>
                  <a:gd name="T15" fmla="*/ 46 h 1626"/>
                  <a:gd name="T16" fmla="*/ 20 w 385"/>
                  <a:gd name="T17" fmla="*/ 53 h 1626"/>
                  <a:gd name="T18" fmla="*/ 18 w 385"/>
                  <a:gd name="T19" fmla="*/ 63 h 1626"/>
                  <a:gd name="T20" fmla="*/ 17 w 385"/>
                  <a:gd name="T21" fmla="*/ 73 h 1626"/>
                  <a:gd name="T22" fmla="*/ 16 w 385"/>
                  <a:gd name="T23" fmla="*/ 80 h 1626"/>
                  <a:gd name="T24" fmla="*/ 16 w 385"/>
                  <a:gd name="T25" fmla="*/ 88 h 1626"/>
                  <a:gd name="T26" fmla="*/ 17 w 385"/>
                  <a:gd name="T27" fmla="*/ 99 h 1626"/>
                  <a:gd name="T28" fmla="*/ 17 w 385"/>
                  <a:gd name="T29" fmla="*/ 109 h 1626"/>
                  <a:gd name="T30" fmla="*/ 17 w 385"/>
                  <a:gd name="T31" fmla="*/ 120 h 1626"/>
                  <a:gd name="T32" fmla="*/ 17 w 385"/>
                  <a:gd name="T33" fmla="*/ 129 h 1626"/>
                  <a:gd name="T34" fmla="*/ 16 w 385"/>
                  <a:gd name="T35" fmla="*/ 142 h 1626"/>
                  <a:gd name="T36" fmla="*/ 13 w 385"/>
                  <a:gd name="T37" fmla="*/ 158 h 1626"/>
                  <a:gd name="T38" fmla="*/ 11 w 385"/>
                  <a:gd name="T39" fmla="*/ 168 h 1626"/>
                  <a:gd name="T40" fmla="*/ 8 w 385"/>
                  <a:gd name="T41" fmla="*/ 179 h 1626"/>
                  <a:gd name="T42" fmla="*/ 2 w 385"/>
                  <a:gd name="T43" fmla="*/ 203 h 1626"/>
                  <a:gd name="T44" fmla="*/ 0 w 385"/>
                  <a:gd name="T45" fmla="*/ 204 h 1626"/>
                  <a:gd name="T46" fmla="*/ 5 w 385"/>
                  <a:gd name="T47" fmla="*/ 188 h 1626"/>
                  <a:gd name="T48" fmla="*/ 10 w 385"/>
                  <a:gd name="T49" fmla="*/ 168 h 1626"/>
                  <a:gd name="T50" fmla="*/ 13 w 385"/>
                  <a:gd name="T51" fmla="*/ 157 h 1626"/>
                  <a:gd name="T52" fmla="*/ 15 w 385"/>
                  <a:gd name="T53" fmla="*/ 142 h 1626"/>
                  <a:gd name="T54" fmla="*/ 16 w 385"/>
                  <a:gd name="T55" fmla="*/ 129 h 1626"/>
                  <a:gd name="T56" fmla="*/ 16 w 385"/>
                  <a:gd name="T57" fmla="*/ 120 h 1626"/>
                  <a:gd name="T58" fmla="*/ 17 w 385"/>
                  <a:gd name="T59" fmla="*/ 109 h 1626"/>
                  <a:gd name="T60" fmla="*/ 16 w 385"/>
                  <a:gd name="T61" fmla="*/ 99 h 1626"/>
                  <a:gd name="T62" fmla="*/ 16 w 385"/>
                  <a:gd name="T63" fmla="*/ 87 h 1626"/>
                  <a:gd name="T64" fmla="*/ 15 w 385"/>
                  <a:gd name="T65" fmla="*/ 80 h 1626"/>
                  <a:gd name="T66" fmla="*/ 16 w 385"/>
                  <a:gd name="T67" fmla="*/ 73 h 1626"/>
                  <a:gd name="T68" fmla="*/ 17 w 385"/>
                  <a:gd name="T69" fmla="*/ 62 h 1626"/>
                  <a:gd name="T70" fmla="*/ 19 w 385"/>
                  <a:gd name="T71" fmla="*/ 53 h 1626"/>
                  <a:gd name="T72" fmla="*/ 21 w 385"/>
                  <a:gd name="T73" fmla="*/ 45 h 1626"/>
                  <a:gd name="T74" fmla="*/ 24 w 385"/>
                  <a:gd name="T75" fmla="*/ 37 h 1626"/>
                  <a:gd name="T76" fmla="*/ 29 w 385"/>
                  <a:gd name="T77" fmla="*/ 28 h 1626"/>
                  <a:gd name="T78" fmla="*/ 37 w 385"/>
                  <a:gd name="T79" fmla="*/ 13 h 1626"/>
                  <a:gd name="T80" fmla="*/ 39 w 385"/>
                  <a:gd name="T81" fmla="*/ 11 h 1626"/>
                  <a:gd name="T82" fmla="*/ 41 w 385"/>
                  <a:gd name="T83" fmla="*/ 8 h 1626"/>
                  <a:gd name="T84" fmla="*/ 45 w 385"/>
                  <a:gd name="T85" fmla="*/ 3 h 1626"/>
                  <a:gd name="T86" fmla="*/ 48 w 385"/>
                  <a:gd name="T87" fmla="*/ 0 h 1626"/>
                  <a:gd name="T88" fmla="*/ 49 w 385"/>
                  <a:gd name="T89" fmla="*/ 0 h 1626"/>
                  <a:gd name="T90" fmla="*/ 49 w 385"/>
                  <a:gd name="T91" fmla="*/ 0 h 16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5"/>
                  <a:gd name="T139" fmla="*/ 0 h 1626"/>
                  <a:gd name="T140" fmla="*/ 385 w 385"/>
                  <a:gd name="T141" fmla="*/ 1626 h 162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5" h="1626">
                    <a:moveTo>
                      <a:pt x="385" y="0"/>
                    </a:moveTo>
                    <a:lnTo>
                      <a:pt x="358" y="29"/>
                    </a:lnTo>
                    <a:lnTo>
                      <a:pt x="326" y="63"/>
                    </a:lnTo>
                    <a:lnTo>
                      <a:pt x="306" y="90"/>
                    </a:lnTo>
                    <a:lnTo>
                      <a:pt x="295" y="106"/>
                    </a:lnTo>
                    <a:lnTo>
                      <a:pt x="232" y="216"/>
                    </a:lnTo>
                    <a:lnTo>
                      <a:pt x="196" y="295"/>
                    </a:lnTo>
                    <a:lnTo>
                      <a:pt x="172" y="362"/>
                    </a:lnTo>
                    <a:lnTo>
                      <a:pt x="156" y="425"/>
                    </a:lnTo>
                    <a:lnTo>
                      <a:pt x="140" y="498"/>
                    </a:lnTo>
                    <a:lnTo>
                      <a:pt x="129" y="581"/>
                    </a:lnTo>
                    <a:lnTo>
                      <a:pt x="126" y="639"/>
                    </a:lnTo>
                    <a:lnTo>
                      <a:pt x="126" y="698"/>
                    </a:lnTo>
                    <a:lnTo>
                      <a:pt x="130" y="788"/>
                    </a:lnTo>
                    <a:lnTo>
                      <a:pt x="134" y="873"/>
                    </a:lnTo>
                    <a:lnTo>
                      <a:pt x="133" y="958"/>
                    </a:lnTo>
                    <a:lnTo>
                      <a:pt x="131" y="1030"/>
                    </a:lnTo>
                    <a:lnTo>
                      <a:pt x="121" y="1133"/>
                    </a:lnTo>
                    <a:lnTo>
                      <a:pt x="102" y="1259"/>
                    </a:lnTo>
                    <a:lnTo>
                      <a:pt x="85" y="1341"/>
                    </a:lnTo>
                    <a:lnTo>
                      <a:pt x="61" y="1431"/>
                    </a:lnTo>
                    <a:lnTo>
                      <a:pt x="9" y="1618"/>
                    </a:lnTo>
                    <a:lnTo>
                      <a:pt x="0" y="1626"/>
                    </a:lnTo>
                    <a:lnTo>
                      <a:pt x="36" y="1499"/>
                    </a:lnTo>
                    <a:lnTo>
                      <a:pt x="80" y="1340"/>
                    </a:lnTo>
                    <a:lnTo>
                      <a:pt x="97" y="1255"/>
                    </a:lnTo>
                    <a:lnTo>
                      <a:pt x="116" y="1133"/>
                    </a:lnTo>
                    <a:lnTo>
                      <a:pt x="125" y="1030"/>
                    </a:lnTo>
                    <a:lnTo>
                      <a:pt x="128" y="960"/>
                    </a:lnTo>
                    <a:lnTo>
                      <a:pt x="129" y="873"/>
                    </a:lnTo>
                    <a:lnTo>
                      <a:pt x="125" y="790"/>
                    </a:lnTo>
                    <a:lnTo>
                      <a:pt x="121" y="696"/>
                    </a:lnTo>
                    <a:lnTo>
                      <a:pt x="120" y="635"/>
                    </a:lnTo>
                    <a:lnTo>
                      <a:pt x="124" y="578"/>
                    </a:lnTo>
                    <a:lnTo>
                      <a:pt x="134" y="493"/>
                    </a:lnTo>
                    <a:lnTo>
                      <a:pt x="151" y="420"/>
                    </a:lnTo>
                    <a:lnTo>
                      <a:pt x="167" y="359"/>
                    </a:lnTo>
                    <a:lnTo>
                      <a:pt x="191" y="292"/>
                    </a:lnTo>
                    <a:lnTo>
                      <a:pt x="225" y="218"/>
                    </a:lnTo>
                    <a:lnTo>
                      <a:pt x="292" y="102"/>
                    </a:lnTo>
                    <a:lnTo>
                      <a:pt x="305" y="84"/>
                    </a:lnTo>
                    <a:lnTo>
                      <a:pt x="325" y="58"/>
                    </a:lnTo>
                    <a:lnTo>
                      <a:pt x="357" y="20"/>
                    </a:lnTo>
                    <a:lnTo>
                      <a:pt x="378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" name="Freeform 84"/>
              <p:cNvSpPr>
                <a:spLocks/>
              </p:cNvSpPr>
              <p:nvPr/>
            </p:nvSpPr>
            <p:spPr bwMode="auto">
              <a:xfrm>
                <a:off x="2505" y="1732"/>
                <a:ext cx="185" cy="791"/>
              </a:xfrm>
              <a:custGeom>
                <a:avLst/>
                <a:gdLst>
                  <a:gd name="T0" fmla="*/ 46 w 371"/>
                  <a:gd name="T1" fmla="*/ 0 h 1581"/>
                  <a:gd name="T2" fmla="*/ 44 w 371"/>
                  <a:gd name="T3" fmla="*/ 6 h 1581"/>
                  <a:gd name="T4" fmla="*/ 41 w 371"/>
                  <a:gd name="T5" fmla="*/ 12 h 1581"/>
                  <a:gd name="T6" fmla="*/ 40 w 371"/>
                  <a:gd name="T7" fmla="*/ 17 h 1581"/>
                  <a:gd name="T8" fmla="*/ 34 w 371"/>
                  <a:gd name="T9" fmla="*/ 39 h 1581"/>
                  <a:gd name="T10" fmla="*/ 32 w 371"/>
                  <a:gd name="T11" fmla="*/ 50 h 1581"/>
                  <a:gd name="T12" fmla="*/ 31 w 371"/>
                  <a:gd name="T13" fmla="*/ 55 h 1581"/>
                  <a:gd name="T14" fmla="*/ 30 w 371"/>
                  <a:gd name="T15" fmla="*/ 63 h 1581"/>
                  <a:gd name="T16" fmla="*/ 30 w 371"/>
                  <a:gd name="T17" fmla="*/ 69 h 1581"/>
                  <a:gd name="T18" fmla="*/ 30 w 371"/>
                  <a:gd name="T19" fmla="*/ 79 h 1581"/>
                  <a:gd name="T20" fmla="*/ 30 w 371"/>
                  <a:gd name="T21" fmla="*/ 86 h 1581"/>
                  <a:gd name="T22" fmla="*/ 31 w 371"/>
                  <a:gd name="T23" fmla="*/ 96 h 1581"/>
                  <a:gd name="T24" fmla="*/ 31 w 371"/>
                  <a:gd name="T25" fmla="*/ 101 h 1581"/>
                  <a:gd name="T26" fmla="*/ 31 w 371"/>
                  <a:gd name="T27" fmla="*/ 110 h 1581"/>
                  <a:gd name="T28" fmla="*/ 31 w 371"/>
                  <a:gd name="T29" fmla="*/ 117 h 1581"/>
                  <a:gd name="T30" fmla="*/ 30 w 371"/>
                  <a:gd name="T31" fmla="*/ 125 h 1581"/>
                  <a:gd name="T32" fmla="*/ 29 w 371"/>
                  <a:gd name="T33" fmla="*/ 134 h 1581"/>
                  <a:gd name="T34" fmla="*/ 27 w 371"/>
                  <a:gd name="T35" fmla="*/ 142 h 1581"/>
                  <a:gd name="T36" fmla="*/ 25 w 371"/>
                  <a:gd name="T37" fmla="*/ 152 h 1581"/>
                  <a:gd name="T38" fmla="*/ 22 w 371"/>
                  <a:gd name="T39" fmla="*/ 159 h 1581"/>
                  <a:gd name="T40" fmla="*/ 17 w 371"/>
                  <a:gd name="T41" fmla="*/ 170 h 1581"/>
                  <a:gd name="T42" fmla="*/ 14 w 371"/>
                  <a:gd name="T43" fmla="*/ 176 h 1581"/>
                  <a:gd name="T44" fmla="*/ 0 w 371"/>
                  <a:gd name="T45" fmla="*/ 198 h 1581"/>
                  <a:gd name="T46" fmla="*/ 0 w 371"/>
                  <a:gd name="T47" fmla="*/ 198 h 1581"/>
                  <a:gd name="T48" fmla="*/ 9 w 371"/>
                  <a:gd name="T49" fmla="*/ 183 h 1581"/>
                  <a:gd name="T50" fmla="*/ 14 w 371"/>
                  <a:gd name="T51" fmla="*/ 175 h 1581"/>
                  <a:gd name="T52" fmla="*/ 16 w 371"/>
                  <a:gd name="T53" fmla="*/ 170 h 1581"/>
                  <a:gd name="T54" fmla="*/ 21 w 371"/>
                  <a:gd name="T55" fmla="*/ 159 h 1581"/>
                  <a:gd name="T56" fmla="*/ 24 w 371"/>
                  <a:gd name="T57" fmla="*/ 151 h 1581"/>
                  <a:gd name="T58" fmla="*/ 27 w 371"/>
                  <a:gd name="T59" fmla="*/ 142 h 1581"/>
                  <a:gd name="T60" fmla="*/ 28 w 371"/>
                  <a:gd name="T61" fmla="*/ 133 h 1581"/>
                  <a:gd name="T62" fmla="*/ 30 w 371"/>
                  <a:gd name="T63" fmla="*/ 125 h 1581"/>
                  <a:gd name="T64" fmla="*/ 30 w 371"/>
                  <a:gd name="T65" fmla="*/ 117 h 1581"/>
                  <a:gd name="T66" fmla="*/ 31 w 371"/>
                  <a:gd name="T67" fmla="*/ 110 h 1581"/>
                  <a:gd name="T68" fmla="*/ 30 w 371"/>
                  <a:gd name="T69" fmla="*/ 101 h 1581"/>
                  <a:gd name="T70" fmla="*/ 30 w 371"/>
                  <a:gd name="T71" fmla="*/ 96 h 1581"/>
                  <a:gd name="T72" fmla="*/ 29 w 371"/>
                  <a:gd name="T73" fmla="*/ 86 h 1581"/>
                  <a:gd name="T74" fmla="*/ 29 w 371"/>
                  <a:gd name="T75" fmla="*/ 79 h 1581"/>
                  <a:gd name="T76" fmla="*/ 29 w 371"/>
                  <a:gd name="T77" fmla="*/ 69 h 1581"/>
                  <a:gd name="T78" fmla="*/ 29 w 371"/>
                  <a:gd name="T79" fmla="*/ 63 h 1581"/>
                  <a:gd name="T80" fmla="*/ 30 w 371"/>
                  <a:gd name="T81" fmla="*/ 55 h 1581"/>
                  <a:gd name="T82" fmla="*/ 31 w 371"/>
                  <a:gd name="T83" fmla="*/ 49 h 1581"/>
                  <a:gd name="T84" fmla="*/ 33 w 371"/>
                  <a:gd name="T85" fmla="*/ 38 h 1581"/>
                  <a:gd name="T86" fmla="*/ 40 w 371"/>
                  <a:gd name="T87" fmla="*/ 14 h 1581"/>
                  <a:gd name="T88" fmla="*/ 41 w 371"/>
                  <a:gd name="T89" fmla="*/ 11 h 1581"/>
                  <a:gd name="T90" fmla="*/ 43 w 371"/>
                  <a:gd name="T91" fmla="*/ 5 h 1581"/>
                  <a:gd name="T92" fmla="*/ 45 w 371"/>
                  <a:gd name="T93" fmla="*/ 0 h 1581"/>
                  <a:gd name="T94" fmla="*/ 46 w 371"/>
                  <a:gd name="T95" fmla="*/ 0 h 1581"/>
                  <a:gd name="T96" fmla="*/ 46 w 371"/>
                  <a:gd name="T97" fmla="*/ 0 h 15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1"/>
                  <a:gd name="T148" fmla="*/ 0 h 1581"/>
                  <a:gd name="T149" fmla="*/ 371 w 371"/>
                  <a:gd name="T150" fmla="*/ 1581 h 15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1" h="1581">
                    <a:moveTo>
                      <a:pt x="371" y="0"/>
                    </a:moveTo>
                    <a:lnTo>
                      <a:pt x="354" y="42"/>
                    </a:lnTo>
                    <a:lnTo>
                      <a:pt x="335" y="90"/>
                    </a:lnTo>
                    <a:lnTo>
                      <a:pt x="322" y="134"/>
                    </a:lnTo>
                    <a:lnTo>
                      <a:pt x="273" y="312"/>
                    </a:lnTo>
                    <a:lnTo>
                      <a:pt x="257" y="397"/>
                    </a:lnTo>
                    <a:lnTo>
                      <a:pt x="251" y="437"/>
                    </a:lnTo>
                    <a:lnTo>
                      <a:pt x="244" y="504"/>
                    </a:lnTo>
                    <a:lnTo>
                      <a:pt x="242" y="550"/>
                    </a:lnTo>
                    <a:lnTo>
                      <a:pt x="241" y="629"/>
                    </a:lnTo>
                    <a:lnTo>
                      <a:pt x="244" y="687"/>
                    </a:lnTo>
                    <a:lnTo>
                      <a:pt x="248" y="762"/>
                    </a:lnTo>
                    <a:lnTo>
                      <a:pt x="251" y="803"/>
                    </a:lnTo>
                    <a:lnTo>
                      <a:pt x="253" y="879"/>
                    </a:lnTo>
                    <a:lnTo>
                      <a:pt x="251" y="936"/>
                    </a:lnTo>
                    <a:lnTo>
                      <a:pt x="245" y="1000"/>
                    </a:lnTo>
                    <a:lnTo>
                      <a:pt x="235" y="1067"/>
                    </a:lnTo>
                    <a:lnTo>
                      <a:pt x="221" y="1136"/>
                    </a:lnTo>
                    <a:lnTo>
                      <a:pt x="200" y="1209"/>
                    </a:lnTo>
                    <a:lnTo>
                      <a:pt x="179" y="1270"/>
                    </a:lnTo>
                    <a:lnTo>
                      <a:pt x="140" y="1359"/>
                    </a:lnTo>
                    <a:lnTo>
                      <a:pt x="118" y="1405"/>
                    </a:lnTo>
                    <a:lnTo>
                      <a:pt x="6" y="1581"/>
                    </a:lnTo>
                    <a:lnTo>
                      <a:pt x="0" y="1581"/>
                    </a:lnTo>
                    <a:lnTo>
                      <a:pt x="78" y="1459"/>
                    </a:lnTo>
                    <a:lnTo>
                      <a:pt x="115" y="1398"/>
                    </a:lnTo>
                    <a:lnTo>
                      <a:pt x="134" y="1358"/>
                    </a:lnTo>
                    <a:lnTo>
                      <a:pt x="175" y="1265"/>
                    </a:lnTo>
                    <a:lnTo>
                      <a:pt x="195" y="1206"/>
                    </a:lnTo>
                    <a:lnTo>
                      <a:pt x="216" y="1131"/>
                    </a:lnTo>
                    <a:lnTo>
                      <a:pt x="230" y="1064"/>
                    </a:lnTo>
                    <a:lnTo>
                      <a:pt x="240" y="996"/>
                    </a:lnTo>
                    <a:lnTo>
                      <a:pt x="246" y="932"/>
                    </a:lnTo>
                    <a:lnTo>
                      <a:pt x="248" y="876"/>
                    </a:lnTo>
                    <a:lnTo>
                      <a:pt x="247" y="803"/>
                    </a:lnTo>
                    <a:lnTo>
                      <a:pt x="243" y="762"/>
                    </a:lnTo>
                    <a:lnTo>
                      <a:pt x="238" y="686"/>
                    </a:lnTo>
                    <a:lnTo>
                      <a:pt x="237" y="631"/>
                    </a:lnTo>
                    <a:lnTo>
                      <a:pt x="237" y="549"/>
                    </a:lnTo>
                    <a:lnTo>
                      <a:pt x="239" y="502"/>
                    </a:lnTo>
                    <a:lnTo>
                      <a:pt x="247" y="437"/>
                    </a:lnTo>
                    <a:lnTo>
                      <a:pt x="252" y="391"/>
                    </a:lnTo>
                    <a:lnTo>
                      <a:pt x="269" y="298"/>
                    </a:lnTo>
                    <a:lnTo>
                      <a:pt x="324" y="109"/>
                    </a:lnTo>
                    <a:lnTo>
                      <a:pt x="332" y="85"/>
                    </a:lnTo>
                    <a:lnTo>
                      <a:pt x="350" y="36"/>
                    </a:lnTo>
                    <a:lnTo>
                      <a:pt x="367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" name="Freeform 85"/>
              <p:cNvSpPr>
                <a:spLocks/>
              </p:cNvSpPr>
              <p:nvPr/>
            </p:nvSpPr>
            <p:spPr bwMode="auto">
              <a:xfrm>
                <a:off x="2697" y="1732"/>
                <a:ext cx="5" cy="453"/>
              </a:xfrm>
              <a:custGeom>
                <a:avLst/>
                <a:gdLst>
                  <a:gd name="T0" fmla="*/ 0 w 10"/>
                  <a:gd name="T1" fmla="*/ 0 h 906"/>
                  <a:gd name="T2" fmla="*/ 1 w 10"/>
                  <a:gd name="T3" fmla="*/ 114 h 906"/>
                  <a:gd name="T4" fmla="*/ 2 w 10"/>
                  <a:gd name="T5" fmla="*/ 114 h 906"/>
                  <a:gd name="T6" fmla="*/ 1 w 10"/>
                  <a:gd name="T7" fmla="*/ 0 h 906"/>
                  <a:gd name="T8" fmla="*/ 0 w 10"/>
                  <a:gd name="T9" fmla="*/ 0 h 906"/>
                  <a:gd name="T10" fmla="*/ 0 w 10"/>
                  <a:gd name="T11" fmla="*/ 0 h 9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06"/>
                  <a:gd name="T20" fmla="*/ 10 w 10"/>
                  <a:gd name="T21" fmla="*/ 906 h 9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06">
                    <a:moveTo>
                      <a:pt x="0" y="0"/>
                    </a:moveTo>
                    <a:lnTo>
                      <a:pt x="3" y="906"/>
                    </a:lnTo>
                    <a:lnTo>
                      <a:pt x="10" y="90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>
                <a:off x="2732" y="1732"/>
                <a:ext cx="188" cy="804"/>
              </a:xfrm>
              <a:custGeom>
                <a:avLst/>
                <a:gdLst>
                  <a:gd name="T0" fmla="*/ 0 w 377"/>
                  <a:gd name="T1" fmla="*/ 0 h 1608"/>
                  <a:gd name="T2" fmla="*/ 3 w 377"/>
                  <a:gd name="T3" fmla="*/ 4 h 1608"/>
                  <a:gd name="T4" fmla="*/ 7 w 377"/>
                  <a:gd name="T5" fmla="*/ 8 h 1608"/>
                  <a:gd name="T6" fmla="*/ 9 w 377"/>
                  <a:gd name="T7" fmla="*/ 12 h 1608"/>
                  <a:gd name="T8" fmla="*/ 11 w 377"/>
                  <a:gd name="T9" fmla="*/ 14 h 1608"/>
                  <a:gd name="T10" fmla="*/ 19 w 377"/>
                  <a:gd name="T11" fmla="*/ 27 h 1608"/>
                  <a:gd name="T12" fmla="*/ 23 w 377"/>
                  <a:gd name="T13" fmla="*/ 37 h 1608"/>
                  <a:gd name="T14" fmla="*/ 26 w 377"/>
                  <a:gd name="T15" fmla="*/ 46 h 1608"/>
                  <a:gd name="T16" fmla="*/ 28 w 377"/>
                  <a:gd name="T17" fmla="*/ 53 h 1608"/>
                  <a:gd name="T18" fmla="*/ 30 w 377"/>
                  <a:gd name="T19" fmla="*/ 63 h 1608"/>
                  <a:gd name="T20" fmla="*/ 31 w 377"/>
                  <a:gd name="T21" fmla="*/ 73 h 1608"/>
                  <a:gd name="T22" fmla="*/ 32 w 377"/>
                  <a:gd name="T23" fmla="*/ 80 h 1608"/>
                  <a:gd name="T24" fmla="*/ 32 w 377"/>
                  <a:gd name="T25" fmla="*/ 88 h 1608"/>
                  <a:gd name="T26" fmla="*/ 31 w 377"/>
                  <a:gd name="T27" fmla="*/ 99 h 1608"/>
                  <a:gd name="T28" fmla="*/ 31 w 377"/>
                  <a:gd name="T29" fmla="*/ 109 h 1608"/>
                  <a:gd name="T30" fmla="*/ 31 w 377"/>
                  <a:gd name="T31" fmla="*/ 120 h 1608"/>
                  <a:gd name="T32" fmla="*/ 31 w 377"/>
                  <a:gd name="T33" fmla="*/ 129 h 1608"/>
                  <a:gd name="T34" fmla="*/ 33 w 377"/>
                  <a:gd name="T35" fmla="*/ 142 h 1608"/>
                  <a:gd name="T36" fmla="*/ 35 w 377"/>
                  <a:gd name="T37" fmla="*/ 158 h 1608"/>
                  <a:gd name="T38" fmla="*/ 37 w 377"/>
                  <a:gd name="T39" fmla="*/ 168 h 1608"/>
                  <a:gd name="T40" fmla="*/ 40 w 377"/>
                  <a:gd name="T41" fmla="*/ 179 h 1608"/>
                  <a:gd name="T42" fmla="*/ 46 w 377"/>
                  <a:gd name="T43" fmla="*/ 201 h 1608"/>
                  <a:gd name="T44" fmla="*/ 47 w 377"/>
                  <a:gd name="T45" fmla="*/ 200 h 1608"/>
                  <a:gd name="T46" fmla="*/ 43 w 377"/>
                  <a:gd name="T47" fmla="*/ 188 h 1608"/>
                  <a:gd name="T48" fmla="*/ 38 w 377"/>
                  <a:gd name="T49" fmla="*/ 168 h 1608"/>
                  <a:gd name="T50" fmla="*/ 36 w 377"/>
                  <a:gd name="T51" fmla="*/ 157 h 1608"/>
                  <a:gd name="T52" fmla="*/ 33 w 377"/>
                  <a:gd name="T53" fmla="*/ 142 h 1608"/>
                  <a:gd name="T54" fmla="*/ 32 w 377"/>
                  <a:gd name="T55" fmla="*/ 129 h 1608"/>
                  <a:gd name="T56" fmla="*/ 32 w 377"/>
                  <a:gd name="T57" fmla="*/ 120 h 1608"/>
                  <a:gd name="T58" fmla="*/ 32 w 377"/>
                  <a:gd name="T59" fmla="*/ 109 h 1608"/>
                  <a:gd name="T60" fmla="*/ 32 w 377"/>
                  <a:gd name="T61" fmla="*/ 99 h 1608"/>
                  <a:gd name="T62" fmla="*/ 33 w 377"/>
                  <a:gd name="T63" fmla="*/ 87 h 1608"/>
                  <a:gd name="T64" fmla="*/ 33 w 377"/>
                  <a:gd name="T65" fmla="*/ 80 h 1608"/>
                  <a:gd name="T66" fmla="*/ 32 w 377"/>
                  <a:gd name="T67" fmla="*/ 73 h 1608"/>
                  <a:gd name="T68" fmla="*/ 31 w 377"/>
                  <a:gd name="T69" fmla="*/ 62 h 1608"/>
                  <a:gd name="T70" fmla="*/ 29 w 377"/>
                  <a:gd name="T71" fmla="*/ 53 h 1608"/>
                  <a:gd name="T72" fmla="*/ 27 w 377"/>
                  <a:gd name="T73" fmla="*/ 45 h 1608"/>
                  <a:gd name="T74" fmla="*/ 24 w 377"/>
                  <a:gd name="T75" fmla="*/ 37 h 1608"/>
                  <a:gd name="T76" fmla="*/ 20 w 377"/>
                  <a:gd name="T77" fmla="*/ 28 h 1608"/>
                  <a:gd name="T78" fmla="*/ 11 w 377"/>
                  <a:gd name="T79" fmla="*/ 13 h 1608"/>
                  <a:gd name="T80" fmla="*/ 10 w 377"/>
                  <a:gd name="T81" fmla="*/ 11 h 1608"/>
                  <a:gd name="T82" fmla="*/ 7 w 377"/>
                  <a:gd name="T83" fmla="*/ 8 h 1608"/>
                  <a:gd name="T84" fmla="*/ 3 w 377"/>
                  <a:gd name="T85" fmla="*/ 3 h 1608"/>
                  <a:gd name="T86" fmla="*/ 1 w 377"/>
                  <a:gd name="T87" fmla="*/ 0 h 1608"/>
                  <a:gd name="T88" fmla="*/ 0 w 377"/>
                  <a:gd name="T89" fmla="*/ 0 h 1608"/>
                  <a:gd name="T90" fmla="*/ 0 w 377"/>
                  <a:gd name="T91" fmla="*/ 0 h 16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7"/>
                  <a:gd name="T139" fmla="*/ 0 h 1608"/>
                  <a:gd name="T140" fmla="*/ 377 w 377"/>
                  <a:gd name="T141" fmla="*/ 1608 h 16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7" h="1608">
                    <a:moveTo>
                      <a:pt x="0" y="0"/>
                    </a:moveTo>
                    <a:lnTo>
                      <a:pt x="28" y="29"/>
                    </a:lnTo>
                    <a:lnTo>
                      <a:pt x="59" y="63"/>
                    </a:lnTo>
                    <a:lnTo>
                      <a:pt x="78" y="90"/>
                    </a:lnTo>
                    <a:lnTo>
                      <a:pt x="90" y="106"/>
                    </a:lnTo>
                    <a:lnTo>
                      <a:pt x="153" y="216"/>
                    </a:lnTo>
                    <a:lnTo>
                      <a:pt x="189" y="295"/>
                    </a:lnTo>
                    <a:lnTo>
                      <a:pt x="213" y="362"/>
                    </a:lnTo>
                    <a:lnTo>
                      <a:pt x="230" y="425"/>
                    </a:lnTo>
                    <a:lnTo>
                      <a:pt x="245" y="498"/>
                    </a:lnTo>
                    <a:lnTo>
                      <a:pt x="255" y="581"/>
                    </a:lnTo>
                    <a:lnTo>
                      <a:pt x="260" y="639"/>
                    </a:lnTo>
                    <a:lnTo>
                      <a:pt x="260" y="698"/>
                    </a:lnTo>
                    <a:lnTo>
                      <a:pt x="254" y="788"/>
                    </a:lnTo>
                    <a:lnTo>
                      <a:pt x="250" y="873"/>
                    </a:lnTo>
                    <a:lnTo>
                      <a:pt x="252" y="958"/>
                    </a:lnTo>
                    <a:lnTo>
                      <a:pt x="254" y="1030"/>
                    </a:lnTo>
                    <a:lnTo>
                      <a:pt x="264" y="1133"/>
                    </a:lnTo>
                    <a:lnTo>
                      <a:pt x="283" y="1259"/>
                    </a:lnTo>
                    <a:lnTo>
                      <a:pt x="300" y="1341"/>
                    </a:lnTo>
                    <a:lnTo>
                      <a:pt x="324" y="1431"/>
                    </a:lnTo>
                    <a:lnTo>
                      <a:pt x="374" y="1608"/>
                    </a:lnTo>
                    <a:lnTo>
                      <a:pt x="377" y="1595"/>
                    </a:lnTo>
                    <a:lnTo>
                      <a:pt x="349" y="1499"/>
                    </a:lnTo>
                    <a:lnTo>
                      <a:pt x="305" y="1340"/>
                    </a:lnTo>
                    <a:lnTo>
                      <a:pt x="288" y="1255"/>
                    </a:lnTo>
                    <a:lnTo>
                      <a:pt x="269" y="1133"/>
                    </a:lnTo>
                    <a:lnTo>
                      <a:pt x="260" y="1030"/>
                    </a:lnTo>
                    <a:lnTo>
                      <a:pt x="256" y="960"/>
                    </a:lnTo>
                    <a:lnTo>
                      <a:pt x="256" y="873"/>
                    </a:lnTo>
                    <a:lnTo>
                      <a:pt x="260" y="790"/>
                    </a:lnTo>
                    <a:lnTo>
                      <a:pt x="265" y="696"/>
                    </a:lnTo>
                    <a:lnTo>
                      <a:pt x="265" y="635"/>
                    </a:lnTo>
                    <a:lnTo>
                      <a:pt x="262" y="578"/>
                    </a:lnTo>
                    <a:lnTo>
                      <a:pt x="250" y="493"/>
                    </a:lnTo>
                    <a:lnTo>
                      <a:pt x="235" y="420"/>
                    </a:lnTo>
                    <a:lnTo>
                      <a:pt x="218" y="359"/>
                    </a:lnTo>
                    <a:lnTo>
                      <a:pt x="194" y="292"/>
                    </a:lnTo>
                    <a:lnTo>
                      <a:pt x="160" y="218"/>
                    </a:lnTo>
                    <a:lnTo>
                      <a:pt x="94" y="102"/>
                    </a:lnTo>
                    <a:lnTo>
                      <a:pt x="80" y="84"/>
                    </a:lnTo>
                    <a:lnTo>
                      <a:pt x="61" y="58"/>
                    </a:lnTo>
                    <a:lnTo>
                      <a:pt x="28" y="2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" name="Freeform 87"/>
              <p:cNvSpPr>
                <a:spLocks/>
              </p:cNvSpPr>
              <p:nvPr/>
            </p:nvSpPr>
            <p:spPr bwMode="auto">
              <a:xfrm>
                <a:off x="2719" y="1732"/>
                <a:ext cx="185" cy="791"/>
              </a:xfrm>
              <a:custGeom>
                <a:avLst/>
                <a:gdLst>
                  <a:gd name="T0" fmla="*/ 0 w 370"/>
                  <a:gd name="T1" fmla="*/ 0 h 1581"/>
                  <a:gd name="T2" fmla="*/ 2 w 370"/>
                  <a:gd name="T3" fmla="*/ 6 h 1581"/>
                  <a:gd name="T4" fmla="*/ 5 w 370"/>
                  <a:gd name="T5" fmla="*/ 12 h 1581"/>
                  <a:gd name="T6" fmla="*/ 7 w 370"/>
                  <a:gd name="T7" fmla="*/ 17 h 1581"/>
                  <a:gd name="T8" fmla="*/ 13 w 370"/>
                  <a:gd name="T9" fmla="*/ 39 h 1581"/>
                  <a:gd name="T10" fmla="*/ 15 w 370"/>
                  <a:gd name="T11" fmla="*/ 50 h 1581"/>
                  <a:gd name="T12" fmla="*/ 15 w 370"/>
                  <a:gd name="T13" fmla="*/ 55 h 1581"/>
                  <a:gd name="T14" fmla="*/ 16 w 370"/>
                  <a:gd name="T15" fmla="*/ 63 h 1581"/>
                  <a:gd name="T16" fmla="*/ 17 w 370"/>
                  <a:gd name="T17" fmla="*/ 69 h 1581"/>
                  <a:gd name="T18" fmla="*/ 17 w 370"/>
                  <a:gd name="T19" fmla="*/ 79 h 1581"/>
                  <a:gd name="T20" fmla="*/ 16 w 370"/>
                  <a:gd name="T21" fmla="*/ 86 h 1581"/>
                  <a:gd name="T22" fmla="*/ 16 w 370"/>
                  <a:gd name="T23" fmla="*/ 96 h 1581"/>
                  <a:gd name="T24" fmla="*/ 15 w 370"/>
                  <a:gd name="T25" fmla="*/ 101 h 1581"/>
                  <a:gd name="T26" fmla="*/ 15 w 370"/>
                  <a:gd name="T27" fmla="*/ 110 h 1581"/>
                  <a:gd name="T28" fmla="*/ 15 w 370"/>
                  <a:gd name="T29" fmla="*/ 117 h 1581"/>
                  <a:gd name="T30" fmla="*/ 16 w 370"/>
                  <a:gd name="T31" fmla="*/ 125 h 1581"/>
                  <a:gd name="T32" fmla="*/ 17 w 370"/>
                  <a:gd name="T33" fmla="*/ 134 h 1581"/>
                  <a:gd name="T34" fmla="*/ 19 w 370"/>
                  <a:gd name="T35" fmla="*/ 142 h 1581"/>
                  <a:gd name="T36" fmla="*/ 22 w 370"/>
                  <a:gd name="T37" fmla="*/ 152 h 1581"/>
                  <a:gd name="T38" fmla="*/ 24 w 370"/>
                  <a:gd name="T39" fmla="*/ 159 h 1581"/>
                  <a:gd name="T40" fmla="*/ 29 w 370"/>
                  <a:gd name="T41" fmla="*/ 170 h 1581"/>
                  <a:gd name="T42" fmla="*/ 32 w 370"/>
                  <a:gd name="T43" fmla="*/ 176 h 1581"/>
                  <a:gd name="T44" fmla="*/ 46 w 370"/>
                  <a:gd name="T45" fmla="*/ 198 h 1581"/>
                  <a:gd name="T46" fmla="*/ 47 w 370"/>
                  <a:gd name="T47" fmla="*/ 198 h 1581"/>
                  <a:gd name="T48" fmla="*/ 37 w 370"/>
                  <a:gd name="T49" fmla="*/ 183 h 1581"/>
                  <a:gd name="T50" fmla="*/ 32 w 370"/>
                  <a:gd name="T51" fmla="*/ 175 h 1581"/>
                  <a:gd name="T52" fmla="*/ 30 w 370"/>
                  <a:gd name="T53" fmla="*/ 170 h 1581"/>
                  <a:gd name="T54" fmla="*/ 25 w 370"/>
                  <a:gd name="T55" fmla="*/ 159 h 1581"/>
                  <a:gd name="T56" fmla="*/ 22 w 370"/>
                  <a:gd name="T57" fmla="*/ 151 h 1581"/>
                  <a:gd name="T58" fmla="*/ 20 w 370"/>
                  <a:gd name="T59" fmla="*/ 142 h 1581"/>
                  <a:gd name="T60" fmla="*/ 18 w 370"/>
                  <a:gd name="T61" fmla="*/ 133 h 1581"/>
                  <a:gd name="T62" fmla="*/ 17 w 370"/>
                  <a:gd name="T63" fmla="*/ 125 h 1581"/>
                  <a:gd name="T64" fmla="*/ 16 w 370"/>
                  <a:gd name="T65" fmla="*/ 117 h 1581"/>
                  <a:gd name="T66" fmla="*/ 16 w 370"/>
                  <a:gd name="T67" fmla="*/ 110 h 1581"/>
                  <a:gd name="T68" fmla="*/ 16 w 370"/>
                  <a:gd name="T69" fmla="*/ 101 h 1581"/>
                  <a:gd name="T70" fmla="*/ 17 w 370"/>
                  <a:gd name="T71" fmla="*/ 96 h 1581"/>
                  <a:gd name="T72" fmla="*/ 17 w 370"/>
                  <a:gd name="T73" fmla="*/ 86 h 1581"/>
                  <a:gd name="T74" fmla="*/ 17 w 370"/>
                  <a:gd name="T75" fmla="*/ 79 h 1581"/>
                  <a:gd name="T76" fmla="*/ 17 w 370"/>
                  <a:gd name="T77" fmla="*/ 69 h 1581"/>
                  <a:gd name="T78" fmla="*/ 17 w 370"/>
                  <a:gd name="T79" fmla="*/ 63 h 1581"/>
                  <a:gd name="T80" fmla="*/ 16 w 370"/>
                  <a:gd name="T81" fmla="*/ 55 h 1581"/>
                  <a:gd name="T82" fmla="*/ 15 w 370"/>
                  <a:gd name="T83" fmla="*/ 49 h 1581"/>
                  <a:gd name="T84" fmla="*/ 13 w 370"/>
                  <a:gd name="T85" fmla="*/ 38 h 1581"/>
                  <a:gd name="T86" fmla="*/ 6 w 370"/>
                  <a:gd name="T87" fmla="*/ 14 h 1581"/>
                  <a:gd name="T88" fmla="*/ 5 w 370"/>
                  <a:gd name="T89" fmla="*/ 11 h 1581"/>
                  <a:gd name="T90" fmla="*/ 3 w 370"/>
                  <a:gd name="T91" fmla="*/ 5 h 1581"/>
                  <a:gd name="T92" fmla="*/ 1 w 370"/>
                  <a:gd name="T93" fmla="*/ 0 h 1581"/>
                  <a:gd name="T94" fmla="*/ 0 w 370"/>
                  <a:gd name="T95" fmla="*/ 0 h 1581"/>
                  <a:gd name="T96" fmla="*/ 0 w 370"/>
                  <a:gd name="T97" fmla="*/ 0 h 15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0"/>
                  <a:gd name="T148" fmla="*/ 0 h 1581"/>
                  <a:gd name="T149" fmla="*/ 370 w 370"/>
                  <a:gd name="T150" fmla="*/ 1581 h 15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0" h="1581">
                    <a:moveTo>
                      <a:pt x="0" y="0"/>
                    </a:moveTo>
                    <a:lnTo>
                      <a:pt x="16" y="42"/>
                    </a:lnTo>
                    <a:lnTo>
                      <a:pt x="36" y="90"/>
                    </a:lnTo>
                    <a:lnTo>
                      <a:pt x="50" y="134"/>
                    </a:lnTo>
                    <a:lnTo>
                      <a:pt x="98" y="312"/>
                    </a:lnTo>
                    <a:lnTo>
                      <a:pt x="114" y="397"/>
                    </a:lnTo>
                    <a:lnTo>
                      <a:pt x="120" y="437"/>
                    </a:lnTo>
                    <a:lnTo>
                      <a:pt x="127" y="504"/>
                    </a:lnTo>
                    <a:lnTo>
                      <a:pt x="130" y="550"/>
                    </a:lnTo>
                    <a:lnTo>
                      <a:pt x="130" y="629"/>
                    </a:lnTo>
                    <a:lnTo>
                      <a:pt x="128" y="687"/>
                    </a:lnTo>
                    <a:lnTo>
                      <a:pt x="123" y="762"/>
                    </a:lnTo>
                    <a:lnTo>
                      <a:pt x="120" y="803"/>
                    </a:lnTo>
                    <a:lnTo>
                      <a:pt x="118" y="879"/>
                    </a:lnTo>
                    <a:lnTo>
                      <a:pt x="120" y="936"/>
                    </a:lnTo>
                    <a:lnTo>
                      <a:pt x="126" y="1000"/>
                    </a:lnTo>
                    <a:lnTo>
                      <a:pt x="136" y="1067"/>
                    </a:lnTo>
                    <a:lnTo>
                      <a:pt x="151" y="1136"/>
                    </a:lnTo>
                    <a:lnTo>
                      <a:pt x="171" y="1209"/>
                    </a:lnTo>
                    <a:lnTo>
                      <a:pt x="191" y="1270"/>
                    </a:lnTo>
                    <a:lnTo>
                      <a:pt x="232" y="1359"/>
                    </a:lnTo>
                    <a:lnTo>
                      <a:pt x="253" y="1405"/>
                    </a:lnTo>
                    <a:lnTo>
                      <a:pt x="364" y="1581"/>
                    </a:lnTo>
                    <a:lnTo>
                      <a:pt x="370" y="1581"/>
                    </a:lnTo>
                    <a:lnTo>
                      <a:pt x="293" y="1459"/>
                    </a:lnTo>
                    <a:lnTo>
                      <a:pt x="256" y="1398"/>
                    </a:lnTo>
                    <a:lnTo>
                      <a:pt x="237" y="1358"/>
                    </a:lnTo>
                    <a:lnTo>
                      <a:pt x="195" y="1265"/>
                    </a:lnTo>
                    <a:lnTo>
                      <a:pt x="176" y="1206"/>
                    </a:lnTo>
                    <a:lnTo>
                      <a:pt x="156" y="1131"/>
                    </a:lnTo>
                    <a:lnTo>
                      <a:pt x="141" y="1064"/>
                    </a:lnTo>
                    <a:lnTo>
                      <a:pt x="131" y="996"/>
                    </a:lnTo>
                    <a:lnTo>
                      <a:pt x="125" y="932"/>
                    </a:lnTo>
                    <a:lnTo>
                      <a:pt x="124" y="876"/>
                    </a:lnTo>
                    <a:lnTo>
                      <a:pt x="125" y="803"/>
                    </a:lnTo>
                    <a:lnTo>
                      <a:pt x="129" y="762"/>
                    </a:lnTo>
                    <a:lnTo>
                      <a:pt x="134" y="686"/>
                    </a:lnTo>
                    <a:lnTo>
                      <a:pt x="135" y="631"/>
                    </a:lnTo>
                    <a:lnTo>
                      <a:pt x="134" y="549"/>
                    </a:lnTo>
                    <a:lnTo>
                      <a:pt x="132" y="502"/>
                    </a:lnTo>
                    <a:lnTo>
                      <a:pt x="125" y="437"/>
                    </a:lnTo>
                    <a:lnTo>
                      <a:pt x="119" y="391"/>
                    </a:lnTo>
                    <a:lnTo>
                      <a:pt x="101" y="298"/>
                    </a:lnTo>
                    <a:lnTo>
                      <a:pt x="48" y="109"/>
                    </a:lnTo>
                    <a:lnTo>
                      <a:pt x="40" y="85"/>
                    </a:lnTo>
                    <a:lnTo>
                      <a:pt x="21" y="3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" name="Freeform 88"/>
              <p:cNvSpPr>
                <a:spLocks/>
              </p:cNvSpPr>
              <p:nvPr/>
            </p:nvSpPr>
            <p:spPr bwMode="auto">
              <a:xfrm>
                <a:off x="2491" y="1832"/>
                <a:ext cx="366" cy="4"/>
              </a:xfrm>
              <a:custGeom>
                <a:avLst/>
                <a:gdLst>
                  <a:gd name="T0" fmla="*/ 0 w 733"/>
                  <a:gd name="T1" fmla="*/ 0 h 7"/>
                  <a:gd name="T2" fmla="*/ 91 w 733"/>
                  <a:gd name="T3" fmla="*/ 0 h 7"/>
                  <a:gd name="T4" fmla="*/ 91 w 733"/>
                  <a:gd name="T5" fmla="*/ 1 h 7"/>
                  <a:gd name="T6" fmla="*/ 0 w 733"/>
                  <a:gd name="T7" fmla="*/ 1 h 7"/>
                  <a:gd name="T8" fmla="*/ 0 w 733"/>
                  <a:gd name="T9" fmla="*/ 0 h 7"/>
                  <a:gd name="T10" fmla="*/ 0 w 73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3"/>
                  <a:gd name="T19" fmla="*/ 0 h 7"/>
                  <a:gd name="T20" fmla="*/ 733 w 73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3" h="7">
                    <a:moveTo>
                      <a:pt x="6" y="0"/>
                    </a:moveTo>
                    <a:lnTo>
                      <a:pt x="729" y="0"/>
                    </a:lnTo>
                    <a:lnTo>
                      <a:pt x="733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>
                <a:off x="2440" y="1920"/>
                <a:ext cx="465" cy="3"/>
              </a:xfrm>
              <a:custGeom>
                <a:avLst/>
                <a:gdLst>
                  <a:gd name="T0" fmla="*/ 1 w 930"/>
                  <a:gd name="T1" fmla="*/ 0 h 6"/>
                  <a:gd name="T2" fmla="*/ 116 w 930"/>
                  <a:gd name="T3" fmla="*/ 0 h 6"/>
                  <a:gd name="T4" fmla="*/ 117 w 930"/>
                  <a:gd name="T5" fmla="*/ 1 h 6"/>
                  <a:gd name="T6" fmla="*/ 0 w 930"/>
                  <a:gd name="T7" fmla="*/ 1 h 6"/>
                  <a:gd name="T8" fmla="*/ 1 w 930"/>
                  <a:gd name="T9" fmla="*/ 0 h 6"/>
                  <a:gd name="T10" fmla="*/ 1 w 93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0"/>
                  <a:gd name="T19" fmla="*/ 0 h 6"/>
                  <a:gd name="T20" fmla="*/ 930 w 93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0" h="6">
                    <a:moveTo>
                      <a:pt x="5" y="0"/>
                    </a:moveTo>
                    <a:lnTo>
                      <a:pt x="925" y="0"/>
                    </a:lnTo>
                    <a:lnTo>
                      <a:pt x="930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>
                <a:off x="2413" y="2008"/>
                <a:ext cx="517" cy="3"/>
              </a:xfrm>
              <a:custGeom>
                <a:avLst/>
                <a:gdLst>
                  <a:gd name="T0" fmla="*/ 1 w 1034"/>
                  <a:gd name="T1" fmla="*/ 0 h 6"/>
                  <a:gd name="T2" fmla="*/ 129 w 1034"/>
                  <a:gd name="T3" fmla="*/ 0 h 6"/>
                  <a:gd name="T4" fmla="*/ 130 w 1034"/>
                  <a:gd name="T5" fmla="*/ 1 h 6"/>
                  <a:gd name="T6" fmla="*/ 0 w 1034"/>
                  <a:gd name="T7" fmla="*/ 1 h 6"/>
                  <a:gd name="T8" fmla="*/ 1 w 1034"/>
                  <a:gd name="T9" fmla="*/ 0 h 6"/>
                  <a:gd name="T10" fmla="*/ 1 w 1034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4"/>
                  <a:gd name="T19" fmla="*/ 0 h 6"/>
                  <a:gd name="T20" fmla="*/ 1034 w 103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4" h="6">
                    <a:moveTo>
                      <a:pt x="2" y="0"/>
                    </a:moveTo>
                    <a:lnTo>
                      <a:pt x="1032" y="0"/>
                    </a:lnTo>
                    <a:lnTo>
                      <a:pt x="1034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" name="Freeform 91"/>
              <p:cNvSpPr>
                <a:spLocks/>
              </p:cNvSpPr>
              <p:nvPr/>
            </p:nvSpPr>
            <p:spPr bwMode="auto">
              <a:xfrm>
                <a:off x="2402" y="2212"/>
                <a:ext cx="295" cy="4"/>
              </a:xfrm>
              <a:custGeom>
                <a:avLst/>
                <a:gdLst>
                  <a:gd name="T0" fmla="*/ 0 w 591"/>
                  <a:gd name="T1" fmla="*/ 0 h 7"/>
                  <a:gd name="T2" fmla="*/ 73 w 591"/>
                  <a:gd name="T3" fmla="*/ 0 h 7"/>
                  <a:gd name="T4" fmla="*/ 73 w 591"/>
                  <a:gd name="T5" fmla="*/ 1 h 7"/>
                  <a:gd name="T6" fmla="*/ 0 w 591"/>
                  <a:gd name="T7" fmla="*/ 1 h 7"/>
                  <a:gd name="T8" fmla="*/ 0 w 591"/>
                  <a:gd name="T9" fmla="*/ 0 h 7"/>
                  <a:gd name="T10" fmla="*/ 0 w 591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1"/>
                  <a:gd name="T19" fmla="*/ 0 h 7"/>
                  <a:gd name="T20" fmla="*/ 591 w 59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1" h="7">
                    <a:moveTo>
                      <a:pt x="2" y="0"/>
                    </a:moveTo>
                    <a:lnTo>
                      <a:pt x="591" y="0"/>
                    </a:lnTo>
                    <a:lnTo>
                      <a:pt x="589" y="7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" name="Freeform 92"/>
              <p:cNvSpPr>
                <a:spLocks/>
              </p:cNvSpPr>
              <p:nvPr/>
            </p:nvSpPr>
            <p:spPr bwMode="auto">
              <a:xfrm>
                <a:off x="2414" y="2318"/>
                <a:ext cx="258" cy="3"/>
              </a:xfrm>
              <a:custGeom>
                <a:avLst/>
                <a:gdLst>
                  <a:gd name="T0" fmla="*/ 0 w 515"/>
                  <a:gd name="T1" fmla="*/ 0 h 6"/>
                  <a:gd name="T2" fmla="*/ 65 w 515"/>
                  <a:gd name="T3" fmla="*/ 0 h 6"/>
                  <a:gd name="T4" fmla="*/ 64 w 515"/>
                  <a:gd name="T5" fmla="*/ 1 h 6"/>
                  <a:gd name="T6" fmla="*/ 0 w 515"/>
                  <a:gd name="T7" fmla="*/ 1 h 6"/>
                  <a:gd name="T8" fmla="*/ 0 w 515"/>
                  <a:gd name="T9" fmla="*/ 0 h 6"/>
                  <a:gd name="T10" fmla="*/ 0 w 51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5"/>
                  <a:gd name="T19" fmla="*/ 0 h 6"/>
                  <a:gd name="T20" fmla="*/ 515 w 5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5" h="6">
                    <a:moveTo>
                      <a:pt x="0" y="0"/>
                    </a:moveTo>
                    <a:lnTo>
                      <a:pt x="515" y="0"/>
                    </a:lnTo>
                    <a:lnTo>
                      <a:pt x="51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2434" y="2412"/>
                <a:ext cx="194" cy="3"/>
              </a:xfrm>
              <a:custGeom>
                <a:avLst/>
                <a:gdLst>
                  <a:gd name="T0" fmla="*/ 0 w 387"/>
                  <a:gd name="T1" fmla="*/ 0 h 6"/>
                  <a:gd name="T2" fmla="*/ 49 w 387"/>
                  <a:gd name="T3" fmla="*/ 0 h 6"/>
                  <a:gd name="T4" fmla="*/ 48 w 387"/>
                  <a:gd name="T5" fmla="*/ 1 h 6"/>
                  <a:gd name="T6" fmla="*/ 1 w 387"/>
                  <a:gd name="T7" fmla="*/ 1 h 6"/>
                  <a:gd name="T8" fmla="*/ 0 w 387"/>
                  <a:gd name="T9" fmla="*/ 0 h 6"/>
                  <a:gd name="T10" fmla="*/ 0 w 38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7"/>
                  <a:gd name="T19" fmla="*/ 0 h 6"/>
                  <a:gd name="T20" fmla="*/ 387 w 38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7" h="6">
                    <a:moveTo>
                      <a:pt x="0" y="0"/>
                    </a:moveTo>
                    <a:lnTo>
                      <a:pt x="387" y="0"/>
                    </a:lnTo>
                    <a:lnTo>
                      <a:pt x="383" y="6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" name="Freeform 94"/>
              <p:cNvSpPr>
                <a:spLocks/>
              </p:cNvSpPr>
              <p:nvPr/>
            </p:nvSpPr>
            <p:spPr bwMode="auto">
              <a:xfrm>
                <a:off x="2730" y="2318"/>
                <a:ext cx="260" cy="3"/>
              </a:xfrm>
              <a:custGeom>
                <a:avLst/>
                <a:gdLst>
                  <a:gd name="T0" fmla="*/ 0 w 519"/>
                  <a:gd name="T1" fmla="*/ 0 h 6"/>
                  <a:gd name="T2" fmla="*/ 65 w 519"/>
                  <a:gd name="T3" fmla="*/ 0 h 6"/>
                  <a:gd name="T4" fmla="*/ 65 w 519"/>
                  <a:gd name="T5" fmla="*/ 1 h 6"/>
                  <a:gd name="T6" fmla="*/ 1 w 519"/>
                  <a:gd name="T7" fmla="*/ 1 h 6"/>
                  <a:gd name="T8" fmla="*/ 0 w 519"/>
                  <a:gd name="T9" fmla="*/ 0 h 6"/>
                  <a:gd name="T10" fmla="*/ 0 w 51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9"/>
                  <a:gd name="T19" fmla="*/ 0 h 6"/>
                  <a:gd name="T20" fmla="*/ 519 w 51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9" h="6">
                    <a:moveTo>
                      <a:pt x="0" y="0"/>
                    </a:moveTo>
                    <a:lnTo>
                      <a:pt x="519" y="0"/>
                    </a:lnTo>
                    <a:lnTo>
                      <a:pt x="516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" name="Freeform 95"/>
              <p:cNvSpPr>
                <a:spLocks/>
              </p:cNvSpPr>
              <p:nvPr/>
            </p:nvSpPr>
            <p:spPr bwMode="auto">
              <a:xfrm>
                <a:off x="2777" y="2412"/>
                <a:ext cx="193" cy="3"/>
              </a:xfrm>
              <a:custGeom>
                <a:avLst/>
                <a:gdLst>
                  <a:gd name="T0" fmla="*/ 0 w 386"/>
                  <a:gd name="T1" fmla="*/ 0 h 8"/>
                  <a:gd name="T2" fmla="*/ 49 w 386"/>
                  <a:gd name="T3" fmla="*/ 0 h 8"/>
                  <a:gd name="T4" fmla="*/ 48 w 386"/>
                  <a:gd name="T5" fmla="*/ 0 h 8"/>
                  <a:gd name="T6" fmla="*/ 1 w 386"/>
                  <a:gd name="T7" fmla="*/ 0 h 8"/>
                  <a:gd name="T8" fmla="*/ 0 w 386"/>
                  <a:gd name="T9" fmla="*/ 0 h 8"/>
                  <a:gd name="T10" fmla="*/ 0 w 38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6"/>
                  <a:gd name="T19" fmla="*/ 0 h 8"/>
                  <a:gd name="T20" fmla="*/ 386 w 38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6" h="8">
                    <a:moveTo>
                      <a:pt x="0" y="0"/>
                    </a:moveTo>
                    <a:lnTo>
                      <a:pt x="386" y="0"/>
                    </a:lnTo>
                    <a:lnTo>
                      <a:pt x="380" y="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" name="Freeform 96"/>
              <p:cNvSpPr>
                <a:spLocks/>
              </p:cNvSpPr>
              <p:nvPr/>
            </p:nvSpPr>
            <p:spPr bwMode="auto">
              <a:xfrm>
                <a:off x="3118" y="2447"/>
                <a:ext cx="186" cy="100"/>
              </a:xfrm>
              <a:custGeom>
                <a:avLst/>
                <a:gdLst>
                  <a:gd name="T0" fmla="*/ 0 w 374"/>
                  <a:gd name="T1" fmla="*/ 8 h 199"/>
                  <a:gd name="T2" fmla="*/ 10 w 374"/>
                  <a:gd name="T3" fmla="*/ 18 h 199"/>
                  <a:gd name="T4" fmla="*/ 21 w 374"/>
                  <a:gd name="T5" fmla="*/ 25 h 199"/>
                  <a:gd name="T6" fmla="*/ 36 w 374"/>
                  <a:gd name="T7" fmla="*/ 13 h 199"/>
                  <a:gd name="T8" fmla="*/ 46 w 374"/>
                  <a:gd name="T9" fmla="*/ 2 h 199"/>
                  <a:gd name="T10" fmla="*/ 33 w 374"/>
                  <a:gd name="T11" fmla="*/ 0 h 199"/>
                  <a:gd name="T12" fmla="*/ 35 w 374"/>
                  <a:gd name="T13" fmla="*/ 3 h 199"/>
                  <a:gd name="T14" fmla="*/ 20 w 374"/>
                  <a:gd name="T15" fmla="*/ 8 h 199"/>
                  <a:gd name="T16" fmla="*/ 0 w 374"/>
                  <a:gd name="T17" fmla="*/ 8 h 199"/>
                  <a:gd name="T18" fmla="*/ 0 w 374"/>
                  <a:gd name="T19" fmla="*/ 8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4"/>
                  <a:gd name="T31" fmla="*/ 0 h 199"/>
                  <a:gd name="T32" fmla="*/ 374 w 374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4" h="199">
                    <a:moveTo>
                      <a:pt x="0" y="58"/>
                    </a:moveTo>
                    <a:lnTo>
                      <a:pt x="87" y="138"/>
                    </a:lnTo>
                    <a:lnTo>
                      <a:pt x="172" y="199"/>
                    </a:lnTo>
                    <a:lnTo>
                      <a:pt x="290" y="102"/>
                    </a:lnTo>
                    <a:lnTo>
                      <a:pt x="374" y="9"/>
                    </a:lnTo>
                    <a:lnTo>
                      <a:pt x="270" y="0"/>
                    </a:lnTo>
                    <a:lnTo>
                      <a:pt x="286" y="24"/>
                    </a:lnTo>
                    <a:lnTo>
                      <a:pt x="166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" name="Freeform 97"/>
              <p:cNvSpPr>
                <a:spLocks/>
              </p:cNvSpPr>
              <p:nvPr/>
            </p:nvSpPr>
            <p:spPr bwMode="auto">
              <a:xfrm>
                <a:off x="3573" y="2441"/>
                <a:ext cx="181" cy="110"/>
              </a:xfrm>
              <a:custGeom>
                <a:avLst/>
                <a:gdLst>
                  <a:gd name="T0" fmla="*/ 0 w 361"/>
                  <a:gd name="T1" fmla="*/ 5 h 219"/>
                  <a:gd name="T2" fmla="*/ 10 w 361"/>
                  <a:gd name="T3" fmla="*/ 14 h 219"/>
                  <a:gd name="T4" fmla="*/ 19 w 361"/>
                  <a:gd name="T5" fmla="*/ 21 h 219"/>
                  <a:gd name="T6" fmla="*/ 29 w 361"/>
                  <a:gd name="T7" fmla="*/ 28 h 219"/>
                  <a:gd name="T8" fmla="*/ 36 w 361"/>
                  <a:gd name="T9" fmla="*/ 22 h 219"/>
                  <a:gd name="T10" fmla="*/ 46 w 361"/>
                  <a:gd name="T11" fmla="*/ 13 h 219"/>
                  <a:gd name="T12" fmla="*/ 36 w 361"/>
                  <a:gd name="T13" fmla="*/ 13 h 219"/>
                  <a:gd name="T14" fmla="*/ 32 w 361"/>
                  <a:gd name="T15" fmla="*/ 9 h 219"/>
                  <a:gd name="T16" fmla="*/ 40 w 361"/>
                  <a:gd name="T17" fmla="*/ 5 h 219"/>
                  <a:gd name="T18" fmla="*/ 34 w 361"/>
                  <a:gd name="T19" fmla="*/ 2 h 219"/>
                  <a:gd name="T20" fmla="*/ 5 w 361"/>
                  <a:gd name="T21" fmla="*/ 0 h 219"/>
                  <a:gd name="T22" fmla="*/ 0 w 361"/>
                  <a:gd name="T23" fmla="*/ 5 h 219"/>
                  <a:gd name="T24" fmla="*/ 0 w 361"/>
                  <a:gd name="T25" fmla="*/ 5 h 2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219"/>
                  <a:gd name="T41" fmla="*/ 361 w 361"/>
                  <a:gd name="T42" fmla="*/ 219 h 2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219">
                    <a:moveTo>
                      <a:pt x="0" y="36"/>
                    </a:moveTo>
                    <a:lnTo>
                      <a:pt x="78" y="110"/>
                    </a:lnTo>
                    <a:lnTo>
                      <a:pt x="152" y="167"/>
                    </a:lnTo>
                    <a:lnTo>
                      <a:pt x="229" y="219"/>
                    </a:lnTo>
                    <a:lnTo>
                      <a:pt x="284" y="174"/>
                    </a:lnTo>
                    <a:lnTo>
                      <a:pt x="361" y="98"/>
                    </a:lnTo>
                    <a:lnTo>
                      <a:pt x="284" y="103"/>
                    </a:lnTo>
                    <a:lnTo>
                      <a:pt x="254" y="70"/>
                    </a:lnTo>
                    <a:lnTo>
                      <a:pt x="316" y="36"/>
                    </a:lnTo>
                    <a:lnTo>
                      <a:pt x="270" y="12"/>
                    </a:lnTo>
                    <a:lnTo>
                      <a:pt x="37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" name="Freeform 98"/>
              <p:cNvSpPr>
                <a:spLocks/>
              </p:cNvSpPr>
              <p:nvPr/>
            </p:nvSpPr>
            <p:spPr bwMode="auto">
              <a:xfrm>
                <a:off x="3057" y="1754"/>
                <a:ext cx="546" cy="550"/>
              </a:xfrm>
              <a:custGeom>
                <a:avLst/>
                <a:gdLst>
                  <a:gd name="T0" fmla="*/ 14 w 1091"/>
                  <a:gd name="T1" fmla="*/ 53 h 1099"/>
                  <a:gd name="T2" fmla="*/ 0 w 1091"/>
                  <a:gd name="T3" fmla="*/ 76 h 1099"/>
                  <a:gd name="T4" fmla="*/ 9 w 1091"/>
                  <a:gd name="T5" fmla="*/ 87 h 1099"/>
                  <a:gd name="T6" fmla="*/ 29 w 1091"/>
                  <a:gd name="T7" fmla="*/ 116 h 1099"/>
                  <a:gd name="T8" fmla="*/ 36 w 1091"/>
                  <a:gd name="T9" fmla="*/ 138 h 1099"/>
                  <a:gd name="T10" fmla="*/ 51 w 1091"/>
                  <a:gd name="T11" fmla="*/ 116 h 1099"/>
                  <a:gd name="T12" fmla="*/ 56 w 1091"/>
                  <a:gd name="T13" fmla="*/ 97 h 1099"/>
                  <a:gd name="T14" fmla="*/ 56 w 1091"/>
                  <a:gd name="T15" fmla="*/ 72 h 1099"/>
                  <a:gd name="T16" fmla="*/ 62 w 1091"/>
                  <a:gd name="T17" fmla="*/ 76 h 1099"/>
                  <a:gd name="T18" fmla="*/ 85 w 1091"/>
                  <a:gd name="T19" fmla="*/ 60 h 1099"/>
                  <a:gd name="T20" fmla="*/ 99 w 1091"/>
                  <a:gd name="T21" fmla="*/ 74 h 1099"/>
                  <a:gd name="T22" fmla="*/ 112 w 1091"/>
                  <a:gd name="T23" fmla="*/ 69 h 1099"/>
                  <a:gd name="T24" fmla="*/ 116 w 1091"/>
                  <a:gd name="T25" fmla="*/ 76 h 1099"/>
                  <a:gd name="T26" fmla="*/ 118 w 1091"/>
                  <a:gd name="T27" fmla="*/ 78 h 1099"/>
                  <a:gd name="T28" fmla="*/ 122 w 1091"/>
                  <a:gd name="T29" fmla="*/ 68 h 1099"/>
                  <a:gd name="T30" fmla="*/ 130 w 1091"/>
                  <a:gd name="T31" fmla="*/ 60 h 1099"/>
                  <a:gd name="T32" fmla="*/ 134 w 1091"/>
                  <a:gd name="T33" fmla="*/ 53 h 1099"/>
                  <a:gd name="T34" fmla="*/ 130 w 1091"/>
                  <a:gd name="T35" fmla="*/ 46 h 1099"/>
                  <a:gd name="T36" fmla="*/ 134 w 1091"/>
                  <a:gd name="T37" fmla="*/ 47 h 1099"/>
                  <a:gd name="T38" fmla="*/ 131 w 1091"/>
                  <a:gd name="T39" fmla="*/ 38 h 1099"/>
                  <a:gd name="T40" fmla="*/ 128 w 1091"/>
                  <a:gd name="T41" fmla="*/ 28 h 1099"/>
                  <a:gd name="T42" fmla="*/ 120 w 1091"/>
                  <a:gd name="T43" fmla="*/ 19 h 1099"/>
                  <a:gd name="T44" fmla="*/ 128 w 1091"/>
                  <a:gd name="T45" fmla="*/ 19 h 1099"/>
                  <a:gd name="T46" fmla="*/ 137 w 1091"/>
                  <a:gd name="T47" fmla="*/ 25 h 1099"/>
                  <a:gd name="T48" fmla="*/ 128 w 1091"/>
                  <a:gd name="T49" fmla="*/ 12 h 1099"/>
                  <a:gd name="T50" fmla="*/ 111 w 1091"/>
                  <a:gd name="T51" fmla="*/ 7 h 1099"/>
                  <a:gd name="T52" fmla="*/ 76 w 1091"/>
                  <a:gd name="T53" fmla="*/ 0 h 1099"/>
                  <a:gd name="T54" fmla="*/ 73 w 1091"/>
                  <a:gd name="T55" fmla="*/ 6 h 1099"/>
                  <a:gd name="T56" fmla="*/ 60 w 1091"/>
                  <a:gd name="T57" fmla="*/ 9 h 1099"/>
                  <a:gd name="T58" fmla="*/ 53 w 1091"/>
                  <a:gd name="T59" fmla="*/ 14 h 1099"/>
                  <a:gd name="T60" fmla="*/ 44 w 1091"/>
                  <a:gd name="T61" fmla="*/ 11 h 1099"/>
                  <a:gd name="T62" fmla="*/ 35 w 1091"/>
                  <a:gd name="T63" fmla="*/ 19 h 1099"/>
                  <a:gd name="T64" fmla="*/ 44 w 1091"/>
                  <a:gd name="T65" fmla="*/ 15 h 1099"/>
                  <a:gd name="T66" fmla="*/ 43 w 1091"/>
                  <a:gd name="T67" fmla="*/ 22 h 1099"/>
                  <a:gd name="T68" fmla="*/ 35 w 1091"/>
                  <a:gd name="T69" fmla="*/ 27 h 1099"/>
                  <a:gd name="T70" fmla="*/ 20 w 1091"/>
                  <a:gd name="T71" fmla="*/ 35 h 1099"/>
                  <a:gd name="T72" fmla="*/ 25 w 1091"/>
                  <a:gd name="T73" fmla="*/ 43 h 1099"/>
                  <a:gd name="T74" fmla="*/ 38 w 1091"/>
                  <a:gd name="T75" fmla="*/ 41 h 1099"/>
                  <a:gd name="T76" fmla="*/ 38 w 1091"/>
                  <a:gd name="T77" fmla="*/ 35 h 1099"/>
                  <a:gd name="T78" fmla="*/ 45 w 1091"/>
                  <a:gd name="T79" fmla="*/ 43 h 1099"/>
                  <a:gd name="T80" fmla="*/ 47 w 1091"/>
                  <a:gd name="T81" fmla="*/ 44 h 1099"/>
                  <a:gd name="T82" fmla="*/ 40 w 1091"/>
                  <a:gd name="T83" fmla="*/ 50 h 1099"/>
                  <a:gd name="T84" fmla="*/ 33 w 1091"/>
                  <a:gd name="T85" fmla="*/ 46 h 1099"/>
                  <a:gd name="T86" fmla="*/ 19 w 1091"/>
                  <a:gd name="T87" fmla="*/ 50 h 10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91"/>
                  <a:gd name="T133" fmla="*/ 0 h 1099"/>
                  <a:gd name="T134" fmla="*/ 1091 w 1091"/>
                  <a:gd name="T135" fmla="*/ 1099 h 109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91" h="1099">
                    <a:moveTo>
                      <a:pt x="145" y="397"/>
                    </a:moveTo>
                    <a:lnTo>
                      <a:pt x="111" y="397"/>
                    </a:lnTo>
                    <a:lnTo>
                      <a:pt x="111" y="421"/>
                    </a:lnTo>
                    <a:lnTo>
                      <a:pt x="31" y="461"/>
                    </a:lnTo>
                    <a:lnTo>
                      <a:pt x="0" y="549"/>
                    </a:lnTo>
                    <a:lnTo>
                      <a:pt x="0" y="606"/>
                    </a:lnTo>
                    <a:lnTo>
                      <a:pt x="17" y="619"/>
                    </a:lnTo>
                    <a:lnTo>
                      <a:pt x="9" y="654"/>
                    </a:lnTo>
                    <a:lnTo>
                      <a:pt x="65" y="689"/>
                    </a:lnTo>
                    <a:lnTo>
                      <a:pt x="190" y="689"/>
                    </a:lnTo>
                    <a:lnTo>
                      <a:pt x="232" y="817"/>
                    </a:lnTo>
                    <a:lnTo>
                      <a:pt x="232" y="923"/>
                    </a:lnTo>
                    <a:lnTo>
                      <a:pt x="272" y="1005"/>
                    </a:lnTo>
                    <a:lnTo>
                      <a:pt x="264" y="1038"/>
                    </a:lnTo>
                    <a:lnTo>
                      <a:pt x="288" y="1099"/>
                    </a:lnTo>
                    <a:lnTo>
                      <a:pt x="376" y="1038"/>
                    </a:lnTo>
                    <a:lnTo>
                      <a:pt x="423" y="969"/>
                    </a:lnTo>
                    <a:lnTo>
                      <a:pt x="408" y="923"/>
                    </a:lnTo>
                    <a:lnTo>
                      <a:pt x="477" y="876"/>
                    </a:lnTo>
                    <a:lnTo>
                      <a:pt x="446" y="829"/>
                    </a:lnTo>
                    <a:lnTo>
                      <a:pt x="446" y="771"/>
                    </a:lnTo>
                    <a:lnTo>
                      <a:pt x="519" y="633"/>
                    </a:lnTo>
                    <a:lnTo>
                      <a:pt x="471" y="630"/>
                    </a:lnTo>
                    <a:lnTo>
                      <a:pt x="446" y="572"/>
                    </a:lnTo>
                    <a:lnTo>
                      <a:pt x="427" y="573"/>
                    </a:lnTo>
                    <a:lnTo>
                      <a:pt x="408" y="444"/>
                    </a:lnTo>
                    <a:lnTo>
                      <a:pt x="496" y="606"/>
                    </a:lnTo>
                    <a:lnTo>
                      <a:pt x="607" y="514"/>
                    </a:lnTo>
                    <a:lnTo>
                      <a:pt x="582" y="478"/>
                    </a:lnTo>
                    <a:lnTo>
                      <a:pt x="678" y="479"/>
                    </a:lnTo>
                    <a:lnTo>
                      <a:pt x="668" y="502"/>
                    </a:lnTo>
                    <a:lnTo>
                      <a:pt x="750" y="630"/>
                    </a:lnTo>
                    <a:lnTo>
                      <a:pt x="789" y="585"/>
                    </a:lnTo>
                    <a:lnTo>
                      <a:pt x="783" y="560"/>
                    </a:lnTo>
                    <a:lnTo>
                      <a:pt x="846" y="514"/>
                    </a:lnTo>
                    <a:lnTo>
                      <a:pt x="892" y="549"/>
                    </a:lnTo>
                    <a:lnTo>
                      <a:pt x="892" y="585"/>
                    </a:lnTo>
                    <a:lnTo>
                      <a:pt x="909" y="560"/>
                    </a:lnTo>
                    <a:lnTo>
                      <a:pt x="927" y="606"/>
                    </a:lnTo>
                    <a:lnTo>
                      <a:pt x="927" y="654"/>
                    </a:lnTo>
                    <a:lnTo>
                      <a:pt x="973" y="712"/>
                    </a:lnTo>
                    <a:lnTo>
                      <a:pt x="941" y="619"/>
                    </a:lnTo>
                    <a:lnTo>
                      <a:pt x="965" y="630"/>
                    </a:lnTo>
                    <a:lnTo>
                      <a:pt x="1012" y="572"/>
                    </a:lnTo>
                    <a:lnTo>
                      <a:pt x="973" y="539"/>
                    </a:lnTo>
                    <a:lnTo>
                      <a:pt x="973" y="502"/>
                    </a:lnTo>
                    <a:lnTo>
                      <a:pt x="989" y="514"/>
                    </a:lnTo>
                    <a:lnTo>
                      <a:pt x="1037" y="478"/>
                    </a:lnTo>
                    <a:lnTo>
                      <a:pt x="1038" y="496"/>
                    </a:lnTo>
                    <a:lnTo>
                      <a:pt x="1067" y="467"/>
                    </a:lnTo>
                    <a:lnTo>
                      <a:pt x="1067" y="421"/>
                    </a:lnTo>
                    <a:lnTo>
                      <a:pt x="1053" y="421"/>
                    </a:lnTo>
                    <a:lnTo>
                      <a:pt x="1029" y="385"/>
                    </a:lnTo>
                    <a:lnTo>
                      <a:pt x="1037" y="362"/>
                    </a:lnTo>
                    <a:lnTo>
                      <a:pt x="1056" y="375"/>
                    </a:lnTo>
                    <a:lnTo>
                      <a:pt x="1056" y="397"/>
                    </a:lnTo>
                    <a:lnTo>
                      <a:pt x="1067" y="372"/>
                    </a:lnTo>
                    <a:lnTo>
                      <a:pt x="1060" y="341"/>
                    </a:lnTo>
                    <a:lnTo>
                      <a:pt x="1049" y="341"/>
                    </a:lnTo>
                    <a:lnTo>
                      <a:pt x="1045" y="303"/>
                    </a:lnTo>
                    <a:lnTo>
                      <a:pt x="1053" y="268"/>
                    </a:lnTo>
                    <a:lnTo>
                      <a:pt x="1037" y="245"/>
                    </a:lnTo>
                    <a:lnTo>
                      <a:pt x="1022" y="220"/>
                    </a:lnTo>
                    <a:lnTo>
                      <a:pt x="965" y="198"/>
                    </a:lnTo>
                    <a:lnTo>
                      <a:pt x="958" y="175"/>
                    </a:lnTo>
                    <a:lnTo>
                      <a:pt x="958" y="151"/>
                    </a:lnTo>
                    <a:lnTo>
                      <a:pt x="989" y="138"/>
                    </a:lnTo>
                    <a:lnTo>
                      <a:pt x="1003" y="138"/>
                    </a:lnTo>
                    <a:lnTo>
                      <a:pt x="1022" y="151"/>
                    </a:lnTo>
                    <a:lnTo>
                      <a:pt x="1060" y="175"/>
                    </a:lnTo>
                    <a:lnTo>
                      <a:pt x="1091" y="220"/>
                    </a:lnTo>
                    <a:lnTo>
                      <a:pt x="1091" y="198"/>
                    </a:lnTo>
                    <a:lnTo>
                      <a:pt x="1045" y="138"/>
                    </a:lnTo>
                    <a:lnTo>
                      <a:pt x="1075" y="138"/>
                    </a:lnTo>
                    <a:lnTo>
                      <a:pt x="1022" y="95"/>
                    </a:lnTo>
                    <a:lnTo>
                      <a:pt x="1022" y="83"/>
                    </a:lnTo>
                    <a:lnTo>
                      <a:pt x="965" y="56"/>
                    </a:lnTo>
                    <a:lnTo>
                      <a:pt x="884" y="56"/>
                    </a:lnTo>
                    <a:lnTo>
                      <a:pt x="783" y="46"/>
                    </a:lnTo>
                    <a:lnTo>
                      <a:pt x="629" y="23"/>
                    </a:lnTo>
                    <a:lnTo>
                      <a:pt x="607" y="0"/>
                    </a:lnTo>
                    <a:lnTo>
                      <a:pt x="559" y="0"/>
                    </a:lnTo>
                    <a:lnTo>
                      <a:pt x="542" y="23"/>
                    </a:lnTo>
                    <a:lnTo>
                      <a:pt x="582" y="46"/>
                    </a:lnTo>
                    <a:lnTo>
                      <a:pt x="534" y="46"/>
                    </a:lnTo>
                    <a:lnTo>
                      <a:pt x="496" y="70"/>
                    </a:lnTo>
                    <a:lnTo>
                      <a:pt x="477" y="70"/>
                    </a:lnTo>
                    <a:lnTo>
                      <a:pt x="455" y="70"/>
                    </a:lnTo>
                    <a:lnTo>
                      <a:pt x="446" y="95"/>
                    </a:lnTo>
                    <a:lnTo>
                      <a:pt x="423" y="105"/>
                    </a:lnTo>
                    <a:lnTo>
                      <a:pt x="423" y="56"/>
                    </a:lnTo>
                    <a:lnTo>
                      <a:pt x="376" y="56"/>
                    </a:lnTo>
                    <a:lnTo>
                      <a:pt x="351" y="83"/>
                    </a:lnTo>
                    <a:lnTo>
                      <a:pt x="328" y="95"/>
                    </a:lnTo>
                    <a:lnTo>
                      <a:pt x="288" y="128"/>
                    </a:lnTo>
                    <a:lnTo>
                      <a:pt x="279" y="151"/>
                    </a:lnTo>
                    <a:lnTo>
                      <a:pt x="313" y="138"/>
                    </a:lnTo>
                    <a:lnTo>
                      <a:pt x="319" y="163"/>
                    </a:lnTo>
                    <a:lnTo>
                      <a:pt x="351" y="116"/>
                    </a:lnTo>
                    <a:lnTo>
                      <a:pt x="376" y="105"/>
                    </a:lnTo>
                    <a:lnTo>
                      <a:pt x="391" y="151"/>
                    </a:lnTo>
                    <a:lnTo>
                      <a:pt x="344" y="175"/>
                    </a:lnTo>
                    <a:lnTo>
                      <a:pt x="303" y="198"/>
                    </a:lnTo>
                    <a:lnTo>
                      <a:pt x="279" y="186"/>
                    </a:lnTo>
                    <a:lnTo>
                      <a:pt x="279" y="210"/>
                    </a:lnTo>
                    <a:lnTo>
                      <a:pt x="200" y="245"/>
                    </a:lnTo>
                    <a:lnTo>
                      <a:pt x="200" y="290"/>
                    </a:lnTo>
                    <a:lnTo>
                      <a:pt x="160" y="280"/>
                    </a:lnTo>
                    <a:lnTo>
                      <a:pt x="137" y="315"/>
                    </a:lnTo>
                    <a:lnTo>
                      <a:pt x="168" y="362"/>
                    </a:lnTo>
                    <a:lnTo>
                      <a:pt x="200" y="341"/>
                    </a:lnTo>
                    <a:lnTo>
                      <a:pt x="208" y="303"/>
                    </a:lnTo>
                    <a:lnTo>
                      <a:pt x="272" y="280"/>
                    </a:lnTo>
                    <a:lnTo>
                      <a:pt x="299" y="326"/>
                    </a:lnTo>
                    <a:lnTo>
                      <a:pt x="294" y="350"/>
                    </a:lnTo>
                    <a:lnTo>
                      <a:pt x="313" y="341"/>
                    </a:lnTo>
                    <a:lnTo>
                      <a:pt x="303" y="280"/>
                    </a:lnTo>
                    <a:lnTo>
                      <a:pt x="336" y="326"/>
                    </a:lnTo>
                    <a:lnTo>
                      <a:pt x="328" y="350"/>
                    </a:lnTo>
                    <a:lnTo>
                      <a:pt x="359" y="341"/>
                    </a:lnTo>
                    <a:lnTo>
                      <a:pt x="351" y="315"/>
                    </a:lnTo>
                    <a:lnTo>
                      <a:pt x="376" y="315"/>
                    </a:lnTo>
                    <a:lnTo>
                      <a:pt x="376" y="350"/>
                    </a:lnTo>
                    <a:lnTo>
                      <a:pt x="423" y="372"/>
                    </a:lnTo>
                    <a:lnTo>
                      <a:pt x="391" y="408"/>
                    </a:lnTo>
                    <a:lnTo>
                      <a:pt x="319" y="397"/>
                    </a:lnTo>
                    <a:lnTo>
                      <a:pt x="303" y="408"/>
                    </a:lnTo>
                    <a:lnTo>
                      <a:pt x="247" y="385"/>
                    </a:lnTo>
                    <a:lnTo>
                      <a:pt x="264" y="362"/>
                    </a:lnTo>
                    <a:lnTo>
                      <a:pt x="190" y="385"/>
                    </a:lnTo>
                    <a:lnTo>
                      <a:pt x="145" y="39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" name="Freeform 99"/>
              <p:cNvSpPr>
                <a:spLocks/>
              </p:cNvSpPr>
              <p:nvPr/>
            </p:nvSpPr>
            <p:spPr bwMode="auto">
              <a:xfrm>
                <a:off x="3438" y="2066"/>
                <a:ext cx="13" cy="30"/>
              </a:xfrm>
              <a:custGeom>
                <a:avLst/>
                <a:gdLst>
                  <a:gd name="T0" fmla="*/ 4 w 26"/>
                  <a:gd name="T1" fmla="*/ 0 h 61"/>
                  <a:gd name="T2" fmla="*/ 0 w 26"/>
                  <a:gd name="T3" fmla="*/ 2 h 61"/>
                  <a:gd name="T4" fmla="*/ 0 w 26"/>
                  <a:gd name="T5" fmla="*/ 7 h 61"/>
                  <a:gd name="T6" fmla="*/ 4 w 26"/>
                  <a:gd name="T7" fmla="*/ 6 h 61"/>
                  <a:gd name="T8" fmla="*/ 4 w 26"/>
                  <a:gd name="T9" fmla="*/ 0 h 61"/>
                  <a:gd name="T10" fmla="*/ 4 w 2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61"/>
                  <a:gd name="T20" fmla="*/ 26 w 2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61">
                    <a:moveTo>
                      <a:pt x="26" y="0"/>
                    </a:moveTo>
                    <a:lnTo>
                      <a:pt x="0" y="22"/>
                    </a:lnTo>
                    <a:lnTo>
                      <a:pt x="0" y="61"/>
                    </a:lnTo>
                    <a:lnTo>
                      <a:pt x="26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3584" y="2169"/>
                <a:ext cx="159" cy="146"/>
              </a:xfrm>
              <a:custGeom>
                <a:avLst/>
                <a:gdLst>
                  <a:gd name="T0" fmla="*/ 19 w 319"/>
                  <a:gd name="T1" fmla="*/ 0 h 292"/>
                  <a:gd name="T2" fmla="*/ 13 w 319"/>
                  <a:gd name="T3" fmla="*/ 6 h 292"/>
                  <a:gd name="T4" fmla="*/ 11 w 319"/>
                  <a:gd name="T5" fmla="*/ 5 h 292"/>
                  <a:gd name="T6" fmla="*/ 5 w 319"/>
                  <a:gd name="T7" fmla="*/ 9 h 292"/>
                  <a:gd name="T8" fmla="*/ 4 w 319"/>
                  <a:gd name="T9" fmla="*/ 13 h 292"/>
                  <a:gd name="T10" fmla="*/ 0 w 319"/>
                  <a:gd name="T11" fmla="*/ 15 h 292"/>
                  <a:gd name="T12" fmla="*/ 4 w 319"/>
                  <a:gd name="T13" fmla="*/ 26 h 292"/>
                  <a:gd name="T14" fmla="*/ 4 w 319"/>
                  <a:gd name="T15" fmla="*/ 31 h 292"/>
                  <a:gd name="T16" fmla="*/ 13 w 319"/>
                  <a:gd name="T17" fmla="*/ 28 h 292"/>
                  <a:gd name="T18" fmla="*/ 13 w 319"/>
                  <a:gd name="T19" fmla="*/ 25 h 292"/>
                  <a:gd name="T20" fmla="*/ 22 w 319"/>
                  <a:gd name="T21" fmla="*/ 30 h 292"/>
                  <a:gd name="T22" fmla="*/ 24 w 319"/>
                  <a:gd name="T23" fmla="*/ 30 h 292"/>
                  <a:gd name="T24" fmla="*/ 28 w 319"/>
                  <a:gd name="T25" fmla="*/ 37 h 292"/>
                  <a:gd name="T26" fmla="*/ 34 w 319"/>
                  <a:gd name="T27" fmla="*/ 34 h 292"/>
                  <a:gd name="T28" fmla="*/ 39 w 319"/>
                  <a:gd name="T29" fmla="*/ 21 h 292"/>
                  <a:gd name="T30" fmla="*/ 38 w 319"/>
                  <a:gd name="T31" fmla="*/ 17 h 292"/>
                  <a:gd name="T32" fmla="*/ 35 w 319"/>
                  <a:gd name="T33" fmla="*/ 17 h 292"/>
                  <a:gd name="T34" fmla="*/ 35 w 319"/>
                  <a:gd name="T35" fmla="*/ 9 h 292"/>
                  <a:gd name="T36" fmla="*/ 32 w 319"/>
                  <a:gd name="T37" fmla="*/ 9 h 292"/>
                  <a:gd name="T38" fmla="*/ 28 w 319"/>
                  <a:gd name="T39" fmla="*/ 0 h 292"/>
                  <a:gd name="T40" fmla="*/ 28 w 319"/>
                  <a:gd name="T41" fmla="*/ 8 h 292"/>
                  <a:gd name="T42" fmla="*/ 23 w 319"/>
                  <a:gd name="T43" fmla="*/ 6 h 292"/>
                  <a:gd name="T44" fmla="*/ 22 w 319"/>
                  <a:gd name="T45" fmla="*/ 3 h 292"/>
                  <a:gd name="T46" fmla="*/ 19 w 319"/>
                  <a:gd name="T47" fmla="*/ 0 h 292"/>
                  <a:gd name="T48" fmla="*/ 19 w 319"/>
                  <a:gd name="T49" fmla="*/ 0 h 2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292"/>
                  <a:gd name="T77" fmla="*/ 319 w 319"/>
                  <a:gd name="T78" fmla="*/ 292 h 2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292">
                    <a:moveTo>
                      <a:pt x="158" y="0"/>
                    </a:moveTo>
                    <a:lnTo>
                      <a:pt x="111" y="47"/>
                    </a:lnTo>
                    <a:lnTo>
                      <a:pt x="95" y="36"/>
                    </a:lnTo>
                    <a:lnTo>
                      <a:pt x="47" y="69"/>
                    </a:lnTo>
                    <a:lnTo>
                      <a:pt x="38" y="105"/>
                    </a:lnTo>
                    <a:lnTo>
                      <a:pt x="0" y="118"/>
                    </a:lnTo>
                    <a:lnTo>
                      <a:pt x="39" y="209"/>
                    </a:lnTo>
                    <a:lnTo>
                      <a:pt x="38" y="246"/>
                    </a:lnTo>
                    <a:lnTo>
                      <a:pt x="111" y="222"/>
                    </a:lnTo>
                    <a:lnTo>
                      <a:pt x="111" y="200"/>
                    </a:lnTo>
                    <a:lnTo>
                      <a:pt x="183" y="234"/>
                    </a:lnTo>
                    <a:lnTo>
                      <a:pt x="199" y="234"/>
                    </a:lnTo>
                    <a:lnTo>
                      <a:pt x="230" y="292"/>
                    </a:lnTo>
                    <a:lnTo>
                      <a:pt x="277" y="270"/>
                    </a:lnTo>
                    <a:lnTo>
                      <a:pt x="319" y="163"/>
                    </a:lnTo>
                    <a:lnTo>
                      <a:pt x="311" y="129"/>
                    </a:lnTo>
                    <a:lnTo>
                      <a:pt x="286" y="129"/>
                    </a:lnTo>
                    <a:lnTo>
                      <a:pt x="286" y="69"/>
                    </a:lnTo>
                    <a:lnTo>
                      <a:pt x="262" y="69"/>
                    </a:lnTo>
                    <a:lnTo>
                      <a:pt x="230" y="0"/>
                    </a:lnTo>
                    <a:lnTo>
                      <a:pt x="230" y="59"/>
                    </a:lnTo>
                    <a:lnTo>
                      <a:pt x="191" y="47"/>
                    </a:lnTo>
                    <a:lnTo>
                      <a:pt x="183" y="2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" name="Freeform 101"/>
              <p:cNvSpPr>
                <a:spLocks/>
              </p:cNvSpPr>
              <p:nvPr/>
            </p:nvSpPr>
            <p:spPr bwMode="auto">
              <a:xfrm>
                <a:off x="3299" y="2187"/>
                <a:ext cx="26" cy="58"/>
              </a:xfrm>
              <a:custGeom>
                <a:avLst/>
                <a:gdLst>
                  <a:gd name="T0" fmla="*/ 6 w 51"/>
                  <a:gd name="T1" fmla="*/ 0 h 118"/>
                  <a:gd name="T2" fmla="*/ 4 w 51"/>
                  <a:gd name="T3" fmla="*/ 2 h 118"/>
                  <a:gd name="T4" fmla="*/ 0 w 51"/>
                  <a:gd name="T5" fmla="*/ 2 h 118"/>
                  <a:gd name="T6" fmla="*/ 0 w 51"/>
                  <a:gd name="T7" fmla="*/ 14 h 118"/>
                  <a:gd name="T8" fmla="*/ 3 w 51"/>
                  <a:gd name="T9" fmla="*/ 14 h 118"/>
                  <a:gd name="T10" fmla="*/ 4 w 51"/>
                  <a:gd name="T11" fmla="*/ 10 h 118"/>
                  <a:gd name="T12" fmla="*/ 7 w 51"/>
                  <a:gd name="T13" fmla="*/ 4 h 118"/>
                  <a:gd name="T14" fmla="*/ 7 w 51"/>
                  <a:gd name="T15" fmla="*/ 1 h 118"/>
                  <a:gd name="T16" fmla="*/ 6 w 51"/>
                  <a:gd name="T17" fmla="*/ 0 h 118"/>
                  <a:gd name="T18" fmla="*/ 6 w 51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18"/>
                  <a:gd name="T32" fmla="*/ 51 w 51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18">
                    <a:moveTo>
                      <a:pt x="44" y="0"/>
                    </a:moveTo>
                    <a:lnTo>
                      <a:pt x="27" y="23"/>
                    </a:lnTo>
                    <a:lnTo>
                      <a:pt x="0" y="23"/>
                    </a:lnTo>
                    <a:lnTo>
                      <a:pt x="0" y="118"/>
                    </a:lnTo>
                    <a:lnTo>
                      <a:pt x="19" y="116"/>
                    </a:lnTo>
                    <a:lnTo>
                      <a:pt x="27" y="82"/>
                    </a:lnTo>
                    <a:lnTo>
                      <a:pt x="51" y="33"/>
                    </a:lnTo>
                    <a:lnTo>
                      <a:pt x="51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" name="Freeform 102"/>
              <p:cNvSpPr>
                <a:spLocks/>
              </p:cNvSpPr>
              <p:nvPr/>
            </p:nvSpPr>
            <p:spPr bwMode="auto">
              <a:xfrm>
                <a:off x="3559" y="2081"/>
                <a:ext cx="44" cy="59"/>
              </a:xfrm>
              <a:custGeom>
                <a:avLst/>
                <a:gdLst>
                  <a:gd name="T0" fmla="*/ 11 w 88"/>
                  <a:gd name="T1" fmla="*/ 2 h 117"/>
                  <a:gd name="T2" fmla="*/ 9 w 88"/>
                  <a:gd name="T3" fmla="*/ 6 h 117"/>
                  <a:gd name="T4" fmla="*/ 11 w 88"/>
                  <a:gd name="T5" fmla="*/ 8 h 117"/>
                  <a:gd name="T6" fmla="*/ 8 w 88"/>
                  <a:gd name="T7" fmla="*/ 11 h 117"/>
                  <a:gd name="T8" fmla="*/ 7 w 88"/>
                  <a:gd name="T9" fmla="*/ 15 h 117"/>
                  <a:gd name="T10" fmla="*/ 6 w 88"/>
                  <a:gd name="T11" fmla="*/ 14 h 117"/>
                  <a:gd name="T12" fmla="*/ 0 w 88"/>
                  <a:gd name="T13" fmla="*/ 12 h 117"/>
                  <a:gd name="T14" fmla="*/ 2 w 88"/>
                  <a:gd name="T15" fmla="*/ 5 h 117"/>
                  <a:gd name="T16" fmla="*/ 6 w 88"/>
                  <a:gd name="T17" fmla="*/ 5 h 117"/>
                  <a:gd name="T18" fmla="*/ 8 w 88"/>
                  <a:gd name="T19" fmla="*/ 0 h 117"/>
                  <a:gd name="T20" fmla="*/ 11 w 88"/>
                  <a:gd name="T21" fmla="*/ 2 h 117"/>
                  <a:gd name="T22" fmla="*/ 11 w 88"/>
                  <a:gd name="T23" fmla="*/ 2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8"/>
                  <a:gd name="T37" fmla="*/ 0 h 117"/>
                  <a:gd name="T38" fmla="*/ 88 w 88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8" h="117">
                    <a:moveTo>
                      <a:pt x="81" y="10"/>
                    </a:moveTo>
                    <a:lnTo>
                      <a:pt x="72" y="46"/>
                    </a:lnTo>
                    <a:lnTo>
                      <a:pt x="88" y="58"/>
                    </a:lnTo>
                    <a:lnTo>
                      <a:pt x="64" y="82"/>
                    </a:lnTo>
                    <a:lnTo>
                      <a:pt x="50" y="117"/>
                    </a:lnTo>
                    <a:lnTo>
                      <a:pt x="42" y="107"/>
                    </a:lnTo>
                    <a:lnTo>
                      <a:pt x="0" y="92"/>
                    </a:lnTo>
                    <a:lnTo>
                      <a:pt x="9" y="35"/>
                    </a:lnTo>
                    <a:lnTo>
                      <a:pt x="42" y="35"/>
                    </a:lnTo>
                    <a:lnTo>
                      <a:pt x="64" y="0"/>
                    </a:lnTo>
                    <a:lnTo>
                      <a:pt x="81" y="1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" name="Freeform 103"/>
              <p:cNvSpPr>
                <a:spLocks/>
              </p:cNvSpPr>
              <p:nvPr/>
            </p:nvSpPr>
            <p:spPr bwMode="auto">
              <a:xfrm>
                <a:off x="3652" y="2115"/>
                <a:ext cx="83" cy="59"/>
              </a:xfrm>
              <a:custGeom>
                <a:avLst/>
                <a:gdLst>
                  <a:gd name="T0" fmla="*/ 0 w 165"/>
                  <a:gd name="T1" fmla="*/ 2 h 118"/>
                  <a:gd name="T2" fmla="*/ 0 w 165"/>
                  <a:gd name="T3" fmla="*/ 5 h 118"/>
                  <a:gd name="T4" fmla="*/ 4 w 165"/>
                  <a:gd name="T5" fmla="*/ 5 h 118"/>
                  <a:gd name="T6" fmla="*/ 9 w 165"/>
                  <a:gd name="T7" fmla="*/ 8 h 118"/>
                  <a:gd name="T8" fmla="*/ 10 w 165"/>
                  <a:gd name="T9" fmla="*/ 11 h 118"/>
                  <a:gd name="T10" fmla="*/ 12 w 165"/>
                  <a:gd name="T11" fmla="*/ 11 h 118"/>
                  <a:gd name="T12" fmla="*/ 15 w 165"/>
                  <a:gd name="T13" fmla="*/ 9 h 118"/>
                  <a:gd name="T14" fmla="*/ 20 w 165"/>
                  <a:gd name="T15" fmla="*/ 15 h 118"/>
                  <a:gd name="T16" fmla="*/ 21 w 165"/>
                  <a:gd name="T17" fmla="*/ 12 h 118"/>
                  <a:gd name="T18" fmla="*/ 16 w 165"/>
                  <a:gd name="T19" fmla="*/ 7 h 118"/>
                  <a:gd name="T20" fmla="*/ 8 w 165"/>
                  <a:gd name="T21" fmla="*/ 0 h 118"/>
                  <a:gd name="T22" fmla="*/ 6 w 165"/>
                  <a:gd name="T23" fmla="*/ 2 h 118"/>
                  <a:gd name="T24" fmla="*/ 4 w 165"/>
                  <a:gd name="T25" fmla="*/ 2 h 118"/>
                  <a:gd name="T26" fmla="*/ 0 w 165"/>
                  <a:gd name="T27" fmla="*/ 2 h 118"/>
                  <a:gd name="T28" fmla="*/ 0 w 165"/>
                  <a:gd name="T29" fmla="*/ 2 h 1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"/>
                  <a:gd name="T46" fmla="*/ 0 h 118"/>
                  <a:gd name="T47" fmla="*/ 165 w 165"/>
                  <a:gd name="T48" fmla="*/ 118 h 1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" h="118">
                    <a:moveTo>
                      <a:pt x="0" y="14"/>
                    </a:moveTo>
                    <a:lnTo>
                      <a:pt x="0" y="39"/>
                    </a:lnTo>
                    <a:lnTo>
                      <a:pt x="30" y="39"/>
                    </a:lnTo>
                    <a:lnTo>
                      <a:pt x="70" y="60"/>
                    </a:lnTo>
                    <a:lnTo>
                      <a:pt x="76" y="81"/>
                    </a:lnTo>
                    <a:lnTo>
                      <a:pt x="94" y="81"/>
                    </a:lnTo>
                    <a:lnTo>
                      <a:pt x="119" y="72"/>
                    </a:lnTo>
                    <a:lnTo>
                      <a:pt x="158" y="118"/>
                    </a:lnTo>
                    <a:lnTo>
                      <a:pt x="165" y="95"/>
                    </a:lnTo>
                    <a:lnTo>
                      <a:pt x="126" y="49"/>
                    </a:lnTo>
                    <a:lnTo>
                      <a:pt x="63" y="0"/>
                    </a:lnTo>
                    <a:lnTo>
                      <a:pt x="47" y="14"/>
                    </a:lnTo>
                    <a:lnTo>
                      <a:pt x="3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8" name="Freeform 104"/>
              <p:cNvSpPr>
                <a:spLocks/>
              </p:cNvSpPr>
              <p:nvPr/>
            </p:nvSpPr>
            <p:spPr bwMode="auto">
              <a:xfrm>
                <a:off x="3513" y="2093"/>
                <a:ext cx="35" cy="59"/>
              </a:xfrm>
              <a:custGeom>
                <a:avLst/>
                <a:gdLst>
                  <a:gd name="T0" fmla="*/ 0 w 70"/>
                  <a:gd name="T1" fmla="*/ 0 h 120"/>
                  <a:gd name="T2" fmla="*/ 8 w 70"/>
                  <a:gd name="T3" fmla="*/ 6 h 120"/>
                  <a:gd name="T4" fmla="*/ 9 w 70"/>
                  <a:gd name="T5" fmla="*/ 8 h 120"/>
                  <a:gd name="T6" fmla="*/ 7 w 70"/>
                  <a:gd name="T7" fmla="*/ 14 h 120"/>
                  <a:gd name="T8" fmla="*/ 5 w 70"/>
                  <a:gd name="T9" fmla="*/ 11 h 120"/>
                  <a:gd name="T10" fmla="*/ 5 w 70"/>
                  <a:gd name="T11" fmla="*/ 7 h 120"/>
                  <a:gd name="T12" fmla="*/ 1 w 70"/>
                  <a:gd name="T13" fmla="*/ 4 h 120"/>
                  <a:gd name="T14" fmla="*/ 0 w 70"/>
                  <a:gd name="T15" fmla="*/ 0 h 120"/>
                  <a:gd name="T16" fmla="*/ 0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20"/>
                  <a:gd name="T29" fmla="*/ 70 w 70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20">
                    <a:moveTo>
                      <a:pt x="0" y="0"/>
                    </a:moveTo>
                    <a:lnTo>
                      <a:pt x="58" y="50"/>
                    </a:lnTo>
                    <a:lnTo>
                      <a:pt x="70" y="72"/>
                    </a:lnTo>
                    <a:lnTo>
                      <a:pt x="54" y="120"/>
                    </a:lnTo>
                    <a:lnTo>
                      <a:pt x="36" y="94"/>
                    </a:lnTo>
                    <a:lnTo>
                      <a:pt x="36" y="59"/>
                    </a:lnTo>
                    <a:lnTo>
                      <a:pt x="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9" name="Freeform 105"/>
              <p:cNvSpPr>
                <a:spLocks/>
              </p:cNvSpPr>
              <p:nvPr/>
            </p:nvSpPr>
            <p:spPr bwMode="auto">
              <a:xfrm>
                <a:off x="3547" y="2140"/>
                <a:ext cx="37" cy="12"/>
              </a:xfrm>
              <a:custGeom>
                <a:avLst/>
                <a:gdLst>
                  <a:gd name="T0" fmla="*/ 9 w 75"/>
                  <a:gd name="T1" fmla="*/ 3 h 26"/>
                  <a:gd name="T2" fmla="*/ 5 w 75"/>
                  <a:gd name="T3" fmla="*/ 0 h 26"/>
                  <a:gd name="T4" fmla="*/ 3 w 75"/>
                  <a:gd name="T5" fmla="*/ 0 h 26"/>
                  <a:gd name="T6" fmla="*/ 2 w 75"/>
                  <a:gd name="T7" fmla="*/ 1 h 26"/>
                  <a:gd name="T8" fmla="*/ 0 w 75"/>
                  <a:gd name="T9" fmla="*/ 1 h 26"/>
                  <a:gd name="T10" fmla="*/ 0 w 75"/>
                  <a:gd name="T11" fmla="*/ 2 h 26"/>
                  <a:gd name="T12" fmla="*/ 6 w 75"/>
                  <a:gd name="T13" fmla="*/ 3 h 26"/>
                  <a:gd name="T14" fmla="*/ 9 w 75"/>
                  <a:gd name="T15" fmla="*/ 3 h 26"/>
                  <a:gd name="T16" fmla="*/ 9 w 75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26"/>
                  <a:gd name="T29" fmla="*/ 75 w 7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26">
                    <a:moveTo>
                      <a:pt x="75" y="26"/>
                    </a:moveTo>
                    <a:lnTo>
                      <a:pt x="45" y="0"/>
                    </a:lnTo>
                    <a:lnTo>
                      <a:pt x="25" y="0"/>
                    </a:lnTo>
                    <a:lnTo>
                      <a:pt x="19" y="11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3" y="26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" name="Freeform 106"/>
              <p:cNvSpPr>
                <a:spLocks/>
              </p:cNvSpPr>
              <p:nvPr/>
            </p:nvSpPr>
            <p:spPr bwMode="auto">
              <a:xfrm>
                <a:off x="3612" y="2074"/>
                <a:ext cx="15" cy="13"/>
              </a:xfrm>
              <a:custGeom>
                <a:avLst/>
                <a:gdLst>
                  <a:gd name="T0" fmla="*/ 0 w 31"/>
                  <a:gd name="T1" fmla="*/ 0 h 26"/>
                  <a:gd name="T2" fmla="*/ 3 w 31"/>
                  <a:gd name="T3" fmla="*/ 0 h 26"/>
                  <a:gd name="T4" fmla="*/ 3 w 31"/>
                  <a:gd name="T5" fmla="*/ 4 h 26"/>
                  <a:gd name="T6" fmla="*/ 0 w 31"/>
                  <a:gd name="T7" fmla="*/ 0 h 26"/>
                  <a:gd name="T8" fmla="*/ 0 w 3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6"/>
                  <a:gd name="T17" fmla="*/ 31 w 3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6">
                    <a:moveTo>
                      <a:pt x="0" y="0"/>
                    </a:moveTo>
                    <a:lnTo>
                      <a:pt x="31" y="0"/>
                    </a:lnTo>
                    <a:lnTo>
                      <a:pt x="31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" name="Freeform 107"/>
              <p:cNvSpPr>
                <a:spLocks/>
              </p:cNvSpPr>
              <p:nvPr/>
            </p:nvSpPr>
            <p:spPr bwMode="auto">
              <a:xfrm>
                <a:off x="3595" y="2023"/>
                <a:ext cx="19" cy="41"/>
              </a:xfrm>
              <a:custGeom>
                <a:avLst/>
                <a:gdLst>
                  <a:gd name="T0" fmla="*/ 0 w 38"/>
                  <a:gd name="T1" fmla="*/ 0 h 82"/>
                  <a:gd name="T2" fmla="*/ 0 w 38"/>
                  <a:gd name="T3" fmla="*/ 2 h 82"/>
                  <a:gd name="T4" fmla="*/ 2 w 38"/>
                  <a:gd name="T5" fmla="*/ 3 h 82"/>
                  <a:gd name="T6" fmla="*/ 2 w 38"/>
                  <a:gd name="T7" fmla="*/ 11 h 82"/>
                  <a:gd name="T8" fmla="*/ 4 w 38"/>
                  <a:gd name="T9" fmla="*/ 11 h 82"/>
                  <a:gd name="T10" fmla="*/ 5 w 38"/>
                  <a:gd name="T11" fmla="*/ 8 h 82"/>
                  <a:gd name="T12" fmla="*/ 3 w 38"/>
                  <a:gd name="T13" fmla="*/ 3 h 82"/>
                  <a:gd name="T14" fmla="*/ 0 w 38"/>
                  <a:gd name="T15" fmla="*/ 0 h 82"/>
                  <a:gd name="T16" fmla="*/ 0 w 38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82"/>
                  <a:gd name="T29" fmla="*/ 38 w 38"/>
                  <a:gd name="T30" fmla="*/ 82 h 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82">
                    <a:moveTo>
                      <a:pt x="0" y="0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16" y="82"/>
                    </a:lnTo>
                    <a:lnTo>
                      <a:pt x="32" y="82"/>
                    </a:lnTo>
                    <a:lnTo>
                      <a:pt x="38" y="60"/>
                    </a:lnTo>
                    <a:lnTo>
                      <a:pt x="2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" name="Freeform 108"/>
              <p:cNvSpPr>
                <a:spLocks/>
              </p:cNvSpPr>
              <p:nvPr/>
            </p:nvSpPr>
            <p:spPr bwMode="auto">
              <a:xfrm>
                <a:off x="3001" y="1829"/>
                <a:ext cx="117" cy="378"/>
              </a:xfrm>
              <a:custGeom>
                <a:avLst/>
                <a:gdLst>
                  <a:gd name="T0" fmla="*/ 28 w 233"/>
                  <a:gd name="T1" fmla="*/ 0 h 757"/>
                  <a:gd name="T2" fmla="*/ 25 w 233"/>
                  <a:gd name="T3" fmla="*/ 5 h 757"/>
                  <a:gd name="T4" fmla="*/ 22 w 233"/>
                  <a:gd name="T5" fmla="*/ 10 h 757"/>
                  <a:gd name="T6" fmla="*/ 19 w 233"/>
                  <a:gd name="T7" fmla="*/ 15 h 757"/>
                  <a:gd name="T8" fmla="*/ 15 w 233"/>
                  <a:gd name="T9" fmla="*/ 22 h 757"/>
                  <a:gd name="T10" fmla="*/ 12 w 233"/>
                  <a:gd name="T11" fmla="*/ 29 h 757"/>
                  <a:gd name="T12" fmla="*/ 9 w 233"/>
                  <a:gd name="T13" fmla="*/ 36 h 757"/>
                  <a:gd name="T14" fmla="*/ 7 w 233"/>
                  <a:gd name="T15" fmla="*/ 44 h 757"/>
                  <a:gd name="T16" fmla="*/ 5 w 233"/>
                  <a:gd name="T17" fmla="*/ 51 h 757"/>
                  <a:gd name="T18" fmla="*/ 3 w 233"/>
                  <a:gd name="T19" fmla="*/ 59 h 757"/>
                  <a:gd name="T20" fmla="*/ 2 w 233"/>
                  <a:gd name="T21" fmla="*/ 66 h 757"/>
                  <a:gd name="T22" fmla="*/ 1 w 233"/>
                  <a:gd name="T23" fmla="*/ 74 h 757"/>
                  <a:gd name="T24" fmla="*/ 1 w 233"/>
                  <a:gd name="T25" fmla="*/ 79 h 757"/>
                  <a:gd name="T26" fmla="*/ 0 w 233"/>
                  <a:gd name="T27" fmla="*/ 84 h 757"/>
                  <a:gd name="T28" fmla="*/ 0 w 233"/>
                  <a:gd name="T29" fmla="*/ 89 h 757"/>
                  <a:gd name="T30" fmla="*/ 1 w 233"/>
                  <a:gd name="T31" fmla="*/ 94 h 757"/>
                  <a:gd name="T32" fmla="*/ 1 w 233"/>
                  <a:gd name="T33" fmla="*/ 87 h 757"/>
                  <a:gd name="T34" fmla="*/ 1 w 233"/>
                  <a:gd name="T35" fmla="*/ 82 h 757"/>
                  <a:gd name="T36" fmla="*/ 2 w 233"/>
                  <a:gd name="T37" fmla="*/ 76 h 757"/>
                  <a:gd name="T38" fmla="*/ 2 w 233"/>
                  <a:gd name="T39" fmla="*/ 70 h 757"/>
                  <a:gd name="T40" fmla="*/ 3 w 233"/>
                  <a:gd name="T41" fmla="*/ 62 h 757"/>
                  <a:gd name="T42" fmla="*/ 5 w 233"/>
                  <a:gd name="T43" fmla="*/ 55 h 757"/>
                  <a:gd name="T44" fmla="*/ 7 w 233"/>
                  <a:gd name="T45" fmla="*/ 48 h 757"/>
                  <a:gd name="T46" fmla="*/ 9 w 233"/>
                  <a:gd name="T47" fmla="*/ 40 h 757"/>
                  <a:gd name="T48" fmla="*/ 11 w 233"/>
                  <a:gd name="T49" fmla="*/ 33 h 757"/>
                  <a:gd name="T50" fmla="*/ 16 w 233"/>
                  <a:gd name="T51" fmla="*/ 22 h 757"/>
                  <a:gd name="T52" fmla="*/ 21 w 233"/>
                  <a:gd name="T53" fmla="*/ 13 h 757"/>
                  <a:gd name="T54" fmla="*/ 25 w 233"/>
                  <a:gd name="T55" fmla="*/ 6 h 757"/>
                  <a:gd name="T56" fmla="*/ 30 w 233"/>
                  <a:gd name="T57" fmla="*/ 0 h 757"/>
                  <a:gd name="T58" fmla="*/ 28 w 233"/>
                  <a:gd name="T59" fmla="*/ 0 h 757"/>
                  <a:gd name="T60" fmla="*/ 28 w 233"/>
                  <a:gd name="T61" fmla="*/ 0 h 75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3"/>
                  <a:gd name="T94" fmla="*/ 0 h 757"/>
                  <a:gd name="T95" fmla="*/ 233 w 233"/>
                  <a:gd name="T96" fmla="*/ 757 h 75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3" h="757">
                    <a:moveTo>
                      <a:pt x="222" y="3"/>
                    </a:moveTo>
                    <a:lnTo>
                      <a:pt x="194" y="46"/>
                    </a:lnTo>
                    <a:lnTo>
                      <a:pt x="172" y="82"/>
                    </a:lnTo>
                    <a:lnTo>
                      <a:pt x="147" y="127"/>
                    </a:lnTo>
                    <a:lnTo>
                      <a:pt x="119" y="180"/>
                    </a:lnTo>
                    <a:lnTo>
                      <a:pt x="94" y="237"/>
                    </a:lnTo>
                    <a:lnTo>
                      <a:pt x="72" y="294"/>
                    </a:lnTo>
                    <a:lnTo>
                      <a:pt x="50" y="355"/>
                    </a:lnTo>
                    <a:lnTo>
                      <a:pt x="35" y="413"/>
                    </a:lnTo>
                    <a:lnTo>
                      <a:pt x="22" y="474"/>
                    </a:lnTo>
                    <a:lnTo>
                      <a:pt x="12" y="533"/>
                    </a:lnTo>
                    <a:lnTo>
                      <a:pt x="6" y="592"/>
                    </a:lnTo>
                    <a:lnTo>
                      <a:pt x="2" y="635"/>
                    </a:lnTo>
                    <a:lnTo>
                      <a:pt x="0" y="676"/>
                    </a:lnTo>
                    <a:lnTo>
                      <a:pt x="0" y="714"/>
                    </a:lnTo>
                    <a:lnTo>
                      <a:pt x="6" y="757"/>
                    </a:lnTo>
                    <a:lnTo>
                      <a:pt x="5" y="703"/>
                    </a:lnTo>
                    <a:lnTo>
                      <a:pt x="6" y="657"/>
                    </a:lnTo>
                    <a:lnTo>
                      <a:pt x="10" y="609"/>
                    </a:lnTo>
                    <a:lnTo>
                      <a:pt x="15" y="566"/>
                    </a:lnTo>
                    <a:lnTo>
                      <a:pt x="23" y="502"/>
                    </a:lnTo>
                    <a:lnTo>
                      <a:pt x="35" y="444"/>
                    </a:lnTo>
                    <a:lnTo>
                      <a:pt x="50" y="384"/>
                    </a:lnTo>
                    <a:lnTo>
                      <a:pt x="67" y="326"/>
                    </a:lnTo>
                    <a:lnTo>
                      <a:pt x="88" y="267"/>
                    </a:lnTo>
                    <a:lnTo>
                      <a:pt x="126" y="183"/>
                    </a:lnTo>
                    <a:lnTo>
                      <a:pt x="168" y="104"/>
                    </a:lnTo>
                    <a:lnTo>
                      <a:pt x="200" y="51"/>
                    </a:lnTo>
                    <a:lnTo>
                      <a:pt x="233" y="0"/>
                    </a:lnTo>
                    <a:lnTo>
                      <a:pt x="2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3" name="Freeform 109"/>
              <p:cNvSpPr>
                <a:spLocks/>
              </p:cNvSpPr>
              <p:nvPr/>
            </p:nvSpPr>
            <p:spPr bwMode="auto">
              <a:xfrm>
                <a:off x="3063" y="1732"/>
                <a:ext cx="161" cy="807"/>
              </a:xfrm>
              <a:custGeom>
                <a:avLst/>
                <a:gdLst>
                  <a:gd name="T0" fmla="*/ 39 w 323"/>
                  <a:gd name="T1" fmla="*/ 1 h 1614"/>
                  <a:gd name="T2" fmla="*/ 36 w 323"/>
                  <a:gd name="T3" fmla="*/ 3 h 1614"/>
                  <a:gd name="T4" fmla="*/ 32 w 323"/>
                  <a:gd name="T5" fmla="*/ 9 h 1614"/>
                  <a:gd name="T6" fmla="*/ 29 w 323"/>
                  <a:gd name="T7" fmla="*/ 13 h 1614"/>
                  <a:gd name="T8" fmla="*/ 24 w 323"/>
                  <a:gd name="T9" fmla="*/ 20 h 1614"/>
                  <a:gd name="T10" fmla="*/ 21 w 323"/>
                  <a:gd name="T11" fmla="*/ 26 h 1614"/>
                  <a:gd name="T12" fmla="*/ 16 w 323"/>
                  <a:gd name="T13" fmla="*/ 34 h 1614"/>
                  <a:gd name="T14" fmla="*/ 13 w 323"/>
                  <a:gd name="T15" fmla="*/ 41 h 1614"/>
                  <a:gd name="T16" fmla="*/ 10 w 323"/>
                  <a:gd name="T17" fmla="*/ 47 h 1614"/>
                  <a:gd name="T18" fmla="*/ 7 w 323"/>
                  <a:gd name="T19" fmla="*/ 55 h 1614"/>
                  <a:gd name="T20" fmla="*/ 5 w 323"/>
                  <a:gd name="T21" fmla="*/ 64 h 1614"/>
                  <a:gd name="T22" fmla="*/ 0 w 323"/>
                  <a:gd name="T23" fmla="*/ 88 h 1614"/>
                  <a:gd name="T24" fmla="*/ 0 w 323"/>
                  <a:gd name="T25" fmla="*/ 96 h 1614"/>
                  <a:gd name="T26" fmla="*/ 0 w 323"/>
                  <a:gd name="T27" fmla="*/ 110 h 1614"/>
                  <a:gd name="T28" fmla="*/ 0 w 323"/>
                  <a:gd name="T29" fmla="*/ 117 h 1614"/>
                  <a:gd name="T30" fmla="*/ 1 w 323"/>
                  <a:gd name="T31" fmla="*/ 126 h 1614"/>
                  <a:gd name="T32" fmla="*/ 2 w 323"/>
                  <a:gd name="T33" fmla="*/ 133 h 1614"/>
                  <a:gd name="T34" fmla="*/ 4 w 323"/>
                  <a:gd name="T35" fmla="*/ 143 h 1614"/>
                  <a:gd name="T36" fmla="*/ 7 w 323"/>
                  <a:gd name="T37" fmla="*/ 153 h 1614"/>
                  <a:gd name="T38" fmla="*/ 11 w 323"/>
                  <a:gd name="T39" fmla="*/ 165 h 1614"/>
                  <a:gd name="T40" fmla="*/ 15 w 323"/>
                  <a:gd name="T41" fmla="*/ 173 h 1614"/>
                  <a:gd name="T42" fmla="*/ 18 w 323"/>
                  <a:gd name="T43" fmla="*/ 180 h 1614"/>
                  <a:gd name="T44" fmla="*/ 31 w 323"/>
                  <a:gd name="T45" fmla="*/ 202 h 1614"/>
                  <a:gd name="T46" fmla="*/ 31 w 323"/>
                  <a:gd name="T47" fmla="*/ 202 h 1614"/>
                  <a:gd name="T48" fmla="*/ 23 w 323"/>
                  <a:gd name="T49" fmla="*/ 187 h 1614"/>
                  <a:gd name="T50" fmla="*/ 19 w 323"/>
                  <a:gd name="T51" fmla="*/ 179 h 1614"/>
                  <a:gd name="T52" fmla="*/ 15 w 323"/>
                  <a:gd name="T53" fmla="*/ 173 h 1614"/>
                  <a:gd name="T54" fmla="*/ 12 w 323"/>
                  <a:gd name="T55" fmla="*/ 164 h 1614"/>
                  <a:gd name="T56" fmla="*/ 7 w 323"/>
                  <a:gd name="T57" fmla="*/ 152 h 1614"/>
                  <a:gd name="T58" fmla="*/ 5 w 323"/>
                  <a:gd name="T59" fmla="*/ 143 h 1614"/>
                  <a:gd name="T60" fmla="*/ 2 w 323"/>
                  <a:gd name="T61" fmla="*/ 133 h 1614"/>
                  <a:gd name="T62" fmla="*/ 1 w 323"/>
                  <a:gd name="T63" fmla="*/ 126 h 1614"/>
                  <a:gd name="T64" fmla="*/ 0 w 323"/>
                  <a:gd name="T65" fmla="*/ 117 h 1614"/>
                  <a:gd name="T66" fmla="*/ 0 w 323"/>
                  <a:gd name="T67" fmla="*/ 110 h 1614"/>
                  <a:gd name="T68" fmla="*/ 0 w 323"/>
                  <a:gd name="T69" fmla="*/ 96 h 1614"/>
                  <a:gd name="T70" fmla="*/ 1 w 323"/>
                  <a:gd name="T71" fmla="*/ 88 h 1614"/>
                  <a:gd name="T72" fmla="*/ 6 w 323"/>
                  <a:gd name="T73" fmla="*/ 62 h 1614"/>
                  <a:gd name="T74" fmla="*/ 8 w 323"/>
                  <a:gd name="T75" fmla="*/ 55 h 1614"/>
                  <a:gd name="T76" fmla="*/ 11 w 323"/>
                  <a:gd name="T77" fmla="*/ 47 h 1614"/>
                  <a:gd name="T78" fmla="*/ 13 w 323"/>
                  <a:gd name="T79" fmla="*/ 41 h 1614"/>
                  <a:gd name="T80" fmla="*/ 17 w 323"/>
                  <a:gd name="T81" fmla="*/ 34 h 1614"/>
                  <a:gd name="T82" fmla="*/ 21 w 323"/>
                  <a:gd name="T83" fmla="*/ 25 h 1614"/>
                  <a:gd name="T84" fmla="*/ 25 w 323"/>
                  <a:gd name="T85" fmla="*/ 20 h 1614"/>
                  <a:gd name="T86" fmla="*/ 29 w 323"/>
                  <a:gd name="T87" fmla="*/ 14 h 1614"/>
                  <a:gd name="T88" fmla="*/ 32 w 323"/>
                  <a:gd name="T89" fmla="*/ 9 h 1614"/>
                  <a:gd name="T90" fmla="*/ 37 w 323"/>
                  <a:gd name="T91" fmla="*/ 4 h 1614"/>
                  <a:gd name="T92" fmla="*/ 40 w 323"/>
                  <a:gd name="T93" fmla="*/ 0 h 1614"/>
                  <a:gd name="T94" fmla="*/ 39 w 323"/>
                  <a:gd name="T95" fmla="*/ 1 h 1614"/>
                  <a:gd name="T96" fmla="*/ 39 w 323"/>
                  <a:gd name="T97" fmla="*/ 1 h 16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3"/>
                  <a:gd name="T148" fmla="*/ 0 h 1614"/>
                  <a:gd name="T149" fmla="*/ 323 w 323"/>
                  <a:gd name="T150" fmla="*/ 1614 h 16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3" h="1614">
                    <a:moveTo>
                      <a:pt x="318" y="2"/>
                    </a:moveTo>
                    <a:lnTo>
                      <a:pt x="295" y="24"/>
                    </a:lnTo>
                    <a:lnTo>
                      <a:pt x="260" y="67"/>
                    </a:lnTo>
                    <a:lnTo>
                      <a:pt x="233" y="102"/>
                    </a:lnTo>
                    <a:lnTo>
                      <a:pt x="196" y="157"/>
                    </a:lnTo>
                    <a:lnTo>
                      <a:pt x="168" y="201"/>
                    </a:lnTo>
                    <a:lnTo>
                      <a:pt x="133" y="267"/>
                    </a:lnTo>
                    <a:lnTo>
                      <a:pt x="105" y="325"/>
                    </a:lnTo>
                    <a:lnTo>
                      <a:pt x="85" y="376"/>
                    </a:lnTo>
                    <a:lnTo>
                      <a:pt x="61" y="441"/>
                    </a:lnTo>
                    <a:lnTo>
                      <a:pt x="41" y="510"/>
                    </a:lnTo>
                    <a:lnTo>
                      <a:pt x="7" y="702"/>
                    </a:lnTo>
                    <a:lnTo>
                      <a:pt x="1" y="762"/>
                    </a:lnTo>
                    <a:lnTo>
                      <a:pt x="0" y="876"/>
                    </a:lnTo>
                    <a:lnTo>
                      <a:pt x="3" y="935"/>
                    </a:lnTo>
                    <a:lnTo>
                      <a:pt x="9" y="1003"/>
                    </a:lnTo>
                    <a:lnTo>
                      <a:pt x="18" y="1064"/>
                    </a:lnTo>
                    <a:lnTo>
                      <a:pt x="37" y="1143"/>
                    </a:lnTo>
                    <a:lnTo>
                      <a:pt x="57" y="1219"/>
                    </a:lnTo>
                    <a:lnTo>
                      <a:pt x="91" y="1313"/>
                    </a:lnTo>
                    <a:lnTo>
                      <a:pt x="122" y="1384"/>
                    </a:lnTo>
                    <a:lnTo>
                      <a:pt x="149" y="1437"/>
                    </a:lnTo>
                    <a:lnTo>
                      <a:pt x="248" y="1609"/>
                    </a:lnTo>
                    <a:lnTo>
                      <a:pt x="254" y="1614"/>
                    </a:lnTo>
                    <a:lnTo>
                      <a:pt x="186" y="1490"/>
                    </a:lnTo>
                    <a:lnTo>
                      <a:pt x="152" y="1432"/>
                    </a:lnTo>
                    <a:lnTo>
                      <a:pt x="127" y="1380"/>
                    </a:lnTo>
                    <a:lnTo>
                      <a:pt x="96" y="1311"/>
                    </a:lnTo>
                    <a:lnTo>
                      <a:pt x="61" y="1215"/>
                    </a:lnTo>
                    <a:lnTo>
                      <a:pt x="40" y="1140"/>
                    </a:lnTo>
                    <a:lnTo>
                      <a:pt x="23" y="1060"/>
                    </a:lnTo>
                    <a:lnTo>
                      <a:pt x="14" y="1002"/>
                    </a:lnTo>
                    <a:lnTo>
                      <a:pt x="7" y="933"/>
                    </a:lnTo>
                    <a:lnTo>
                      <a:pt x="6" y="875"/>
                    </a:lnTo>
                    <a:lnTo>
                      <a:pt x="6" y="762"/>
                    </a:lnTo>
                    <a:lnTo>
                      <a:pt x="11" y="704"/>
                    </a:lnTo>
                    <a:lnTo>
                      <a:pt x="52" y="490"/>
                    </a:lnTo>
                    <a:lnTo>
                      <a:pt x="66" y="441"/>
                    </a:lnTo>
                    <a:lnTo>
                      <a:pt x="89" y="376"/>
                    </a:lnTo>
                    <a:lnTo>
                      <a:pt x="109" y="327"/>
                    </a:lnTo>
                    <a:lnTo>
                      <a:pt x="138" y="268"/>
                    </a:lnTo>
                    <a:lnTo>
                      <a:pt x="174" y="198"/>
                    </a:lnTo>
                    <a:lnTo>
                      <a:pt x="202" y="155"/>
                    </a:lnTo>
                    <a:lnTo>
                      <a:pt x="235" y="106"/>
                    </a:lnTo>
                    <a:lnTo>
                      <a:pt x="263" y="69"/>
                    </a:lnTo>
                    <a:lnTo>
                      <a:pt x="297" y="27"/>
                    </a:lnTo>
                    <a:lnTo>
                      <a:pt x="323" y="0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4" name="Freeform 110"/>
              <p:cNvSpPr>
                <a:spLocks/>
              </p:cNvSpPr>
              <p:nvPr/>
            </p:nvSpPr>
            <p:spPr bwMode="auto">
              <a:xfrm>
                <a:off x="3155" y="1733"/>
                <a:ext cx="83" cy="774"/>
              </a:xfrm>
              <a:custGeom>
                <a:avLst/>
                <a:gdLst>
                  <a:gd name="T0" fmla="*/ 21 w 166"/>
                  <a:gd name="T1" fmla="*/ 0 h 1548"/>
                  <a:gd name="T2" fmla="*/ 17 w 166"/>
                  <a:gd name="T3" fmla="*/ 12 h 1548"/>
                  <a:gd name="T4" fmla="*/ 15 w 166"/>
                  <a:gd name="T5" fmla="*/ 19 h 1548"/>
                  <a:gd name="T6" fmla="*/ 12 w 166"/>
                  <a:gd name="T7" fmla="*/ 29 h 1548"/>
                  <a:gd name="T8" fmla="*/ 7 w 166"/>
                  <a:gd name="T9" fmla="*/ 52 h 1548"/>
                  <a:gd name="T10" fmla="*/ 2 w 166"/>
                  <a:gd name="T11" fmla="*/ 96 h 1548"/>
                  <a:gd name="T12" fmla="*/ 1 w 166"/>
                  <a:gd name="T13" fmla="*/ 115 h 1548"/>
                  <a:gd name="T14" fmla="*/ 1 w 166"/>
                  <a:gd name="T15" fmla="*/ 131 h 1548"/>
                  <a:gd name="T16" fmla="*/ 3 w 166"/>
                  <a:gd name="T17" fmla="*/ 147 h 1548"/>
                  <a:gd name="T18" fmla="*/ 4 w 166"/>
                  <a:gd name="T19" fmla="*/ 157 h 1548"/>
                  <a:gd name="T20" fmla="*/ 6 w 166"/>
                  <a:gd name="T21" fmla="*/ 170 h 1548"/>
                  <a:gd name="T22" fmla="*/ 7 w 166"/>
                  <a:gd name="T23" fmla="*/ 179 h 1548"/>
                  <a:gd name="T24" fmla="*/ 11 w 166"/>
                  <a:gd name="T25" fmla="*/ 194 h 1548"/>
                  <a:gd name="T26" fmla="*/ 10 w 166"/>
                  <a:gd name="T27" fmla="*/ 194 h 1548"/>
                  <a:gd name="T28" fmla="*/ 8 w 166"/>
                  <a:gd name="T29" fmla="*/ 186 h 1548"/>
                  <a:gd name="T30" fmla="*/ 7 w 166"/>
                  <a:gd name="T31" fmla="*/ 179 h 1548"/>
                  <a:gd name="T32" fmla="*/ 5 w 166"/>
                  <a:gd name="T33" fmla="*/ 170 h 1548"/>
                  <a:gd name="T34" fmla="*/ 3 w 166"/>
                  <a:gd name="T35" fmla="*/ 157 h 1548"/>
                  <a:gd name="T36" fmla="*/ 2 w 166"/>
                  <a:gd name="T37" fmla="*/ 147 h 1548"/>
                  <a:gd name="T38" fmla="*/ 1 w 166"/>
                  <a:gd name="T39" fmla="*/ 131 h 1548"/>
                  <a:gd name="T40" fmla="*/ 0 w 166"/>
                  <a:gd name="T41" fmla="*/ 114 h 1548"/>
                  <a:gd name="T42" fmla="*/ 1 w 166"/>
                  <a:gd name="T43" fmla="*/ 95 h 1548"/>
                  <a:gd name="T44" fmla="*/ 6 w 166"/>
                  <a:gd name="T45" fmla="*/ 52 h 1548"/>
                  <a:gd name="T46" fmla="*/ 11 w 166"/>
                  <a:gd name="T47" fmla="*/ 29 h 1548"/>
                  <a:gd name="T48" fmla="*/ 15 w 166"/>
                  <a:gd name="T49" fmla="*/ 18 h 1548"/>
                  <a:gd name="T50" fmla="*/ 20 w 166"/>
                  <a:gd name="T51" fmla="*/ 3 h 1548"/>
                  <a:gd name="T52" fmla="*/ 21 w 166"/>
                  <a:gd name="T53" fmla="*/ 1 h 1548"/>
                  <a:gd name="T54" fmla="*/ 21 w 166"/>
                  <a:gd name="T55" fmla="*/ 0 h 1548"/>
                  <a:gd name="T56" fmla="*/ 21 w 166"/>
                  <a:gd name="T57" fmla="*/ 0 h 15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6"/>
                  <a:gd name="T88" fmla="*/ 0 h 1548"/>
                  <a:gd name="T89" fmla="*/ 166 w 166"/>
                  <a:gd name="T90" fmla="*/ 1548 h 15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6" h="1548">
                    <a:moveTo>
                      <a:pt x="166" y="0"/>
                    </a:moveTo>
                    <a:lnTo>
                      <a:pt x="135" y="92"/>
                    </a:lnTo>
                    <a:lnTo>
                      <a:pt x="117" y="152"/>
                    </a:lnTo>
                    <a:lnTo>
                      <a:pt x="93" y="232"/>
                    </a:lnTo>
                    <a:lnTo>
                      <a:pt x="52" y="410"/>
                    </a:lnTo>
                    <a:lnTo>
                      <a:pt x="11" y="761"/>
                    </a:lnTo>
                    <a:lnTo>
                      <a:pt x="4" y="915"/>
                    </a:lnTo>
                    <a:lnTo>
                      <a:pt x="8" y="1046"/>
                    </a:lnTo>
                    <a:lnTo>
                      <a:pt x="17" y="1169"/>
                    </a:lnTo>
                    <a:lnTo>
                      <a:pt x="27" y="1254"/>
                    </a:lnTo>
                    <a:lnTo>
                      <a:pt x="42" y="1357"/>
                    </a:lnTo>
                    <a:lnTo>
                      <a:pt x="54" y="1427"/>
                    </a:lnTo>
                    <a:lnTo>
                      <a:pt x="81" y="1548"/>
                    </a:lnTo>
                    <a:lnTo>
                      <a:pt x="78" y="1548"/>
                    </a:lnTo>
                    <a:lnTo>
                      <a:pt x="64" y="1488"/>
                    </a:lnTo>
                    <a:lnTo>
                      <a:pt x="50" y="1426"/>
                    </a:lnTo>
                    <a:lnTo>
                      <a:pt x="37" y="1356"/>
                    </a:lnTo>
                    <a:lnTo>
                      <a:pt x="22" y="1253"/>
                    </a:lnTo>
                    <a:lnTo>
                      <a:pt x="13" y="1172"/>
                    </a:lnTo>
                    <a:lnTo>
                      <a:pt x="4" y="1044"/>
                    </a:lnTo>
                    <a:lnTo>
                      <a:pt x="0" y="913"/>
                    </a:lnTo>
                    <a:lnTo>
                      <a:pt x="7" y="760"/>
                    </a:lnTo>
                    <a:lnTo>
                      <a:pt x="49" y="410"/>
                    </a:lnTo>
                    <a:lnTo>
                      <a:pt x="89" y="232"/>
                    </a:lnTo>
                    <a:lnTo>
                      <a:pt x="117" y="138"/>
                    </a:lnTo>
                    <a:lnTo>
                      <a:pt x="154" y="25"/>
                    </a:lnTo>
                    <a:lnTo>
                      <a:pt x="161" y="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5" name="Freeform 111"/>
              <p:cNvSpPr>
                <a:spLocks/>
              </p:cNvSpPr>
              <p:nvPr/>
            </p:nvSpPr>
            <p:spPr bwMode="auto">
              <a:xfrm>
                <a:off x="3206" y="1734"/>
                <a:ext cx="61" cy="815"/>
              </a:xfrm>
              <a:custGeom>
                <a:avLst/>
                <a:gdLst>
                  <a:gd name="T0" fmla="*/ 12 w 123"/>
                  <a:gd name="T1" fmla="*/ 0 h 1630"/>
                  <a:gd name="T2" fmla="*/ 13 w 123"/>
                  <a:gd name="T3" fmla="*/ 13 h 1630"/>
                  <a:gd name="T4" fmla="*/ 15 w 123"/>
                  <a:gd name="T5" fmla="*/ 52 h 1630"/>
                  <a:gd name="T6" fmla="*/ 15 w 123"/>
                  <a:gd name="T7" fmla="*/ 63 h 1630"/>
                  <a:gd name="T8" fmla="*/ 15 w 123"/>
                  <a:gd name="T9" fmla="*/ 94 h 1630"/>
                  <a:gd name="T10" fmla="*/ 11 w 123"/>
                  <a:gd name="T11" fmla="*/ 132 h 1630"/>
                  <a:gd name="T12" fmla="*/ 11 w 123"/>
                  <a:gd name="T13" fmla="*/ 141 h 1630"/>
                  <a:gd name="T14" fmla="*/ 9 w 123"/>
                  <a:gd name="T15" fmla="*/ 157 h 1630"/>
                  <a:gd name="T16" fmla="*/ 7 w 123"/>
                  <a:gd name="T17" fmla="*/ 170 h 1630"/>
                  <a:gd name="T18" fmla="*/ 4 w 123"/>
                  <a:gd name="T19" fmla="*/ 185 h 1630"/>
                  <a:gd name="T20" fmla="*/ 2 w 123"/>
                  <a:gd name="T21" fmla="*/ 197 h 1630"/>
                  <a:gd name="T22" fmla="*/ 0 w 123"/>
                  <a:gd name="T23" fmla="*/ 204 h 1630"/>
                  <a:gd name="T24" fmla="*/ 0 w 123"/>
                  <a:gd name="T25" fmla="*/ 204 h 1630"/>
                  <a:gd name="T26" fmla="*/ 4 w 123"/>
                  <a:gd name="T27" fmla="*/ 185 h 1630"/>
                  <a:gd name="T28" fmla="*/ 6 w 123"/>
                  <a:gd name="T29" fmla="*/ 172 h 1630"/>
                  <a:gd name="T30" fmla="*/ 8 w 123"/>
                  <a:gd name="T31" fmla="*/ 157 h 1630"/>
                  <a:gd name="T32" fmla="*/ 10 w 123"/>
                  <a:gd name="T33" fmla="*/ 140 h 1630"/>
                  <a:gd name="T34" fmla="*/ 11 w 123"/>
                  <a:gd name="T35" fmla="*/ 130 h 1630"/>
                  <a:gd name="T36" fmla="*/ 12 w 123"/>
                  <a:gd name="T37" fmla="*/ 124 h 1630"/>
                  <a:gd name="T38" fmla="*/ 13 w 123"/>
                  <a:gd name="T39" fmla="*/ 107 h 1630"/>
                  <a:gd name="T40" fmla="*/ 14 w 123"/>
                  <a:gd name="T41" fmla="*/ 94 h 1630"/>
                  <a:gd name="T42" fmla="*/ 14 w 123"/>
                  <a:gd name="T43" fmla="*/ 73 h 1630"/>
                  <a:gd name="T44" fmla="*/ 14 w 123"/>
                  <a:gd name="T45" fmla="*/ 55 h 1630"/>
                  <a:gd name="T46" fmla="*/ 14 w 123"/>
                  <a:gd name="T47" fmla="*/ 41 h 1630"/>
                  <a:gd name="T48" fmla="*/ 12 w 123"/>
                  <a:gd name="T49" fmla="*/ 13 h 1630"/>
                  <a:gd name="T50" fmla="*/ 12 w 123"/>
                  <a:gd name="T51" fmla="*/ 7 h 1630"/>
                  <a:gd name="T52" fmla="*/ 11 w 123"/>
                  <a:gd name="T53" fmla="*/ 0 h 1630"/>
                  <a:gd name="T54" fmla="*/ 12 w 123"/>
                  <a:gd name="T55" fmla="*/ 0 h 1630"/>
                  <a:gd name="T56" fmla="*/ 12 w 123"/>
                  <a:gd name="T57" fmla="*/ 0 h 16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1630"/>
                  <a:gd name="T89" fmla="*/ 123 w 123"/>
                  <a:gd name="T90" fmla="*/ 1630 h 16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1630">
                    <a:moveTo>
                      <a:pt x="96" y="0"/>
                    </a:moveTo>
                    <a:lnTo>
                      <a:pt x="106" y="100"/>
                    </a:lnTo>
                    <a:lnTo>
                      <a:pt x="121" y="410"/>
                    </a:lnTo>
                    <a:lnTo>
                      <a:pt x="123" y="505"/>
                    </a:lnTo>
                    <a:lnTo>
                      <a:pt x="120" y="747"/>
                    </a:lnTo>
                    <a:lnTo>
                      <a:pt x="94" y="1055"/>
                    </a:lnTo>
                    <a:lnTo>
                      <a:pt x="88" y="1125"/>
                    </a:lnTo>
                    <a:lnTo>
                      <a:pt x="72" y="1249"/>
                    </a:lnTo>
                    <a:lnTo>
                      <a:pt x="56" y="1353"/>
                    </a:lnTo>
                    <a:lnTo>
                      <a:pt x="36" y="1474"/>
                    </a:lnTo>
                    <a:lnTo>
                      <a:pt x="17" y="1569"/>
                    </a:lnTo>
                    <a:lnTo>
                      <a:pt x="3" y="1630"/>
                    </a:lnTo>
                    <a:lnTo>
                      <a:pt x="0" y="1626"/>
                    </a:lnTo>
                    <a:lnTo>
                      <a:pt x="32" y="1474"/>
                    </a:lnTo>
                    <a:lnTo>
                      <a:pt x="50" y="1371"/>
                    </a:lnTo>
                    <a:lnTo>
                      <a:pt x="68" y="1253"/>
                    </a:lnTo>
                    <a:lnTo>
                      <a:pt x="84" y="1119"/>
                    </a:lnTo>
                    <a:lnTo>
                      <a:pt x="93" y="1039"/>
                    </a:lnTo>
                    <a:lnTo>
                      <a:pt x="97" y="991"/>
                    </a:lnTo>
                    <a:lnTo>
                      <a:pt x="108" y="851"/>
                    </a:lnTo>
                    <a:lnTo>
                      <a:pt x="115" y="748"/>
                    </a:lnTo>
                    <a:lnTo>
                      <a:pt x="118" y="581"/>
                    </a:lnTo>
                    <a:lnTo>
                      <a:pt x="118" y="441"/>
                    </a:lnTo>
                    <a:lnTo>
                      <a:pt x="116" y="327"/>
                    </a:lnTo>
                    <a:lnTo>
                      <a:pt x="103" y="99"/>
                    </a:lnTo>
                    <a:lnTo>
                      <a:pt x="98" y="51"/>
                    </a:lnTo>
                    <a:lnTo>
                      <a:pt x="93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6" name="Freeform 112"/>
              <p:cNvSpPr>
                <a:spLocks/>
              </p:cNvSpPr>
              <p:nvPr/>
            </p:nvSpPr>
            <p:spPr bwMode="auto">
              <a:xfrm>
                <a:off x="3242" y="1734"/>
                <a:ext cx="110" cy="757"/>
              </a:xfrm>
              <a:custGeom>
                <a:avLst/>
                <a:gdLst>
                  <a:gd name="T0" fmla="*/ 6 w 220"/>
                  <a:gd name="T1" fmla="*/ 0 h 1512"/>
                  <a:gd name="T2" fmla="*/ 10 w 220"/>
                  <a:gd name="T3" fmla="*/ 10 h 1512"/>
                  <a:gd name="T4" fmla="*/ 17 w 220"/>
                  <a:gd name="T5" fmla="*/ 26 h 1512"/>
                  <a:gd name="T6" fmla="*/ 22 w 220"/>
                  <a:gd name="T7" fmla="*/ 43 h 1512"/>
                  <a:gd name="T8" fmla="*/ 27 w 220"/>
                  <a:gd name="T9" fmla="*/ 72 h 1512"/>
                  <a:gd name="T10" fmla="*/ 27 w 220"/>
                  <a:gd name="T11" fmla="*/ 81 h 1512"/>
                  <a:gd name="T12" fmla="*/ 27 w 220"/>
                  <a:gd name="T13" fmla="*/ 95 h 1512"/>
                  <a:gd name="T14" fmla="*/ 27 w 220"/>
                  <a:gd name="T15" fmla="*/ 107 h 1512"/>
                  <a:gd name="T16" fmla="*/ 25 w 220"/>
                  <a:gd name="T17" fmla="*/ 117 h 1512"/>
                  <a:gd name="T18" fmla="*/ 23 w 220"/>
                  <a:gd name="T19" fmla="*/ 133 h 1512"/>
                  <a:gd name="T20" fmla="*/ 20 w 220"/>
                  <a:gd name="T21" fmla="*/ 144 h 1512"/>
                  <a:gd name="T22" fmla="*/ 16 w 220"/>
                  <a:gd name="T23" fmla="*/ 157 h 1512"/>
                  <a:gd name="T24" fmla="*/ 10 w 220"/>
                  <a:gd name="T25" fmla="*/ 172 h 1512"/>
                  <a:gd name="T26" fmla="*/ 0 w 220"/>
                  <a:gd name="T27" fmla="*/ 190 h 1512"/>
                  <a:gd name="T28" fmla="*/ 2 w 220"/>
                  <a:gd name="T29" fmla="*/ 190 h 1512"/>
                  <a:gd name="T30" fmla="*/ 7 w 220"/>
                  <a:gd name="T31" fmla="*/ 179 h 1512"/>
                  <a:gd name="T32" fmla="*/ 10 w 220"/>
                  <a:gd name="T33" fmla="*/ 171 h 1512"/>
                  <a:gd name="T34" fmla="*/ 16 w 220"/>
                  <a:gd name="T35" fmla="*/ 157 h 1512"/>
                  <a:gd name="T36" fmla="*/ 20 w 220"/>
                  <a:gd name="T37" fmla="*/ 144 h 1512"/>
                  <a:gd name="T38" fmla="*/ 23 w 220"/>
                  <a:gd name="T39" fmla="*/ 133 h 1512"/>
                  <a:gd name="T40" fmla="*/ 26 w 220"/>
                  <a:gd name="T41" fmla="*/ 117 h 1512"/>
                  <a:gd name="T42" fmla="*/ 27 w 220"/>
                  <a:gd name="T43" fmla="*/ 107 h 1512"/>
                  <a:gd name="T44" fmla="*/ 28 w 220"/>
                  <a:gd name="T45" fmla="*/ 94 h 1512"/>
                  <a:gd name="T46" fmla="*/ 28 w 220"/>
                  <a:gd name="T47" fmla="*/ 81 h 1512"/>
                  <a:gd name="T48" fmla="*/ 27 w 220"/>
                  <a:gd name="T49" fmla="*/ 72 h 1512"/>
                  <a:gd name="T50" fmla="*/ 22 w 220"/>
                  <a:gd name="T51" fmla="*/ 42 h 1512"/>
                  <a:gd name="T52" fmla="*/ 17 w 220"/>
                  <a:gd name="T53" fmla="*/ 26 h 1512"/>
                  <a:gd name="T54" fmla="*/ 12 w 220"/>
                  <a:gd name="T55" fmla="*/ 14 h 1512"/>
                  <a:gd name="T56" fmla="*/ 11 w 220"/>
                  <a:gd name="T57" fmla="*/ 9 h 1512"/>
                  <a:gd name="T58" fmla="*/ 6 w 220"/>
                  <a:gd name="T59" fmla="*/ 0 h 1512"/>
                  <a:gd name="T60" fmla="*/ 6 w 220"/>
                  <a:gd name="T61" fmla="*/ 0 h 1512"/>
                  <a:gd name="T62" fmla="*/ 6 w 220"/>
                  <a:gd name="T63" fmla="*/ 0 h 1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0"/>
                  <a:gd name="T97" fmla="*/ 0 h 1512"/>
                  <a:gd name="T98" fmla="*/ 220 w 220"/>
                  <a:gd name="T99" fmla="*/ 1512 h 1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0" h="1512">
                    <a:moveTo>
                      <a:pt x="41" y="0"/>
                    </a:moveTo>
                    <a:lnTo>
                      <a:pt x="78" y="73"/>
                    </a:lnTo>
                    <a:lnTo>
                      <a:pt x="131" y="207"/>
                    </a:lnTo>
                    <a:lnTo>
                      <a:pt x="169" y="337"/>
                    </a:lnTo>
                    <a:lnTo>
                      <a:pt x="209" y="575"/>
                    </a:lnTo>
                    <a:lnTo>
                      <a:pt x="214" y="646"/>
                    </a:lnTo>
                    <a:lnTo>
                      <a:pt x="215" y="754"/>
                    </a:lnTo>
                    <a:lnTo>
                      <a:pt x="209" y="855"/>
                    </a:lnTo>
                    <a:lnTo>
                      <a:pt x="199" y="930"/>
                    </a:lnTo>
                    <a:lnTo>
                      <a:pt x="177" y="1059"/>
                    </a:lnTo>
                    <a:lnTo>
                      <a:pt x="155" y="1146"/>
                    </a:lnTo>
                    <a:lnTo>
                      <a:pt x="122" y="1250"/>
                    </a:lnTo>
                    <a:lnTo>
                      <a:pt x="73" y="1368"/>
                    </a:lnTo>
                    <a:lnTo>
                      <a:pt x="0" y="1512"/>
                    </a:lnTo>
                    <a:lnTo>
                      <a:pt x="9" y="1512"/>
                    </a:lnTo>
                    <a:lnTo>
                      <a:pt x="51" y="1430"/>
                    </a:lnTo>
                    <a:lnTo>
                      <a:pt x="80" y="1365"/>
                    </a:lnTo>
                    <a:lnTo>
                      <a:pt x="126" y="1253"/>
                    </a:lnTo>
                    <a:lnTo>
                      <a:pt x="160" y="1147"/>
                    </a:lnTo>
                    <a:lnTo>
                      <a:pt x="182" y="1059"/>
                    </a:lnTo>
                    <a:lnTo>
                      <a:pt x="205" y="930"/>
                    </a:lnTo>
                    <a:lnTo>
                      <a:pt x="214" y="852"/>
                    </a:lnTo>
                    <a:lnTo>
                      <a:pt x="220" y="752"/>
                    </a:lnTo>
                    <a:lnTo>
                      <a:pt x="219" y="646"/>
                    </a:lnTo>
                    <a:lnTo>
                      <a:pt x="213" y="573"/>
                    </a:lnTo>
                    <a:lnTo>
                      <a:pt x="173" y="334"/>
                    </a:lnTo>
                    <a:lnTo>
                      <a:pt x="133" y="201"/>
                    </a:lnTo>
                    <a:lnTo>
                      <a:pt x="96" y="109"/>
                    </a:lnTo>
                    <a:lnTo>
                      <a:pt x="81" y="68"/>
                    </a:lnTo>
                    <a:lnTo>
                      <a:pt x="4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7" name="Freeform 113"/>
              <p:cNvSpPr>
                <a:spLocks/>
              </p:cNvSpPr>
              <p:nvPr/>
            </p:nvSpPr>
            <p:spPr bwMode="auto">
              <a:xfrm>
                <a:off x="3300" y="1734"/>
                <a:ext cx="369" cy="798"/>
              </a:xfrm>
              <a:custGeom>
                <a:avLst/>
                <a:gdLst>
                  <a:gd name="T0" fmla="*/ 0 w 738"/>
                  <a:gd name="T1" fmla="*/ 1 h 1596"/>
                  <a:gd name="T2" fmla="*/ 5 w 738"/>
                  <a:gd name="T3" fmla="*/ 3 h 1596"/>
                  <a:gd name="T4" fmla="*/ 9 w 738"/>
                  <a:gd name="T5" fmla="*/ 7 h 1596"/>
                  <a:gd name="T6" fmla="*/ 49 w 738"/>
                  <a:gd name="T7" fmla="*/ 72 h 1596"/>
                  <a:gd name="T8" fmla="*/ 50 w 738"/>
                  <a:gd name="T9" fmla="*/ 79 h 1596"/>
                  <a:gd name="T10" fmla="*/ 51 w 738"/>
                  <a:gd name="T11" fmla="*/ 86 h 1596"/>
                  <a:gd name="T12" fmla="*/ 52 w 738"/>
                  <a:gd name="T13" fmla="*/ 95 h 1596"/>
                  <a:gd name="T14" fmla="*/ 52 w 738"/>
                  <a:gd name="T15" fmla="*/ 103 h 1596"/>
                  <a:gd name="T16" fmla="*/ 53 w 738"/>
                  <a:gd name="T17" fmla="*/ 108 h 1596"/>
                  <a:gd name="T18" fmla="*/ 54 w 738"/>
                  <a:gd name="T19" fmla="*/ 114 h 1596"/>
                  <a:gd name="T20" fmla="*/ 55 w 738"/>
                  <a:gd name="T21" fmla="*/ 120 h 1596"/>
                  <a:gd name="T22" fmla="*/ 56 w 738"/>
                  <a:gd name="T23" fmla="*/ 126 h 1596"/>
                  <a:gd name="T24" fmla="*/ 57 w 738"/>
                  <a:gd name="T25" fmla="*/ 132 h 1596"/>
                  <a:gd name="T26" fmla="*/ 59 w 738"/>
                  <a:gd name="T27" fmla="*/ 139 h 1596"/>
                  <a:gd name="T28" fmla="*/ 62 w 738"/>
                  <a:gd name="T29" fmla="*/ 149 h 1596"/>
                  <a:gd name="T30" fmla="*/ 65 w 738"/>
                  <a:gd name="T31" fmla="*/ 155 h 1596"/>
                  <a:gd name="T32" fmla="*/ 69 w 738"/>
                  <a:gd name="T33" fmla="*/ 164 h 1596"/>
                  <a:gd name="T34" fmla="*/ 77 w 738"/>
                  <a:gd name="T35" fmla="*/ 179 h 1596"/>
                  <a:gd name="T36" fmla="*/ 91 w 738"/>
                  <a:gd name="T37" fmla="*/ 199 h 1596"/>
                  <a:gd name="T38" fmla="*/ 93 w 738"/>
                  <a:gd name="T39" fmla="*/ 200 h 1596"/>
                  <a:gd name="T40" fmla="*/ 77 w 738"/>
                  <a:gd name="T41" fmla="*/ 178 h 1596"/>
                  <a:gd name="T42" fmla="*/ 69 w 738"/>
                  <a:gd name="T43" fmla="*/ 164 h 1596"/>
                  <a:gd name="T44" fmla="*/ 65 w 738"/>
                  <a:gd name="T45" fmla="*/ 154 h 1596"/>
                  <a:gd name="T46" fmla="*/ 63 w 738"/>
                  <a:gd name="T47" fmla="*/ 148 h 1596"/>
                  <a:gd name="T48" fmla="*/ 60 w 738"/>
                  <a:gd name="T49" fmla="*/ 138 h 1596"/>
                  <a:gd name="T50" fmla="*/ 57 w 738"/>
                  <a:gd name="T51" fmla="*/ 130 h 1596"/>
                  <a:gd name="T52" fmla="*/ 55 w 738"/>
                  <a:gd name="T53" fmla="*/ 120 h 1596"/>
                  <a:gd name="T54" fmla="*/ 53 w 738"/>
                  <a:gd name="T55" fmla="*/ 108 h 1596"/>
                  <a:gd name="T56" fmla="*/ 52 w 738"/>
                  <a:gd name="T57" fmla="*/ 99 h 1596"/>
                  <a:gd name="T58" fmla="*/ 52 w 738"/>
                  <a:gd name="T59" fmla="*/ 92 h 1596"/>
                  <a:gd name="T60" fmla="*/ 51 w 738"/>
                  <a:gd name="T61" fmla="*/ 86 h 1596"/>
                  <a:gd name="T62" fmla="*/ 49 w 738"/>
                  <a:gd name="T63" fmla="*/ 72 h 1596"/>
                  <a:gd name="T64" fmla="*/ 10 w 738"/>
                  <a:gd name="T65" fmla="*/ 6 h 1596"/>
                  <a:gd name="T66" fmla="*/ 5 w 738"/>
                  <a:gd name="T67" fmla="*/ 3 h 1596"/>
                  <a:gd name="T68" fmla="*/ 2 w 738"/>
                  <a:gd name="T69" fmla="*/ 0 h 1596"/>
                  <a:gd name="T70" fmla="*/ 0 w 738"/>
                  <a:gd name="T71" fmla="*/ 1 h 1596"/>
                  <a:gd name="T72" fmla="*/ 0 w 738"/>
                  <a:gd name="T73" fmla="*/ 1 h 15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8"/>
                  <a:gd name="T112" fmla="*/ 0 h 1596"/>
                  <a:gd name="T113" fmla="*/ 738 w 738"/>
                  <a:gd name="T114" fmla="*/ 1596 h 15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8" h="1596">
                    <a:moveTo>
                      <a:pt x="0" y="2"/>
                    </a:moveTo>
                    <a:lnTo>
                      <a:pt x="33" y="21"/>
                    </a:lnTo>
                    <a:lnTo>
                      <a:pt x="70" y="51"/>
                    </a:lnTo>
                    <a:lnTo>
                      <a:pt x="386" y="572"/>
                    </a:lnTo>
                    <a:lnTo>
                      <a:pt x="397" y="628"/>
                    </a:lnTo>
                    <a:lnTo>
                      <a:pt x="405" y="684"/>
                    </a:lnTo>
                    <a:lnTo>
                      <a:pt x="411" y="753"/>
                    </a:lnTo>
                    <a:lnTo>
                      <a:pt x="416" y="821"/>
                    </a:lnTo>
                    <a:lnTo>
                      <a:pt x="420" y="863"/>
                    </a:lnTo>
                    <a:lnTo>
                      <a:pt x="427" y="911"/>
                    </a:lnTo>
                    <a:lnTo>
                      <a:pt x="434" y="958"/>
                    </a:lnTo>
                    <a:lnTo>
                      <a:pt x="445" y="1009"/>
                    </a:lnTo>
                    <a:lnTo>
                      <a:pt x="456" y="1055"/>
                    </a:lnTo>
                    <a:lnTo>
                      <a:pt x="471" y="1110"/>
                    </a:lnTo>
                    <a:lnTo>
                      <a:pt x="497" y="1185"/>
                    </a:lnTo>
                    <a:lnTo>
                      <a:pt x="517" y="1238"/>
                    </a:lnTo>
                    <a:lnTo>
                      <a:pt x="549" y="1310"/>
                    </a:lnTo>
                    <a:lnTo>
                      <a:pt x="614" y="1431"/>
                    </a:lnTo>
                    <a:lnTo>
                      <a:pt x="728" y="1590"/>
                    </a:lnTo>
                    <a:lnTo>
                      <a:pt x="738" y="1596"/>
                    </a:lnTo>
                    <a:lnTo>
                      <a:pt x="615" y="1420"/>
                    </a:lnTo>
                    <a:lnTo>
                      <a:pt x="552" y="1305"/>
                    </a:lnTo>
                    <a:lnTo>
                      <a:pt x="520" y="1232"/>
                    </a:lnTo>
                    <a:lnTo>
                      <a:pt x="500" y="1180"/>
                    </a:lnTo>
                    <a:lnTo>
                      <a:pt x="475" y="1101"/>
                    </a:lnTo>
                    <a:lnTo>
                      <a:pt x="457" y="1040"/>
                    </a:lnTo>
                    <a:lnTo>
                      <a:pt x="440" y="954"/>
                    </a:lnTo>
                    <a:lnTo>
                      <a:pt x="425" y="860"/>
                    </a:lnTo>
                    <a:lnTo>
                      <a:pt x="417" y="787"/>
                    </a:lnTo>
                    <a:lnTo>
                      <a:pt x="415" y="736"/>
                    </a:lnTo>
                    <a:lnTo>
                      <a:pt x="409" y="681"/>
                    </a:lnTo>
                    <a:lnTo>
                      <a:pt x="391" y="571"/>
                    </a:lnTo>
                    <a:lnTo>
                      <a:pt x="73" y="48"/>
                    </a:lnTo>
                    <a:lnTo>
                      <a:pt x="38" y="18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8" name="Freeform 114"/>
              <p:cNvSpPr>
                <a:spLocks/>
              </p:cNvSpPr>
              <p:nvPr/>
            </p:nvSpPr>
            <p:spPr bwMode="auto">
              <a:xfrm>
                <a:off x="3568" y="1991"/>
                <a:ext cx="95" cy="500"/>
              </a:xfrm>
              <a:custGeom>
                <a:avLst/>
                <a:gdLst>
                  <a:gd name="T0" fmla="*/ 0 w 189"/>
                  <a:gd name="T1" fmla="*/ 0 h 1002"/>
                  <a:gd name="T2" fmla="*/ 3 w 189"/>
                  <a:gd name="T3" fmla="*/ 7 h 1002"/>
                  <a:gd name="T4" fmla="*/ 6 w 189"/>
                  <a:gd name="T5" fmla="*/ 16 h 1002"/>
                  <a:gd name="T6" fmla="*/ 7 w 189"/>
                  <a:gd name="T7" fmla="*/ 23 h 1002"/>
                  <a:gd name="T8" fmla="*/ 8 w 189"/>
                  <a:gd name="T9" fmla="*/ 29 h 1002"/>
                  <a:gd name="T10" fmla="*/ 8 w 189"/>
                  <a:gd name="T11" fmla="*/ 34 h 1002"/>
                  <a:gd name="T12" fmla="*/ 8 w 189"/>
                  <a:gd name="T13" fmla="*/ 40 h 1002"/>
                  <a:gd name="T14" fmla="*/ 8 w 189"/>
                  <a:gd name="T15" fmla="*/ 47 h 1002"/>
                  <a:gd name="T16" fmla="*/ 9 w 189"/>
                  <a:gd name="T17" fmla="*/ 59 h 1002"/>
                  <a:gd name="T18" fmla="*/ 11 w 189"/>
                  <a:gd name="T19" fmla="*/ 74 h 1002"/>
                  <a:gd name="T20" fmla="*/ 14 w 189"/>
                  <a:gd name="T21" fmla="*/ 88 h 1002"/>
                  <a:gd name="T22" fmla="*/ 15 w 189"/>
                  <a:gd name="T23" fmla="*/ 95 h 1002"/>
                  <a:gd name="T24" fmla="*/ 18 w 189"/>
                  <a:gd name="T25" fmla="*/ 105 h 1002"/>
                  <a:gd name="T26" fmla="*/ 23 w 189"/>
                  <a:gd name="T27" fmla="*/ 124 h 1002"/>
                  <a:gd name="T28" fmla="*/ 24 w 189"/>
                  <a:gd name="T29" fmla="*/ 125 h 1002"/>
                  <a:gd name="T30" fmla="*/ 21 w 189"/>
                  <a:gd name="T31" fmla="*/ 113 h 1002"/>
                  <a:gd name="T32" fmla="*/ 18 w 189"/>
                  <a:gd name="T33" fmla="*/ 105 h 1002"/>
                  <a:gd name="T34" fmla="*/ 16 w 189"/>
                  <a:gd name="T35" fmla="*/ 94 h 1002"/>
                  <a:gd name="T36" fmla="*/ 14 w 189"/>
                  <a:gd name="T37" fmla="*/ 87 h 1002"/>
                  <a:gd name="T38" fmla="*/ 12 w 189"/>
                  <a:gd name="T39" fmla="*/ 74 h 1002"/>
                  <a:gd name="T40" fmla="*/ 10 w 189"/>
                  <a:gd name="T41" fmla="*/ 56 h 1002"/>
                  <a:gd name="T42" fmla="*/ 9 w 189"/>
                  <a:gd name="T43" fmla="*/ 47 h 1002"/>
                  <a:gd name="T44" fmla="*/ 9 w 189"/>
                  <a:gd name="T45" fmla="*/ 40 h 1002"/>
                  <a:gd name="T46" fmla="*/ 9 w 189"/>
                  <a:gd name="T47" fmla="*/ 33 h 1002"/>
                  <a:gd name="T48" fmla="*/ 8 w 189"/>
                  <a:gd name="T49" fmla="*/ 28 h 1002"/>
                  <a:gd name="T50" fmla="*/ 8 w 189"/>
                  <a:gd name="T51" fmla="*/ 23 h 1002"/>
                  <a:gd name="T52" fmla="*/ 6 w 189"/>
                  <a:gd name="T53" fmla="*/ 16 h 1002"/>
                  <a:gd name="T54" fmla="*/ 4 w 189"/>
                  <a:gd name="T55" fmla="*/ 6 h 1002"/>
                  <a:gd name="T56" fmla="*/ 1 w 189"/>
                  <a:gd name="T57" fmla="*/ 0 h 1002"/>
                  <a:gd name="T58" fmla="*/ 0 w 189"/>
                  <a:gd name="T59" fmla="*/ 0 h 1002"/>
                  <a:gd name="T60" fmla="*/ 0 w 189"/>
                  <a:gd name="T61" fmla="*/ 0 h 10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9"/>
                  <a:gd name="T94" fmla="*/ 0 h 1002"/>
                  <a:gd name="T95" fmla="*/ 189 w 189"/>
                  <a:gd name="T96" fmla="*/ 1002 h 100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9" h="1002">
                    <a:moveTo>
                      <a:pt x="0" y="3"/>
                    </a:moveTo>
                    <a:lnTo>
                      <a:pt x="20" y="57"/>
                    </a:lnTo>
                    <a:lnTo>
                      <a:pt x="41" y="134"/>
                    </a:lnTo>
                    <a:lnTo>
                      <a:pt x="52" y="191"/>
                    </a:lnTo>
                    <a:lnTo>
                      <a:pt x="60" y="239"/>
                    </a:lnTo>
                    <a:lnTo>
                      <a:pt x="61" y="274"/>
                    </a:lnTo>
                    <a:lnTo>
                      <a:pt x="61" y="327"/>
                    </a:lnTo>
                    <a:lnTo>
                      <a:pt x="64" y="383"/>
                    </a:lnTo>
                    <a:lnTo>
                      <a:pt x="71" y="474"/>
                    </a:lnTo>
                    <a:lnTo>
                      <a:pt x="86" y="596"/>
                    </a:lnTo>
                    <a:lnTo>
                      <a:pt x="105" y="707"/>
                    </a:lnTo>
                    <a:lnTo>
                      <a:pt x="118" y="763"/>
                    </a:lnTo>
                    <a:lnTo>
                      <a:pt x="138" y="844"/>
                    </a:lnTo>
                    <a:lnTo>
                      <a:pt x="180" y="997"/>
                    </a:lnTo>
                    <a:lnTo>
                      <a:pt x="189" y="1002"/>
                    </a:lnTo>
                    <a:lnTo>
                      <a:pt x="161" y="909"/>
                    </a:lnTo>
                    <a:lnTo>
                      <a:pt x="143" y="842"/>
                    </a:lnTo>
                    <a:lnTo>
                      <a:pt x="122" y="760"/>
                    </a:lnTo>
                    <a:lnTo>
                      <a:pt x="110" y="704"/>
                    </a:lnTo>
                    <a:lnTo>
                      <a:pt x="91" y="593"/>
                    </a:lnTo>
                    <a:lnTo>
                      <a:pt x="74" y="452"/>
                    </a:lnTo>
                    <a:lnTo>
                      <a:pt x="69" y="380"/>
                    </a:lnTo>
                    <a:lnTo>
                      <a:pt x="67" y="322"/>
                    </a:lnTo>
                    <a:lnTo>
                      <a:pt x="66" y="270"/>
                    </a:lnTo>
                    <a:lnTo>
                      <a:pt x="64" y="231"/>
                    </a:lnTo>
                    <a:lnTo>
                      <a:pt x="57" y="188"/>
                    </a:lnTo>
                    <a:lnTo>
                      <a:pt x="46" y="133"/>
                    </a:lnTo>
                    <a:lnTo>
                      <a:pt x="25" y="54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3535" y="1835"/>
                <a:ext cx="168" cy="630"/>
              </a:xfrm>
              <a:custGeom>
                <a:avLst/>
                <a:gdLst>
                  <a:gd name="T0" fmla="*/ 0 w 336"/>
                  <a:gd name="T1" fmla="*/ 1 h 1260"/>
                  <a:gd name="T2" fmla="*/ 6 w 336"/>
                  <a:gd name="T3" fmla="*/ 7 h 1260"/>
                  <a:gd name="T4" fmla="*/ 13 w 336"/>
                  <a:gd name="T5" fmla="*/ 14 h 1260"/>
                  <a:gd name="T6" fmla="*/ 19 w 336"/>
                  <a:gd name="T7" fmla="*/ 22 h 1260"/>
                  <a:gd name="T8" fmla="*/ 23 w 336"/>
                  <a:gd name="T9" fmla="*/ 27 h 1260"/>
                  <a:gd name="T10" fmla="*/ 26 w 336"/>
                  <a:gd name="T11" fmla="*/ 33 h 1260"/>
                  <a:gd name="T12" fmla="*/ 31 w 336"/>
                  <a:gd name="T13" fmla="*/ 44 h 1260"/>
                  <a:gd name="T14" fmla="*/ 34 w 336"/>
                  <a:gd name="T15" fmla="*/ 50 h 1260"/>
                  <a:gd name="T16" fmla="*/ 36 w 336"/>
                  <a:gd name="T17" fmla="*/ 57 h 1260"/>
                  <a:gd name="T18" fmla="*/ 38 w 336"/>
                  <a:gd name="T19" fmla="*/ 71 h 1260"/>
                  <a:gd name="T20" fmla="*/ 39 w 336"/>
                  <a:gd name="T21" fmla="*/ 79 h 1260"/>
                  <a:gd name="T22" fmla="*/ 41 w 336"/>
                  <a:gd name="T23" fmla="*/ 94 h 1260"/>
                  <a:gd name="T24" fmla="*/ 42 w 336"/>
                  <a:gd name="T25" fmla="*/ 120 h 1260"/>
                  <a:gd name="T26" fmla="*/ 42 w 336"/>
                  <a:gd name="T27" fmla="*/ 134 h 1260"/>
                  <a:gd name="T28" fmla="*/ 41 w 336"/>
                  <a:gd name="T29" fmla="*/ 142 h 1260"/>
                  <a:gd name="T30" fmla="*/ 40 w 336"/>
                  <a:gd name="T31" fmla="*/ 158 h 1260"/>
                  <a:gd name="T32" fmla="*/ 41 w 336"/>
                  <a:gd name="T33" fmla="*/ 158 h 1260"/>
                  <a:gd name="T34" fmla="*/ 41 w 336"/>
                  <a:gd name="T35" fmla="*/ 153 h 1260"/>
                  <a:gd name="T36" fmla="*/ 42 w 336"/>
                  <a:gd name="T37" fmla="*/ 142 h 1260"/>
                  <a:gd name="T38" fmla="*/ 42 w 336"/>
                  <a:gd name="T39" fmla="*/ 134 h 1260"/>
                  <a:gd name="T40" fmla="*/ 42 w 336"/>
                  <a:gd name="T41" fmla="*/ 119 h 1260"/>
                  <a:gd name="T42" fmla="*/ 41 w 336"/>
                  <a:gd name="T43" fmla="*/ 91 h 1260"/>
                  <a:gd name="T44" fmla="*/ 40 w 336"/>
                  <a:gd name="T45" fmla="*/ 79 h 1260"/>
                  <a:gd name="T46" fmla="*/ 38 w 336"/>
                  <a:gd name="T47" fmla="*/ 71 h 1260"/>
                  <a:gd name="T48" fmla="*/ 36 w 336"/>
                  <a:gd name="T49" fmla="*/ 57 h 1260"/>
                  <a:gd name="T50" fmla="*/ 34 w 336"/>
                  <a:gd name="T51" fmla="*/ 50 h 1260"/>
                  <a:gd name="T52" fmla="*/ 32 w 336"/>
                  <a:gd name="T53" fmla="*/ 43 h 1260"/>
                  <a:gd name="T54" fmla="*/ 27 w 336"/>
                  <a:gd name="T55" fmla="*/ 33 h 1260"/>
                  <a:gd name="T56" fmla="*/ 23 w 336"/>
                  <a:gd name="T57" fmla="*/ 26 h 1260"/>
                  <a:gd name="T58" fmla="*/ 20 w 336"/>
                  <a:gd name="T59" fmla="*/ 21 h 1260"/>
                  <a:gd name="T60" fmla="*/ 12 w 336"/>
                  <a:gd name="T61" fmla="*/ 12 h 1260"/>
                  <a:gd name="T62" fmla="*/ 6 w 336"/>
                  <a:gd name="T63" fmla="*/ 6 h 1260"/>
                  <a:gd name="T64" fmla="*/ 1 w 336"/>
                  <a:gd name="T65" fmla="*/ 0 h 1260"/>
                  <a:gd name="T66" fmla="*/ 0 w 336"/>
                  <a:gd name="T67" fmla="*/ 1 h 1260"/>
                  <a:gd name="T68" fmla="*/ 0 w 336"/>
                  <a:gd name="T69" fmla="*/ 1 h 12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1260"/>
                  <a:gd name="T107" fmla="*/ 336 w 336"/>
                  <a:gd name="T108" fmla="*/ 1260 h 12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1260">
                    <a:moveTo>
                      <a:pt x="0" y="7"/>
                    </a:moveTo>
                    <a:lnTo>
                      <a:pt x="44" y="51"/>
                    </a:lnTo>
                    <a:lnTo>
                      <a:pt x="98" y="107"/>
                    </a:lnTo>
                    <a:lnTo>
                      <a:pt x="148" y="170"/>
                    </a:lnTo>
                    <a:lnTo>
                      <a:pt x="179" y="214"/>
                    </a:lnTo>
                    <a:lnTo>
                      <a:pt x="208" y="261"/>
                    </a:lnTo>
                    <a:lnTo>
                      <a:pt x="248" y="347"/>
                    </a:lnTo>
                    <a:lnTo>
                      <a:pt x="266" y="398"/>
                    </a:lnTo>
                    <a:lnTo>
                      <a:pt x="281" y="457"/>
                    </a:lnTo>
                    <a:lnTo>
                      <a:pt x="299" y="565"/>
                    </a:lnTo>
                    <a:lnTo>
                      <a:pt x="307" y="627"/>
                    </a:lnTo>
                    <a:lnTo>
                      <a:pt x="321" y="746"/>
                    </a:lnTo>
                    <a:lnTo>
                      <a:pt x="331" y="956"/>
                    </a:lnTo>
                    <a:lnTo>
                      <a:pt x="330" y="1068"/>
                    </a:lnTo>
                    <a:lnTo>
                      <a:pt x="327" y="1135"/>
                    </a:lnTo>
                    <a:lnTo>
                      <a:pt x="318" y="1260"/>
                    </a:lnTo>
                    <a:lnTo>
                      <a:pt x="323" y="1260"/>
                    </a:lnTo>
                    <a:lnTo>
                      <a:pt x="326" y="1222"/>
                    </a:lnTo>
                    <a:lnTo>
                      <a:pt x="332" y="1135"/>
                    </a:lnTo>
                    <a:lnTo>
                      <a:pt x="334" y="1068"/>
                    </a:lnTo>
                    <a:lnTo>
                      <a:pt x="336" y="951"/>
                    </a:lnTo>
                    <a:lnTo>
                      <a:pt x="324" y="727"/>
                    </a:lnTo>
                    <a:lnTo>
                      <a:pt x="314" y="627"/>
                    </a:lnTo>
                    <a:lnTo>
                      <a:pt x="304" y="565"/>
                    </a:lnTo>
                    <a:lnTo>
                      <a:pt x="286" y="451"/>
                    </a:lnTo>
                    <a:lnTo>
                      <a:pt x="271" y="396"/>
                    </a:lnTo>
                    <a:lnTo>
                      <a:pt x="253" y="341"/>
                    </a:lnTo>
                    <a:lnTo>
                      <a:pt x="213" y="258"/>
                    </a:lnTo>
                    <a:lnTo>
                      <a:pt x="182" y="207"/>
                    </a:lnTo>
                    <a:lnTo>
                      <a:pt x="154" y="165"/>
                    </a:lnTo>
                    <a:lnTo>
                      <a:pt x="97" y="97"/>
                    </a:lnTo>
                    <a:lnTo>
                      <a:pt x="46" y="43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0" name="Freeform 116"/>
              <p:cNvSpPr>
                <a:spLocks/>
              </p:cNvSpPr>
              <p:nvPr/>
            </p:nvSpPr>
            <p:spPr bwMode="auto">
              <a:xfrm>
                <a:off x="3574" y="1819"/>
                <a:ext cx="197" cy="683"/>
              </a:xfrm>
              <a:custGeom>
                <a:avLst/>
                <a:gdLst>
                  <a:gd name="T0" fmla="*/ 4 w 392"/>
                  <a:gd name="T1" fmla="*/ 4 h 1364"/>
                  <a:gd name="T2" fmla="*/ 11 w 392"/>
                  <a:gd name="T3" fmla="*/ 10 h 1364"/>
                  <a:gd name="T4" fmla="*/ 21 w 392"/>
                  <a:gd name="T5" fmla="*/ 19 h 1364"/>
                  <a:gd name="T6" fmla="*/ 30 w 392"/>
                  <a:gd name="T7" fmla="*/ 29 h 1364"/>
                  <a:gd name="T8" fmla="*/ 34 w 392"/>
                  <a:gd name="T9" fmla="*/ 35 h 1364"/>
                  <a:gd name="T10" fmla="*/ 38 w 392"/>
                  <a:gd name="T11" fmla="*/ 42 h 1364"/>
                  <a:gd name="T12" fmla="*/ 40 w 392"/>
                  <a:gd name="T13" fmla="*/ 48 h 1364"/>
                  <a:gd name="T14" fmla="*/ 44 w 392"/>
                  <a:gd name="T15" fmla="*/ 60 h 1364"/>
                  <a:gd name="T16" fmla="*/ 47 w 392"/>
                  <a:gd name="T17" fmla="*/ 73 h 1364"/>
                  <a:gd name="T18" fmla="*/ 48 w 392"/>
                  <a:gd name="T19" fmla="*/ 83 h 1364"/>
                  <a:gd name="T20" fmla="*/ 49 w 392"/>
                  <a:gd name="T21" fmla="*/ 93 h 1364"/>
                  <a:gd name="T22" fmla="*/ 49 w 392"/>
                  <a:gd name="T23" fmla="*/ 99 h 1364"/>
                  <a:gd name="T24" fmla="*/ 49 w 392"/>
                  <a:gd name="T25" fmla="*/ 108 h 1364"/>
                  <a:gd name="T26" fmla="*/ 48 w 392"/>
                  <a:gd name="T27" fmla="*/ 117 h 1364"/>
                  <a:gd name="T28" fmla="*/ 47 w 392"/>
                  <a:gd name="T29" fmla="*/ 128 h 1364"/>
                  <a:gd name="T30" fmla="*/ 45 w 392"/>
                  <a:gd name="T31" fmla="*/ 136 h 1364"/>
                  <a:gd name="T32" fmla="*/ 44 w 392"/>
                  <a:gd name="T33" fmla="*/ 144 h 1364"/>
                  <a:gd name="T34" fmla="*/ 41 w 392"/>
                  <a:gd name="T35" fmla="*/ 153 h 1364"/>
                  <a:gd name="T36" fmla="*/ 38 w 392"/>
                  <a:gd name="T37" fmla="*/ 160 h 1364"/>
                  <a:gd name="T38" fmla="*/ 34 w 392"/>
                  <a:gd name="T39" fmla="*/ 171 h 1364"/>
                  <a:gd name="T40" fmla="*/ 34 w 392"/>
                  <a:gd name="T41" fmla="*/ 171 h 1364"/>
                  <a:gd name="T42" fmla="*/ 35 w 392"/>
                  <a:gd name="T43" fmla="*/ 168 h 1364"/>
                  <a:gd name="T44" fmla="*/ 39 w 392"/>
                  <a:gd name="T45" fmla="*/ 160 h 1364"/>
                  <a:gd name="T46" fmla="*/ 41 w 392"/>
                  <a:gd name="T47" fmla="*/ 153 h 1364"/>
                  <a:gd name="T48" fmla="*/ 44 w 392"/>
                  <a:gd name="T49" fmla="*/ 144 h 1364"/>
                  <a:gd name="T50" fmla="*/ 46 w 392"/>
                  <a:gd name="T51" fmla="*/ 136 h 1364"/>
                  <a:gd name="T52" fmla="*/ 48 w 392"/>
                  <a:gd name="T53" fmla="*/ 128 h 1364"/>
                  <a:gd name="T54" fmla="*/ 49 w 392"/>
                  <a:gd name="T55" fmla="*/ 117 h 1364"/>
                  <a:gd name="T56" fmla="*/ 50 w 392"/>
                  <a:gd name="T57" fmla="*/ 108 h 1364"/>
                  <a:gd name="T58" fmla="*/ 50 w 392"/>
                  <a:gd name="T59" fmla="*/ 99 h 1364"/>
                  <a:gd name="T60" fmla="*/ 50 w 392"/>
                  <a:gd name="T61" fmla="*/ 93 h 1364"/>
                  <a:gd name="T62" fmla="*/ 49 w 392"/>
                  <a:gd name="T63" fmla="*/ 83 h 1364"/>
                  <a:gd name="T64" fmla="*/ 47 w 392"/>
                  <a:gd name="T65" fmla="*/ 73 h 1364"/>
                  <a:gd name="T66" fmla="*/ 44 w 392"/>
                  <a:gd name="T67" fmla="*/ 60 h 1364"/>
                  <a:gd name="T68" fmla="*/ 41 w 392"/>
                  <a:gd name="T69" fmla="*/ 48 h 1364"/>
                  <a:gd name="T70" fmla="*/ 38 w 392"/>
                  <a:gd name="T71" fmla="*/ 42 h 1364"/>
                  <a:gd name="T72" fmla="*/ 34 w 392"/>
                  <a:gd name="T73" fmla="*/ 34 h 1364"/>
                  <a:gd name="T74" fmla="*/ 30 w 392"/>
                  <a:gd name="T75" fmla="*/ 28 h 1364"/>
                  <a:gd name="T76" fmla="*/ 21 w 392"/>
                  <a:gd name="T77" fmla="*/ 18 h 1364"/>
                  <a:gd name="T78" fmla="*/ 11 w 392"/>
                  <a:gd name="T79" fmla="*/ 9 h 1364"/>
                  <a:gd name="T80" fmla="*/ 0 w 392"/>
                  <a:gd name="T81" fmla="*/ 0 h 1364"/>
                  <a:gd name="T82" fmla="*/ 4 w 392"/>
                  <a:gd name="T83" fmla="*/ 4 h 1364"/>
                  <a:gd name="T84" fmla="*/ 4 w 392"/>
                  <a:gd name="T85" fmla="*/ 4 h 13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2"/>
                  <a:gd name="T130" fmla="*/ 0 h 1364"/>
                  <a:gd name="T131" fmla="*/ 392 w 392"/>
                  <a:gd name="T132" fmla="*/ 1364 h 13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2" h="1364">
                    <a:moveTo>
                      <a:pt x="29" y="32"/>
                    </a:moveTo>
                    <a:lnTo>
                      <a:pt x="81" y="74"/>
                    </a:lnTo>
                    <a:lnTo>
                      <a:pt x="161" y="150"/>
                    </a:lnTo>
                    <a:lnTo>
                      <a:pt x="235" y="231"/>
                    </a:lnTo>
                    <a:lnTo>
                      <a:pt x="268" y="274"/>
                    </a:lnTo>
                    <a:lnTo>
                      <a:pt x="300" y="336"/>
                    </a:lnTo>
                    <a:lnTo>
                      <a:pt x="317" y="378"/>
                    </a:lnTo>
                    <a:lnTo>
                      <a:pt x="346" y="476"/>
                    </a:lnTo>
                    <a:lnTo>
                      <a:pt x="369" y="582"/>
                    </a:lnTo>
                    <a:lnTo>
                      <a:pt x="379" y="660"/>
                    </a:lnTo>
                    <a:lnTo>
                      <a:pt x="386" y="743"/>
                    </a:lnTo>
                    <a:lnTo>
                      <a:pt x="388" y="791"/>
                    </a:lnTo>
                    <a:lnTo>
                      <a:pt x="386" y="861"/>
                    </a:lnTo>
                    <a:lnTo>
                      <a:pt x="383" y="928"/>
                    </a:lnTo>
                    <a:lnTo>
                      <a:pt x="371" y="1016"/>
                    </a:lnTo>
                    <a:lnTo>
                      <a:pt x="358" y="1086"/>
                    </a:lnTo>
                    <a:lnTo>
                      <a:pt x="345" y="1145"/>
                    </a:lnTo>
                    <a:lnTo>
                      <a:pt x="322" y="1218"/>
                    </a:lnTo>
                    <a:lnTo>
                      <a:pt x="301" y="1277"/>
                    </a:lnTo>
                    <a:lnTo>
                      <a:pt x="266" y="1364"/>
                    </a:lnTo>
                    <a:lnTo>
                      <a:pt x="269" y="1363"/>
                    </a:lnTo>
                    <a:lnTo>
                      <a:pt x="279" y="1342"/>
                    </a:lnTo>
                    <a:lnTo>
                      <a:pt x="306" y="1278"/>
                    </a:lnTo>
                    <a:lnTo>
                      <a:pt x="326" y="1220"/>
                    </a:lnTo>
                    <a:lnTo>
                      <a:pt x="349" y="1145"/>
                    </a:lnTo>
                    <a:lnTo>
                      <a:pt x="363" y="1086"/>
                    </a:lnTo>
                    <a:lnTo>
                      <a:pt x="376" y="1016"/>
                    </a:lnTo>
                    <a:lnTo>
                      <a:pt x="387" y="929"/>
                    </a:lnTo>
                    <a:lnTo>
                      <a:pt x="391" y="861"/>
                    </a:lnTo>
                    <a:lnTo>
                      <a:pt x="392" y="791"/>
                    </a:lnTo>
                    <a:lnTo>
                      <a:pt x="390" y="743"/>
                    </a:lnTo>
                    <a:lnTo>
                      <a:pt x="384" y="658"/>
                    </a:lnTo>
                    <a:lnTo>
                      <a:pt x="374" y="581"/>
                    </a:lnTo>
                    <a:lnTo>
                      <a:pt x="351" y="473"/>
                    </a:lnTo>
                    <a:lnTo>
                      <a:pt x="322" y="377"/>
                    </a:lnTo>
                    <a:lnTo>
                      <a:pt x="303" y="332"/>
                    </a:lnTo>
                    <a:lnTo>
                      <a:pt x="271" y="268"/>
                    </a:lnTo>
                    <a:lnTo>
                      <a:pt x="237" y="223"/>
                    </a:lnTo>
                    <a:lnTo>
                      <a:pt x="162" y="143"/>
                    </a:lnTo>
                    <a:lnTo>
                      <a:pt x="82" y="68"/>
                    </a:lnTo>
                    <a:lnTo>
                      <a:pt x="0" y="0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1" name="Freeform 117"/>
              <p:cNvSpPr>
                <a:spLocks/>
              </p:cNvSpPr>
              <p:nvPr/>
            </p:nvSpPr>
            <p:spPr bwMode="auto">
              <a:xfrm>
                <a:off x="3420" y="1731"/>
                <a:ext cx="416" cy="775"/>
              </a:xfrm>
              <a:custGeom>
                <a:avLst/>
                <a:gdLst>
                  <a:gd name="T0" fmla="*/ 0 w 834"/>
                  <a:gd name="T1" fmla="*/ 1 h 1549"/>
                  <a:gd name="T2" fmla="*/ 21 w 834"/>
                  <a:gd name="T3" fmla="*/ 7 h 1549"/>
                  <a:gd name="T4" fmla="*/ 36 w 834"/>
                  <a:gd name="T5" fmla="*/ 14 h 1549"/>
                  <a:gd name="T6" fmla="*/ 52 w 834"/>
                  <a:gd name="T7" fmla="*/ 22 h 1549"/>
                  <a:gd name="T8" fmla="*/ 62 w 834"/>
                  <a:gd name="T9" fmla="*/ 28 h 1549"/>
                  <a:gd name="T10" fmla="*/ 71 w 834"/>
                  <a:gd name="T11" fmla="*/ 36 h 1549"/>
                  <a:gd name="T12" fmla="*/ 82 w 834"/>
                  <a:gd name="T13" fmla="*/ 47 h 1549"/>
                  <a:gd name="T14" fmla="*/ 91 w 834"/>
                  <a:gd name="T15" fmla="*/ 57 h 1549"/>
                  <a:gd name="T16" fmla="*/ 95 w 834"/>
                  <a:gd name="T17" fmla="*/ 65 h 1549"/>
                  <a:gd name="T18" fmla="*/ 99 w 834"/>
                  <a:gd name="T19" fmla="*/ 73 h 1549"/>
                  <a:gd name="T20" fmla="*/ 101 w 834"/>
                  <a:gd name="T21" fmla="*/ 82 h 1549"/>
                  <a:gd name="T22" fmla="*/ 102 w 834"/>
                  <a:gd name="T23" fmla="*/ 87 h 1549"/>
                  <a:gd name="T24" fmla="*/ 103 w 834"/>
                  <a:gd name="T25" fmla="*/ 96 h 1549"/>
                  <a:gd name="T26" fmla="*/ 103 w 834"/>
                  <a:gd name="T27" fmla="*/ 105 h 1549"/>
                  <a:gd name="T28" fmla="*/ 103 w 834"/>
                  <a:gd name="T29" fmla="*/ 116 h 1549"/>
                  <a:gd name="T30" fmla="*/ 102 w 834"/>
                  <a:gd name="T31" fmla="*/ 123 h 1549"/>
                  <a:gd name="T32" fmla="*/ 101 w 834"/>
                  <a:gd name="T33" fmla="*/ 129 h 1549"/>
                  <a:gd name="T34" fmla="*/ 99 w 834"/>
                  <a:gd name="T35" fmla="*/ 140 h 1549"/>
                  <a:gd name="T36" fmla="*/ 96 w 834"/>
                  <a:gd name="T37" fmla="*/ 151 h 1549"/>
                  <a:gd name="T38" fmla="*/ 93 w 834"/>
                  <a:gd name="T39" fmla="*/ 160 h 1549"/>
                  <a:gd name="T40" fmla="*/ 91 w 834"/>
                  <a:gd name="T41" fmla="*/ 166 h 1549"/>
                  <a:gd name="T42" fmla="*/ 86 w 834"/>
                  <a:gd name="T43" fmla="*/ 175 h 1549"/>
                  <a:gd name="T44" fmla="*/ 82 w 834"/>
                  <a:gd name="T45" fmla="*/ 183 h 1549"/>
                  <a:gd name="T46" fmla="*/ 74 w 834"/>
                  <a:gd name="T47" fmla="*/ 194 h 1549"/>
                  <a:gd name="T48" fmla="*/ 75 w 834"/>
                  <a:gd name="T49" fmla="*/ 194 h 1549"/>
                  <a:gd name="T50" fmla="*/ 77 w 834"/>
                  <a:gd name="T51" fmla="*/ 189 h 1549"/>
                  <a:gd name="T52" fmla="*/ 82 w 834"/>
                  <a:gd name="T53" fmla="*/ 183 h 1549"/>
                  <a:gd name="T54" fmla="*/ 86 w 834"/>
                  <a:gd name="T55" fmla="*/ 176 h 1549"/>
                  <a:gd name="T56" fmla="*/ 91 w 834"/>
                  <a:gd name="T57" fmla="*/ 166 h 1549"/>
                  <a:gd name="T58" fmla="*/ 94 w 834"/>
                  <a:gd name="T59" fmla="*/ 160 h 1549"/>
                  <a:gd name="T60" fmla="*/ 97 w 834"/>
                  <a:gd name="T61" fmla="*/ 151 h 1549"/>
                  <a:gd name="T62" fmla="*/ 100 w 834"/>
                  <a:gd name="T63" fmla="*/ 140 h 1549"/>
                  <a:gd name="T64" fmla="*/ 102 w 834"/>
                  <a:gd name="T65" fmla="*/ 129 h 1549"/>
                  <a:gd name="T66" fmla="*/ 103 w 834"/>
                  <a:gd name="T67" fmla="*/ 123 h 1549"/>
                  <a:gd name="T68" fmla="*/ 103 w 834"/>
                  <a:gd name="T69" fmla="*/ 116 h 1549"/>
                  <a:gd name="T70" fmla="*/ 104 w 834"/>
                  <a:gd name="T71" fmla="*/ 105 h 1549"/>
                  <a:gd name="T72" fmla="*/ 103 w 834"/>
                  <a:gd name="T73" fmla="*/ 96 h 1549"/>
                  <a:gd name="T74" fmla="*/ 103 w 834"/>
                  <a:gd name="T75" fmla="*/ 87 h 1549"/>
                  <a:gd name="T76" fmla="*/ 102 w 834"/>
                  <a:gd name="T77" fmla="*/ 81 h 1549"/>
                  <a:gd name="T78" fmla="*/ 100 w 834"/>
                  <a:gd name="T79" fmla="*/ 72 h 1549"/>
                  <a:gd name="T80" fmla="*/ 96 w 834"/>
                  <a:gd name="T81" fmla="*/ 64 h 1549"/>
                  <a:gd name="T82" fmla="*/ 91 w 834"/>
                  <a:gd name="T83" fmla="*/ 56 h 1549"/>
                  <a:gd name="T84" fmla="*/ 84 w 834"/>
                  <a:gd name="T85" fmla="*/ 47 h 1549"/>
                  <a:gd name="T86" fmla="*/ 71 w 834"/>
                  <a:gd name="T87" fmla="*/ 35 h 1549"/>
                  <a:gd name="T88" fmla="*/ 62 w 834"/>
                  <a:gd name="T89" fmla="*/ 27 h 1549"/>
                  <a:gd name="T90" fmla="*/ 53 w 834"/>
                  <a:gd name="T91" fmla="*/ 22 h 1549"/>
                  <a:gd name="T92" fmla="*/ 36 w 834"/>
                  <a:gd name="T93" fmla="*/ 13 h 1549"/>
                  <a:gd name="T94" fmla="*/ 22 w 834"/>
                  <a:gd name="T95" fmla="*/ 7 h 1549"/>
                  <a:gd name="T96" fmla="*/ 1 w 834"/>
                  <a:gd name="T97" fmla="*/ 0 h 1549"/>
                  <a:gd name="T98" fmla="*/ 0 w 834"/>
                  <a:gd name="T99" fmla="*/ 1 h 1549"/>
                  <a:gd name="T100" fmla="*/ 0 w 834"/>
                  <a:gd name="T101" fmla="*/ 1 h 15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4"/>
                  <a:gd name="T154" fmla="*/ 0 h 1549"/>
                  <a:gd name="T155" fmla="*/ 834 w 834"/>
                  <a:gd name="T156" fmla="*/ 1549 h 15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4" h="1549">
                    <a:moveTo>
                      <a:pt x="0" y="3"/>
                    </a:moveTo>
                    <a:lnTo>
                      <a:pt x="174" y="56"/>
                    </a:lnTo>
                    <a:lnTo>
                      <a:pt x="293" y="109"/>
                    </a:lnTo>
                    <a:lnTo>
                      <a:pt x="422" y="174"/>
                    </a:lnTo>
                    <a:lnTo>
                      <a:pt x="497" y="222"/>
                    </a:lnTo>
                    <a:lnTo>
                      <a:pt x="570" y="284"/>
                    </a:lnTo>
                    <a:lnTo>
                      <a:pt x="663" y="375"/>
                    </a:lnTo>
                    <a:lnTo>
                      <a:pt x="729" y="456"/>
                    </a:lnTo>
                    <a:lnTo>
                      <a:pt x="766" y="515"/>
                    </a:lnTo>
                    <a:lnTo>
                      <a:pt x="795" y="579"/>
                    </a:lnTo>
                    <a:lnTo>
                      <a:pt x="812" y="651"/>
                    </a:lnTo>
                    <a:lnTo>
                      <a:pt x="819" y="691"/>
                    </a:lnTo>
                    <a:lnTo>
                      <a:pt x="826" y="763"/>
                    </a:lnTo>
                    <a:lnTo>
                      <a:pt x="829" y="834"/>
                    </a:lnTo>
                    <a:lnTo>
                      <a:pt x="827" y="928"/>
                    </a:lnTo>
                    <a:lnTo>
                      <a:pt x="822" y="977"/>
                    </a:lnTo>
                    <a:lnTo>
                      <a:pt x="816" y="1028"/>
                    </a:lnTo>
                    <a:lnTo>
                      <a:pt x="799" y="1119"/>
                    </a:lnTo>
                    <a:lnTo>
                      <a:pt x="774" y="1207"/>
                    </a:lnTo>
                    <a:lnTo>
                      <a:pt x="750" y="1277"/>
                    </a:lnTo>
                    <a:lnTo>
                      <a:pt x="731" y="1323"/>
                    </a:lnTo>
                    <a:lnTo>
                      <a:pt x="691" y="1400"/>
                    </a:lnTo>
                    <a:lnTo>
                      <a:pt x="659" y="1457"/>
                    </a:lnTo>
                    <a:lnTo>
                      <a:pt x="595" y="1549"/>
                    </a:lnTo>
                    <a:lnTo>
                      <a:pt x="601" y="1548"/>
                    </a:lnTo>
                    <a:lnTo>
                      <a:pt x="624" y="1512"/>
                    </a:lnTo>
                    <a:lnTo>
                      <a:pt x="661" y="1458"/>
                    </a:lnTo>
                    <a:lnTo>
                      <a:pt x="694" y="1402"/>
                    </a:lnTo>
                    <a:lnTo>
                      <a:pt x="734" y="1324"/>
                    </a:lnTo>
                    <a:lnTo>
                      <a:pt x="754" y="1277"/>
                    </a:lnTo>
                    <a:lnTo>
                      <a:pt x="778" y="1208"/>
                    </a:lnTo>
                    <a:lnTo>
                      <a:pt x="802" y="1120"/>
                    </a:lnTo>
                    <a:lnTo>
                      <a:pt x="821" y="1028"/>
                    </a:lnTo>
                    <a:lnTo>
                      <a:pt x="827" y="977"/>
                    </a:lnTo>
                    <a:lnTo>
                      <a:pt x="832" y="927"/>
                    </a:lnTo>
                    <a:lnTo>
                      <a:pt x="834" y="834"/>
                    </a:lnTo>
                    <a:lnTo>
                      <a:pt x="832" y="763"/>
                    </a:lnTo>
                    <a:lnTo>
                      <a:pt x="825" y="691"/>
                    </a:lnTo>
                    <a:lnTo>
                      <a:pt x="819" y="648"/>
                    </a:lnTo>
                    <a:lnTo>
                      <a:pt x="801" y="575"/>
                    </a:lnTo>
                    <a:lnTo>
                      <a:pt x="771" y="509"/>
                    </a:lnTo>
                    <a:lnTo>
                      <a:pt x="733" y="448"/>
                    </a:lnTo>
                    <a:lnTo>
                      <a:pt x="673" y="375"/>
                    </a:lnTo>
                    <a:lnTo>
                      <a:pt x="572" y="275"/>
                    </a:lnTo>
                    <a:lnTo>
                      <a:pt x="498" y="214"/>
                    </a:lnTo>
                    <a:lnTo>
                      <a:pt x="425" y="170"/>
                    </a:lnTo>
                    <a:lnTo>
                      <a:pt x="294" y="101"/>
                    </a:lnTo>
                    <a:lnTo>
                      <a:pt x="176" y="5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2" name="Freeform 118"/>
              <p:cNvSpPr>
                <a:spLocks/>
              </p:cNvSpPr>
              <p:nvPr/>
            </p:nvSpPr>
            <p:spPr bwMode="auto">
              <a:xfrm>
                <a:off x="3194" y="1731"/>
                <a:ext cx="280" cy="3"/>
              </a:xfrm>
              <a:custGeom>
                <a:avLst/>
                <a:gdLst>
                  <a:gd name="T0" fmla="*/ 1 w 560"/>
                  <a:gd name="T1" fmla="*/ 0 h 6"/>
                  <a:gd name="T2" fmla="*/ 68 w 560"/>
                  <a:gd name="T3" fmla="*/ 0 h 6"/>
                  <a:gd name="T4" fmla="*/ 70 w 560"/>
                  <a:gd name="T5" fmla="*/ 1 h 6"/>
                  <a:gd name="T6" fmla="*/ 0 w 560"/>
                  <a:gd name="T7" fmla="*/ 1 h 6"/>
                  <a:gd name="T8" fmla="*/ 1 w 560"/>
                  <a:gd name="T9" fmla="*/ 0 h 6"/>
                  <a:gd name="T10" fmla="*/ 1 w 56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6"/>
                  <a:gd name="T20" fmla="*/ 560 w 56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6">
                    <a:moveTo>
                      <a:pt x="6" y="0"/>
                    </a:moveTo>
                    <a:lnTo>
                      <a:pt x="539" y="0"/>
                    </a:lnTo>
                    <a:lnTo>
                      <a:pt x="56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3" name="Freeform 119"/>
              <p:cNvSpPr>
                <a:spLocks/>
              </p:cNvSpPr>
              <p:nvPr/>
            </p:nvSpPr>
            <p:spPr bwMode="auto">
              <a:xfrm>
                <a:off x="3112" y="1832"/>
                <a:ext cx="611" cy="4"/>
              </a:xfrm>
              <a:custGeom>
                <a:avLst/>
                <a:gdLst>
                  <a:gd name="T0" fmla="*/ 1 w 1222"/>
                  <a:gd name="T1" fmla="*/ 0 h 7"/>
                  <a:gd name="T2" fmla="*/ 151 w 1222"/>
                  <a:gd name="T3" fmla="*/ 0 h 7"/>
                  <a:gd name="T4" fmla="*/ 153 w 1222"/>
                  <a:gd name="T5" fmla="*/ 1 h 7"/>
                  <a:gd name="T6" fmla="*/ 0 w 1222"/>
                  <a:gd name="T7" fmla="*/ 1 h 7"/>
                  <a:gd name="T8" fmla="*/ 1 w 1222"/>
                  <a:gd name="T9" fmla="*/ 0 h 7"/>
                  <a:gd name="T10" fmla="*/ 1 w 1222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2"/>
                  <a:gd name="T19" fmla="*/ 0 h 7"/>
                  <a:gd name="T20" fmla="*/ 1222 w 122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2" h="7">
                    <a:moveTo>
                      <a:pt x="5" y="0"/>
                    </a:moveTo>
                    <a:lnTo>
                      <a:pt x="1208" y="0"/>
                    </a:lnTo>
                    <a:lnTo>
                      <a:pt x="1222" y="7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4" name="Freeform 120"/>
              <p:cNvSpPr>
                <a:spLocks/>
              </p:cNvSpPr>
              <p:nvPr/>
            </p:nvSpPr>
            <p:spPr bwMode="auto">
              <a:xfrm>
                <a:off x="2994" y="1920"/>
                <a:ext cx="860" cy="3"/>
              </a:xfrm>
              <a:custGeom>
                <a:avLst/>
                <a:gdLst>
                  <a:gd name="T0" fmla="*/ 1 w 1719"/>
                  <a:gd name="T1" fmla="*/ 0 h 6"/>
                  <a:gd name="T2" fmla="*/ 213 w 1719"/>
                  <a:gd name="T3" fmla="*/ 0 h 6"/>
                  <a:gd name="T4" fmla="*/ 215 w 1719"/>
                  <a:gd name="T5" fmla="*/ 1 h 6"/>
                  <a:gd name="T6" fmla="*/ 0 w 1719"/>
                  <a:gd name="T7" fmla="*/ 1 h 6"/>
                  <a:gd name="T8" fmla="*/ 1 w 1719"/>
                  <a:gd name="T9" fmla="*/ 0 h 6"/>
                  <a:gd name="T10" fmla="*/ 1 w 171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9"/>
                  <a:gd name="T19" fmla="*/ 0 h 6"/>
                  <a:gd name="T20" fmla="*/ 1719 w 171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9" h="6">
                    <a:moveTo>
                      <a:pt x="2" y="0"/>
                    </a:moveTo>
                    <a:lnTo>
                      <a:pt x="1701" y="0"/>
                    </a:lnTo>
                    <a:lnTo>
                      <a:pt x="1719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5" name="Freeform 121"/>
              <p:cNvSpPr>
                <a:spLocks/>
              </p:cNvSpPr>
              <p:nvPr/>
            </p:nvSpPr>
            <p:spPr bwMode="auto">
              <a:xfrm>
                <a:off x="2960" y="2008"/>
                <a:ext cx="953" cy="4"/>
              </a:xfrm>
              <a:custGeom>
                <a:avLst/>
                <a:gdLst>
                  <a:gd name="T0" fmla="*/ 1 w 1905"/>
                  <a:gd name="T1" fmla="*/ 0 h 7"/>
                  <a:gd name="T2" fmla="*/ 238 w 1905"/>
                  <a:gd name="T3" fmla="*/ 0 h 7"/>
                  <a:gd name="T4" fmla="*/ 239 w 1905"/>
                  <a:gd name="T5" fmla="*/ 1 h 7"/>
                  <a:gd name="T6" fmla="*/ 0 w 1905"/>
                  <a:gd name="T7" fmla="*/ 1 h 7"/>
                  <a:gd name="T8" fmla="*/ 1 w 1905"/>
                  <a:gd name="T9" fmla="*/ 0 h 7"/>
                  <a:gd name="T10" fmla="*/ 1 w 190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5"/>
                  <a:gd name="T19" fmla="*/ 0 h 7"/>
                  <a:gd name="T20" fmla="*/ 1905 w 190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5" h="7">
                    <a:moveTo>
                      <a:pt x="3" y="0"/>
                    </a:moveTo>
                    <a:lnTo>
                      <a:pt x="1901" y="0"/>
                    </a:lnTo>
                    <a:lnTo>
                      <a:pt x="1905" y="7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" name="Freeform 122"/>
              <p:cNvSpPr>
                <a:spLocks/>
              </p:cNvSpPr>
              <p:nvPr/>
            </p:nvSpPr>
            <p:spPr bwMode="auto">
              <a:xfrm>
                <a:off x="3005" y="2212"/>
                <a:ext cx="404" cy="4"/>
              </a:xfrm>
              <a:custGeom>
                <a:avLst/>
                <a:gdLst>
                  <a:gd name="T0" fmla="*/ 0 w 808"/>
                  <a:gd name="T1" fmla="*/ 0 h 7"/>
                  <a:gd name="T2" fmla="*/ 101 w 808"/>
                  <a:gd name="T3" fmla="*/ 0 h 7"/>
                  <a:gd name="T4" fmla="*/ 101 w 808"/>
                  <a:gd name="T5" fmla="*/ 1 h 7"/>
                  <a:gd name="T6" fmla="*/ 1 w 808"/>
                  <a:gd name="T7" fmla="*/ 1 h 7"/>
                  <a:gd name="T8" fmla="*/ 0 w 808"/>
                  <a:gd name="T9" fmla="*/ 0 h 7"/>
                  <a:gd name="T10" fmla="*/ 0 w 80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8"/>
                  <a:gd name="T19" fmla="*/ 0 h 7"/>
                  <a:gd name="T20" fmla="*/ 808 w 80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8" h="7">
                    <a:moveTo>
                      <a:pt x="0" y="0"/>
                    </a:moveTo>
                    <a:lnTo>
                      <a:pt x="808" y="0"/>
                    </a:lnTo>
                    <a:lnTo>
                      <a:pt x="806" y="7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7" name="Freeform 123"/>
              <p:cNvSpPr>
                <a:spLocks/>
              </p:cNvSpPr>
              <p:nvPr/>
            </p:nvSpPr>
            <p:spPr bwMode="auto">
              <a:xfrm>
                <a:off x="3437" y="2212"/>
                <a:ext cx="469" cy="4"/>
              </a:xfrm>
              <a:custGeom>
                <a:avLst/>
                <a:gdLst>
                  <a:gd name="T0" fmla="*/ 0 w 938"/>
                  <a:gd name="T1" fmla="*/ 0 h 7"/>
                  <a:gd name="T2" fmla="*/ 118 w 938"/>
                  <a:gd name="T3" fmla="*/ 0 h 7"/>
                  <a:gd name="T4" fmla="*/ 117 w 938"/>
                  <a:gd name="T5" fmla="*/ 1 h 7"/>
                  <a:gd name="T6" fmla="*/ 1 w 938"/>
                  <a:gd name="T7" fmla="*/ 1 h 7"/>
                  <a:gd name="T8" fmla="*/ 0 w 938"/>
                  <a:gd name="T9" fmla="*/ 0 h 7"/>
                  <a:gd name="T10" fmla="*/ 0 w 93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8"/>
                  <a:gd name="T19" fmla="*/ 0 h 7"/>
                  <a:gd name="T20" fmla="*/ 938 w 93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8" h="7">
                    <a:moveTo>
                      <a:pt x="0" y="0"/>
                    </a:moveTo>
                    <a:lnTo>
                      <a:pt x="938" y="0"/>
                    </a:lnTo>
                    <a:lnTo>
                      <a:pt x="933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8" name="Freeform 124"/>
              <p:cNvSpPr>
                <a:spLocks/>
              </p:cNvSpPr>
              <p:nvPr/>
            </p:nvSpPr>
            <p:spPr bwMode="auto">
              <a:xfrm>
                <a:off x="3477" y="2318"/>
                <a:ext cx="394" cy="3"/>
              </a:xfrm>
              <a:custGeom>
                <a:avLst/>
                <a:gdLst>
                  <a:gd name="T0" fmla="*/ 0 w 787"/>
                  <a:gd name="T1" fmla="*/ 0 h 6"/>
                  <a:gd name="T2" fmla="*/ 99 w 787"/>
                  <a:gd name="T3" fmla="*/ 0 h 6"/>
                  <a:gd name="T4" fmla="*/ 98 w 787"/>
                  <a:gd name="T5" fmla="*/ 1 h 6"/>
                  <a:gd name="T6" fmla="*/ 1 w 787"/>
                  <a:gd name="T7" fmla="*/ 1 h 6"/>
                  <a:gd name="T8" fmla="*/ 0 w 787"/>
                  <a:gd name="T9" fmla="*/ 0 h 6"/>
                  <a:gd name="T10" fmla="*/ 0 w 78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7"/>
                  <a:gd name="T19" fmla="*/ 0 h 6"/>
                  <a:gd name="T20" fmla="*/ 787 w 78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7" h="6">
                    <a:moveTo>
                      <a:pt x="0" y="0"/>
                    </a:moveTo>
                    <a:lnTo>
                      <a:pt x="787" y="0"/>
                    </a:lnTo>
                    <a:lnTo>
                      <a:pt x="780" y="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9" name="Freeform 125"/>
              <p:cNvSpPr>
                <a:spLocks/>
              </p:cNvSpPr>
              <p:nvPr/>
            </p:nvSpPr>
            <p:spPr bwMode="auto">
              <a:xfrm>
                <a:off x="3536" y="2412"/>
                <a:ext cx="283" cy="3"/>
              </a:xfrm>
              <a:custGeom>
                <a:avLst/>
                <a:gdLst>
                  <a:gd name="T0" fmla="*/ 0 w 566"/>
                  <a:gd name="T1" fmla="*/ 0 h 8"/>
                  <a:gd name="T2" fmla="*/ 71 w 566"/>
                  <a:gd name="T3" fmla="*/ 0 h 8"/>
                  <a:gd name="T4" fmla="*/ 70 w 566"/>
                  <a:gd name="T5" fmla="*/ 0 h 8"/>
                  <a:gd name="T6" fmla="*/ 1 w 566"/>
                  <a:gd name="T7" fmla="*/ 0 h 8"/>
                  <a:gd name="T8" fmla="*/ 0 w 566"/>
                  <a:gd name="T9" fmla="*/ 0 h 8"/>
                  <a:gd name="T10" fmla="*/ 0 w 56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6"/>
                  <a:gd name="T19" fmla="*/ 0 h 8"/>
                  <a:gd name="T20" fmla="*/ 566 w 56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6" h="8">
                    <a:moveTo>
                      <a:pt x="0" y="0"/>
                    </a:moveTo>
                    <a:lnTo>
                      <a:pt x="566" y="0"/>
                    </a:lnTo>
                    <a:lnTo>
                      <a:pt x="559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0" name="Freeform 126"/>
              <p:cNvSpPr>
                <a:spLocks/>
              </p:cNvSpPr>
              <p:nvPr/>
            </p:nvSpPr>
            <p:spPr bwMode="auto">
              <a:xfrm>
                <a:off x="3068" y="2412"/>
                <a:ext cx="268" cy="3"/>
              </a:xfrm>
              <a:custGeom>
                <a:avLst/>
                <a:gdLst>
                  <a:gd name="T0" fmla="*/ 0 w 536"/>
                  <a:gd name="T1" fmla="*/ 0 h 8"/>
                  <a:gd name="T2" fmla="*/ 67 w 536"/>
                  <a:gd name="T3" fmla="*/ 0 h 8"/>
                  <a:gd name="T4" fmla="*/ 67 w 536"/>
                  <a:gd name="T5" fmla="*/ 0 h 8"/>
                  <a:gd name="T6" fmla="*/ 1 w 536"/>
                  <a:gd name="T7" fmla="*/ 0 h 8"/>
                  <a:gd name="T8" fmla="*/ 0 w 536"/>
                  <a:gd name="T9" fmla="*/ 0 h 8"/>
                  <a:gd name="T10" fmla="*/ 0 w 53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8"/>
                  <a:gd name="T20" fmla="*/ 536 w 53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8">
                    <a:moveTo>
                      <a:pt x="0" y="0"/>
                    </a:moveTo>
                    <a:lnTo>
                      <a:pt x="536" y="0"/>
                    </a:lnTo>
                    <a:lnTo>
                      <a:pt x="529" y="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1" name="Freeform 127"/>
              <p:cNvSpPr>
                <a:spLocks/>
              </p:cNvSpPr>
              <p:nvPr/>
            </p:nvSpPr>
            <p:spPr bwMode="auto">
              <a:xfrm>
                <a:off x="2400" y="1695"/>
                <a:ext cx="1526" cy="861"/>
              </a:xfrm>
              <a:custGeom>
                <a:avLst/>
                <a:gdLst>
                  <a:gd name="T0" fmla="*/ 41 w 3052"/>
                  <a:gd name="T1" fmla="*/ 17 h 1722"/>
                  <a:gd name="T2" fmla="*/ 14 w 3052"/>
                  <a:gd name="T3" fmla="*/ 49 h 1722"/>
                  <a:gd name="T4" fmla="*/ 1 w 3052"/>
                  <a:gd name="T5" fmla="*/ 104 h 1722"/>
                  <a:gd name="T6" fmla="*/ 5 w 3052"/>
                  <a:gd name="T7" fmla="*/ 168 h 1722"/>
                  <a:gd name="T8" fmla="*/ 29 w 3052"/>
                  <a:gd name="T9" fmla="*/ 210 h 1722"/>
                  <a:gd name="T10" fmla="*/ 69 w 3052"/>
                  <a:gd name="T11" fmla="*/ 156 h 1722"/>
                  <a:gd name="T12" fmla="*/ 78 w 3052"/>
                  <a:gd name="T13" fmla="*/ 143 h 1722"/>
                  <a:gd name="T14" fmla="*/ 105 w 3052"/>
                  <a:gd name="T15" fmla="*/ 194 h 1722"/>
                  <a:gd name="T16" fmla="*/ 139 w 3052"/>
                  <a:gd name="T17" fmla="*/ 192 h 1722"/>
                  <a:gd name="T18" fmla="*/ 151 w 3052"/>
                  <a:gd name="T19" fmla="*/ 130 h 1722"/>
                  <a:gd name="T20" fmla="*/ 176 w 3052"/>
                  <a:gd name="T21" fmla="*/ 193 h 1722"/>
                  <a:gd name="T22" fmla="*/ 216 w 3052"/>
                  <a:gd name="T23" fmla="*/ 203 h 1722"/>
                  <a:gd name="T24" fmla="*/ 247 w 3052"/>
                  <a:gd name="T25" fmla="*/ 154 h 1722"/>
                  <a:gd name="T26" fmla="*/ 257 w 3052"/>
                  <a:gd name="T27" fmla="*/ 123 h 1722"/>
                  <a:gd name="T28" fmla="*/ 272 w 3052"/>
                  <a:gd name="T29" fmla="*/ 163 h 1722"/>
                  <a:gd name="T30" fmla="*/ 298 w 3052"/>
                  <a:gd name="T31" fmla="*/ 197 h 1722"/>
                  <a:gd name="T32" fmla="*/ 335 w 3052"/>
                  <a:gd name="T33" fmla="*/ 205 h 1722"/>
                  <a:gd name="T34" fmla="*/ 363 w 3052"/>
                  <a:gd name="T35" fmla="*/ 167 h 1722"/>
                  <a:gd name="T36" fmla="*/ 376 w 3052"/>
                  <a:gd name="T37" fmla="*/ 134 h 1722"/>
                  <a:gd name="T38" fmla="*/ 382 w 3052"/>
                  <a:gd name="T39" fmla="*/ 103 h 1722"/>
                  <a:gd name="T40" fmla="*/ 379 w 3052"/>
                  <a:gd name="T41" fmla="*/ 78 h 1722"/>
                  <a:gd name="T42" fmla="*/ 360 w 3052"/>
                  <a:gd name="T43" fmla="*/ 53 h 1722"/>
                  <a:gd name="T44" fmla="*/ 257 w 3052"/>
                  <a:gd name="T45" fmla="*/ 6 h 1722"/>
                  <a:gd name="T46" fmla="*/ 189 w 3052"/>
                  <a:gd name="T47" fmla="*/ 19 h 1722"/>
                  <a:gd name="T48" fmla="*/ 150 w 3052"/>
                  <a:gd name="T49" fmla="*/ 55 h 1722"/>
                  <a:gd name="T50" fmla="*/ 135 w 3052"/>
                  <a:gd name="T51" fmla="*/ 105 h 1722"/>
                  <a:gd name="T52" fmla="*/ 158 w 3052"/>
                  <a:gd name="T53" fmla="*/ 42 h 1722"/>
                  <a:gd name="T54" fmla="*/ 200 w 3052"/>
                  <a:gd name="T55" fmla="*/ 11 h 1722"/>
                  <a:gd name="T56" fmla="*/ 275 w 3052"/>
                  <a:gd name="T57" fmla="*/ 13 h 1722"/>
                  <a:gd name="T58" fmla="*/ 367 w 3052"/>
                  <a:gd name="T59" fmla="*/ 61 h 1722"/>
                  <a:gd name="T60" fmla="*/ 379 w 3052"/>
                  <a:gd name="T61" fmla="*/ 83 h 1722"/>
                  <a:gd name="T62" fmla="*/ 380 w 3052"/>
                  <a:gd name="T63" fmla="*/ 107 h 1722"/>
                  <a:gd name="T64" fmla="*/ 372 w 3052"/>
                  <a:gd name="T65" fmla="*/ 142 h 1722"/>
                  <a:gd name="T66" fmla="*/ 359 w 3052"/>
                  <a:gd name="T67" fmla="*/ 172 h 1722"/>
                  <a:gd name="T68" fmla="*/ 327 w 3052"/>
                  <a:gd name="T69" fmla="*/ 209 h 1722"/>
                  <a:gd name="T70" fmla="*/ 291 w 3052"/>
                  <a:gd name="T71" fmla="*/ 187 h 1722"/>
                  <a:gd name="T72" fmla="*/ 266 w 3052"/>
                  <a:gd name="T73" fmla="*/ 147 h 1722"/>
                  <a:gd name="T74" fmla="*/ 254 w 3052"/>
                  <a:gd name="T75" fmla="*/ 111 h 1722"/>
                  <a:gd name="T76" fmla="*/ 243 w 3052"/>
                  <a:gd name="T77" fmla="*/ 162 h 1722"/>
                  <a:gd name="T78" fmla="*/ 180 w 3052"/>
                  <a:gd name="T79" fmla="*/ 196 h 1722"/>
                  <a:gd name="T80" fmla="*/ 153 w 3052"/>
                  <a:gd name="T81" fmla="*/ 141 h 1722"/>
                  <a:gd name="T82" fmla="*/ 143 w 3052"/>
                  <a:gd name="T83" fmla="*/ 178 h 1722"/>
                  <a:gd name="T84" fmla="*/ 105 w 3052"/>
                  <a:gd name="T85" fmla="*/ 193 h 1722"/>
                  <a:gd name="T86" fmla="*/ 79 w 3052"/>
                  <a:gd name="T87" fmla="*/ 143 h 1722"/>
                  <a:gd name="T88" fmla="*/ 68 w 3052"/>
                  <a:gd name="T89" fmla="*/ 156 h 1722"/>
                  <a:gd name="T90" fmla="*/ 22 w 3052"/>
                  <a:gd name="T91" fmla="*/ 212 h 1722"/>
                  <a:gd name="T92" fmla="*/ 9 w 3052"/>
                  <a:gd name="T93" fmla="*/ 179 h 1722"/>
                  <a:gd name="T94" fmla="*/ 1 w 3052"/>
                  <a:gd name="T95" fmla="*/ 118 h 1722"/>
                  <a:gd name="T96" fmla="*/ 11 w 3052"/>
                  <a:gd name="T97" fmla="*/ 58 h 1722"/>
                  <a:gd name="T98" fmla="*/ 35 w 3052"/>
                  <a:gd name="T99" fmla="*/ 23 h 1722"/>
                  <a:gd name="T100" fmla="*/ 76 w 3052"/>
                  <a:gd name="T101" fmla="*/ 2 h 17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52"/>
                  <a:gd name="T154" fmla="*/ 0 h 1722"/>
                  <a:gd name="T155" fmla="*/ 3052 w 3052"/>
                  <a:gd name="T156" fmla="*/ 1722 h 17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52" h="1722">
                    <a:moveTo>
                      <a:pt x="607" y="0"/>
                    </a:moveTo>
                    <a:lnTo>
                      <a:pt x="522" y="24"/>
                    </a:lnTo>
                    <a:lnTo>
                      <a:pt x="449" y="52"/>
                    </a:lnTo>
                    <a:lnTo>
                      <a:pt x="381" y="89"/>
                    </a:lnTo>
                    <a:lnTo>
                      <a:pt x="321" y="132"/>
                    </a:lnTo>
                    <a:lnTo>
                      <a:pt x="270" y="176"/>
                    </a:lnTo>
                    <a:lnTo>
                      <a:pt x="228" y="219"/>
                    </a:lnTo>
                    <a:lnTo>
                      <a:pt x="193" y="258"/>
                    </a:lnTo>
                    <a:lnTo>
                      <a:pt x="147" y="322"/>
                    </a:lnTo>
                    <a:lnTo>
                      <a:pt x="106" y="392"/>
                    </a:lnTo>
                    <a:lnTo>
                      <a:pt x="75" y="459"/>
                    </a:lnTo>
                    <a:lnTo>
                      <a:pt x="45" y="541"/>
                    </a:lnTo>
                    <a:lnTo>
                      <a:pt x="24" y="624"/>
                    </a:lnTo>
                    <a:lnTo>
                      <a:pt x="12" y="709"/>
                    </a:lnTo>
                    <a:lnTo>
                      <a:pt x="2" y="831"/>
                    </a:lnTo>
                    <a:lnTo>
                      <a:pt x="0" y="940"/>
                    </a:lnTo>
                    <a:lnTo>
                      <a:pt x="0" y="1031"/>
                    </a:lnTo>
                    <a:lnTo>
                      <a:pt x="6" y="1122"/>
                    </a:lnTo>
                    <a:lnTo>
                      <a:pt x="21" y="1241"/>
                    </a:lnTo>
                    <a:lnTo>
                      <a:pt x="38" y="1338"/>
                    </a:lnTo>
                    <a:lnTo>
                      <a:pt x="63" y="1430"/>
                    </a:lnTo>
                    <a:lnTo>
                      <a:pt x="91" y="1521"/>
                    </a:lnTo>
                    <a:lnTo>
                      <a:pt x="114" y="1590"/>
                    </a:lnTo>
                    <a:lnTo>
                      <a:pt x="165" y="1713"/>
                    </a:lnTo>
                    <a:lnTo>
                      <a:pt x="231" y="1675"/>
                    </a:lnTo>
                    <a:lnTo>
                      <a:pt x="311" y="1612"/>
                    </a:lnTo>
                    <a:lnTo>
                      <a:pt x="382" y="1540"/>
                    </a:lnTo>
                    <a:lnTo>
                      <a:pt x="454" y="1445"/>
                    </a:lnTo>
                    <a:lnTo>
                      <a:pt x="505" y="1354"/>
                    </a:lnTo>
                    <a:lnTo>
                      <a:pt x="548" y="1242"/>
                    </a:lnTo>
                    <a:lnTo>
                      <a:pt x="576" y="1146"/>
                    </a:lnTo>
                    <a:lnTo>
                      <a:pt x="593" y="1068"/>
                    </a:lnTo>
                    <a:lnTo>
                      <a:pt x="601" y="1011"/>
                    </a:lnTo>
                    <a:lnTo>
                      <a:pt x="607" y="1065"/>
                    </a:lnTo>
                    <a:lnTo>
                      <a:pt x="624" y="1144"/>
                    </a:lnTo>
                    <a:lnTo>
                      <a:pt x="651" y="1238"/>
                    </a:lnTo>
                    <a:lnTo>
                      <a:pt x="702" y="1360"/>
                    </a:lnTo>
                    <a:lnTo>
                      <a:pt x="744" y="1432"/>
                    </a:lnTo>
                    <a:lnTo>
                      <a:pt x="782" y="1488"/>
                    </a:lnTo>
                    <a:lnTo>
                      <a:pt x="836" y="1552"/>
                    </a:lnTo>
                    <a:lnTo>
                      <a:pt x="897" y="1613"/>
                    </a:lnTo>
                    <a:lnTo>
                      <a:pt x="952" y="1655"/>
                    </a:lnTo>
                    <a:lnTo>
                      <a:pt x="1035" y="1713"/>
                    </a:lnTo>
                    <a:lnTo>
                      <a:pt x="1074" y="1630"/>
                    </a:lnTo>
                    <a:lnTo>
                      <a:pt x="1112" y="1534"/>
                    </a:lnTo>
                    <a:lnTo>
                      <a:pt x="1145" y="1426"/>
                    </a:lnTo>
                    <a:lnTo>
                      <a:pt x="1165" y="1339"/>
                    </a:lnTo>
                    <a:lnTo>
                      <a:pt x="1184" y="1232"/>
                    </a:lnTo>
                    <a:lnTo>
                      <a:pt x="1198" y="1132"/>
                    </a:lnTo>
                    <a:lnTo>
                      <a:pt x="1206" y="1034"/>
                    </a:lnTo>
                    <a:lnTo>
                      <a:pt x="1216" y="1132"/>
                    </a:lnTo>
                    <a:lnTo>
                      <a:pt x="1238" y="1228"/>
                    </a:lnTo>
                    <a:lnTo>
                      <a:pt x="1283" y="1345"/>
                    </a:lnTo>
                    <a:lnTo>
                      <a:pt x="1328" y="1435"/>
                    </a:lnTo>
                    <a:lnTo>
                      <a:pt x="1402" y="1539"/>
                    </a:lnTo>
                    <a:lnTo>
                      <a:pt x="1489" y="1631"/>
                    </a:lnTo>
                    <a:lnTo>
                      <a:pt x="1550" y="1680"/>
                    </a:lnTo>
                    <a:lnTo>
                      <a:pt x="1610" y="1722"/>
                    </a:lnTo>
                    <a:lnTo>
                      <a:pt x="1666" y="1678"/>
                    </a:lnTo>
                    <a:lnTo>
                      <a:pt x="1729" y="1621"/>
                    </a:lnTo>
                    <a:lnTo>
                      <a:pt x="1792" y="1552"/>
                    </a:lnTo>
                    <a:lnTo>
                      <a:pt x="1849" y="1476"/>
                    </a:lnTo>
                    <a:lnTo>
                      <a:pt x="1904" y="1388"/>
                    </a:lnTo>
                    <a:lnTo>
                      <a:pt x="1946" y="1302"/>
                    </a:lnTo>
                    <a:lnTo>
                      <a:pt x="1976" y="1231"/>
                    </a:lnTo>
                    <a:lnTo>
                      <a:pt x="1996" y="1162"/>
                    </a:lnTo>
                    <a:lnTo>
                      <a:pt x="2018" y="1059"/>
                    </a:lnTo>
                    <a:lnTo>
                      <a:pt x="2031" y="970"/>
                    </a:lnTo>
                    <a:lnTo>
                      <a:pt x="2036" y="882"/>
                    </a:lnTo>
                    <a:lnTo>
                      <a:pt x="2056" y="979"/>
                    </a:lnTo>
                    <a:lnTo>
                      <a:pt x="2072" y="1043"/>
                    </a:lnTo>
                    <a:lnTo>
                      <a:pt x="2093" y="1110"/>
                    </a:lnTo>
                    <a:lnTo>
                      <a:pt x="2121" y="1186"/>
                    </a:lnTo>
                    <a:lnTo>
                      <a:pt x="2142" y="1232"/>
                    </a:lnTo>
                    <a:lnTo>
                      <a:pt x="2174" y="1299"/>
                    </a:lnTo>
                    <a:lnTo>
                      <a:pt x="2210" y="1360"/>
                    </a:lnTo>
                    <a:lnTo>
                      <a:pt x="2250" y="1417"/>
                    </a:lnTo>
                    <a:lnTo>
                      <a:pt x="2291" y="1472"/>
                    </a:lnTo>
                    <a:lnTo>
                      <a:pt x="2334" y="1524"/>
                    </a:lnTo>
                    <a:lnTo>
                      <a:pt x="2383" y="1576"/>
                    </a:lnTo>
                    <a:lnTo>
                      <a:pt x="2434" y="1619"/>
                    </a:lnTo>
                    <a:lnTo>
                      <a:pt x="2507" y="1676"/>
                    </a:lnTo>
                    <a:lnTo>
                      <a:pt x="2577" y="1722"/>
                    </a:lnTo>
                    <a:lnTo>
                      <a:pt x="2619" y="1689"/>
                    </a:lnTo>
                    <a:lnTo>
                      <a:pt x="2679" y="1637"/>
                    </a:lnTo>
                    <a:lnTo>
                      <a:pt x="2730" y="1581"/>
                    </a:lnTo>
                    <a:lnTo>
                      <a:pt x="2787" y="1512"/>
                    </a:lnTo>
                    <a:lnTo>
                      <a:pt x="2846" y="1429"/>
                    </a:lnTo>
                    <a:lnTo>
                      <a:pt x="2876" y="1384"/>
                    </a:lnTo>
                    <a:lnTo>
                      <a:pt x="2903" y="1335"/>
                    </a:lnTo>
                    <a:lnTo>
                      <a:pt x="2927" y="1286"/>
                    </a:lnTo>
                    <a:lnTo>
                      <a:pt x="2945" y="1244"/>
                    </a:lnTo>
                    <a:lnTo>
                      <a:pt x="2968" y="1186"/>
                    </a:lnTo>
                    <a:lnTo>
                      <a:pt x="2986" y="1138"/>
                    </a:lnTo>
                    <a:lnTo>
                      <a:pt x="3006" y="1068"/>
                    </a:lnTo>
                    <a:lnTo>
                      <a:pt x="3021" y="1013"/>
                    </a:lnTo>
                    <a:lnTo>
                      <a:pt x="3034" y="944"/>
                    </a:lnTo>
                    <a:lnTo>
                      <a:pt x="3042" y="891"/>
                    </a:lnTo>
                    <a:lnTo>
                      <a:pt x="3047" y="851"/>
                    </a:lnTo>
                    <a:lnTo>
                      <a:pt x="3050" y="818"/>
                    </a:lnTo>
                    <a:lnTo>
                      <a:pt x="3052" y="766"/>
                    </a:lnTo>
                    <a:lnTo>
                      <a:pt x="3049" y="724"/>
                    </a:lnTo>
                    <a:lnTo>
                      <a:pt x="3044" y="679"/>
                    </a:lnTo>
                    <a:lnTo>
                      <a:pt x="3037" y="646"/>
                    </a:lnTo>
                    <a:lnTo>
                      <a:pt x="3031" y="620"/>
                    </a:lnTo>
                    <a:lnTo>
                      <a:pt x="3021" y="594"/>
                    </a:lnTo>
                    <a:lnTo>
                      <a:pt x="3003" y="559"/>
                    </a:lnTo>
                    <a:lnTo>
                      <a:pt x="2987" y="533"/>
                    </a:lnTo>
                    <a:lnTo>
                      <a:pt x="2935" y="472"/>
                    </a:lnTo>
                    <a:lnTo>
                      <a:pt x="2875" y="423"/>
                    </a:lnTo>
                    <a:lnTo>
                      <a:pt x="2762" y="342"/>
                    </a:lnTo>
                    <a:lnTo>
                      <a:pt x="2590" y="241"/>
                    </a:lnTo>
                    <a:lnTo>
                      <a:pt x="2419" y="162"/>
                    </a:lnTo>
                    <a:lnTo>
                      <a:pt x="2195" y="82"/>
                    </a:lnTo>
                    <a:lnTo>
                      <a:pt x="2050" y="43"/>
                    </a:lnTo>
                    <a:lnTo>
                      <a:pt x="1858" y="13"/>
                    </a:lnTo>
                    <a:lnTo>
                      <a:pt x="1694" y="1"/>
                    </a:lnTo>
                    <a:lnTo>
                      <a:pt x="1643" y="30"/>
                    </a:lnTo>
                    <a:lnTo>
                      <a:pt x="1589" y="70"/>
                    </a:lnTo>
                    <a:lnTo>
                      <a:pt x="1511" y="150"/>
                    </a:lnTo>
                    <a:lnTo>
                      <a:pt x="1446" y="231"/>
                    </a:lnTo>
                    <a:lnTo>
                      <a:pt x="1429" y="259"/>
                    </a:lnTo>
                    <a:lnTo>
                      <a:pt x="1295" y="259"/>
                    </a:lnTo>
                    <a:lnTo>
                      <a:pt x="1247" y="334"/>
                    </a:lnTo>
                    <a:lnTo>
                      <a:pt x="1193" y="436"/>
                    </a:lnTo>
                    <a:lnTo>
                      <a:pt x="1151" y="535"/>
                    </a:lnTo>
                    <a:lnTo>
                      <a:pt x="1117" y="632"/>
                    </a:lnTo>
                    <a:lnTo>
                      <a:pt x="1093" y="719"/>
                    </a:lnTo>
                    <a:lnTo>
                      <a:pt x="1076" y="804"/>
                    </a:lnTo>
                    <a:lnTo>
                      <a:pt x="1074" y="839"/>
                    </a:lnTo>
                    <a:lnTo>
                      <a:pt x="1100" y="725"/>
                    </a:lnTo>
                    <a:lnTo>
                      <a:pt x="1124" y="633"/>
                    </a:lnTo>
                    <a:lnTo>
                      <a:pt x="1157" y="539"/>
                    </a:lnTo>
                    <a:lnTo>
                      <a:pt x="1201" y="441"/>
                    </a:lnTo>
                    <a:lnTo>
                      <a:pt x="1259" y="335"/>
                    </a:lnTo>
                    <a:lnTo>
                      <a:pt x="1299" y="275"/>
                    </a:lnTo>
                    <a:lnTo>
                      <a:pt x="1433" y="275"/>
                    </a:lnTo>
                    <a:lnTo>
                      <a:pt x="1455" y="238"/>
                    </a:lnTo>
                    <a:lnTo>
                      <a:pt x="1517" y="159"/>
                    </a:lnTo>
                    <a:lnTo>
                      <a:pt x="1594" y="82"/>
                    </a:lnTo>
                    <a:lnTo>
                      <a:pt x="1649" y="43"/>
                    </a:lnTo>
                    <a:lnTo>
                      <a:pt x="1694" y="16"/>
                    </a:lnTo>
                    <a:lnTo>
                      <a:pt x="1858" y="30"/>
                    </a:lnTo>
                    <a:lnTo>
                      <a:pt x="2048" y="61"/>
                    </a:lnTo>
                    <a:lnTo>
                      <a:pt x="2194" y="100"/>
                    </a:lnTo>
                    <a:lnTo>
                      <a:pt x="2418" y="177"/>
                    </a:lnTo>
                    <a:lnTo>
                      <a:pt x="2588" y="259"/>
                    </a:lnTo>
                    <a:lnTo>
                      <a:pt x="2756" y="360"/>
                    </a:lnTo>
                    <a:lnTo>
                      <a:pt x="2872" y="439"/>
                    </a:lnTo>
                    <a:lnTo>
                      <a:pt x="2932" y="487"/>
                    </a:lnTo>
                    <a:lnTo>
                      <a:pt x="2978" y="539"/>
                    </a:lnTo>
                    <a:lnTo>
                      <a:pt x="2996" y="567"/>
                    </a:lnTo>
                    <a:lnTo>
                      <a:pt x="3011" y="597"/>
                    </a:lnTo>
                    <a:lnTo>
                      <a:pt x="3021" y="626"/>
                    </a:lnTo>
                    <a:lnTo>
                      <a:pt x="3030" y="657"/>
                    </a:lnTo>
                    <a:lnTo>
                      <a:pt x="3036" y="688"/>
                    </a:lnTo>
                    <a:lnTo>
                      <a:pt x="3041" y="727"/>
                    </a:lnTo>
                    <a:lnTo>
                      <a:pt x="3043" y="767"/>
                    </a:lnTo>
                    <a:lnTo>
                      <a:pt x="3040" y="813"/>
                    </a:lnTo>
                    <a:lnTo>
                      <a:pt x="3037" y="851"/>
                    </a:lnTo>
                    <a:lnTo>
                      <a:pt x="3033" y="888"/>
                    </a:lnTo>
                    <a:lnTo>
                      <a:pt x="3023" y="940"/>
                    </a:lnTo>
                    <a:lnTo>
                      <a:pt x="3011" y="1011"/>
                    </a:lnTo>
                    <a:lnTo>
                      <a:pt x="2995" y="1068"/>
                    </a:lnTo>
                    <a:lnTo>
                      <a:pt x="2976" y="1135"/>
                    </a:lnTo>
                    <a:lnTo>
                      <a:pt x="2956" y="1189"/>
                    </a:lnTo>
                    <a:lnTo>
                      <a:pt x="2932" y="1245"/>
                    </a:lnTo>
                    <a:lnTo>
                      <a:pt x="2917" y="1278"/>
                    </a:lnTo>
                    <a:lnTo>
                      <a:pt x="2895" y="1326"/>
                    </a:lnTo>
                    <a:lnTo>
                      <a:pt x="2869" y="1374"/>
                    </a:lnTo>
                    <a:lnTo>
                      <a:pt x="2835" y="1426"/>
                    </a:lnTo>
                    <a:lnTo>
                      <a:pt x="2782" y="1499"/>
                    </a:lnTo>
                    <a:lnTo>
                      <a:pt x="2724" y="1572"/>
                    </a:lnTo>
                    <a:lnTo>
                      <a:pt x="2670" y="1622"/>
                    </a:lnTo>
                    <a:lnTo>
                      <a:pt x="2612" y="1672"/>
                    </a:lnTo>
                    <a:lnTo>
                      <a:pt x="2569" y="1704"/>
                    </a:lnTo>
                    <a:lnTo>
                      <a:pt x="2502" y="1655"/>
                    </a:lnTo>
                    <a:lnTo>
                      <a:pt x="2431" y="1600"/>
                    </a:lnTo>
                    <a:lnTo>
                      <a:pt x="2353" y="1520"/>
                    </a:lnTo>
                    <a:lnTo>
                      <a:pt x="2327" y="1491"/>
                    </a:lnTo>
                    <a:lnTo>
                      <a:pt x="2257" y="1406"/>
                    </a:lnTo>
                    <a:lnTo>
                      <a:pt x="2211" y="1341"/>
                    </a:lnTo>
                    <a:lnTo>
                      <a:pt x="2180" y="1289"/>
                    </a:lnTo>
                    <a:lnTo>
                      <a:pt x="2147" y="1225"/>
                    </a:lnTo>
                    <a:lnTo>
                      <a:pt x="2125" y="1175"/>
                    </a:lnTo>
                    <a:lnTo>
                      <a:pt x="2100" y="1104"/>
                    </a:lnTo>
                    <a:lnTo>
                      <a:pt x="2078" y="1032"/>
                    </a:lnTo>
                    <a:lnTo>
                      <a:pt x="2059" y="959"/>
                    </a:lnTo>
                    <a:lnTo>
                      <a:pt x="2032" y="806"/>
                    </a:lnTo>
                    <a:lnTo>
                      <a:pt x="2031" y="885"/>
                    </a:lnTo>
                    <a:lnTo>
                      <a:pt x="2025" y="955"/>
                    </a:lnTo>
                    <a:lnTo>
                      <a:pt x="2012" y="1050"/>
                    </a:lnTo>
                    <a:lnTo>
                      <a:pt x="1989" y="1155"/>
                    </a:lnTo>
                    <a:lnTo>
                      <a:pt x="1967" y="1223"/>
                    </a:lnTo>
                    <a:lnTo>
                      <a:pt x="1939" y="1296"/>
                    </a:lnTo>
                    <a:lnTo>
                      <a:pt x="1898" y="1378"/>
                    </a:lnTo>
                    <a:lnTo>
                      <a:pt x="1846" y="1463"/>
                    </a:lnTo>
                    <a:lnTo>
                      <a:pt x="1807" y="1514"/>
                    </a:lnTo>
                    <a:lnTo>
                      <a:pt x="1608" y="1704"/>
                    </a:lnTo>
                    <a:lnTo>
                      <a:pt x="1438" y="1566"/>
                    </a:lnTo>
                    <a:lnTo>
                      <a:pt x="1408" y="1527"/>
                    </a:lnTo>
                    <a:lnTo>
                      <a:pt x="1336" y="1426"/>
                    </a:lnTo>
                    <a:lnTo>
                      <a:pt x="1290" y="1338"/>
                    </a:lnTo>
                    <a:lnTo>
                      <a:pt x="1245" y="1223"/>
                    </a:lnTo>
                    <a:lnTo>
                      <a:pt x="1223" y="1128"/>
                    </a:lnTo>
                    <a:lnTo>
                      <a:pt x="1204" y="968"/>
                    </a:lnTo>
                    <a:lnTo>
                      <a:pt x="1190" y="1125"/>
                    </a:lnTo>
                    <a:lnTo>
                      <a:pt x="1177" y="1229"/>
                    </a:lnTo>
                    <a:lnTo>
                      <a:pt x="1159" y="1335"/>
                    </a:lnTo>
                    <a:lnTo>
                      <a:pt x="1138" y="1423"/>
                    </a:lnTo>
                    <a:lnTo>
                      <a:pt x="1106" y="1526"/>
                    </a:lnTo>
                    <a:lnTo>
                      <a:pt x="1082" y="1593"/>
                    </a:lnTo>
                    <a:lnTo>
                      <a:pt x="1035" y="1685"/>
                    </a:lnTo>
                    <a:lnTo>
                      <a:pt x="867" y="1567"/>
                    </a:lnTo>
                    <a:lnTo>
                      <a:pt x="840" y="1539"/>
                    </a:lnTo>
                    <a:lnTo>
                      <a:pt x="789" y="1476"/>
                    </a:lnTo>
                    <a:lnTo>
                      <a:pt x="749" y="1420"/>
                    </a:lnTo>
                    <a:lnTo>
                      <a:pt x="707" y="1347"/>
                    </a:lnTo>
                    <a:lnTo>
                      <a:pt x="657" y="1235"/>
                    </a:lnTo>
                    <a:lnTo>
                      <a:pt x="629" y="1137"/>
                    </a:lnTo>
                    <a:lnTo>
                      <a:pt x="613" y="1058"/>
                    </a:lnTo>
                    <a:lnTo>
                      <a:pt x="601" y="949"/>
                    </a:lnTo>
                    <a:lnTo>
                      <a:pt x="586" y="1067"/>
                    </a:lnTo>
                    <a:lnTo>
                      <a:pt x="568" y="1146"/>
                    </a:lnTo>
                    <a:lnTo>
                      <a:pt x="540" y="1241"/>
                    </a:lnTo>
                    <a:lnTo>
                      <a:pt x="499" y="1347"/>
                    </a:lnTo>
                    <a:lnTo>
                      <a:pt x="451" y="1435"/>
                    </a:lnTo>
                    <a:lnTo>
                      <a:pt x="381" y="1530"/>
                    </a:lnTo>
                    <a:lnTo>
                      <a:pt x="345" y="1560"/>
                    </a:lnTo>
                    <a:lnTo>
                      <a:pt x="172" y="1691"/>
                    </a:lnTo>
                    <a:lnTo>
                      <a:pt x="140" y="1618"/>
                    </a:lnTo>
                    <a:lnTo>
                      <a:pt x="133" y="1607"/>
                    </a:lnTo>
                    <a:lnTo>
                      <a:pt x="121" y="1581"/>
                    </a:lnTo>
                    <a:lnTo>
                      <a:pt x="97" y="1512"/>
                    </a:lnTo>
                    <a:lnTo>
                      <a:pt x="72" y="1426"/>
                    </a:lnTo>
                    <a:lnTo>
                      <a:pt x="48" y="1333"/>
                    </a:lnTo>
                    <a:lnTo>
                      <a:pt x="31" y="1241"/>
                    </a:lnTo>
                    <a:lnTo>
                      <a:pt x="16" y="1119"/>
                    </a:lnTo>
                    <a:lnTo>
                      <a:pt x="10" y="1029"/>
                    </a:lnTo>
                    <a:lnTo>
                      <a:pt x="8" y="940"/>
                    </a:lnTo>
                    <a:lnTo>
                      <a:pt x="11" y="834"/>
                    </a:lnTo>
                    <a:lnTo>
                      <a:pt x="19" y="721"/>
                    </a:lnTo>
                    <a:lnTo>
                      <a:pt x="31" y="626"/>
                    </a:lnTo>
                    <a:lnTo>
                      <a:pt x="52" y="548"/>
                    </a:lnTo>
                    <a:lnTo>
                      <a:pt x="83" y="462"/>
                    </a:lnTo>
                    <a:lnTo>
                      <a:pt x="115" y="392"/>
                    </a:lnTo>
                    <a:lnTo>
                      <a:pt x="156" y="326"/>
                    </a:lnTo>
                    <a:lnTo>
                      <a:pt x="198" y="267"/>
                    </a:lnTo>
                    <a:lnTo>
                      <a:pt x="233" y="228"/>
                    </a:lnTo>
                    <a:lnTo>
                      <a:pt x="276" y="183"/>
                    </a:lnTo>
                    <a:lnTo>
                      <a:pt x="328" y="140"/>
                    </a:lnTo>
                    <a:lnTo>
                      <a:pt x="389" y="98"/>
                    </a:lnTo>
                    <a:lnTo>
                      <a:pt x="458" y="61"/>
                    </a:lnTo>
                    <a:lnTo>
                      <a:pt x="524" y="34"/>
                    </a:lnTo>
                    <a:lnTo>
                      <a:pt x="608" y="13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2" name="Freeform 128"/>
              <p:cNvSpPr>
                <a:spLocks/>
              </p:cNvSpPr>
              <p:nvPr/>
            </p:nvSpPr>
            <p:spPr bwMode="auto">
              <a:xfrm>
                <a:off x="2610" y="1729"/>
                <a:ext cx="171" cy="4"/>
              </a:xfrm>
              <a:custGeom>
                <a:avLst/>
                <a:gdLst>
                  <a:gd name="T0" fmla="*/ 0 w 342"/>
                  <a:gd name="T1" fmla="*/ 1 h 8"/>
                  <a:gd name="T2" fmla="*/ 43 w 342"/>
                  <a:gd name="T3" fmla="*/ 1 h 8"/>
                  <a:gd name="T4" fmla="*/ 41 w 342"/>
                  <a:gd name="T5" fmla="*/ 0 h 8"/>
                  <a:gd name="T6" fmla="*/ 2 w 342"/>
                  <a:gd name="T7" fmla="*/ 0 h 8"/>
                  <a:gd name="T8" fmla="*/ 0 w 342"/>
                  <a:gd name="T9" fmla="*/ 1 h 8"/>
                  <a:gd name="T10" fmla="*/ 0 w 34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8"/>
                  <a:gd name="T20" fmla="*/ 342 w 34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8">
                    <a:moveTo>
                      <a:pt x="0" y="8"/>
                    </a:moveTo>
                    <a:lnTo>
                      <a:pt x="342" y="8"/>
                    </a:lnTo>
                    <a:lnTo>
                      <a:pt x="328" y="0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3" name="Freeform 129"/>
              <p:cNvSpPr>
                <a:spLocks/>
              </p:cNvSpPr>
              <p:nvPr/>
            </p:nvSpPr>
            <p:spPr bwMode="auto">
              <a:xfrm>
                <a:off x="3026" y="2318"/>
                <a:ext cx="357" cy="3"/>
              </a:xfrm>
              <a:custGeom>
                <a:avLst/>
                <a:gdLst>
                  <a:gd name="T0" fmla="*/ 0 w 714"/>
                  <a:gd name="T1" fmla="*/ 0 h 6"/>
                  <a:gd name="T2" fmla="*/ 90 w 714"/>
                  <a:gd name="T3" fmla="*/ 0 h 6"/>
                  <a:gd name="T4" fmla="*/ 89 w 714"/>
                  <a:gd name="T5" fmla="*/ 1 h 6"/>
                  <a:gd name="T6" fmla="*/ 1 w 714"/>
                  <a:gd name="T7" fmla="*/ 1 h 6"/>
                  <a:gd name="T8" fmla="*/ 0 w 714"/>
                  <a:gd name="T9" fmla="*/ 0 h 6"/>
                  <a:gd name="T10" fmla="*/ 0 w 714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4"/>
                  <a:gd name="T19" fmla="*/ 0 h 6"/>
                  <a:gd name="T20" fmla="*/ 714 w 71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4" h="6">
                    <a:moveTo>
                      <a:pt x="0" y="0"/>
                    </a:moveTo>
                    <a:lnTo>
                      <a:pt x="714" y="0"/>
                    </a:lnTo>
                    <a:lnTo>
                      <a:pt x="707" y="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130"/>
            <p:cNvGrpSpPr>
              <a:grpSpLocks/>
            </p:cNvGrpSpPr>
            <p:nvPr/>
          </p:nvGrpSpPr>
          <p:grpSpPr bwMode="auto">
            <a:xfrm>
              <a:off x="2448" y="1776"/>
              <a:ext cx="948" cy="653"/>
              <a:chOff x="1104" y="2419"/>
              <a:chExt cx="2868" cy="1526"/>
            </a:xfrm>
          </p:grpSpPr>
          <p:sp>
            <p:nvSpPr>
              <p:cNvPr id="10" name="Freeform 131"/>
              <p:cNvSpPr>
                <a:spLocks/>
              </p:cNvSpPr>
              <p:nvPr/>
            </p:nvSpPr>
            <p:spPr bwMode="auto">
              <a:xfrm>
                <a:off x="1970" y="2789"/>
                <a:ext cx="1409" cy="1138"/>
              </a:xfrm>
              <a:custGeom>
                <a:avLst/>
                <a:gdLst>
                  <a:gd name="T0" fmla="*/ 308 w 2818"/>
                  <a:gd name="T1" fmla="*/ 21 h 2276"/>
                  <a:gd name="T2" fmla="*/ 313 w 2818"/>
                  <a:gd name="T3" fmla="*/ 34 h 2276"/>
                  <a:gd name="T4" fmla="*/ 353 w 2818"/>
                  <a:gd name="T5" fmla="*/ 144 h 2276"/>
                  <a:gd name="T6" fmla="*/ 291 w 2818"/>
                  <a:gd name="T7" fmla="*/ 176 h 2276"/>
                  <a:gd name="T8" fmla="*/ 295 w 2818"/>
                  <a:gd name="T9" fmla="*/ 197 h 2276"/>
                  <a:gd name="T10" fmla="*/ 293 w 2818"/>
                  <a:gd name="T11" fmla="*/ 206 h 2276"/>
                  <a:gd name="T12" fmla="*/ 287 w 2818"/>
                  <a:gd name="T13" fmla="*/ 214 h 2276"/>
                  <a:gd name="T14" fmla="*/ 278 w 2818"/>
                  <a:gd name="T15" fmla="*/ 214 h 2276"/>
                  <a:gd name="T16" fmla="*/ 253 w 2818"/>
                  <a:gd name="T17" fmla="*/ 210 h 2276"/>
                  <a:gd name="T18" fmla="*/ 252 w 2818"/>
                  <a:gd name="T19" fmla="*/ 225 h 2276"/>
                  <a:gd name="T20" fmla="*/ 245 w 2818"/>
                  <a:gd name="T21" fmla="*/ 236 h 2276"/>
                  <a:gd name="T22" fmla="*/ 218 w 2818"/>
                  <a:gd name="T23" fmla="*/ 244 h 2276"/>
                  <a:gd name="T24" fmla="*/ 216 w 2818"/>
                  <a:gd name="T25" fmla="*/ 259 h 2276"/>
                  <a:gd name="T26" fmla="*/ 198 w 2818"/>
                  <a:gd name="T27" fmla="*/ 268 h 2276"/>
                  <a:gd name="T28" fmla="*/ 162 w 2818"/>
                  <a:gd name="T29" fmla="*/ 268 h 2276"/>
                  <a:gd name="T30" fmla="*/ 148 w 2818"/>
                  <a:gd name="T31" fmla="*/ 279 h 2276"/>
                  <a:gd name="T32" fmla="*/ 137 w 2818"/>
                  <a:gd name="T33" fmla="*/ 285 h 2276"/>
                  <a:gd name="T34" fmla="*/ 125 w 2818"/>
                  <a:gd name="T35" fmla="*/ 285 h 2276"/>
                  <a:gd name="T36" fmla="*/ 112 w 2818"/>
                  <a:gd name="T37" fmla="*/ 266 h 2276"/>
                  <a:gd name="T38" fmla="*/ 81 w 2818"/>
                  <a:gd name="T39" fmla="*/ 255 h 2276"/>
                  <a:gd name="T40" fmla="*/ 44 w 2818"/>
                  <a:gd name="T41" fmla="*/ 212 h 2276"/>
                  <a:gd name="T42" fmla="*/ 11 w 2818"/>
                  <a:gd name="T43" fmla="*/ 210 h 2276"/>
                  <a:gd name="T44" fmla="*/ 0 w 2818"/>
                  <a:gd name="T45" fmla="*/ 189 h 2276"/>
                  <a:gd name="T46" fmla="*/ 5 w 2818"/>
                  <a:gd name="T47" fmla="*/ 182 h 2276"/>
                  <a:gd name="T48" fmla="*/ 60 w 2818"/>
                  <a:gd name="T49" fmla="*/ 45 h 2276"/>
                  <a:gd name="T50" fmla="*/ 75 w 2818"/>
                  <a:gd name="T51" fmla="*/ 19 h 2276"/>
                  <a:gd name="T52" fmla="*/ 88 w 2818"/>
                  <a:gd name="T53" fmla="*/ 14 h 2276"/>
                  <a:gd name="T54" fmla="*/ 138 w 2818"/>
                  <a:gd name="T55" fmla="*/ 0 h 2276"/>
                  <a:gd name="T56" fmla="*/ 154 w 2818"/>
                  <a:gd name="T57" fmla="*/ 0 h 2276"/>
                  <a:gd name="T58" fmla="*/ 172 w 2818"/>
                  <a:gd name="T59" fmla="*/ 4 h 2276"/>
                  <a:gd name="T60" fmla="*/ 255 w 2818"/>
                  <a:gd name="T61" fmla="*/ 28 h 2276"/>
                  <a:gd name="T62" fmla="*/ 275 w 2818"/>
                  <a:gd name="T63" fmla="*/ 40 h 2276"/>
                  <a:gd name="T64" fmla="*/ 308 w 2818"/>
                  <a:gd name="T65" fmla="*/ 21 h 2276"/>
                  <a:gd name="T66" fmla="*/ 308 w 2818"/>
                  <a:gd name="T67" fmla="*/ 21 h 2276"/>
                  <a:gd name="T68" fmla="*/ 308 w 2818"/>
                  <a:gd name="T69" fmla="*/ 21 h 2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8"/>
                  <a:gd name="T106" fmla="*/ 0 h 2276"/>
                  <a:gd name="T107" fmla="*/ 2818 w 2818"/>
                  <a:gd name="T108" fmla="*/ 2276 h 2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8" h="2276">
                    <a:moveTo>
                      <a:pt x="2458" y="163"/>
                    </a:moveTo>
                    <a:lnTo>
                      <a:pt x="2504" y="268"/>
                    </a:lnTo>
                    <a:lnTo>
                      <a:pt x="2818" y="1152"/>
                    </a:lnTo>
                    <a:lnTo>
                      <a:pt x="2327" y="1407"/>
                    </a:lnTo>
                    <a:lnTo>
                      <a:pt x="2354" y="1574"/>
                    </a:lnTo>
                    <a:lnTo>
                      <a:pt x="2339" y="1646"/>
                    </a:lnTo>
                    <a:lnTo>
                      <a:pt x="2295" y="1707"/>
                    </a:lnTo>
                    <a:lnTo>
                      <a:pt x="2223" y="1707"/>
                    </a:lnTo>
                    <a:lnTo>
                      <a:pt x="2025" y="1677"/>
                    </a:lnTo>
                    <a:lnTo>
                      <a:pt x="2013" y="1797"/>
                    </a:lnTo>
                    <a:lnTo>
                      <a:pt x="1954" y="1886"/>
                    </a:lnTo>
                    <a:lnTo>
                      <a:pt x="1743" y="1949"/>
                    </a:lnTo>
                    <a:lnTo>
                      <a:pt x="1723" y="2067"/>
                    </a:lnTo>
                    <a:lnTo>
                      <a:pt x="1582" y="2141"/>
                    </a:lnTo>
                    <a:lnTo>
                      <a:pt x="1289" y="2141"/>
                    </a:lnTo>
                    <a:lnTo>
                      <a:pt x="1183" y="2232"/>
                    </a:lnTo>
                    <a:lnTo>
                      <a:pt x="1091" y="2276"/>
                    </a:lnTo>
                    <a:lnTo>
                      <a:pt x="998" y="2276"/>
                    </a:lnTo>
                    <a:lnTo>
                      <a:pt x="894" y="2126"/>
                    </a:lnTo>
                    <a:lnTo>
                      <a:pt x="646" y="2036"/>
                    </a:lnTo>
                    <a:lnTo>
                      <a:pt x="352" y="1694"/>
                    </a:lnTo>
                    <a:lnTo>
                      <a:pt x="84" y="1677"/>
                    </a:lnTo>
                    <a:lnTo>
                      <a:pt x="0" y="1511"/>
                    </a:lnTo>
                    <a:lnTo>
                      <a:pt x="34" y="1452"/>
                    </a:lnTo>
                    <a:lnTo>
                      <a:pt x="481" y="359"/>
                    </a:lnTo>
                    <a:lnTo>
                      <a:pt x="597" y="148"/>
                    </a:lnTo>
                    <a:lnTo>
                      <a:pt x="703" y="106"/>
                    </a:lnTo>
                    <a:lnTo>
                      <a:pt x="1101" y="0"/>
                    </a:lnTo>
                    <a:lnTo>
                      <a:pt x="1228" y="0"/>
                    </a:lnTo>
                    <a:lnTo>
                      <a:pt x="1371" y="28"/>
                    </a:lnTo>
                    <a:lnTo>
                      <a:pt x="2036" y="220"/>
                    </a:lnTo>
                    <a:lnTo>
                      <a:pt x="2200" y="315"/>
                    </a:lnTo>
                    <a:lnTo>
                      <a:pt x="2458" y="163"/>
                    </a:lnTo>
                    <a:close/>
                  </a:path>
                </a:pathLst>
              </a:custGeom>
              <a:solidFill>
                <a:srgbClr val="FAD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" name="Freeform 132"/>
              <p:cNvSpPr>
                <a:spLocks/>
              </p:cNvSpPr>
              <p:nvPr/>
            </p:nvSpPr>
            <p:spPr bwMode="auto">
              <a:xfrm>
                <a:off x="1770" y="2931"/>
                <a:ext cx="1369" cy="926"/>
              </a:xfrm>
              <a:custGeom>
                <a:avLst/>
                <a:gdLst>
                  <a:gd name="T0" fmla="*/ 37 w 2738"/>
                  <a:gd name="T1" fmla="*/ 0 h 1852"/>
                  <a:gd name="T2" fmla="*/ 18 w 2738"/>
                  <a:gd name="T3" fmla="*/ 40 h 1852"/>
                  <a:gd name="T4" fmla="*/ 13 w 2738"/>
                  <a:gd name="T5" fmla="*/ 54 h 1852"/>
                  <a:gd name="T6" fmla="*/ 0 w 2738"/>
                  <a:gd name="T7" fmla="*/ 109 h 1852"/>
                  <a:gd name="T8" fmla="*/ 110 w 2738"/>
                  <a:gd name="T9" fmla="*/ 141 h 1852"/>
                  <a:gd name="T10" fmla="*/ 143 w 2738"/>
                  <a:gd name="T11" fmla="*/ 129 h 1852"/>
                  <a:gd name="T12" fmla="*/ 161 w 2738"/>
                  <a:gd name="T13" fmla="*/ 135 h 1852"/>
                  <a:gd name="T14" fmla="*/ 165 w 2738"/>
                  <a:gd name="T15" fmla="*/ 156 h 1852"/>
                  <a:gd name="T16" fmla="*/ 183 w 2738"/>
                  <a:gd name="T17" fmla="*/ 150 h 1852"/>
                  <a:gd name="T18" fmla="*/ 198 w 2738"/>
                  <a:gd name="T19" fmla="*/ 156 h 1852"/>
                  <a:gd name="T20" fmla="*/ 198 w 2738"/>
                  <a:gd name="T21" fmla="*/ 177 h 1852"/>
                  <a:gd name="T22" fmla="*/ 191 w 2738"/>
                  <a:gd name="T23" fmla="*/ 194 h 1852"/>
                  <a:gd name="T24" fmla="*/ 196 w 2738"/>
                  <a:gd name="T25" fmla="*/ 191 h 1852"/>
                  <a:gd name="T26" fmla="*/ 205 w 2738"/>
                  <a:gd name="T27" fmla="*/ 198 h 1852"/>
                  <a:gd name="T28" fmla="*/ 208 w 2738"/>
                  <a:gd name="T29" fmla="*/ 210 h 1852"/>
                  <a:gd name="T30" fmla="*/ 208 w 2738"/>
                  <a:gd name="T31" fmla="*/ 230 h 1852"/>
                  <a:gd name="T32" fmla="*/ 259 w 2738"/>
                  <a:gd name="T33" fmla="*/ 232 h 1852"/>
                  <a:gd name="T34" fmla="*/ 268 w 2738"/>
                  <a:gd name="T35" fmla="*/ 207 h 1852"/>
                  <a:gd name="T36" fmla="*/ 302 w 2738"/>
                  <a:gd name="T37" fmla="*/ 197 h 1852"/>
                  <a:gd name="T38" fmla="*/ 302 w 2738"/>
                  <a:gd name="T39" fmla="*/ 173 h 1852"/>
                  <a:gd name="T40" fmla="*/ 321 w 2738"/>
                  <a:gd name="T41" fmla="*/ 182 h 1852"/>
                  <a:gd name="T42" fmla="*/ 338 w 2738"/>
                  <a:gd name="T43" fmla="*/ 178 h 1852"/>
                  <a:gd name="T44" fmla="*/ 343 w 2738"/>
                  <a:gd name="T45" fmla="*/ 167 h 1852"/>
                  <a:gd name="T46" fmla="*/ 339 w 2738"/>
                  <a:gd name="T47" fmla="*/ 137 h 1852"/>
                  <a:gd name="T48" fmla="*/ 309 w 2738"/>
                  <a:gd name="T49" fmla="*/ 105 h 1852"/>
                  <a:gd name="T50" fmla="*/ 270 w 2738"/>
                  <a:gd name="T51" fmla="*/ 64 h 1852"/>
                  <a:gd name="T52" fmla="*/ 204 w 2738"/>
                  <a:gd name="T53" fmla="*/ 29 h 1852"/>
                  <a:gd name="T54" fmla="*/ 163 w 2738"/>
                  <a:gd name="T55" fmla="*/ 14 h 1852"/>
                  <a:gd name="T56" fmla="*/ 160 w 2738"/>
                  <a:gd name="T57" fmla="*/ 35 h 1852"/>
                  <a:gd name="T58" fmla="*/ 152 w 2738"/>
                  <a:gd name="T59" fmla="*/ 48 h 1852"/>
                  <a:gd name="T60" fmla="*/ 139 w 2738"/>
                  <a:gd name="T61" fmla="*/ 56 h 1852"/>
                  <a:gd name="T62" fmla="*/ 130 w 2738"/>
                  <a:gd name="T63" fmla="*/ 58 h 1852"/>
                  <a:gd name="T64" fmla="*/ 121 w 2738"/>
                  <a:gd name="T65" fmla="*/ 53 h 1852"/>
                  <a:gd name="T66" fmla="*/ 119 w 2738"/>
                  <a:gd name="T67" fmla="*/ 47 h 1852"/>
                  <a:gd name="T68" fmla="*/ 117 w 2738"/>
                  <a:gd name="T69" fmla="*/ 27 h 1852"/>
                  <a:gd name="T70" fmla="*/ 113 w 2738"/>
                  <a:gd name="T71" fmla="*/ 11 h 1852"/>
                  <a:gd name="T72" fmla="*/ 78 w 2738"/>
                  <a:gd name="T73" fmla="*/ 10 h 1852"/>
                  <a:gd name="T74" fmla="*/ 47 w 2738"/>
                  <a:gd name="T75" fmla="*/ 3 h 1852"/>
                  <a:gd name="T76" fmla="*/ 37 w 2738"/>
                  <a:gd name="T77" fmla="*/ 0 h 1852"/>
                  <a:gd name="T78" fmla="*/ 37 w 2738"/>
                  <a:gd name="T79" fmla="*/ 0 h 1852"/>
                  <a:gd name="T80" fmla="*/ 37 w 2738"/>
                  <a:gd name="T81" fmla="*/ 0 h 18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38"/>
                  <a:gd name="T124" fmla="*/ 0 h 1852"/>
                  <a:gd name="T125" fmla="*/ 2738 w 2738"/>
                  <a:gd name="T126" fmla="*/ 1852 h 18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38" h="1852">
                    <a:moveTo>
                      <a:pt x="289" y="0"/>
                    </a:moveTo>
                    <a:lnTo>
                      <a:pt x="144" y="320"/>
                    </a:lnTo>
                    <a:lnTo>
                      <a:pt x="102" y="432"/>
                    </a:lnTo>
                    <a:lnTo>
                      <a:pt x="0" y="869"/>
                    </a:lnTo>
                    <a:lnTo>
                      <a:pt x="876" y="1122"/>
                    </a:lnTo>
                    <a:lnTo>
                      <a:pt x="1139" y="1031"/>
                    </a:lnTo>
                    <a:lnTo>
                      <a:pt x="1283" y="1074"/>
                    </a:lnTo>
                    <a:lnTo>
                      <a:pt x="1319" y="1246"/>
                    </a:lnTo>
                    <a:lnTo>
                      <a:pt x="1462" y="1198"/>
                    </a:lnTo>
                    <a:lnTo>
                      <a:pt x="1580" y="1246"/>
                    </a:lnTo>
                    <a:lnTo>
                      <a:pt x="1585" y="1415"/>
                    </a:lnTo>
                    <a:lnTo>
                      <a:pt x="1523" y="1552"/>
                    </a:lnTo>
                    <a:lnTo>
                      <a:pt x="1564" y="1527"/>
                    </a:lnTo>
                    <a:lnTo>
                      <a:pt x="1639" y="1580"/>
                    </a:lnTo>
                    <a:lnTo>
                      <a:pt x="1660" y="1675"/>
                    </a:lnTo>
                    <a:lnTo>
                      <a:pt x="1660" y="1833"/>
                    </a:lnTo>
                    <a:lnTo>
                      <a:pt x="2066" y="1852"/>
                    </a:lnTo>
                    <a:lnTo>
                      <a:pt x="2139" y="1656"/>
                    </a:lnTo>
                    <a:lnTo>
                      <a:pt x="2412" y="1571"/>
                    </a:lnTo>
                    <a:lnTo>
                      <a:pt x="2412" y="1384"/>
                    </a:lnTo>
                    <a:lnTo>
                      <a:pt x="2566" y="1451"/>
                    </a:lnTo>
                    <a:lnTo>
                      <a:pt x="2701" y="1422"/>
                    </a:lnTo>
                    <a:lnTo>
                      <a:pt x="2738" y="1329"/>
                    </a:lnTo>
                    <a:lnTo>
                      <a:pt x="2709" y="1095"/>
                    </a:lnTo>
                    <a:lnTo>
                      <a:pt x="2471" y="833"/>
                    </a:lnTo>
                    <a:lnTo>
                      <a:pt x="2160" y="506"/>
                    </a:lnTo>
                    <a:lnTo>
                      <a:pt x="1631" y="226"/>
                    </a:lnTo>
                    <a:lnTo>
                      <a:pt x="1304" y="112"/>
                    </a:lnTo>
                    <a:lnTo>
                      <a:pt x="1277" y="280"/>
                    </a:lnTo>
                    <a:lnTo>
                      <a:pt x="1211" y="384"/>
                    </a:lnTo>
                    <a:lnTo>
                      <a:pt x="1110" y="441"/>
                    </a:lnTo>
                    <a:lnTo>
                      <a:pt x="1036" y="458"/>
                    </a:lnTo>
                    <a:lnTo>
                      <a:pt x="969" y="422"/>
                    </a:lnTo>
                    <a:lnTo>
                      <a:pt x="948" y="373"/>
                    </a:lnTo>
                    <a:lnTo>
                      <a:pt x="935" y="215"/>
                    </a:lnTo>
                    <a:lnTo>
                      <a:pt x="899" y="84"/>
                    </a:lnTo>
                    <a:lnTo>
                      <a:pt x="623" y="76"/>
                    </a:lnTo>
                    <a:lnTo>
                      <a:pt x="370" y="1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Freeform 133"/>
              <p:cNvSpPr>
                <a:spLocks/>
              </p:cNvSpPr>
              <p:nvPr/>
            </p:nvSpPr>
            <p:spPr bwMode="auto">
              <a:xfrm>
                <a:off x="3183" y="2794"/>
                <a:ext cx="355" cy="639"/>
              </a:xfrm>
              <a:custGeom>
                <a:avLst/>
                <a:gdLst>
                  <a:gd name="T0" fmla="*/ 30 w 709"/>
                  <a:gd name="T1" fmla="*/ 0 h 1278"/>
                  <a:gd name="T2" fmla="*/ 0 w 709"/>
                  <a:gd name="T3" fmla="*/ 18 h 1278"/>
                  <a:gd name="T4" fmla="*/ 9 w 709"/>
                  <a:gd name="T5" fmla="*/ 27 h 1278"/>
                  <a:gd name="T6" fmla="*/ 54 w 709"/>
                  <a:gd name="T7" fmla="*/ 158 h 1278"/>
                  <a:gd name="T8" fmla="*/ 64 w 709"/>
                  <a:gd name="T9" fmla="*/ 160 h 1278"/>
                  <a:gd name="T10" fmla="*/ 73 w 709"/>
                  <a:gd name="T11" fmla="*/ 158 h 1278"/>
                  <a:gd name="T12" fmla="*/ 89 w 709"/>
                  <a:gd name="T13" fmla="*/ 153 h 1278"/>
                  <a:gd name="T14" fmla="*/ 57 w 709"/>
                  <a:gd name="T15" fmla="*/ 48 h 1278"/>
                  <a:gd name="T16" fmla="*/ 40 w 709"/>
                  <a:gd name="T17" fmla="*/ 14 h 1278"/>
                  <a:gd name="T18" fmla="*/ 30 w 709"/>
                  <a:gd name="T19" fmla="*/ 0 h 1278"/>
                  <a:gd name="T20" fmla="*/ 30 w 709"/>
                  <a:gd name="T21" fmla="*/ 0 h 1278"/>
                  <a:gd name="T22" fmla="*/ 30 w 709"/>
                  <a:gd name="T23" fmla="*/ 0 h 12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9"/>
                  <a:gd name="T37" fmla="*/ 0 h 1278"/>
                  <a:gd name="T38" fmla="*/ 709 w 709"/>
                  <a:gd name="T39" fmla="*/ 1278 h 12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9" h="1278">
                    <a:moveTo>
                      <a:pt x="240" y="0"/>
                    </a:moveTo>
                    <a:lnTo>
                      <a:pt x="0" y="137"/>
                    </a:lnTo>
                    <a:lnTo>
                      <a:pt x="65" y="211"/>
                    </a:lnTo>
                    <a:lnTo>
                      <a:pt x="430" y="1263"/>
                    </a:lnTo>
                    <a:lnTo>
                      <a:pt x="509" y="1278"/>
                    </a:lnTo>
                    <a:lnTo>
                      <a:pt x="580" y="1263"/>
                    </a:lnTo>
                    <a:lnTo>
                      <a:pt x="709" y="1217"/>
                    </a:lnTo>
                    <a:lnTo>
                      <a:pt x="451" y="381"/>
                    </a:lnTo>
                    <a:lnTo>
                      <a:pt x="314" y="1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34"/>
              <p:cNvSpPr>
                <a:spLocks/>
              </p:cNvSpPr>
              <p:nvPr/>
            </p:nvSpPr>
            <p:spPr bwMode="auto">
              <a:xfrm>
                <a:off x="1555" y="2856"/>
                <a:ext cx="381" cy="636"/>
              </a:xfrm>
              <a:custGeom>
                <a:avLst/>
                <a:gdLst>
                  <a:gd name="T0" fmla="*/ 61 w 763"/>
                  <a:gd name="T1" fmla="*/ 0 h 1272"/>
                  <a:gd name="T2" fmla="*/ 95 w 763"/>
                  <a:gd name="T3" fmla="*/ 15 h 1272"/>
                  <a:gd name="T4" fmla="*/ 93 w 763"/>
                  <a:gd name="T5" fmla="*/ 21 h 1272"/>
                  <a:gd name="T6" fmla="*/ 84 w 763"/>
                  <a:gd name="T7" fmla="*/ 32 h 1272"/>
                  <a:gd name="T8" fmla="*/ 70 w 763"/>
                  <a:gd name="T9" fmla="*/ 66 h 1272"/>
                  <a:gd name="T10" fmla="*/ 45 w 763"/>
                  <a:gd name="T11" fmla="*/ 150 h 1272"/>
                  <a:gd name="T12" fmla="*/ 38 w 763"/>
                  <a:gd name="T13" fmla="*/ 158 h 1272"/>
                  <a:gd name="T14" fmla="*/ 29 w 763"/>
                  <a:gd name="T15" fmla="*/ 159 h 1272"/>
                  <a:gd name="T16" fmla="*/ 0 w 763"/>
                  <a:gd name="T17" fmla="*/ 148 h 1272"/>
                  <a:gd name="T18" fmla="*/ 52 w 763"/>
                  <a:gd name="T19" fmla="*/ 10 h 1272"/>
                  <a:gd name="T20" fmla="*/ 57 w 763"/>
                  <a:gd name="T21" fmla="*/ 2 h 1272"/>
                  <a:gd name="T22" fmla="*/ 61 w 763"/>
                  <a:gd name="T23" fmla="*/ 0 h 1272"/>
                  <a:gd name="T24" fmla="*/ 61 w 763"/>
                  <a:gd name="T25" fmla="*/ 0 h 1272"/>
                  <a:gd name="T26" fmla="*/ 61 w 763"/>
                  <a:gd name="T27" fmla="*/ 0 h 1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3"/>
                  <a:gd name="T43" fmla="*/ 0 h 1272"/>
                  <a:gd name="T44" fmla="*/ 763 w 763"/>
                  <a:gd name="T45" fmla="*/ 1272 h 12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3" h="1272">
                    <a:moveTo>
                      <a:pt x="493" y="0"/>
                    </a:moveTo>
                    <a:lnTo>
                      <a:pt x="763" y="118"/>
                    </a:lnTo>
                    <a:lnTo>
                      <a:pt x="749" y="163"/>
                    </a:lnTo>
                    <a:lnTo>
                      <a:pt x="679" y="255"/>
                    </a:lnTo>
                    <a:lnTo>
                      <a:pt x="563" y="521"/>
                    </a:lnTo>
                    <a:lnTo>
                      <a:pt x="365" y="1200"/>
                    </a:lnTo>
                    <a:lnTo>
                      <a:pt x="306" y="1257"/>
                    </a:lnTo>
                    <a:lnTo>
                      <a:pt x="236" y="1272"/>
                    </a:lnTo>
                    <a:lnTo>
                      <a:pt x="0" y="1181"/>
                    </a:lnTo>
                    <a:lnTo>
                      <a:pt x="422" y="74"/>
                    </a:lnTo>
                    <a:lnTo>
                      <a:pt x="456" y="1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Freeform 135"/>
              <p:cNvSpPr>
                <a:spLocks/>
              </p:cNvSpPr>
              <p:nvPr/>
            </p:nvSpPr>
            <p:spPr bwMode="auto">
              <a:xfrm>
                <a:off x="3287" y="2424"/>
                <a:ext cx="683" cy="1121"/>
              </a:xfrm>
              <a:custGeom>
                <a:avLst/>
                <a:gdLst>
                  <a:gd name="T0" fmla="*/ 170 w 1367"/>
                  <a:gd name="T1" fmla="*/ 0 h 2241"/>
                  <a:gd name="T2" fmla="*/ 170 w 1367"/>
                  <a:gd name="T3" fmla="*/ 253 h 2241"/>
                  <a:gd name="T4" fmla="*/ 170 w 1367"/>
                  <a:gd name="T5" fmla="*/ 253 h 2241"/>
                  <a:gd name="T6" fmla="*/ 73 w 1367"/>
                  <a:gd name="T7" fmla="*/ 281 h 2241"/>
                  <a:gd name="T8" fmla="*/ 30 w 1367"/>
                  <a:gd name="T9" fmla="*/ 140 h 2241"/>
                  <a:gd name="T10" fmla="*/ 0 w 1367"/>
                  <a:gd name="T11" fmla="*/ 86 h 2241"/>
                  <a:gd name="T12" fmla="*/ 170 w 1367"/>
                  <a:gd name="T13" fmla="*/ 0 h 2241"/>
                  <a:gd name="T14" fmla="*/ 170 w 1367"/>
                  <a:gd name="T15" fmla="*/ 0 h 2241"/>
                  <a:gd name="T16" fmla="*/ 170 w 1367"/>
                  <a:gd name="T17" fmla="*/ 0 h 22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7"/>
                  <a:gd name="T28" fmla="*/ 0 h 2241"/>
                  <a:gd name="T29" fmla="*/ 1367 w 1367"/>
                  <a:gd name="T30" fmla="*/ 2241 h 22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7" h="2241">
                    <a:moveTo>
                      <a:pt x="1367" y="0"/>
                    </a:moveTo>
                    <a:lnTo>
                      <a:pt x="1367" y="2019"/>
                    </a:lnTo>
                    <a:lnTo>
                      <a:pt x="1367" y="2017"/>
                    </a:lnTo>
                    <a:lnTo>
                      <a:pt x="586" y="2241"/>
                    </a:lnTo>
                    <a:lnTo>
                      <a:pt x="244" y="1120"/>
                    </a:lnTo>
                    <a:lnTo>
                      <a:pt x="0" y="684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rgbClr val="007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Freeform 136"/>
              <p:cNvSpPr>
                <a:spLocks/>
              </p:cNvSpPr>
              <p:nvPr/>
            </p:nvSpPr>
            <p:spPr bwMode="auto">
              <a:xfrm>
                <a:off x="1117" y="2438"/>
                <a:ext cx="724" cy="1138"/>
              </a:xfrm>
              <a:custGeom>
                <a:avLst/>
                <a:gdLst>
                  <a:gd name="T0" fmla="*/ 0 w 1446"/>
                  <a:gd name="T1" fmla="*/ 0 h 2276"/>
                  <a:gd name="T2" fmla="*/ 0 w 1446"/>
                  <a:gd name="T3" fmla="*/ 235 h 2276"/>
                  <a:gd name="T4" fmla="*/ 97 w 1446"/>
                  <a:gd name="T5" fmla="*/ 285 h 2276"/>
                  <a:gd name="T6" fmla="*/ 144 w 1446"/>
                  <a:gd name="T7" fmla="*/ 159 h 2276"/>
                  <a:gd name="T8" fmla="*/ 165 w 1446"/>
                  <a:gd name="T9" fmla="*/ 114 h 2276"/>
                  <a:gd name="T10" fmla="*/ 182 w 1446"/>
                  <a:gd name="T11" fmla="*/ 94 h 2276"/>
                  <a:gd name="T12" fmla="*/ 0 w 1446"/>
                  <a:gd name="T13" fmla="*/ 0 h 2276"/>
                  <a:gd name="T14" fmla="*/ 0 w 1446"/>
                  <a:gd name="T15" fmla="*/ 0 h 2276"/>
                  <a:gd name="T16" fmla="*/ 0 w 1446"/>
                  <a:gd name="T17" fmla="*/ 0 h 22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6"/>
                  <a:gd name="T28" fmla="*/ 0 h 2276"/>
                  <a:gd name="T29" fmla="*/ 1446 w 1446"/>
                  <a:gd name="T30" fmla="*/ 2276 h 22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6" h="2276">
                    <a:moveTo>
                      <a:pt x="0" y="0"/>
                    </a:moveTo>
                    <a:lnTo>
                      <a:pt x="0" y="1875"/>
                    </a:lnTo>
                    <a:lnTo>
                      <a:pt x="772" y="2276"/>
                    </a:lnTo>
                    <a:lnTo>
                      <a:pt x="1146" y="1268"/>
                    </a:lnTo>
                    <a:lnTo>
                      <a:pt x="1317" y="911"/>
                    </a:lnTo>
                    <a:lnTo>
                      <a:pt x="1446" y="7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137"/>
              <p:cNvSpPr>
                <a:spLocks/>
              </p:cNvSpPr>
              <p:nvPr/>
            </p:nvSpPr>
            <p:spPr bwMode="auto">
              <a:xfrm>
                <a:off x="1937" y="2787"/>
                <a:ext cx="645" cy="360"/>
              </a:xfrm>
              <a:custGeom>
                <a:avLst/>
                <a:gdLst>
                  <a:gd name="T0" fmla="*/ 0 w 1291"/>
                  <a:gd name="T1" fmla="*/ 37 h 721"/>
                  <a:gd name="T2" fmla="*/ 26 w 1291"/>
                  <a:gd name="T3" fmla="*/ 43 h 721"/>
                  <a:gd name="T4" fmla="*/ 66 w 1291"/>
                  <a:gd name="T5" fmla="*/ 44 h 721"/>
                  <a:gd name="T6" fmla="*/ 76 w 1291"/>
                  <a:gd name="T7" fmla="*/ 22 h 721"/>
                  <a:gd name="T8" fmla="*/ 84 w 1291"/>
                  <a:gd name="T9" fmla="*/ 15 h 721"/>
                  <a:gd name="T10" fmla="*/ 143 w 1291"/>
                  <a:gd name="T11" fmla="*/ 0 h 721"/>
                  <a:gd name="T12" fmla="*/ 161 w 1291"/>
                  <a:gd name="T13" fmla="*/ 0 h 721"/>
                  <a:gd name="T14" fmla="*/ 139 w 1291"/>
                  <a:gd name="T15" fmla="*/ 2 h 721"/>
                  <a:gd name="T16" fmla="*/ 86 w 1291"/>
                  <a:gd name="T17" fmla="*/ 18 h 721"/>
                  <a:gd name="T18" fmla="*/ 80 w 1291"/>
                  <a:gd name="T19" fmla="*/ 22 h 721"/>
                  <a:gd name="T20" fmla="*/ 79 w 1291"/>
                  <a:gd name="T21" fmla="*/ 28 h 721"/>
                  <a:gd name="T22" fmla="*/ 79 w 1291"/>
                  <a:gd name="T23" fmla="*/ 40 h 721"/>
                  <a:gd name="T24" fmla="*/ 87 w 1291"/>
                  <a:gd name="T25" fmla="*/ 40 h 721"/>
                  <a:gd name="T26" fmla="*/ 94 w 1291"/>
                  <a:gd name="T27" fmla="*/ 36 h 721"/>
                  <a:gd name="T28" fmla="*/ 98 w 1291"/>
                  <a:gd name="T29" fmla="*/ 66 h 721"/>
                  <a:gd name="T30" fmla="*/ 91 w 1291"/>
                  <a:gd name="T31" fmla="*/ 56 h 721"/>
                  <a:gd name="T32" fmla="*/ 85 w 1291"/>
                  <a:gd name="T33" fmla="*/ 56 h 721"/>
                  <a:gd name="T34" fmla="*/ 79 w 1291"/>
                  <a:gd name="T35" fmla="*/ 60 h 721"/>
                  <a:gd name="T36" fmla="*/ 77 w 1291"/>
                  <a:gd name="T37" fmla="*/ 70 h 721"/>
                  <a:gd name="T38" fmla="*/ 77 w 1291"/>
                  <a:gd name="T39" fmla="*/ 81 h 721"/>
                  <a:gd name="T40" fmla="*/ 81 w 1291"/>
                  <a:gd name="T41" fmla="*/ 90 h 721"/>
                  <a:gd name="T42" fmla="*/ 76 w 1291"/>
                  <a:gd name="T43" fmla="*/ 84 h 721"/>
                  <a:gd name="T44" fmla="*/ 74 w 1291"/>
                  <a:gd name="T45" fmla="*/ 64 h 721"/>
                  <a:gd name="T46" fmla="*/ 67 w 1291"/>
                  <a:gd name="T47" fmla="*/ 48 h 721"/>
                  <a:gd name="T48" fmla="*/ 29 w 1291"/>
                  <a:gd name="T49" fmla="*/ 48 h 721"/>
                  <a:gd name="T50" fmla="*/ 0 w 1291"/>
                  <a:gd name="T51" fmla="*/ 37 h 721"/>
                  <a:gd name="T52" fmla="*/ 0 w 1291"/>
                  <a:gd name="T53" fmla="*/ 37 h 721"/>
                  <a:gd name="T54" fmla="*/ 0 w 1291"/>
                  <a:gd name="T55" fmla="*/ 37 h 7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91"/>
                  <a:gd name="T85" fmla="*/ 0 h 721"/>
                  <a:gd name="T86" fmla="*/ 1291 w 1291"/>
                  <a:gd name="T87" fmla="*/ 721 h 7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91" h="721">
                    <a:moveTo>
                      <a:pt x="0" y="300"/>
                    </a:moveTo>
                    <a:lnTo>
                      <a:pt x="215" y="348"/>
                    </a:lnTo>
                    <a:lnTo>
                      <a:pt x="535" y="356"/>
                    </a:lnTo>
                    <a:lnTo>
                      <a:pt x="613" y="181"/>
                    </a:lnTo>
                    <a:lnTo>
                      <a:pt x="679" y="124"/>
                    </a:lnTo>
                    <a:lnTo>
                      <a:pt x="1149" y="0"/>
                    </a:lnTo>
                    <a:lnTo>
                      <a:pt x="1291" y="2"/>
                    </a:lnTo>
                    <a:lnTo>
                      <a:pt x="1115" y="21"/>
                    </a:lnTo>
                    <a:lnTo>
                      <a:pt x="689" y="144"/>
                    </a:lnTo>
                    <a:lnTo>
                      <a:pt x="645" y="181"/>
                    </a:lnTo>
                    <a:lnTo>
                      <a:pt x="635" y="224"/>
                    </a:lnTo>
                    <a:lnTo>
                      <a:pt x="635" y="323"/>
                    </a:lnTo>
                    <a:lnTo>
                      <a:pt x="700" y="323"/>
                    </a:lnTo>
                    <a:lnTo>
                      <a:pt x="753" y="295"/>
                    </a:lnTo>
                    <a:lnTo>
                      <a:pt x="789" y="529"/>
                    </a:lnTo>
                    <a:lnTo>
                      <a:pt x="731" y="454"/>
                    </a:lnTo>
                    <a:lnTo>
                      <a:pt x="683" y="454"/>
                    </a:lnTo>
                    <a:lnTo>
                      <a:pt x="637" y="487"/>
                    </a:lnTo>
                    <a:lnTo>
                      <a:pt x="620" y="567"/>
                    </a:lnTo>
                    <a:lnTo>
                      <a:pt x="620" y="652"/>
                    </a:lnTo>
                    <a:lnTo>
                      <a:pt x="653" y="721"/>
                    </a:lnTo>
                    <a:lnTo>
                      <a:pt x="613" y="675"/>
                    </a:lnTo>
                    <a:lnTo>
                      <a:pt x="597" y="515"/>
                    </a:lnTo>
                    <a:lnTo>
                      <a:pt x="542" y="386"/>
                    </a:lnTo>
                    <a:lnTo>
                      <a:pt x="232" y="384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138"/>
              <p:cNvSpPr>
                <a:spLocks/>
              </p:cNvSpPr>
              <p:nvPr/>
            </p:nvSpPr>
            <p:spPr bwMode="auto">
              <a:xfrm>
                <a:off x="2288" y="2884"/>
                <a:ext cx="808" cy="562"/>
              </a:xfrm>
              <a:custGeom>
                <a:avLst/>
                <a:gdLst>
                  <a:gd name="T0" fmla="*/ 0 w 1618"/>
                  <a:gd name="T1" fmla="*/ 69 h 1124"/>
                  <a:gd name="T2" fmla="*/ 13 w 1618"/>
                  <a:gd name="T3" fmla="*/ 65 h 1124"/>
                  <a:gd name="T4" fmla="*/ 25 w 1618"/>
                  <a:gd name="T5" fmla="*/ 54 h 1124"/>
                  <a:gd name="T6" fmla="*/ 30 w 1618"/>
                  <a:gd name="T7" fmla="*/ 44 h 1124"/>
                  <a:gd name="T8" fmla="*/ 32 w 1618"/>
                  <a:gd name="T9" fmla="*/ 27 h 1124"/>
                  <a:gd name="T10" fmla="*/ 31 w 1618"/>
                  <a:gd name="T11" fmla="*/ 15 h 1124"/>
                  <a:gd name="T12" fmla="*/ 27 w 1618"/>
                  <a:gd name="T13" fmla="*/ 2 h 1124"/>
                  <a:gd name="T14" fmla="*/ 32 w 1618"/>
                  <a:gd name="T15" fmla="*/ 13 h 1124"/>
                  <a:gd name="T16" fmla="*/ 36 w 1618"/>
                  <a:gd name="T17" fmla="*/ 22 h 1124"/>
                  <a:gd name="T18" fmla="*/ 45 w 1618"/>
                  <a:gd name="T19" fmla="*/ 23 h 1124"/>
                  <a:gd name="T20" fmla="*/ 54 w 1618"/>
                  <a:gd name="T21" fmla="*/ 15 h 1124"/>
                  <a:gd name="T22" fmla="*/ 58 w 1618"/>
                  <a:gd name="T23" fmla="*/ 0 h 1124"/>
                  <a:gd name="T24" fmla="*/ 66 w 1618"/>
                  <a:gd name="T25" fmla="*/ 14 h 1124"/>
                  <a:gd name="T26" fmla="*/ 63 w 1618"/>
                  <a:gd name="T27" fmla="*/ 33 h 1124"/>
                  <a:gd name="T28" fmla="*/ 116 w 1618"/>
                  <a:gd name="T29" fmla="*/ 60 h 1124"/>
                  <a:gd name="T30" fmla="*/ 145 w 1618"/>
                  <a:gd name="T31" fmla="*/ 73 h 1124"/>
                  <a:gd name="T32" fmla="*/ 166 w 1618"/>
                  <a:gd name="T33" fmla="*/ 85 h 1124"/>
                  <a:gd name="T34" fmla="*/ 179 w 1618"/>
                  <a:gd name="T35" fmla="*/ 88 h 1124"/>
                  <a:gd name="T36" fmla="*/ 190 w 1618"/>
                  <a:gd name="T37" fmla="*/ 87 h 1124"/>
                  <a:gd name="T38" fmla="*/ 200 w 1618"/>
                  <a:gd name="T39" fmla="*/ 82 h 1124"/>
                  <a:gd name="T40" fmla="*/ 191 w 1618"/>
                  <a:gd name="T41" fmla="*/ 91 h 1124"/>
                  <a:gd name="T42" fmla="*/ 179 w 1618"/>
                  <a:gd name="T43" fmla="*/ 98 h 1124"/>
                  <a:gd name="T44" fmla="*/ 167 w 1618"/>
                  <a:gd name="T45" fmla="*/ 100 h 1124"/>
                  <a:gd name="T46" fmla="*/ 197 w 1618"/>
                  <a:gd name="T47" fmla="*/ 134 h 1124"/>
                  <a:gd name="T48" fmla="*/ 202 w 1618"/>
                  <a:gd name="T49" fmla="*/ 141 h 1124"/>
                  <a:gd name="T50" fmla="*/ 152 w 1618"/>
                  <a:gd name="T51" fmla="*/ 92 h 1124"/>
                  <a:gd name="T52" fmla="*/ 125 w 1618"/>
                  <a:gd name="T53" fmla="*/ 70 h 1124"/>
                  <a:gd name="T54" fmla="*/ 95 w 1618"/>
                  <a:gd name="T55" fmla="*/ 53 h 1124"/>
                  <a:gd name="T56" fmla="*/ 56 w 1618"/>
                  <a:gd name="T57" fmla="*/ 35 h 1124"/>
                  <a:gd name="T58" fmla="*/ 36 w 1618"/>
                  <a:gd name="T59" fmla="*/ 29 h 1124"/>
                  <a:gd name="T60" fmla="*/ 32 w 1618"/>
                  <a:gd name="T61" fmla="*/ 45 h 1124"/>
                  <a:gd name="T62" fmla="*/ 26 w 1618"/>
                  <a:gd name="T63" fmla="*/ 56 h 1124"/>
                  <a:gd name="T64" fmla="*/ 19 w 1618"/>
                  <a:gd name="T65" fmla="*/ 64 h 1124"/>
                  <a:gd name="T66" fmla="*/ 11 w 1618"/>
                  <a:gd name="T67" fmla="*/ 68 h 1124"/>
                  <a:gd name="T68" fmla="*/ 0 w 1618"/>
                  <a:gd name="T69" fmla="*/ 69 h 1124"/>
                  <a:gd name="T70" fmla="*/ 0 w 1618"/>
                  <a:gd name="T71" fmla="*/ 69 h 1124"/>
                  <a:gd name="T72" fmla="*/ 0 w 1618"/>
                  <a:gd name="T73" fmla="*/ 69 h 1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18"/>
                  <a:gd name="T112" fmla="*/ 0 h 1124"/>
                  <a:gd name="T113" fmla="*/ 1618 w 1618"/>
                  <a:gd name="T114" fmla="*/ 1124 h 1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18" h="1124">
                    <a:moveTo>
                      <a:pt x="0" y="548"/>
                    </a:moveTo>
                    <a:lnTo>
                      <a:pt x="110" y="517"/>
                    </a:lnTo>
                    <a:lnTo>
                      <a:pt x="202" y="433"/>
                    </a:lnTo>
                    <a:lnTo>
                      <a:pt x="240" y="346"/>
                    </a:lnTo>
                    <a:lnTo>
                      <a:pt x="260" y="211"/>
                    </a:lnTo>
                    <a:lnTo>
                      <a:pt x="249" y="114"/>
                    </a:lnTo>
                    <a:lnTo>
                      <a:pt x="221" y="13"/>
                    </a:lnTo>
                    <a:lnTo>
                      <a:pt x="260" y="101"/>
                    </a:lnTo>
                    <a:lnTo>
                      <a:pt x="289" y="177"/>
                    </a:lnTo>
                    <a:lnTo>
                      <a:pt x="365" y="182"/>
                    </a:lnTo>
                    <a:lnTo>
                      <a:pt x="432" y="118"/>
                    </a:lnTo>
                    <a:lnTo>
                      <a:pt x="468" y="0"/>
                    </a:lnTo>
                    <a:lnTo>
                      <a:pt x="532" y="108"/>
                    </a:lnTo>
                    <a:lnTo>
                      <a:pt x="511" y="264"/>
                    </a:lnTo>
                    <a:lnTo>
                      <a:pt x="935" y="479"/>
                    </a:lnTo>
                    <a:lnTo>
                      <a:pt x="1167" y="580"/>
                    </a:lnTo>
                    <a:lnTo>
                      <a:pt x="1333" y="679"/>
                    </a:lnTo>
                    <a:lnTo>
                      <a:pt x="1439" y="702"/>
                    </a:lnTo>
                    <a:lnTo>
                      <a:pt x="1523" y="690"/>
                    </a:lnTo>
                    <a:lnTo>
                      <a:pt x="1607" y="654"/>
                    </a:lnTo>
                    <a:lnTo>
                      <a:pt x="1532" y="724"/>
                    </a:lnTo>
                    <a:lnTo>
                      <a:pt x="1434" y="778"/>
                    </a:lnTo>
                    <a:lnTo>
                      <a:pt x="1338" y="799"/>
                    </a:lnTo>
                    <a:lnTo>
                      <a:pt x="1584" y="1069"/>
                    </a:lnTo>
                    <a:lnTo>
                      <a:pt x="1618" y="1124"/>
                    </a:lnTo>
                    <a:lnTo>
                      <a:pt x="1223" y="730"/>
                    </a:lnTo>
                    <a:lnTo>
                      <a:pt x="1002" y="555"/>
                    </a:lnTo>
                    <a:lnTo>
                      <a:pt x="762" y="422"/>
                    </a:lnTo>
                    <a:lnTo>
                      <a:pt x="453" y="276"/>
                    </a:lnTo>
                    <a:lnTo>
                      <a:pt x="289" y="232"/>
                    </a:lnTo>
                    <a:lnTo>
                      <a:pt x="257" y="359"/>
                    </a:lnTo>
                    <a:lnTo>
                      <a:pt x="211" y="445"/>
                    </a:lnTo>
                    <a:lnTo>
                      <a:pt x="152" y="506"/>
                    </a:lnTo>
                    <a:lnTo>
                      <a:pt x="93" y="538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Freeform 139"/>
              <p:cNvSpPr>
                <a:spLocks/>
              </p:cNvSpPr>
              <p:nvPr/>
            </p:nvSpPr>
            <p:spPr bwMode="auto">
              <a:xfrm>
                <a:off x="2620" y="2794"/>
                <a:ext cx="577" cy="186"/>
              </a:xfrm>
              <a:custGeom>
                <a:avLst/>
                <a:gdLst>
                  <a:gd name="T0" fmla="*/ 0 w 1154"/>
                  <a:gd name="T1" fmla="*/ 0 h 373"/>
                  <a:gd name="T2" fmla="*/ 88 w 1154"/>
                  <a:gd name="T3" fmla="*/ 24 h 373"/>
                  <a:gd name="T4" fmla="*/ 111 w 1154"/>
                  <a:gd name="T5" fmla="*/ 35 h 373"/>
                  <a:gd name="T6" fmla="*/ 126 w 1154"/>
                  <a:gd name="T7" fmla="*/ 25 h 373"/>
                  <a:gd name="T8" fmla="*/ 145 w 1154"/>
                  <a:gd name="T9" fmla="*/ 18 h 373"/>
                  <a:gd name="T10" fmla="*/ 129 w 1154"/>
                  <a:gd name="T11" fmla="*/ 28 h 373"/>
                  <a:gd name="T12" fmla="*/ 115 w 1154"/>
                  <a:gd name="T13" fmla="*/ 38 h 373"/>
                  <a:gd name="T14" fmla="*/ 120 w 1154"/>
                  <a:gd name="T15" fmla="*/ 46 h 373"/>
                  <a:gd name="T16" fmla="*/ 104 w 1154"/>
                  <a:gd name="T17" fmla="*/ 36 h 373"/>
                  <a:gd name="T18" fmla="*/ 75 w 1154"/>
                  <a:gd name="T19" fmla="*/ 24 h 373"/>
                  <a:gd name="T20" fmla="*/ 13 w 1154"/>
                  <a:gd name="T21" fmla="*/ 7 h 373"/>
                  <a:gd name="T22" fmla="*/ 0 w 1154"/>
                  <a:gd name="T23" fmla="*/ 0 h 373"/>
                  <a:gd name="T24" fmla="*/ 0 w 1154"/>
                  <a:gd name="T25" fmla="*/ 0 h 373"/>
                  <a:gd name="T26" fmla="*/ 0 w 1154"/>
                  <a:gd name="T27" fmla="*/ 0 h 3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54"/>
                  <a:gd name="T43" fmla="*/ 0 h 373"/>
                  <a:gd name="T44" fmla="*/ 1154 w 1154"/>
                  <a:gd name="T45" fmla="*/ 373 h 3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54" h="373">
                    <a:moveTo>
                      <a:pt x="0" y="0"/>
                    </a:moveTo>
                    <a:lnTo>
                      <a:pt x="704" y="194"/>
                    </a:lnTo>
                    <a:lnTo>
                      <a:pt x="888" y="282"/>
                    </a:lnTo>
                    <a:lnTo>
                      <a:pt x="1004" y="200"/>
                    </a:lnTo>
                    <a:lnTo>
                      <a:pt x="1154" y="150"/>
                    </a:lnTo>
                    <a:lnTo>
                      <a:pt x="1027" y="225"/>
                    </a:lnTo>
                    <a:lnTo>
                      <a:pt x="919" y="308"/>
                    </a:lnTo>
                    <a:lnTo>
                      <a:pt x="959" y="373"/>
                    </a:lnTo>
                    <a:lnTo>
                      <a:pt x="827" y="295"/>
                    </a:lnTo>
                    <a:lnTo>
                      <a:pt x="596" y="194"/>
                    </a:lnTo>
                    <a:lnTo>
                      <a:pt x="10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Freeform 140"/>
              <p:cNvSpPr>
                <a:spLocks/>
              </p:cNvSpPr>
              <p:nvPr/>
            </p:nvSpPr>
            <p:spPr bwMode="auto">
              <a:xfrm>
                <a:off x="1537" y="2952"/>
                <a:ext cx="1019" cy="680"/>
              </a:xfrm>
              <a:custGeom>
                <a:avLst/>
                <a:gdLst>
                  <a:gd name="T0" fmla="*/ 94 w 2038"/>
                  <a:gd name="T1" fmla="*/ 0 h 1359"/>
                  <a:gd name="T2" fmla="*/ 86 w 2038"/>
                  <a:gd name="T3" fmla="*/ 13 h 1359"/>
                  <a:gd name="T4" fmla="*/ 72 w 2038"/>
                  <a:gd name="T5" fmla="*/ 46 h 1359"/>
                  <a:gd name="T6" fmla="*/ 54 w 2038"/>
                  <a:gd name="T7" fmla="*/ 106 h 1359"/>
                  <a:gd name="T8" fmla="*/ 41 w 2038"/>
                  <a:gd name="T9" fmla="*/ 128 h 1359"/>
                  <a:gd name="T10" fmla="*/ 36 w 2038"/>
                  <a:gd name="T11" fmla="*/ 136 h 1359"/>
                  <a:gd name="T12" fmla="*/ 6 w 2038"/>
                  <a:gd name="T13" fmla="*/ 119 h 1359"/>
                  <a:gd name="T14" fmla="*/ 0 w 2038"/>
                  <a:gd name="T15" fmla="*/ 130 h 1359"/>
                  <a:gd name="T16" fmla="*/ 17 w 2038"/>
                  <a:gd name="T17" fmla="*/ 135 h 1359"/>
                  <a:gd name="T18" fmla="*/ 38 w 2038"/>
                  <a:gd name="T19" fmla="*/ 143 h 1359"/>
                  <a:gd name="T20" fmla="*/ 46 w 2038"/>
                  <a:gd name="T21" fmla="*/ 134 h 1359"/>
                  <a:gd name="T22" fmla="*/ 57 w 2038"/>
                  <a:gd name="T23" fmla="*/ 111 h 1359"/>
                  <a:gd name="T24" fmla="*/ 111 w 2038"/>
                  <a:gd name="T25" fmla="*/ 142 h 1359"/>
                  <a:gd name="T26" fmla="*/ 126 w 2038"/>
                  <a:gd name="T27" fmla="*/ 132 h 1359"/>
                  <a:gd name="T28" fmla="*/ 135 w 2038"/>
                  <a:gd name="T29" fmla="*/ 133 h 1359"/>
                  <a:gd name="T30" fmla="*/ 146 w 2038"/>
                  <a:gd name="T31" fmla="*/ 138 h 1359"/>
                  <a:gd name="T32" fmla="*/ 151 w 2038"/>
                  <a:gd name="T33" fmla="*/ 149 h 1359"/>
                  <a:gd name="T34" fmla="*/ 151 w 2038"/>
                  <a:gd name="T35" fmla="*/ 158 h 1359"/>
                  <a:gd name="T36" fmla="*/ 151 w 2038"/>
                  <a:gd name="T37" fmla="*/ 165 h 1359"/>
                  <a:gd name="T38" fmla="*/ 164 w 2038"/>
                  <a:gd name="T39" fmla="*/ 148 h 1359"/>
                  <a:gd name="T40" fmla="*/ 199 w 2038"/>
                  <a:gd name="T41" fmla="*/ 130 h 1359"/>
                  <a:gd name="T42" fmla="*/ 212 w 2038"/>
                  <a:gd name="T43" fmla="*/ 130 h 1359"/>
                  <a:gd name="T44" fmla="*/ 218 w 2038"/>
                  <a:gd name="T45" fmla="*/ 137 h 1359"/>
                  <a:gd name="T46" fmla="*/ 218 w 2038"/>
                  <a:gd name="T47" fmla="*/ 150 h 1359"/>
                  <a:gd name="T48" fmla="*/ 212 w 2038"/>
                  <a:gd name="T49" fmla="*/ 170 h 1359"/>
                  <a:gd name="T50" fmla="*/ 232 w 2038"/>
                  <a:gd name="T51" fmla="*/ 149 h 1359"/>
                  <a:gd name="T52" fmla="*/ 245 w 2038"/>
                  <a:gd name="T53" fmla="*/ 147 h 1359"/>
                  <a:gd name="T54" fmla="*/ 255 w 2038"/>
                  <a:gd name="T55" fmla="*/ 151 h 1359"/>
                  <a:gd name="T56" fmla="*/ 246 w 2038"/>
                  <a:gd name="T57" fmla="*/ 144 h 1359"/>
                  <a:gd name="T58" fmla="*/ 236 w 2038"/>
                  <a:gd name="T59" fmla="*/ 143 h 1359"/>
                  <a:gd name="T60" fmla="*/ 226 w 2038"/>
                  <a:gd name="T61" fmla="*/ 146 h 1359"/>
                  <a:gd name="T62" fmla="*/ 223 w 2038"/>
                  <a:gd name="T63" fmla="*/ 130 h 1359"/>
                  <a:gd name="T64" fmla="*/ 216 w 2038"/>
                  <a:gd name="T65" fmla="*/ 121 h 1359"/>
                  <a:gd name="T66" fmla="*/ 204 w 2038"/>
                  <a:gd name="T67" fmla="*/ 115 h 1359"/>
                  <a:gd name="T68" fmla="*/ 190 w 2038"/>
                  <a:gd name="T69" fmla="*/ 113 h 1359"/>
                  <a:gd name="T70" fmla="*/ 159 w 2038"/>
                  <a:gd name="T71" fmla="*/ 116 h 1359"/>
                  <a:gd name="T72" fmla="*/ 140 w 2038"/>
                  <a:gd name="T73" fmla="*/ 114 h 1359"/>
                  <a:gd name="T74" fmla="*/ 126 w 2038"/>
                  <a:gd name="T75" fmla="*/ 111 h 1359"/>
                  <a:gd name="T76" fmla="*/ 114 w 2038"/>
                  <a:gd name="T77" fmla="*/ 103 h 1359"/>
                  <a:gd name="T78" fmla="*/ 99 w 2038"/>
                  <a:gd name="T79" fmla="*/ 97 h 1359"/>
                  <a:gd name="T80" fmla="*/ 86 w 2038"/>
                  <a:gd name="T81" fmla="*/ 96 h 1359"/>
                  <a:gd name="T82" fmla="*/ 72 w 2038"/>
                  <a:gd name="T83" fmla="*/ 96 h 1359"/>
                  <a:gd name="T84" fmla="*/ 66 w 2038"/>
                  <a:gd name="T85" fmla="*/ 93 h 1359"/>
                  <a:gd name="T86" fmla="*/ 63 w 2038"/>
                  <a:gd name="T87" fmla="*/ 87 h 1359"/>
                  <a:gd name="T88" fmla="*/ 76 w 2038"/>
                  <a:gd name="T89" fmla="*/ 42 h 1359"/>
                  <a:gd name="T90" fmla="*/ 94 w 2038"/>
                  <a:gd name="T91" fmla="*/ 0 h 1359"/>
                  <a:gd name="T92" fmla="*/ 94 w 2038"/>
                  <a:gd name="T93" fmla="*/ 0 h 1359"/>
                  <a:gd name="T94" fmla="*/ 94 w 2038"/>
                  <a:gd name="T95" fmla="*/ 0 h 13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38"/>
                  <a:gd name="T145" fmla="*/ 0 h 1359"/>
                  <a:gd name="T146" fmla="*/ 2038 w 2038"/>
                  <a:gd name="T147" fmla="*/ 1359 h 13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38" h="1359">
                    <a:moveTo>
                      <a:pt x="745" y="0"/>
                    </a:moveTo>
                    <a:lnTo>
                      <a:pt x="688" y="99"/>
                    </a:lnTo>
                    <a:lnTo>
                      <a:pt x="570" y="361"/>
                    </a:lnTo>
                    <a:lnTo>
                      <a:pt x="432" y="844"/>
                    </a:lnTo>
                    <a:lnTo>
                      <a:pt x="323" y="1023"/>
                    </a:lnTo>
                    <a:lnTo>
                      <a:pt x="287" y="1084"/>
                    </a:lnTo>
                    <a:lnTo>
                      <a:pt x="46" y="945"/>
                    </a:lnTo>
                    <a:lnTo>
                      <a:pt x="0" y="1038"/>
                    </a:lnTo>
                    <a:lnTo>
                      <a:pt x="135" y="1076"/>
                    </a:lnTo>
                    <a:lnTo>
                      <a:pt x="302" y="1143"/>
                    </a:lnTo>
                    <a:lnTo>
                      <a:pt x="365" y="1067"/>
                    </a:lnTo>
                    <a:lnTo>
                      <a:pt x="449" y="886"/>
                    </a:lnTo>
                    <a:lnTo>
                      <a:pt x="884" y="1131"/>
                    </a:lnTo>
                    <a:lnTo>
                      <a:pt x="1004" y="1055"/>
                    </a:lnTo>
                    <a:lnTo>
                      <a:pt x="1080" y="1059"/>
                    </a:lnTo>
                    <a:lnTo>
                      <a:pt x="1164" y="1101"/>
                    </a:lnTo>
                    <a:lnTo>
                      <a:pt x="1205" y="1188"/>
                    </a:lnTo>
                    <a:lnTo>
                      <a:pt x="1204" y="1264"/>
                    </a:lnTo>
                    <a:lnTo>
                      <a:pt x="1202" y="1318"/>
                    </a:lnTo>
                    <a:lnTo>
                      <a:pt x="1312" y="1179"/>
                    </a:lnTo>
                    <a:lnTo>
                      <a:pt x="1591" y="1034"/>
                    </a:lnTo>
                    <a:lnTo>
                      <a:pt x="1692" y="1036"/>
                    </a:lnTo>
                    <a:lnTo>
                      <a:pt x="1743" y="1091"/>
                    </a:lnTo>
                    <a:lnTo>
                      <a:pt x="1742" y="1196"/>
                    </a:lnTo>
                    <a:lnTo>
                      <a:pt x="1696" y="1359"/>
                    </a:lnTo>
                    <a:lnTo>
                      <a:pt x="1854" y="1190"/>
                    </a:lnTo>
                    <a:lnTo>
                      <a:pt x="1955" y="1171"/>
                    </a:lnTo>
                    <a:lnTo>
                      <a:pt x="2038" y="1203"/>
                    </a:lnTo>
                    <a:lnTo>
                      <a:pt x="1966" y="1148"/>
                    </a:lnTo>
                    <a:lnTo>
                      <a:pt x="1888" y="1139"/>
                    </a:lnTo>
                    <a:lnTo>
                      <a:pt x="1804" y="1165"/>
                    </a:lnTo>
                    <a:lnTo>
                      <a:pt x="1783" y="1038"/>
                    </a:lnTo>
                    <a:lnTo>
                      <a:pt x="1728" y="962"/>
                    </a:lnTo>
                    <a:lnTo>
                      <a:pt x="1629" y="918"/>
                    </a:lnTo>
                    <a:lnTo>
                      <a:pt x="1517" y="903"/>
                    </a:lnTo>
                    <a:lnTo>
                      <a:pt x="1268" y="922"/>
                    </a:lnTo>
                    <a:lnTo>
                      <a:pt x="1116" y="909"/>
                    </a:lnTo>
                    <a:lnTo>
                      <a:pt x="1004" y="886"/>
                    </a:lnTo>
                    <a:lnTo>
                      <a:pt x="911" y="817"/>
                    </a:lnTo>
                    <a:lnTo>
                      <a:pt x="787" y="776"/>
                    </a:lnTo>
                    <a:lnTo>
                      <a:pt x="686" y="762"/>
                    </a:lnTo>
                    <a:lnTo>
                      <a:pt x="570" y="762"/>
                    </a:lnTo>
                    <a:lnTo>
                      <a:pt x="521" y="739"/>
                    </a:lnTo>
                    <a:lnTo>
                      <a:pt x="504" y="696"/>
                    </a:lnTo>
                    <a:lnTo>
                      <a:pt x="607" y="329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141"/>
              <p:cNvSpPr>
                <a:spLocks/>
              </p:cNvSpPr>
              <p:nvPr/>
            </p:nvSpPr>
            <p:spPr bwMode="auto">
              <a:xfrm>
                <a:off x="1951" y="3240"/>
                <a:ext cx="1162" cy="705"/>
              </a:xfrm>
              <a:custGeom>
                <a:avLst/>
                <a:gdLst>
                  <a:gd name="T0" fmla="*/ 0 w 2323"/>
                  <a:gd name="T1" fmla="*/ 87 h 1409"/>
                  <a:gd name="T2" fmla="*/ 25 w 2323"/>
                  <a:gd name="T3" fmla="*/ 108 h 1409"/>
                  <a:gd name="T4" fmla="*/ 43 w 2323"/>
                  <a:gd name="T5" fmla="*/ 115 h 1409"/>
                  <a:gd name="T6" fmla="*/ 65 w 2323"/>
                  <a:gd name="T7" fmla="*/ 139 h 1409"/>
                  <a:gd name="T8" fmla="*/ 92 w 2323"/>
                  <a:gd name="T9" fmla="*/ 156 h 1409"/>
                  <a:gd name="T10" fmla="*/ 117 w 2323"/>
                  <a:gd name="T11" fmla="*/ 167 h 1409"/>
                  <a:gd name="T12" fmla="*/ 148 w 2323"/>
                  <a:gd name="T13" fmla="*/ 173 h 1409"/>
                  <a:gd name="T14" fmla="*/ 179 w 2323"/>
                  <a:gd name="T15" fmla="*/ 172 h 1409"/>
                  <a:gd name="T16" fmla="*/ 205 w 2323"/>
                  <a:gd name="T17" fmla="*/ 162 h 1409"/>
                  <a:gd name="T18" fmla="*/ 225 w 2323"/>
                  <a:gd name="T19" fmla="*/ 135 h 1409"/>
                  <a:gd name="T20" fmla="*/ 259 w 2323"/>
                  <a:gd name="T21" fmla="*/ 114 h 1409"/>
                  <a:gd name="T22" fmla="*/ 283 w 2323"/>
                  <a:gd name="T23" fmla="*/ 105 h 1409"/>
                  <a:gd name="T24" fmla="*/ 271 w 2323"/>
                  <a:gd name="T25" fmla="*/ 100 h 1409"/>
                  <a:gd name="T26" fmla="*/ 264 w 2323"/>
                  <a:gd name="T27" fmla="*/ 68 h 1409"/>
                  <a:gd name="T28" fmla="*/ 249 w 2323"/>
                  <a:gd name="T29" fmla="*/ 58 h 1409"/>
                  <a:gd name="T30" fmla="*/ 207 w 2323"/>
                  <a:gd name="T31" fmla="*/ 10 h 1409"/>
                  <a:gd name="T32" fmla="*/ 211 w 2323"/>
                  <a:gd name="T33" fmla="*/ 36 h 1409"/>
                  <a:gd name="T34" fmla="*/ 254 w 2323"/>
                  <a:gd name="T35" fmla="*/ 109 h 1409"/>
                  <a:gd name="T36" fmla="*/ 234 w 2323"/>
                  <a:gd name="T37" fmla="*/ 119 h 1409"/>
                  <a:gd name="T38" fmla="*/ 190 w 2323"/>
                  <a:gd name="T39" fmla="*/ 81 h 1409"/>
                  <a:gd name="T40" fmla="*/ 215 w 2323"/>
                  <a:gd name="T41" fmla="*/ 121 h 1409"/>
                  <a:gd name="T42" fmla="*/ 215 w 2323"/>
                  <a:gd name="T43" fmla="*/ 144 h 1409"/>
                  <a:gd name="T44" fmla="*/ 188 w 2323"/>
                  <a:gd name="T45" fmla="*/ 144 h 1409"/>
                  <a:gd name="T46" fmla="*/ 163 w 2323"/>
                  <a:gd name="T47" fmla="*/ 105 h 1409"/>
                  <a:gd name="T48" fmla="*/ 175 w 2323"/>
                  <a:gd name="T49" fmla="*/ 138 h 1409"/>
                  <a:gd name="T50" fmla="*/ 167 w 2323"/>
                  <a:gd name="T51" fmla="*/ 148 h 1409"/>
                  <a:gd name="T52" fmla="*/ 160 w 2323"/>
                  <a:gd name="T53" fmla="*/ 122 h 1409"/>
                  <a:gd name="T54" fmla="*/ 153 w 2323"/>
                  <a:gd name="T55" fmla="*/ 163 h 1409"/>
                  <a:gd name="T56" fmla="*/ 135 w 2323"/>
                  <a:gd name="T57" fmla="*/ 171 h 1409"/>
                  <a:gd name="T58" fmla="*/ 136 w 2323"/>
                  <a:gd name="T59" fmla="*/ 162 h 1409"/>
                  <a:gd name="T60" fmla="*/ 132 w 2323"/>
                  <a:gd name="T61" fmla="*/ 142 h 1409"/>
                  <a:gd name="T62" fmla="*/ 151 w 2323"/>
                  <a:gd name="T63" fmla="*/ 114 h 1409"/>
                  <a:gd name="T64" fmla="*/ 153 w 2323"/>
                  <a:gd name="T65" fmla="*/ 90 h 1409"/>
                  <a:gd name="T66" fmla="*/ 129 w 2323"/>
                  <a:gd name="T67" fmla="*/ 136 h 1409"/>
                  <a:gd name="T68" fmla="*/ 106 w 2323"/>
                  <a:gd name="T69" fmla="*/ 144 h 1409"/>
                  <a:gd name="T70" fmla="*/ 92 w 2323"/>
                  <a:gd name="T71" fmla="*/ 127 h 1409"/>
                  <a:gd name="T72" fmla="*/ 115 w 2323"/>
                  <a:gd name="T73" fmla="*/ 126 h 1409"/>
                  <a:gd name="T74" fmla="*/ 112 w 2323"/>
                  <a:gd name="T75" fmla="*/ 89 h 1409"/>
                  <a:gd name="T76" fmla="*/ 82 w 2323"/>
                  <a:gd name="T77" fmla="*/ 119 h 1409"/>
                  <a:gd name="T78" fmla="*/ 75 w 2323"/>
                  <a:gd name="T79" fmla="*/ 103 h 1409"/>
                  <a:gd name="T80" fmla="*/ 56 w 2323"/>
                  <a:gd name="T81" fmla="*/ 84 h 1409"/>
                  <a:gd name="T82" fmla="*/ 35 w 2323"/>
                  <a:gd name="T83" fmla="*/ 93 h 1409"/>
                  <a:gd name="T84" fmla="*/ 16 w 2323"/>
                  <a:gd name="T85" fmla="*/ 93 h 1409"/>
                  <a:gd name="T86" fmla="*/ 9 w 2323"/>
                  <a:gd name="T87" fmla="*/ 82 h 1409"/>
                  <a:gd name="T88" fmla="*/ 8 w 2323"/>
                  <a:gd name="T89" fmla="*/ 71 h 14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3"/>
                  <a:gd name="T136" fmla="*/ 0 h 1409"/>
                  <a:gd name="T137" fmla="*/ 2323 w 2323"/>
                  <a:gd name="T138" fmla="*/ 1409 h 14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3" h="1409">
                    <a:moveTo>
                      <a:pt x="59" y="565"/>
                    </a:moveTo>
                    <a:lnTo>
                      <a:pt x="9" y="618"/>
                    </a:lnTo>
                    <a:lnTo>
                      <a:pt x="0" y="694"/>
                    </a:lnTo>
                    <a:lnTo>
                      <a:pt x="9" y="747"/>
                    </a:lnTo>
                    <a:lnTo>
                      <a:pt x="86" y="823"/>
                    </a:lnTo>
                    <a:lnTo>
                      <a:pt x="196" y="859"/>
                    </a:lnTo>
                    <a:lnTo>
                      <a:pt x="264" y="859"/>
                    </a:lnTo>
                    <a:lnTo>
                      <a:pt x="340" y="806"/>
                    </a:lnTo>
                    <a:lnTo>
                      <a:pt x="338" y="913"/>
                    </a:lnTo>
                    <a:lnTo>
                      <a:pt x="352" y="987"/>
                    </a:lnTo>
                    <a:lnTo>
                      <a:pt x="399" y="1042"/>
                    </a:lnTo>
                    <a:lnTo>
                      <a:pt x="519" y="1109"/>
                    </a:lnTo>
                    <a:lnTo>
                      <a:pt x="608" y="1109"/>
                    </a:lnTo>
                    <a:lnTo>
                      <a:pt x="639" y="1177"/>
                    </a:lnTo>
                    <a:lnTo>
                      <a:pt x="730" y="1244"/>
                    </a:lnTo>
                    <a:lnTo>
                      <a:pt x="808" y="1255"/>
                    </a:lnTo>
                    <a:lnTo>
                      <a:pt x="884" y="1255"/>
                    </a:lnTo>
                    <a:lnTo>
                      <a:pt x="933" y="1333"/>
                    </a:lnTo>
                    <a:lnTo>
                      <a:pt x="1021" y="1399"/>
                    </a:lnTo>
                    <a:lnTo>
                      <a:pt x="1087" y="1409"/>
                    </a:lnTo>
                    <a:lnTo>
                      <a:pt x="1183" y="1380"/>
                    </a:lnTo>
                    <a:lnTo>
                      <a:pt x="1240" y="1337"/>
                    </a:lnTo>
                    <a:lnTo>
                      <a:pt x="1304" y="1371"/>
                    </a:lnTo>
                    <a:lnTo>
                      <a:pt x="1430" y="1373"/>
                    </a:lnTo>
                    <a:lnTo>
                      <a:pt x="1498" y="1342"/>
                    </a:lnTo>
                    <a:lnTo>
                      <a:pt x="1525" y="1289"/>
                    </a:lnTo>
                    <a:lnTo>
                      <a:pt x="1633" y="1293"/>
                    </a:lnTo>
                    <a:lnTo>
                      <a:pt x="1734" y="1251"/>
                    </a:lnTo>
                    <a:lnTo>
                      <a:pt x="1800" y="1152"/>
                    </a:lnTo>
                    <a:lnTo>
                      <a:pt x="1800" y="1076"/>
                    </a:lnTo>
                    <a:lnTo>
                      <a:pt x="1926" y="1080"/>
                    </a:lnTo>
                    <a:lnTo>
                      <a:pt x="2027" y="1006"/>
                    </a:lnTo>
                    <a:lnTo>
                      <a:pt x="2072" y="911"/>
                    </a:lnTo>
                    <a:lnTo>
                      <a:pt x="2074" y="816"/>
                    </a:lnTo>
                    <a:lnTo>
                      <a:pt x="2165" y="839"/>
                    </a:lnTo>
                    <a:lnTo>
                      <a:pt x="2264" y="840"/>
                    </a:lnTo>
                    <a:lnTo>
                      <a:pt x="2323" y="797"/>
                    </a:lnTo>
                    <a:lnTo>
                      <a:pt x="2243" y="810"/>
                    </a:lnTo>
                    <a:lnTo>
                      <a:pt x="2165" y="797"/>
                    </a:lnTo>
                    <a:lnTo>
                      <a:pt x="2089" y="751"/>
                    </a:lnTo>
                    <a:lnTo>
                      <a:pt x="2017" y="643"/>
                    </a:lnTo>
                    <a:lnTo>
                      <a:pt x="2110" y="540"/>
                    </a:lnTo>
                    <a:lnTo>
                      <a:pt x="2027" y="548"/>
                    </a:lnTo>
                    <a:lnTo>
                      <a:pt x="1996" y="502"/>
                    </a:lnTo>
                    <a:lnTo>
                      <a:pt x="1987" y="458"/>
                    </a:lnTo>
                    <a:lnTo>
                      <a:pt x="1871" y="454"/>
                    </a:lnTo>
                    <a:lnTo>
                      <a:pt x="1679" y="177"/>
                    </a:lnTo>
                    <a:lnTo>
                      <a:pt x="1656" y="76"/>
                    </a:lnTo>
                    <a:lnTo>
                      <a:pt x="1646" y="0"/>
                    </a:lnTo>
                    <a:lnTo>
                      <a:pt x="1658" y="163"/>
                    </a:lnTo>
                    <a:lnTo>
                      <a:pt x="1684" y="283"/>
                    </a:lnTo>
                    <a:lnTo>
                      <a:pt x="1734" y="380"/>
                    </a:lnTo>
                    <a:lnTo>
                      <a:pt x="2023" y="795"/>
                    </a:lnTo>
                    <a:lnTo>
                      <a:pt x="2030" y="865"/>
                    </a:lnTo>
                    <a:lnTo>
                      <a:pt x="1998" y="932"/>
                    </a:lnTo>
                    <a:lnTo>
                      <a:pt x="1937" y="949"/>
                    </a:lnTo>
                    <a:lnTo>
                      <a:pt x="1871" y="949"/>
                    </a:lnTo>
                    <a:lnTo>
                      <a:pt x="1734" y="880"/>
                    </a:lnTo>
                    <a:lnTo>
                      <a:pt x="1572" y="742"/>
                    </a:lnTo>
                    <a:lnTo>
                      <a:pt x="1513" y="643"/>
                    </a:lnTo>
                    <a:lnTo>
                      <a:pt x="1468" y="548"/>
                    </a:lnTo>
                    <a:lnTo>
                      <a:pt x="1502" y="688"/>
                    </a:lnTo>
                    <a:lnTo>
                      <a:pt x="1715" y="968"/>
                    </a:lnTo>
                    <a:lnTo>
                      <a:pt x="1730" y="1046"/>
                    </a:lnTo>
                    <a:lnTo>
                      <a:pt x="1736" y="1099"/>
                    </a:lnTo>
                    <a:lnTo>
                      <a:pt x="1719" y="1150"/>
                    </a:lnTo>
                    <a:lnTo>
                      <a:pt x="1654" y="1194"/>
                    </a:lnTo>
                    <a:lnTo>
                      <a:pt x="1595" y="1192"/>
                    </a:lnTo>
                    <a:lnTo>
                      <a:pt x="1502" y="1148"/>
                    </a:lnTo>
                    <a:lnTo>
                      <a:pt x="1435" y="1082"/>
                    </a:lnTo>
                    <a:lnTo>
                      <a:pt x="1289" y="888"/>
                    </a:lnTo>
                    <a:lnTo>
                      <a:pt x="1299" y="835"/>
                    </a:lnTo>
                    <a:lnTo>
                      <a:pt x="1257" y="939"/>
                    </a:lnTo>
                    <a:lnTo>
                      <a:pt x="1297" y="920"/>
                    </a:lnTo>
                    <a:lnTo>
                      <a:pt x="1394" y="1103"/>
                    </a:lnTo>
                    <a:lnTo>
                      <a:pt x="1394" y="1158"/>
                    </a:lnTo>
                    <a:lnTo>
                      <a:pt x="1369" y="1177"/>
                    </a:lnTo>
                    <a:lnTo>
                      <a:pt x="1333" y="1177"/>
                    </a:lnTo>
                    <a:lnTo>
                      <a:pt x="1308" y="1147"/>
                    </a:lnTo>
                    <a:lnTo>
                      <a:pt x="1302" y="1036"/>
                    </a:lnTo>
                    <a:lnTo>
                      <a:pt x="1280" y="972"/>
                    </a:lnTo>
                    <a:lnTo>
                      <a:pt x="1297" y="1059"/>
                    </a:lnTo>
                    <a:lnTo>
                      <a:pt x="1291" y="1133"/>
                    </a:lnTo>
                    <a:lnTo>
                      <a:pt x="1224" y="1304"/>
                    </a:lnTo>
                    <a:lnTo>
                      <a:pt x="1183" y="1344"/>
                    </a:lnTo>
                    <a:lnTo>
                      <a:pt x="1122" y="1369"/>
                    </a:lnTo>
                    <a:lnTo>
                      <a:pt x="1078" y="1367"/>
                    </a:lnTo>
                    <a:lnTo>
                      <a:pt x="1032" y="1321"/>
                    </a:lnTo>
                    <a:lnTo>
                      <a:pt x="1015" y="1280"/>
                    </a:lnTo>
                    <a:lnTo>
                      <a:pt x="1087" y="1293"/>
                    </a:lnTo>
                    <a:lnTo>
                      <a:pt x="1165" y="1253"/>
                    </a:lnTo>
                    <a:lnTo>
                      <a:pt x="1082" y="1226"/>
                    </a:lnTo>
                    <a:lnTo>
                      <a:pt x="1051" y="1129"/>
                    </a:lnTo>
                    <a:lnTo>
                      <a:pt x="1120" y="1012"/>
                    </a:lnTo>
                    <a:lnTo>
                      <a:pt x="1162" y="930"/>
                    </a:lnTo>
                    <a:lnTo>
                      <a:pt x="1203" y="907"/>
                    </a:lnTo>
                    <a:lnTo>
                      <a:pt x="1171" y="907"/>
                    </a:lnTo>
                    <a:lnTo>
                      <a:pt x="1224" y="800"/>
                    </a:lnTo>
                    <a:lnTo>
                      <a:pt x="1224" y="715"/>
                    </a:lnTo>
                    <a:lnTo>
                      <a:pt x="1213" y="793"/>
                    </a:lnTo>
                    <a:lnTo>
                      <a:pt x="1154" y="897"/>
                    </a:lnTo>
                    <a:lnTo>
                      <a:pt x="1025" y="1086"/>
                    </a:lnTo>
                    <a:lnTo>
                      <a:pt x="964" y="1128"/>
                    </a:lnTo>
                    <a:lnTo>
                      <a:pt x="918" y="1148"/>
                    </a:lnTo>
                    <a:lnTo>
                      <a:pt x="842" y="1148"/>
                    </a:lnTo>
                    <a:lnTo>
                      <a:pt x="768" y="1128"/>
                    </a:lnTo>
                    <a:lnTo>
                      <a:pt x="709" y="1069"/>
                    </a:lnTo>
                    <a:lnTo>
                      <a:pt x="734" y="1015"/>
                    </a:lnTo>
                    <a:lnTo>
                      <a:pt x="804" y="1038"/>
                    </a:lnTo>
                    <a:lnTo>
                      <a:pt x="861" y="1040"/>
                    </a:lnTo>
                    <a:lnTo>
                      <a:pt x="914" y="1006"/>
                    </a:lnTo>
                    <a:lnTo>
                      <a:pt x="1015" y="894"/>
                    </a:lnTo>
                    <a:lnTo>
                      <a:pt x="899" y="825"/>
                    </a:lnTo>
                    <a:lnTo>
                      <a:pt x="894" y="709"/>
                    </a:lnTo>
                    <a:lnTo>
                      <a:pt x="840" y="783"/>
                    </a:lnTo>
                    <a:lnTo>
                      <a:pt x="700" y="897"/>
                    </a:lnTo>
                    <a:lnTo>
                      <a:pt x="654" y="949"/>
                    </a:lnTo>
                    <a:lnTo>
                      <a:pt x="578" y="916"/>
                    </a:lnTo>
                    <a:lnTo>
                      <a:pt x="553" y="875"/>
                    </a:lnTo>
                    <a:lnTo>
                      <a:pt x="595" y="821"/>
                    </a:lnTo>
                    <a:lnTo>
                      <a:pt x="525" y="791"/>
                    </a:lnTo>
                    <a:lnTo>
                      <a:pt x="460" y="732"/>
                    </a:lnTo>
                    <a:lnTo>
                      <a:pt x="443" y="671"/>
                    </a:lnTo>
                    <a:lnTo>
                      <a:pt x="346" y="762"/>
                    </a:lnTo>
                    <a:lnTo>
                      <a:pt x="306" y="762"/>
                    </a:lnTo>
                    <a:lnTo>
                      <a:pt x="279" y="740"/>
                    </a:lnTo>
                    <a:lnTo>
                      <a:pt x="221" y="762"/>
                    </a:lnTo>
                    <a:lnTo>
                      <a:pt x="162" y="762"/>
                    </a:lnTo>
                    <a:lnTo>
                      <a:pt x="122" y="738"/>
                    </a:lnTo>
                    <a:lnTo>
                      <a:pt x="114" y="686"/>
                    </a:lnTo>
                    <a:lnTo>
                      <a:pt x="148" y="620"/>
                    </a:lnTo>
                    <a:lnTo>
                      <a:pt x="68" y="652"/>
                    </a:lnTo>
                    <a:lnTo>
                      <a:pt x="34" y="618"/>
                    </a:lnTo>
                    <a:lnTo>
                      <a:pt x="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Freeform 142"/>
              <p:cNvSpPr>
                <a:spLocks/>
              </p:cNvSpPr>
              <p:nvPr/>
            </p:nvSpPr>
            <p:spPr bwMode="auto">
              <a:xfrm>
                <a:off x="3104" y="2906"/>
                <a:ext cx="439" cy="730"/>
              </a:xfrm>
              <a:custGeom>
                <a:avLst/>
                <a:gdLst>
                  <a:gd name="T0" fmla="*/ 0 w 879"/>
                  <a:gd name="T1" fmla="*/ 140 h 1460"/>
                  <a:gd name="T2" fmla="*/ 4 w 879"/>
                  <a:gd name="T3" fmla="*/ 153 h 1460"/>
                  <a:gd name="T4" fmla="*/ 7 w 879"/>
                  <a:gd name="T5" fmla="*/ 168 h 1460"/>
                  <a:gd name="T6" fmla="*/ 7 w 879"/>
                  <a:gd name="T7" fmla="*/ 176 h 1460"/>
                  <a:gd name="T8" fmla="*/ 5 w 879"/>
                  <a:gd name="T9" fmla="*/ 183 h 1460"/>
                  <a:gd name="T10" fmla="*/ 9 w 879"/>
                  <a:gd name="T11" fmla="*/ 176 h 1460"/>
                  <a:gd name="T12" fmla="*/ 11 w 879"/>
                  <a:gd name="T13" fmla="*/ 167 h 1460"/>
                  <a:gd name="T14" fmla="*/ 11 w 879"/>
                  <a:gd name="T15" fmla="*/ 157 h 1460"/>
                  <a:gd name="T16" fmla="*/ 22 w 879"/>
                  <a:gd name="T17" fmla="*/ 149 h 1460"/>
                  <a:gd name="T18" fmla="*/ 31 w 879"/>
                  <a:gd name="T19" fmla="*/ 141 h 1460"/>
                  <a:gd name="T20" fmla="*/ 37 w 879"/>
                  <a:gd name="T21" fmla="*/ 132 h 1460"/>
                  <a:gd name="T22" fmla="*/ 65 w 879"/>
                  <a:gd name="T23" fmla="*/ 119 h 1460"/>
                  <a:gd name="T24" fmla="*/ 74 w 879"/>
                  <a:gd name="T25" fmla="*/ 138 h 1460"/>
                  <a:gd name="T26" fmla="*/ 80 w 879"/>
                  <a:gd name="T27" fmla="*/ 137 h 1460"/>
                  <a:gd name="T28" fmla="*/ 109 w 879"/>
                  <a:gd name="T29" fmla="*/ 130 h 1460"/>
                  <a:gd name="T30" fmla="*/ 109 w 879"/>
                  <a:gd name="T31" fmla="*/ 121 h 1460"/>
                  <a:gd name="T32" fmla="*/ 84 w 879"/>
                  <a:gd name="T33" fmla="*/ 132 h 1460"/>
                  <a:gd name="T34" fmla="*/ 78 w 879"/>
                  <a:gd name="T35" fmla="*/ 130 h 1460"/>
                  <a:gd name="T36" fmla="*/ 74 w 879"/>
                  <a:gd name="T37" fmla="*/ 126 h 1460"/>
                  <a:gd name="T38" fmla="*/ 28 w 879"/>
                  <a:gd name="T39" fmla="*/ 0 h 1460"/>
                  <a:gd name="T40" fmla="*/ 45 w 879"/>
                  <a:gd name="T41" fmla="*/ 53 h 1460"/>
                  <a:gd name="T42" fmla="*/ 22 w 879"/>
                  <a:gd name="T43" fmla="*/ 70 h 1460"/>
                  <a:gd name="T44" fmla="*/ 22 w 879"/>
                  <a:gd name="T45" fmla="*/ 74 h 1460"/>
                  <a:gd name="T46" fmla="*/ 51 w 879"/>
                  <a:gd name="T47" fmla="*/ 75 h 1460"/>
                  <a:gd name="T48" fmla="*/ 60 w 879"/>
                  <a:gd name="T49" fmla="*/ 108 h 1460"/>
                  <a:gd name="T50" fmla="*/ 49 w 879"/>
                  <a:gd name="T51" fmla="*/ 110 h 1460"/>
                  <a:gd name="T52" fmla="*/ 49 w 879"/>
                  <a:gd name="T53" fmla="*/ 100 h 1460"/>
                  <a:gd name="T54" fmla="*/ 45 w 879"/>
                  <a:gd name="T55" fmla="*/ 97 h 1460"/>
                  <a:gd name="T56" fmla="*/ 41 w 879"/>
                  <a:gd name="T57" fmla="*/ 109 h 1460"/>
                  <a:gd name="T58" fmla="*/ 32 w 879"/>
                  <a:gd name="T59" fmla="*/ 96 h 1460"/>
                  <a:gd name="T60" fmla="*/ 30 w 879"/>
                  <a:gd name="T61" fmla="*/ 114 h 1460"/>
                  <a:gd name="T62" fmla="*/ 18 w 879"/>
                  <a:gd name="T63" fmla="*/ 132 h 1460"/>
                  <a:gd name="T64" fmla="*/ 7 w 879"/>
                  <a:gd name="T65" fmla="*/ 140 h 1460"/>
                  <a:gd name="T66" fmla="*/ 0 w 879"/>
                  <a:gd name="T67" fmla="*/ 140 h 1460"/>
                  <a:gd name="T68" fmla="*/ 0 w 879"/>
                  <a:gd name="T69" fmla="*/ 140 h 1460"/>
                  <a:gd name="T70" fmla="*/ 0 w 879"/>
                  <a:gd name="T71" fmla="*/ 140 h 14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79"/>
                  <a:gd name="T109" fmla="*/ 0 h 1460"/>
                  <a:gd name="T110" fmla="*/ 879 w 879"/>
                  <a:gd name="T111" fmla="*/ 1460 h 14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79" h="1460">
                    <a:moveTo>
                      <a:pt x="0" y="1114"/>
                    </a:moveTo>
                    <a:lnTo>
                      <a:pt x="38" y="1220"/>
                    </a:lnTo>
                    <a:lnTo>
                      <a:pt x="59" y="1340"/>
                    </a:lnTo>
                    <a:lnTo>
                      <a:pt x="59" y="1401"/>
                    </a:lnTo>
                    <a:lnTo>
                      <a:pt x="44" y="1460"/>
                    </a:lnTo>
                    <a:lnTo>
                      <a:pt x="76" y="1403"/>
                    </a:lnTo>
                    <a:lnTo>
                      <a:pt x="88" y="1329"/>
                    </a:lnTo>
                    <a:lnTo>
                      <a:pt x="90" y="1255"/>
                    </a:lnTo>
                    <a:lnTo>
                      <a:pt x="181" y="1192"/>
                    </a:lnTo>
                    <a:lnTo>
                      <a:pt x="251" y="1127"/>
                    </a:lnTo>
                    <a:lnTo>
                      <a:pt x="301" y="1055"/>
                    </a:lnTo>
                    <a:lnTo>
                      <a:pt x="525" y="950"/>
                    </a:lnTo>
                    <a:lnTo>
                      <a:pt x="597" y="1101"/>
                    </a:lnTo>
                    <a:lnTo>
                      <a:pt x="645" y="1091"/>
                    </a:lnTo>
                    <a:lnTo>
                      <a:pt x="879" y="1038"/>
                    </a:lnTo>
                    <a:lnTo>
                      <a:pt x="873" y="969"/>
                    </a:lnTo>
                    <a:lnTo>
                      <a:pt x="675" y="1049"/>
                    </a:lnTo>
                    <a:lnTo>
                      <a:pt x="626" y="1038"/>
                    </a:lnTo>
                    <a:lnTo>
                      <a:pt x="595" y="1002"/>
                    </a:lnTo>
                    <a:lnTo>
                      <a:pt x="228" y="0"/>
                    </a:lnTo>
                    <a:lnTo>
                      <a:pt x="363" y="418"/>
                    </a:lnTo>
                    <a:lnTo>
                      <a:pt x="183" y="557"/>
                    </a:lnTo>
                    <a:lnTo>
                      <a:pt x="177" y="587"/>
                    </a:lnTo>
                    <a:lnTo>
                      <a:pt x="409" y="595"/>
                    </a:lnTo>
                    <a:lnTo>
                      <a:pt x="481" y="863"/>
                    </a:lnTo>
                    <a:lnTo>
                      <a:pt x="398" y="874"/>
                    </a:lnTo>
                    <a:lnTo>
                      <a:pt x="398" y="798"/>
                    </a:lnTo>
                    <a:lnTo>
                      <a:pt x="365" y="775"/>
                    </a:lnTo>
                    <a:lnTo>
                      <a:pt x="329" y="872"/>
                    </a:lnTo>
                    <a:lnTo>
                      <a:pt x="263" y="762"/>
                    </a:lnTo>
                    <a:lnTo>
                      <a:pt x="245" y="910"/>
                    </a:lnTo>
                    <a:lnTo>
                      <a:pt x="148" y="1049"/>
                    </a:lnTo>
                    <a:lnTo>
                      <a:pt x="57" y="1114"/>
                    </a:lnTo>
                    <a:lnTo>
                      <a:pt x="0" y="1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Freeform 143"/>
              <p:cNvSpPr>
                <a:spLocks/>
              </p:cNvSpPr>
              <p:nvPr/>
            </p:nvSpPr>
            <p:spPr bwMode="auto">
              <a:xfrm>
                <a:off x="1104" y="2439"/>
                <a:ext cx="849" cy="1137"/>
              </a:xfrm>
              <a:custGeom>
                <a:avLst/>
                <a:gdLst>
                  <a:gd name="T0" fmla="*/ 6 w 1698"/>
                  <a:gd name="T1" fmla="*/ 0 h 2274"/>
                  <a:gd name="T2" fmla="*/ 190 w 1698"/>
                  <a:gd name="T3" fmla="*/ 93 h 2274"/>
                  <a:gd name="T4" fmla="*/ 182 w 1698"/>
                  <a:gd name="T5" fmla="*/ 103 h 2274"/>
                  <a:gd name="T6" fmla="*/ 213 w 1698"/>
                  <a:gd name="T7" fmla="*/ 119 h 2274"/>
                  <a:gd name="T8" fmla="*/ 179 w 1698"/>
                  <a:gd name="T9" fmla="*/ 108 h 2274"/>
                  <a:gd name="T10" fmla="*/ 169 w 1698"/>
                  <a:gd name="T11" fmla="*/ 120 h 2274"/>
                  <a:gd name="T12" fmla="*/ 101 w 1698"/>
                  <a:gd name="T13" fmla="*/ 285 h 2274"/>
                  <a:gd name="T14" fmla="*/ 0 w 1698"/>
                  <a:gd name="T15" fmla="*/ 234 h 2274"/>
                  <a:gd name="T16" fmla="*/ 0 w 1698"/>
                  <a:gd name="T17" fmla="*/ 216 h 2274"/>
                  <a:gd name="T18" fmla="*/ 97 w 1698"/>
                  <a:gd name="T19" fmla="*/ 273 h 2274"/>
                  <a:gd name="T20" fmla="*/ 161 w 1698"/>
                  <a:gd name="T21" fmla="*/ 124 h 2274"/>
                  <a:gd name="T22" fmla="*/ 170 w 1698"/>
                  <a:gd name="T23" fmla="*/ 108 h 2274"/>
                  <a:gd name="T24" fmla="*/ 179 w 1698"/>
                  <a:gd name="T25" fmla="*/ 98 h 2274"/>
                  <a:gd name="T26" fmla="*/ 4 w 1698"/>
                  <a:gd name="T27" fmla="*/ 11 h 2274"/>
                  <a:gd name="T28" fmla="*/ 6 w 1698"/>
                  <a:gd name="T29" fmla="*/ 0 h 2274"/>
                  <a:gd name="T30" fmla="*/ 6 w 1698"/>
                  <a:gd name="T31" fmla="*/ 0 h 2274"/>
                  <a:gd name="T32" fmla="*/ 6 w 1698"/>
                  <a:gd name="T33" fmla="*/ 0 h 22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98"/>
                  <a:gd name="T52" fmla="*/ 0 h 2274"/>
                  <a:gd name="T53" fmla="*/ 1698 w 1698"/>
                  <a:gd name="T54" fmla="*/ 2274 h 22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98" h="2274">
                    <a:moveTo>
                      <a:pt x="46" y="0"/>
                    </a:moveTo>
                    <a:lnTo>
                      <a:pt x="1515" y="738"/>
                    </a:lnTo>
                    <a:lnTo>
                      <a:pt x="1453" y="825"/>
                    </a:lnTo>
                    <a:lnTo>
                      <a:pt x="1698" y="947"/>
                    </a:lnTo>
                    <a:lnTo>
                      <a:pt x="1432" y="861"/>
                    </a:lnTo>
                    <a:lnTo>
                      <a:pt x="1348" y="955"/>
                    </a:lnTo>
                    <a:lnTo>
                      <a:pt x="804" y="2274"/>
                    </a:lnTo>
                    <a:lnTo>
                      <a:pt x="0" y="1873"/>
                    </a:lnTo>
                    <a:lnTo>
                      <a:pt x="0" y="1728"/>
                    </a:lnTo>
                    <a:lnTo>
                      <a:pt x="774" y="2181"/>
                    </a:lnTo>
                    <a:lnTo>
                      <a:pt x="1285" y="987"/>
                    </a:lnTo>
                    <a:lnTo>
                      <a:pt x="1357" y="861"/>
                    </a:lnTo>
                    <a:lnTo>
                      <a:pt x="1432" y="778"/>
                    </a:lnTo>
                    <a:lnTo>
                      <a:pt x="29" y="8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Freeform 144"/>
              <p:cNvSpPr>
                <a:spLocks/>
              </p:cNvSpPr>
              <p:nvPr/>
            </p:nvSpPr>
            <p:spPr bwMode="auto">
              <a:xfrm>
                <a:off x="3188" y="2419"/>
                <a:ext cx="784" cy="1133"/>
              </a:xfrm>
              <a:custGeom>
                <a:avLst/>
                <a:gdLst>
                  <a:gd name="T0" fmla="*/ 26 w 1569"/>
                  <a:gd name="T1" fmla="*/ 92 h 2267"/>
                  <a:gd name="T2" fmla="*/ 0 w 1569"/>
                  <a:gd name="T3" fmla="*/ 110 h 2267"/>
                  <a:gd name="T4" fmla="*/ 28 w 1569"/>
                  <a:gd name="T5" fmla="*/ 98 h 2267"/>
                  <a:gd name="T6" fmla="*/ 53 w 1569"/>
                  <a:gd name="T7" fmla="*/ 141 h 2267"/>
                  <a:gd name="T8" fmla="*/ 97 w 1569"/>
                  <a:gd name="T9" fmla="*/ 283 h 2267"/>
                  <a:gd name="T10" fmla="*/ 195 w 1569"/>
                  <a:gd name="T11" fmla="*/ 254 h 2267"/>
                  <a:gd name="T12" fmla="*/ 195 w 1569"/>
                  <a:gd name="T13" fmla="*/ 245 h 2267"/>
                  <a:gd name="T14" fmla="*/ 102 w 1569"/>
                  <a:gd name="T15" fmla="*/ 275 h 2267"/>
                  <a:gd name="T16" fmla="*/ 60 w 1569"/>
                  <a:gd name="T17" fmla="*/ 138 h 2267"/>
                  <a:gd name="T18" fmla="*/ 33 w 1569"/>
                  <a:gd name="T19" fmla="*/ 97 h 2267"/>
                  <a:gd name="T20" fmla="*/ 196 w 1569"/>
                  <a:gd name="T21" fmla="*/ 10 h 2267"/>
                  <a:gd name="T22" fmla="*/ 196 w 1569"/>
                  <a:gd name="T23" fmla="*/ 0 h 2267"/>
                  <a:gd name="T24" fmla="*/ 22 w 1569"/>
                  <a:gd name="T25" fmla="*/ 87 h 2267"/>
                  <a:gd name="T26" fmla="*/ 26 w 1569"/>
                  <a:gd name="T27" fmla="*/ 92 h 2267"/>
                  <a:gd name="T28" fmla="*/ 26 w 1569"/>
                  <a:gd name="T29" fmla="*/ 92 h 2267"/>
                  <a:gd name="T30" fmla="*/ 26 w 1569"/>
                  <a:gd name="T31" fmla="*/ 92 h 2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69"/>
                  <a:gd name="T49" fmla="*/ 0 h 2267"/>
                  <a:gd name="T50" fmla="*/ 1569 w 1569"/>
                  <a:gd name="T51" fmla="*/ 2267 h 22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69" h="2267">
                    <a:moveTo>
                      <a:pt x="213" y="740"/>
                    </a:moveTo>
                    <a:lnTo>
                      <a:pt x="0" y="880"/>
                    </a:lnTo>
                    <a:lnTo>
                      <a:pt x="225" y="787"/>
                    </a:lnTo>
                    <a:lnTo>
                      <a:pt x="424" y="1130"/>
                    </a:lnTo>
                    <a:lnTo>
                      <a:pt x="778" y="2267"/>
                    </a:lnTo>
                    <a:lnTo>
                      <a:pt x="1563" y="2038"/>
                    </a:lnTo>
                    <a:lnTo>
                      <a:pt x="1563" y="1960"/>
                    </a:lnTo>
                    <a:lnTo>
                      <a:pt x="820" y="2204"/>
                    </a:lnTo>
                    <a:lnTo>
                      <a:pt x="483" y="1109"/>
                    </a:lnTo>
                    <a:lnTo>
                      <a:pt x="270" y="778"/>
                    </a:lnTo>
                    <a:lnTo>
                      <a:pt x="1569" y="82"/>
                    </a:lnTo>
                    <a:lnTo>
                      <a:pt x="1569" y="0"/>
                    </a:lnTo>
                    <a:lnTo>
                      <a:pt x="181" y="700"/>
                    </a:lnTo>
                    <a:lnTo>
                      <a:pt x="213" y="7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08" y="1622968"/>
            <a:ext cx="2370826" cy="14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RESPONSIBILITY ACCOUNTING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35961"/>
            <a:ext cx="9144000" cy="440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dirty="0" smtClean="0"/>
              <a:t>K</a:t>
            </a:r>
            <a:r>
              <a:rPr lang="id-ID" sz="2100" dirty="0" smtClean="0"/>
              <a:t>onsep-konsep </a:t>
            </a:r>
            <a:r>
              <a:rPr lang="id-ID" sz="2100" dirty="0"/>
              <a:t>yang mendasari penerapan sistem akuntansi </a:t>
            </a:r>
            <a:r>
              <a:rPr lang="id-ID" sz="2100" dirty="0" smtClean="0"/>
              <a:t>pertanggungjawaba</a:t>
            </a:r>
            <a:r>
              <a:rPr lang="en-US" sz="2100" dirty="0" smtClean="0"/>
              <a:t>n</a:t>
            </a:r>
            <a:endParaRPr lang="id-ID" sz="2100" dirty="0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81000" y="4229100"/>
            <a:ext cx="1066800" cy="2171700"/>
            <a:chOff x="1970" y="1083"/>
            <a:chExt cx="1800" cy="2150"/>
          </a:xfrm>
        </p:grpSpPr>
        <p:sp>
          <p:nvSpPr>
            <p:cNvPr id="5" name="Freeform 62"/>
            <p:cNvSpPr>
              <a:spLocks/>
            </p:cNvSpPr>
            <p:nvPr/>
          </p:nvSpPr>
          <p:spPr bwMode="auto">
            <a:xfrm>
              <a:off x="2860" y="2587"/>
              <a:ext cx="883" cy="485"/>
            </a:xfrm>
            <a:custGeom>
              <a:avLst/>
              <a:gdLst>
                <a:gd name="T0" fmla="*/ 13 w 1766"/>
                <a:gd name="T1" fmla="*/ 30 h 972"/>
                <a:gd name="T2" fmla="*/ 25 w 1766"/>
                <a:gd name="T3" fmla="*/ 24 h 972"/>
                <a:gd name="T4" fmla="*/ 44 w 1766"/>
                <a:gd name="T5" fmla="*/ 11 h 972"/>
                <a:gd name="T6" fmla="*/ 50 w 1766"/>
                <a:gd name="T7" fmla="*/ 6 h 972"/>
                <a:gd name="T8" fmla="*/ 56 w 1766"/>
                <a:gd name="T9" fmla="*/ 0 h 972"/>
                <a:gd name="T10" fmla="*/ 24 w 1766"/>
                <a:gd name="T11" fmla="*/ 5 h 972"/>
                <a:gd name="T12" fmla="*/ 0 w 1766"/>
                <a:gd name="T13" fmla="*/ 25 h 972"/>
                <a:gd name="T14" fmla="*/ 6 w 1766"/>
                <a:gd name="T15" fmla="*/ 30 h 972"/>
                <a:gd name="T16" fmla="*/ 13 w 1766"/>
                <a:gd name="T17" fmla="*/ 30 h 972"/>
                <a:gd name="T18" fmla="*/ 13 w 1766"/>
                <a:gd name="T19" fmla="*/ 30 h 9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6"/>
                <a:gd name="T31" fmla="*/ 0 h 972"/>
                <a:gd name="T32" fmla="*/ 1766 w 1766"/>
                <a:gd name="T33" fmla="*/ 972 h 9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6" h="972">
                  <a:moveTo>
                    <a:pt x="392" y="972"/>
                  </a:moveTo>
                  <a:lnTo>
                    <a:pt x="783" y="782"/>
                  </a:lnTo>
                  <a:lnTo>
                    <a:pt x="1388" y="377"/>
                  </a:lnTo>
                  <a:lnTo>
                    <a:pt x="1591" y="215"/>
                  </a:lnTo>
                  <a:lnTo>
                    <a:pt x="1766" y="0"/>
                  </a:lnTo>
                  <a:lnTo>
                    <a:pt x="743" y="162"/>
                  </a:lnTo>
                  <a:lnTo>
                    <a:pt x="0" y="808"/>
                  </a:lnTo>
                  <a:lnTo>
                    <a:pt x="162" y="972"/>
                  </a:lnTo>
                  <a:lnTo>
                    <a:pt x="392" y="9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63"/>
            <p:cNvSpPr>
              <a:spLocks/>
            </p:cNvSpPr>
            <p:nvPr/>
          </p:nvSpPr>
          <p:spPr bwMode="auto">
            <a:xfrm>
              <a:off x="3401" y="2572"/>
              <a:ext cx="153" cy="76"/>
            </a:xfrm>
            <a:custGeom>
              <a:avLst/>
              <a:gdLst>
                <a:gd name="T0" fmla="*/ 0 w 306"/>
                <a:gd name="T1" fmla="*/ 4 h 150"/>
                <a:gd name="T2" fmla="*/ 2 w 306"/>
                <a:gd name="T3" fmla="*/ 2 h 150"/>
                <a:gd name="T4" fmla="*/ 5 w 306"/>
                <a:gd name="T5" fmla="*/ 0 h 150"/>
                <a:gd name="T6" fmla="*/ 10 w 306"/>
                <a:gd name="T7" fmla="*/ 4 h 150"/>
                <a:gd name="T8" fmla="*/ 8 w 306"/>
                <a:gd name="T9" fmla="*/ 5 h 150"/>
                <a:gd name="T10" fmla="*/ 5 w 306"/>
                <a:gd name="T11" fmla="*/ 4 h 150"/>
                <a:gd name="T12" fmla="*/ 0 w 306"/>
                <a:gd name="T13" fmla="*/ 4 h 150"/>
                <a:gd name="T14" fmla="*/ 0 w 306"/>
                <a:gd name="T15" fmla="*/ 4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6"/>
                <a:gd name="T25" fmla="*/ 0 h 150"/>
                <a:gd name="T26" fmla="*/ 306 w 306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6" h="150">
                  <a:moveTo>
                    <a:pt x="0" y="122"/>
                  </a:moveTo>
                  <a:lnTo>
                    <a:pt x="53" y="40"/>
                  </a:lnTo>
                  <a:lnTo>
                    <a:pt x="161" y="0"/>
                  </a:lnTo>
                  <a:lnTo>
                    <a:pt x="306" y="127"/>
                  </a:lnTo>
                  <a:lnTo>
                    <a:pt x="237" y="150"/>
                  </a:lnTo>
                  <a:lnTo>
                    <a:pt x="134" y="11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64"/>
            <p:cNvSpPr>
              <a:spLocks/>
            </p:cNvSpPr>
            <p:nvPr/>
          </p:nvSpPr>
          <p:spPr bwMode="auto">
            <a:xfrm>
              <a:off x="2702" y="2921"/>
              <a:ext cx="515" cy="243"/>
            </a:xfrm>
            <a:custGeom>
              <a:avLst/>
              <a:gdLst>
                <a:gd name="T0" fmla="*/ 3 w 1030"/>
                <a:gd name="T1" fmla="*/ 5 h 484"/>
                <a:gd name="T2" fmla="*/ 0 w 1030"/>
                <a:gd name="T3" fmla="*/ 9 h 484"/>
                <a:gd name="T4" fmla="*/ 3 w 1030"/>
                <a:gd name="T5" fmla="*/ 16 h 484"/>
                <a:gd name="T6" fmla="*/ 22 w 1030"/>
                <a:gd name="T7" fmla="*/ 16 h 484"/>
                <a:gd name="T8" fmla="*/ 26 w 1030"/>
                <a:gd name="T9" fmla="*/ 10 h 484"/>
                <a:gd name="T10" fmla="*/ 33 w 1030"/>
                <a:gd name="T11" fmla="*/ 3 h 484"/>
                <a:gd name="T12" fmla="*/ 30 w 1030"/>
                <a:gd name="T13" fmla="*/ 2 h 484"/>
                <a:gd name="T14" fmla="*/ 27 w 1030"/>
                <a:gd name="T15" fmla="*/ 5 h 484"/>
                <a:gd name="T16" fmla="*/ 23 w 1030"/>
                <a:gd name="T17" fmla="*/ 6 h 484"/>
                <a:gd name="T18" fmla="*/ 20 w 1030"/>
                <a:gd name="T19" fmla="*/ 5 h 484"/>
                <a:gd name="T20" fmla="*/ 18 w 1030"/>
                <a:gd name="T21" fmla="*/ 4 h 484"/>
                <a:gd name="T22" fmla="*/ 19 w 1030"/>
                <a:gd name="T23" fmla="*/ 4 h 484"/>
                <a:gd name="T24" fmla="*/ 23 w 1030"/>
                <a:gd name="T25" fmla="*/ 3 h 484"/>
                <a:gd name="T26" fmla="*/ 26 w 1030"/>
                <a:gd name="T27" fmla="*/ 2 h 484"/>
                <a:gd name="T28" fmla="*/ 26 w 1030"/>
                <a:gd name="T29" fmla="*/ 1 h 484"/>
                <a:gd name="T30" fmla="*/ 23 w 1030"/>
                <a:gd name="T31" fmla="*/ 1 h 484"/>
                <a:gd name="T32" fmla="*/ 17 w 1030"/>
                <a:gd name="T33" fmla="*/ 0 h 484"/>
                <a:gd name="T34" fmla="*/ 10 w 1030"/>
                <a:gd name="T35" fmla="*/ 3 h 484"/>
                <a:gd name="T36" fmla="*/ 3 w 1030"/>
                <a:gd name="T37" fmla="*/ 5 h 484"/>
                <a:gd name="T38" fmla="*/ 3 w 1030"/>
                <a:gd name="T39" fmla="*/ 5 h 4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0"/>
                <a:gd name="T61" fmla="*/ 0 h 484"/>
                <a:gd name="T62" fmla="*/ 1030 w 1030"/>
                <a:gd name="T63" fmla="*/ 484 h 4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0" h="484">
                  <a:moveTo>
                    <a:pt x="95" y="133"/>
                  </a:moveTo>
                  <a:lnTo>
                    <a:pt x="0" y="269"/>
                  </a:lnTo>
                  <a:lnTo>
                    <a:pt x="81" y="484"/>
                  </a:lnTo>
                  <a:lnTo>
                    <a:pt x="690" y="484"/>
                  </a:lnTo>
                  <a:lnTo>
                    <a:pt x="811" y="296"/>
                  </a:lnTo>
                  <a:lnTo>
                    <a:pt x="1030" y="70"/>
                  </a:lnTo>
                  <a:lnTo>
                    <a:pt x="963" y="60"/>
                  </a:lnTo>
                  <a:lnTo>
                    <a:pt x="851" y="133"/>
                  </a:lnTo>
                  <a:lnTo>
                    <a:pt x="716" y="161"/>
                  </a:lnTo>
                  <a:lnTo>
                    <a:pt x="615" y="157"/>
                  </a:lnTo>
                  <a:lnTo>
                    <a:pt x="555" y="121"/>
                  </a:lnTo>
                  <a:lnTo>
                    <a:pt x="594" y="119"/>
                  </a:lnTo>
                  <a:lnTo>
                    <a:pt x="739" y="95"/>
                  </a:lnTo>
                  <a:lnTo>
                    <a:pt x="809" y="58"/>
                  </a:lnTo>
                  <a:lnTo>
                    <a:pt x="828" y="9"/>
                  </a:lnTo>
                  <a:lnTo>
                    <a:pt x="729" y="26"/>
                  </a:lnTo>
                  <a:lnTo>
                    <a:pt x="513" y="0"/>
                  </a:lnTo>
                  <a:lnTo>
                    <a:pt x="311" y="66"/>
                  </a:lnTo>
                  <a:lnTo>
                    <a:pt x="95" y="13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2537" y="2444"/>
              <a:ext cx="560" cy="487"/>
            </a:xfrm>
            <a:custGeom>
              <a:avLst/>
              <a:gdLst>
                <a:gd name="T0" fmla="*/ 32 w 1119"/>
                <a:gd name="T1" fmla="*/ 0 h 974"/>
                <a:gd name="T2" fmla="*/ 0 w 1119"/>
                <a:gd name="T3" fmla="*/ 8 h 974"/>
                <a:gd name="T4" fmla="*/ 22 w 1119"/>
                <a:gd name="T5" fmla="*/ 31 h 974"/>
                <a:gd name="T6" fmla="*/ 28 w 1119"/>
                <a:gd name="T7" fmla="*/ 30 h 974"/>
                <a:gd name="T8" fmla="*/ 34 w 1119"/>
                <a:gd name="T9" fmla="*/ 26 h 974"/>
                <a:gd name="T10" fmla="*/ 35 w 1119"/>
                <a:gd name="T11" fmla="*/ 3 h 974"/>
                <a:gd name="T12" fmla="*/ 32 w 1119"/>
                <a:gd name="T13" fmla="*/ 0 h 974"/>
                <a:gd name="T14" fmla="*/ 32 w 1119"/>
                <a:gd name="T15" fmla="*/ 0 h 9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9"/>
                <a:gd name="T25" fmla="*/ 0 h 974"/>
                <a:gd name="T26" fmla="*/ 1119 w 1119"/>
                <a:gd name="T27" fmla="*/ 974 h 9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9" h="974">
                  <a:moveTo>
                    <a:pt x="1024" y="0"/>
                  </a:moveTo>
                  <a:lnTo>
                    <a:pt x="0" y="244"/>
                  </a:lnTo>
                  <a:lnTo>
                    <a:pt x="673" y="974"/>
                  </a:lnTo>
                  <a:lnTo>
                    <a:pt x="889" y="932"/>
                  </a:lnTo>
                  <a:lnTo>
                    <a:pt x="1062" y="802"/>
                  </a:lnTo>
                  <a:lnTo>
                    <a:pt x="1119" y="95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2248" y="1654"/>
              <a:ext cx="611" cy="700"/>
            </a:xfrm>
            <a:custGeom>
              <a:avLst/>
              <a:gdLst>
                <a:gd name="T0" fmla="*/ 0 w 1222"/>
                <a:gd name="T1" fmla="*/ 8 h 1399"/>
                <a:gd name="T2" fmla="*/ 19 w 1222"/>
                <a:gd name="T3" fmla="*/ 32 h 1399"/>
                <a:gd name="T4" fmla="*/ 35 w 1222"/>
                <a:gd name="T5" fmla="*/ 44 h 1399"/>
                <a:gd name="T6" fmla="*/ 39 w 1222"/>
                <a:gd name="T7" fmla="*/ 33 h 1399"/>
                <a:gd name="T8" fmla="*/ 25 w 1222"/>
                <a:gd name="T9" fmla="*/ 4 h 1399"/>
                <a:gd name="T10" fmla="*/ 17 w 1222"/>
                <a:gd name="T11" fmla="*/ 0 h 1399"/>
                <a:gd name="T12" fmla="*/ 0 w 1222"/>
                <a:gd name="T13" fmla="*/ 8 h 1399"/>
                <a:gd name="T14" fmla="*/ 0 w 1222"/>
                <a:gd name="T15" fmla="*/ 8 h 13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2"/>
                <a:gd name="T25" fmla="*/ 0 h 1399"/>
                <a:gd name="T26" fmla="*/ 1222 w 1222"/>
                <a:gd name="T27" fmla="*/ 1399 h 13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2" h="1399">
                  <a:moveTo>
                    <a:pt x="0" y="226"/>
                  </a:moveTo>
                  <a:lnTo>
                    <a:pt x="580" y="1017"/>
                  </a:lnTo>
                  <a:lnTo>
                    <a:pt x="1102" y="1399"/>
                  </a:lnTo>
                  <a:lnTo>
                    <a:pt x="1222" y="1030"/>
                  </a:lnTo>
                  <a:lnTo>
                    <a:pt x="774" y="97"/>
                  </a:lnTo>
                  <a:lnTo>
                    <a:pt x="513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2394" y="1753"/>
              <a:ext cx="551" cy="506"/>
            </a:xfrm>
            <a:custGeom>
              <a:avLst/>
              <a:gdLst>
                <a:gd name="T0" fmla="*/ 1 w 1102"/>
                <a:gd name="T1" fmla="*/ 5 h 1012"/>
                <a:gd name="T2" fmla="*/ 0 w 1102"/>
                <a:gd name="T3" fmla="*/ 10 h 1012"/>
                <a:gd name="T4" fmla="*/ 5 w 1102"/>
                <a:gd name="T5" fmla="*/ 20 h 1012"/>
                <a:gd name="T6" fmla="*/ 9 w 1102"/>
                <a:gd name="T7" fmla="*/ 17 h 1012"/>
                <a:gd name="T8" fmla="*/ 13 w 1102"/>
                <a:gd name="T9" fmla="*/ 31 h 1012"/>
                <a:gd name="T10" fmla="*/ 21 w 1102"/>
                <a:gd name="T11" fmla="*/ 30 h 1012"/>
                <a:gd name="T12" fmla="*/ 24 w 1102"/>
                <a:gd name="T13" fmla="*/ 30 h 1012"/>
                <a:gd name="T14" fmla="*/ 26 w 1102"/>
                <a:gd name="T15" fmla="*/ 32 h 1012"/>
                <a:gd name="T16" fmla="*/ 35 w 1102"/>
                <a:gd name="T17" fmla="*/ 25 h 1012"/>
                <a:gd name="T18" fmla="*/ 26 w 1102"/>
                <a:gd name="T19" fmla="*/ 11 h 1012"/>
                <a:gd name="T20" fmla="*/ 27 w 1102"/>
                <a:gd name="T21" fmla="*/ 10 h 1012"/>
                <a:gd name="T22" fmla="*/ 22 w 1102"/>
                <a:gd name="T23" fmla="*/ 0 h 1012"/>
                <a:gd name="T24" fmla="*/ 17 w 1102"/>
                <a:gd name="T25" fmla="*/ 3 h 1012"/>
                <a:gd name="T26" fmla="*/ 15 w 1102"/>
                <a:gd name="T27" fmla="*/ 5 h 1012"/>
                <a:gd name="T28" fmla="*/ 13 w 1102"/>
                <a:gd name="T29" fmla="*/ 6 h 1012"/>
                <a:gd name="T30" fmla="*/ 12 w 1102"/>
                <a:gd name="T31" fmla="*/ 7 h 1012"/>
                <a:gd name="T32" fmla="*/ 8 w 1102"/>
                <a:gd name="T33" fmla="*/ 5 h 1012"/>
                <a:gd name="T34" fmla="*/ 5 w 1102"/>
                <a:gd name="T35" fmla="*/ 5 h 1012"/>
                <a:gd name="T36" fmla="*/ 1 w 1102"/>
                <a:gd name="T37" fmla="*/ 5 h 1012"/>
                <a:gd name="T38" fmla="*/ 1 w 1102"/>
                <a:gd name="T39" fmla="*/ 5 h 10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2"/>
                <a:gd name="T61" fmla="*/ 0 h 1012"/>
                <a:gd name="T62" fmla="*/ 1102 w 1102"/>
                <a:gd name="T63" fmla="*/ 1012 h 10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2" h="1012">
                  <a:moveTo>
                    <a:pt x="13" y="160"/>
                  </a:moveTo>
                  <a:lnTo>
                    <a:pt x="0" y="303"/>
                  </a:lnTo>
                  <a:lnTo>
                    <a:pt x="131" y="637"/>
                  </a:lnTo>
                  <a:lnTo>
                    <a:pt x="291" y="536"/>
                  </a:lnTo>
                  <a:lnTo>
                    <a:pt x="399" y="970"/>
                  </a:lnTo>
                  <a:lnTo>
                    <a:pt x="644" y="957"/>
                  </a:lnTo>
                  <a:lnTo>
                    <a:pt x="754" y="936"/>
                  </a:lnTo>
                  <a:lnTo>
                    <a:pt x="821" y="1012"/>
                  </a:lnTo>
                  <a:lnTo>
                    <a:pt x="1102" y="774"/>
                  </a:lnTo>
                  <a:lnTo>
                    <a:pt x="804" y="350"/>
                  </a:lnTo>
                  <a:lnTo>
                    <a:pt x="838" y="303"/>
                  </a:lnTo>
                  <a:lnTo>
                    <a:pt x="695" y="0"/>
                  </a:lnTo>
                  <a:lnTo>
                    <a:pt x="543" y="76"/>
                  </a:lnTo>
                  <a:lnTo>
                    <a:pt x="469" y="154"/>
                  </a:lnTo>
                  <a:lnTo>
                    <a:pt x="393" y="179"/>
                  </a:lnTo>
                  <a:lnTo>
                    <a:pt x="382" y="209"/>
                  </a:lnTo>
                  <a:lnTo>
                    <a:pt x="251" y="143"/>
                  </a:lnTo>
                  <a:lnTo>
                    <a:pt x="142" y="143"/>
                  </a:lnTo>
                  <a:lnTo>
                    <a:pt x="13" y="16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2296" y="1283"/>
              <a:ext cx="372" cy="527"/>
            </a:xfrm>
            <a:custGeom>
              <a:avLst/>
              <a:gdLst>
                <a:gd name="T0" fmla="*/ 24 w 743"/>
                <a:gd name="T1" fmla="*/ 5 h 1055"/>
                <a:gd name="T2" fmla="*/ 24 w 743"/>
                <a:gd name="T3" fmla="*/ 14 h 1055"/>
                <a:gd name="T4" fmla="*/ 22 w 743"/>
                <a:gd name="T5" fmla="*/ 20 h 1055"/>
                <a:gd name="T6" fmla="*/ 18 w 743"/>
                <a:gd name="T7" fmla="*/ 25 h 1055"/>
                <a:gd name="T8" fmla="*/ 17 w 743"/>
                <a:gd name="T9" fmla="*/ 26 h 1055"/>
                <a:gd name="T10" fmla="*/ 17 w 743"/>
                <a:gd name="T11" fmla="*/ 32 h 1055"/>
                <a:gd name="T12" fmla="*/ 13 w 743"/>
                <a:gd name="T13" fmla="*/ 30 h 1055"/>
                <a:gd name="T14" fmla="*/ 7 w 743"/>
                <a:gd name="T15" fmla="*/ 25 h 1055"/>
                <a:gd name="T16" fmla="*/ 0 w 743"/>
                <a:gd name="T17" fmla="*/ 11 h 1055"/>
                <a:gd name="T18" fmla="*/ 0 w 743"/>
                <a:gd name="T19" fmla="*/ 5 h 1055"/>
                <a:gd name="T20" fmla="*/ 11 w 743"/>
                <a:gd name="T21" fmla="*/ 0 h 1055"/>
                <a:gd name="T22" fmla="*/ 24 w 743"/>
                <a:gd name="T23" fmla="*/ 5 h 1055"/>
                <a:gd name="T24" fmla="*/ 24 w 743"/>
                <a:gd name="T25" fmla="*/ 5 h 10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3"/>
                <a:gd name="T40" fmla="*/ 0 h 1055"/>
                <a:gd name="T41" fmla="*/ 743 w 743"/>
                <a:gd name="T42" fmla="*/ 1055 h 10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3" h="1055">
                  <a:moveTo>
                    <a:pt x="743" y="173"/>
                  </a:moveTo>
                  <a:lnTo>
                    <a:pt x="743" y="476"/>
                  </a:lnTo>
                  <a:lnTo>
                    <a:pt x="684" y="651"/>
                  </a:lnTo>
                  <a:lnTo>
                    <a:pt x="572" y="816"/>
                  </a:lnTo>
                  <a:lnTo>
                    <a:pt x="540" y="852"/>
                  </a:lnTo>
                  <a:lnTo>
                    <a:pt x="528" y="1055"/>
                  </a:lnTo>
                  <a:lnTo>
                    <a:pt x="388" y="989"/>
                  </a:lnTo>
                  <a:lnTo>
                    <a:pt x="201" y="806"/>
                  </a:lnTo>
                  <a:lnTo>
                    <a:pt x="0" y="352"/>
                  </a:lnTo>
                  <a:lnTo>
                    <a:pt x="0" y="166"/>
                  </a:lnTo>
                  <a:lnTo>
                    <a:pt x="321" y="0"/>
                  </a:lnTo>
                  <a:lnTo>
                    <a:pt x="743" y="17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2177" y="1096"/>
              <a:ext cx="613" cy="695"/>
            </a:xfrm>
            <a:custGeom>
              <a:avLst/>
              <a:gdLst>
                <a:gd name="T0" fmla="*/ 13 w 1226"/>
                <a:gd name="T1" fmla="*/ 39 h 1391"/>
                <a:gd name="T2" fmla="*/ 11 w 1226"/>
                <a:gd name="T3" fmla="*/ 41 h 1391"/>
                <a:gd name="T4" fmla="*/ 4 w 1226"/>
                <a:gd name="T5" fmla="*/ 41 h 1391"/>
                <a:gd name="T6" fmla="*/ 1 w 1226"/>
                <a:gd name="T7" fmla="*/ 35 h 1391"/>
                <a:gd name="T8" fmla="*/ 0 w 1226"/>
                <a:gd name="T9" fmla="*/ 32 h 1391"/>
                <a:gd name="T10" fmla="*/ 1 w 1226"/>
                <a:gd name="T11" fmla="*/ 27 h 1391"/>
                <a:gd name="T12" fmla="*/ 2 w 1226"/>
                <a:gd name="T13" fmla="*/ 20 h 1391"/>
                <a:gd name="T14" fmla="*/ 4 w 1226"/>
                <a:gd name="T15" fmla="*/ 10 h 1391"/>
                <a:gd name="T16" fmla="*/ 7 w 1226"/>
                <a:gd name="T17" fmla="*/ 5 h 1391"/>
                <a:gd name="T18" fmla="*/ 9 w 1226"/>
                <a:gd name="T19" fmla="*/ 3 h 1391"/>
                <a:gd name="T20" fmla="*/ 11 w 1226"/>
                <a:gd name="T21" fmla="*/ 1 h 1391"/>
                <a:gd name="T22" fmla="*/ 15 w 1226"/>
                <a:gd name="T23" fmla="*/ 0 h 1391"/>
                <a:gd name="T24" fmla="*/ 20 w 1226"/>
                <a:gd name="T25" fmla="*/ 0 h 1391"/>
                <a:gd name="T26" fmla="*/ 26 w 1226"/>
                <a:gd name="T27" fmla="*/ 1 h 1391"/>
                <a:gd name="T28" fmla="*/ 29 w 1226"/>
                <a:gd name="T29" fmla="*/ 3 h 1391"/>
                <a:gd name="T30" fmla="*/ 31 w 1226"/>
                <a:gd name="T31" fmla="*/ 7 h 1391"/>
                <a:gd name="T32" fmla="*/ 35 w 1226"/>
                <a:gd name="T33" fmla="*/ 18 h 1391"/>
                <a:gd name="T34" fmla="*/ 38 w 1226"/>
                <a:gd name="T35" fmla="*/ 28 h 1391"/>
                <a:gd name="T36" fmla="*/ 39 w 1226"/>
                <a:gd name="T37" fmla="*/ 33 h 1391"/>
                <a:gd name="T38" fmla="*/ 38 w 1226"/>
                <a:gd name="T39" fmla="*/ 36 h 1391"/>
                <a:gd name="T40" fmla="*/ 38 w 1226"/>
                <a:gd name="T41" fmla="*/ 39 h 1391"/>
                <a:gd name="T42" fmla="*/ 37 w 1226"/>
                <a:gd name="T43" fmla="*/ 41 h 1391"/>
                <a:gd name="T44" fmla="*/ 36 w 1226"/>
                <a:gd name="T45" fmla="*/ 41 h 1391"/>
                <a:gd name="T46" fmla="*/ 31 w 1226"/>
                <a:gd name="T47" fmla="*/ 43 h 1391"/>
                <a:gd name="T48" fmla="*/ 28 w 1226"/>
                <a:gd name="T49" fmla="*/ 43 h 1391"/>
                <a:gd name="T50" fmla="*/ 27 w 1226"/>
                <a:gd name="T51" fmla="*/ 37 h 1391"/>
                <a:gd name="T52" fmla="*/ 30 w 1226"/>
                <a:gd name="T53" fmla="*/ 29 h 1391"/>
                <a:gd name="T54" fmla="*/ 31 w 1226"/>
                <a:gd name="T55" fmla="*/ 22 h 1391"/>
                <a:gd name="T56" fmla="*/ 30 w 1226"/>
                <a:gd name="T57" fmla="*/ 18 h 1391"/>
                <a:gd name="T58" fmla="*/ 30 w 1226"/>
                <a:gd name="T59" fmla="*/ 15 h 1391"/>
                <a:gd name="T60" fmla="*/ 27 w 1226"/>
                <a:gd name="T61" fmla="*/ 16 h 1391"/>
                <a:gd name="T62" fmla="*/ 20 w 1226"/>
                <a:gd name="T63" fmla="*/ 15 h 1391"/>
                <a:gd name="T64" fmla="*/ 15 w 1226"/>
                <a:gd name="T65" fmla="*/ 15 h 1391"/>
                <a:gd name="T66" fmla="*/ 13 w 1226"/>
                <a:gd name="T67" fmla="*/ 15 h 1391"/>
                <a:gd name="T68" fmla="*/ 9 w 1226"/>
                <a:gd name="T69" fmla="*/ 18 h 1391"/>
                <a:gd name="T70" fmla="*/ 9 w 1226"/>
                <a:gd name="T71" fmla="*/ 29 h 1391"/>
                <a:gd name="T72" fmla="*/ 11 w 1226"/>
                <a:gd name="T73" fmla="*/ 36 h 1391"/>
                <a:gd name="T74" fmla="*/ 13 w 1226"/>
                <a:gd name="T75" fmla="*/ 39 h 1391"/>
                <a:gd name="T76" fmla="*/ 13 w 1226"/>
                <a:gd name="T77" fmla="*/ 39 h 13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6"/>
                <a:gd name="T118" fmla="*/ 0 h 1391"/>
                <a:gd name="T119" fmla="*/ 1226 w 1226"/>
                <a:gd name="T120" fmla="*/ 1391 h 13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6" h="1391">
                  <a:moveTo>
                    <a:pt x="411" y="1268"/>
                  </a:moveTo>
                  <a:lnTo>
                    <a:pt x="341" y="1317"/>
                  </a:lnTo>
                  <a:lnTo>
                    <a:pt x="120" y="1329"/>
                  </a:lnTo>
                  <a:lnTo>
                    <a:pt x="6" y="1131"/>
                  </a:lnTo>
                  <a:lnTo>
                    <a:pt x="0" y="1028"/>
                  </a:lnTo>
                  <a:lnTo>
                    <a:pt x="12" y="888"/>
                  </a:lnTo>
                  <a:lnTo>
                    <a:pt x="48" y="654"/>
                  </a:lnTo>
                  <a:lnTo>
                    <a:pt x="124" y="338"/>
                  </a:lnTo>
                  <a:lnTo>
                    <a:pt x="204" y="188"/>
                  </a:lnTo>
                  <a:lnTo>
                    <a:pt x="274" y="118"/>
                  </a:lnTo>
                  <a:lnTo>
                    <a:pt x="352" y="51"/>
                  </a:lnTo>
                  <a:lnTo>
                    <a:pt x="470" y="0"/>
                  </a:lnTo>
                  <a:lnTo>
                    <a:pt x="626" y="8"/>
                  </a:lnTo>
                  <a:lnTo>
                    <a:pt x="821" y="51"/>
                  </a:lnTo>
                  <a:lnTo>
                    <a:pt x="911" y="118"/>
                  </a:lnTo>
                  <a:lnTo>
                    <a:pt x="970" y="232"/>
                  </a:lnTo>
                  <a:lnTo>
                    <a:pt x="1114" y="603"/>
                  </a:lnTo>
                  <a:lnTo>
                    <a:pt x="1215" y="905"/>
                  </a:lnTo>
                  <a:lnTo>
                    <a:pt x="1226" y="1082"/>
                  </a:lnTo>
                  <a:lnTo>
                    <a:pt x="1215" y="1180"/>
                  </a:lnTo>
                  <a:lnTo>
                    <a:pt x="1188" y="1262"/>
                  </a:lnTo>
                  <a:lnTo>
                    <a:pt x="1156" y="1317"/>
                  </a:lnTo>
                  <a:lnTo>
                    <a:pt x="1126" y="1338"/>
                  </a:lnTo>
                  <a:lnTo>
                    <a:pt x="981" y="1380"/>
                  </a:lnTo>
                  <a:lnTo>
                    <a:pt x="894" y="1391"/>
                  </a:lnTo>
                  <a:lnTo>
                    <a:pt x="844" y="1205"/>
                  </a:lnTo>
                  <a:lnTo>
                    <a:pt x="958" y="958"/>
                  </a:lnTo>
                  <a:lnTo>
                    <a:pt x="977" y="726"/>
                  </a:lnTo>
                  <a:lnTo>
                    <a:pt x="958" y="603"/>
                  </a:lnTo>
                  <a:lnTo>
                    <a:pt x="932" y="506"/>
                  </a:lnTo>
                  <a:lnTo>
                    <a:pt x="850" y="517"/>
                  </a:lnTo>
                  <a:lnTo>
                    <a:pt x="643" y="483"/>
                  </a:lnTo>
                  <a:lnTo>
                    <a:pt x="457" y="489"/>
                  </a:lnTo>
                  <a:lnTo>
                    <a:pt x="400" y="500"/>
                  </a:lnTo>
                  <a:lnTo>
                    <a:pt x="268" y="595"/>
                  </a:lnTo>
                  <a:lnTo>
                    <a:pt x="274" y="928"/>
                  </a:lnTo>
                  <a:lnTo>
                    <a:pt x="341" y="1156"/>
                  </a:lnTo>
                  <a:lnTo>
                    <a:pt x="411" y="1268"/>
                  </a:ln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2545" y="1411"/>
              <a:ext cx="72" cy="32"/>
            </a:xfrm>
            <a:custGeom>
              <a:avLst/>
              <a:gdLst>
                <a:gd name="T0" fmla="*/ 0 w 144"/>
                <a:gd name="T1" fmla="*/ 1 h 65"/>
                <a:gd name="T2" fmla="*/ 3 w 144"/>
                <a:gd name="T3" fmla="*/ 2 h 65"/>
                <a:gd name="T4" fmla="*/ 5 w 144"/>
                <a:gd name="T5" fmla="*/ 1 h 65"/>
                <a:gd name="T6" fmla="*/ 3 w 144"/>
                <a:gd name="T7" fmla="*/ 0 h 65"/>
                <a:gd name="T8" fmla="*/ 1 w 144"/>
                <a:gd name="T9" fmla="*/ 0 h 65"/>
                <a:gd name="T10" fmla="*/ 0 w 144"/>
                <a:gd name="T11" fmla="*/ 1 h 65"/>
                <a:gd name="T12" fmla="*/ 0 w 144"/>
                <a:gd name="T13" fmla="*/ 1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65"/>
                <a:gd name="T23" fmla="*/ 144 w 14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65">
                  <a:moveTo>
                    <a:pt x="0" y="46"/>
                  </a:moveTo>
                  <a:lnTo>
                    <a:pt x="93" y="65"/>
                  </a:lnTo>
                  <a:lnTo>
                    <a:pt x="144" y="44"/>
                  </a:lnTo>
                  <a:lnTo>
                    <a:pt x="74" y="0"/>
                  </a:lnTo>
                  <a:lnTo>
                    <a:pt x="19" y="1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2378" y="1402"/>
              <a:ext cx="73" cy="31"/>
            </a:xfrm>
            <a:custGeom>
              <a:avLst/>
              <a:gdLst>
                <a:gd name="T0" fmla="*/ 1 w 147"/>
                <a:gd name="T1" fmla="*/ 1 h 63"/>
                <a:gd name="T2" fmla="*/ 2 w 147"/>
                <a:gd name="T3" fmla="*/ 1 h 63"/>
                <a:gd name="T4" fmla="*/ 4 w 147"/>
                <a:gd name="T5" fmla="*/ 1 h 63"/>
                <a:gd name="T6" fmla="*/ 4 w 147"/>
                <a:gd name="T7" fmla="*/ 0 h 63"/>
                <a:gd name="T8" fmla="*/ 1 w 147"/>
                <a:gd name="T9" fmla="*/ 0 h 63"/>
                <a:gd name="T10" fmla="*/ 0 w 147"/>
                <a:gd name="T11" fmla="*/ 0 h 63"/>
                <a:gd name="T12" fmla="*/ 1 w 147"/>
                <a:gd name="T13" fmla="*/ 1 h 63"/>
                <a:gd name="T14" fmla="*/ 1 w 147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63"/>
                <a:gd name="T26" fmla="*/ 147 w 14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63">
                  <a:moveTo>
                    <a:pt x="38" y="59"/>
                  </a:moveTo>
                  <a:lnTo>
                    <a:pt x="76" y="63"/>
                  </a:lnTo>
                  <a:lnTo>
                    <a:pt x="147" y="53"/>
                  </a:lnTo>
                  <a:lnTo>
                    <a:pt x="133" y="19"/>
                  </a:lnTo>
                  <a:lnTo>
                    <a:pt x="42" y="0"/>
                  </a:lnTo>
                  <a:lnTo>
                    <a:pt x="0" y="31"/>
                  </a:lnTo>
                  <a:lnTo>
                    <a:pt x="3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2419" y="1576"/>
              <a:ext cx="141" cy="51"/>
            </a:xfrm>
            <a:custGeom>
              <a:avLst/>
              <a:gdLst>
                <a:gd name="T0" fmla="*/ 0 w 283"/>
                <a:gd name="T1" fmla="*/ 0 h 101"/>
                <a:gd name="T2" fmla="*/ 1 w 283"/>
                <a:gd name="T3" fmla="*/ 3 h 101"/>
                <a:gd name="T4" fmla="*/ 2 w 283"/>
                <a:gd name="T5" fmla="*/ 4 h 101"/>
                <a:gd name="T6" fmla="*/ 6 w 283"/>
                <a:gd name="T7" fmla="*/ 3 h 101"/>
                <a:gd name="T8" fmla="*/ 7 w 283"/>
                <a:gd name="T9" fmla="*/ 3 h 101"/>
                <a:gd name="T10" fmla="*/ 8 w 283"/>
                <a:gd name="T11" fmla="*/ 1 h 101"/>
                <a:gd name="T12" fmla="*/ 3 w 283"/>
                <a:gd name="T13" fmla="*/ 1 h 101"/>
                <a:gd name="T14" fmla="*/ 0 w 283"/>
                <a:gd name="T15" fmla="*/ 0 h 101"/>
                <a:gd name="T16" fmla="*/ 0 w 28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101"/>
                <a:gd name="T29" fmla="*/ 283 w 283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101">
                  <a:moveTo>
                    <a:pt x="0" y="0"/>
                  </a:moveTo>
                  <a:lnTo>
                    <a:pt x="53" y="83"/>
                  </a:lnTo>
                  <a:lnTo>
                    <a:pt x="93" y="101"/>
                  </a:lnTo>
                  <a:lnTo>
                    <a:pt x="202" y="95"/>
                  </a:lnTo>
                  <a:lnTo>
                    <a:pt x="249" y="74"/>
                  </a:lnTo>
                  <a:lnTo>
                    <a:pt x="283" y="26"/>
                  </a:lnTo>
                  <a:lnTo>
                    <a:pt x="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2412" y="1573"/>
              <a:ext cx="158" cy="28"/>
            </a:xfrm>
            <a:custGeom>
              <a:avLst/>
              <a:gdLst>
                <a:gd name="T0" fmla="*/ 0 w 315"/>
                <a:gd name="T1" fmla="*/ 0 h 57"/>
                <a:gd name="T2" fmla="*/ 3 w 315"/>
                <a:gd name="T3" fmla="*/ 1 h 57"/>
                <a:gd name="T4" fmla="*/ 9 w 315"/>
                <a:gd name="T5" fmla="*/ 1 h 57"/>
                <a:gd name="T6" fmla="*/ 10 w 315"/>
                <a:gd name="T7" fmla="*/ 0 h 57"/>
                <a:gd name="T8" fmla="*/ 9 w 315"/>
                <a:gd name="T9" fmla="*/ 0 h 57"/>
                <a:gd name="T10" fmla="*/ 7 w 315"/>
                <a:gd name="T11" fmla="*/ 0 h 57"/>
                <a:gd name="T12" fmla="*/ 4 w 315"/>
                <a:gd name="T13" fmla="*/ 0 h 57"/>
                <a:gd name="T14" fmla="*/ 0 w 315"/>
                <a:gd name="T15" fmla="*/ 0 h 57"/>
                <a:gd name="T16" fmla="*/ 0 w 31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"/>
                <a:gd name="T28" fmla="*/ 0 h 57"/>
                <a:gd name="T29" fmla="*/ 315 w 31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" h="57">
                  <a:moveTo>
                    <a:pt x="0" y="4"/>
                  </a:moveTo>
                  <a:lnTo>
                    <a:pt x="87" y="57"/>
                  </a:lnTo>
                  <a:lnTo>
                    <a:pt x="258" y="57"/>
                  </a:lnTo>
                  <a:lnTo>
                    <a:pt x="315" y="12"/>
                  </a:lnTo>
                  <a:lnTo>
                    <a:pt x="274" y="0"/>
                  </a:lnTo>
                  <a:lnTo>
                    <a:pt x="220" y="4"/>
                  </a:lnTo>
                  <a:lnTo>
                    <a:pt x="1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2363" y="1359"/>
              <a:ext cx="100" cy="21"/>
            </a:xfrm>
            <a:custGeom>
              <a:avLst/>
              <a:gdLst>
                <a:gd name="T0" fmla="*/ 0 w 199"/>
                <a:gd name="T1" fmla="*/ 2 h 41"/>
                <a:gd name="T2" fmla="*/ 2 w 199"/>
                <a:gd name="T3" fmla="*/ 1 h 41"/>
                <a:gd name="T4" fmla="*/ 3 w 199"/>
                <a:gd name="T5" fmla="*/ 1 h 41"/>
                <a:gd name="T6" fmla="*/ 5 w 199"/>
                <a:gd name="T7" fmla="*/ 1 h 41"/>
                <a:gd name="T8" fmla="*/ 6 w 199"/>
                <a:gd name="T9" fmla="*/ 1 h 41"/>
                <a:gd name="T10" fmla="*/ 6 w 199"/>
                <a:gd name="T11" fmla="*/ 0 h 41"/>
                <a:gd name="T12" fmla="*/ 7 w 199"/>
                <a:gd name="T13" fmla="*/ 2 h 41"/>
                <a:gd name="T14" fmla="*/ 6 w 199"/>
                <a:gd name="T15" fmla="*/ 2 h 41"/>
                <a:gd name="T16" fmla="*/ 5 w 199"/>
                <a:gd name="T17" fmla="*/ 1 h 41"/>
                <a:gd name="T18" fmla="*/ 2 w 199"/>
                <a:gd name="T19" fmla="*/ 1 h 41"/>
                <a:gd name="T20" fmla="*/ 0 w 199"/>
                <a:gd name="T21" fmla="*/ 2 h 41"/>
                <a:gd name="T22" fmla="*/ 0 w 199"/>
                <a:gd name="T23" fmla="*/ 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9"/>
                <a:gd name="T37" fmla="*/ 0 h 41"/>
                <a:gd name="T38" fmla="*/ 199 w 199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9" h="41">
                  <a:moveTo>
                    <a:pt x="0" y="41"/>
                  </a:moveTo>
                  <a:lnTo>
                    <a:pt x="46" y="17"/>
                  </a:lnTo>
                  <a:lnTo>
                    <a:pt x="68" y="7"/>
                  </a:lnTo>
                  <a:lnTo>
                    <a:pt x="150" y="7"/>
                  </a:lnTo>
                  <a:lnTo>
                    <a:pt x="180" y="17"/>
                  </a:lnTo>
                  <a:lnTo>
                    <a:pt x="188" y="0"/>
                  </a:lnTo>
                  <a:lnTo>
                    <a:pt x="199" y="34"/>
                  </a:lnTo>
                  <a:lnTo>
                    <a:pt x="175" y="41"/>
                  </a:lnTo>
                  <a:lnTo>
                    <a:pt x="141" y="26"/>
                  </a:lnTo>
                  <a:lnTo>
                    <a:pt x="55" y="2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2544" y="1369"/>
              <a:ext cx="85" cy="18"/>
            </a:xfrm>
            <a:custGeom>
              <a:avLst/>
              <a:gdLst>
                <a:gd name="T0" fmla="*/ 0 w 169"/>
                <a:gd name="T1" fmla="*/ 1 h 37"/>
                <a:gd name="T2" fmla="*/ 1 w 169"/>
                <a:gd name="T3" fmla="*/ 0 h 37"/>
                <a:gd name="T4" fmla="*/ 2 w 169"/>
                <a:gd name="T5" fmla="*/ 0 h 37"/>
                <a:gd name="T6" fmla="*/ 3 w 169"/>
                <a:gd name="T7" fmla="*/ 0 h 37"/>
                <a:gd name="T8" fmla="*/ 5 w 169"/>
                <a:gd name="T9" fmla="*/ 0 h 37"/>
                <a:gd name="T10" fmla="*/ 6 w 169"/>
                <a:gd name="T11" fmla="*/ 0 h 37"/>
                <a:gd name="T12" fmla="*/ 2 w 169"/>
                <a:gd name="T13" fmla="*/ 0 h 37"/>
                <a:gd name="T14" fmla="*/ 1 w 169"/>
                <a:gd name="T15" fmla="*/ 0 h 37"/>
                <a:gd name="T16" fmla="*/ 0 w 169"/>
                <a:gd name="T17" fmla="*/ 1 h 37"/>
                <a:gd name="T18" fmla="*/ 0 w 169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37"/>
                <a:gd name="T32" fmla="*/ 169 w 1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37">
                  <a:moveTo>
                    <a:pt x="0" y="37"/>
                  </a:moveTo>
                  <a:lnTo>
                    <a:pt x="11" y="14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41" y="8"/>
                  </a:lnTo>
                  <a:lnTo>
                    <a:pt x="169" y="27"/>
                  </a:lnTo>
                  <a:lnTo>
                    <a:pt x="44" y="21"/>
                  </a:lnTo>
                  <a:lnTo>
                    <a:pt x="19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2287" y="1359"/>
              <a:ext cx="274" cy="419"/>
            </a:xfrm>
            <a:custGeom>
              <a:avLst/>
              <a:gdLst>
                <a:gd name="T0" fmla="*/ 5 w 547"/>
                <a:gd name="T1" fmla="*/ 2 h 838"/>
                <a:gd name="T2" fmla="*/ 5 w 547"/>
                <a:gd name="T3" fmla="*/ 3 h 838"/>
                <a:gd name="T4" fmla="*/ 6 w 547"/>
                <a:gd name="T5" fmla="*/ 2 h 838"/>
                <a:gd name="T6" fmla="*/ 6 w 547"/>
                <a:gd name="T7" fmla="*/ 3 h 838"/>
                <a:gd name="T8" fmla="*/ 5 w 547"/>
                <a:gd name="T9" fmla="*/ 5 h 838"/>
                <a:gd name="T10" fmla="*/ 5 w 547"/>
                <a:gd name="T11" fmla="*/ 6 h 838"/>
                <a:gd name="T12" fmla="*/ 7 w 547"/>
                <a:gd name="T13" fmla="*/ 8 h 838"/>
                <a:gd name="T14" fmla="*/ 7 w 547"/>
                <a:gd name="T15" fmla="*/ 10 h 838"/>
                <a:gd name="T16" fmla="*/ 6 w 547"/>
                <a:gd name="T17" fmla="*/ 12 h 838"/>
                <a:gd name="T18" fmla="*/ 9 w 547"/>
                <a:gd name="T19" fmla="*/ 21 h 838"/>
                <a:gd name="T20" fmla="*/ 13 w 547"/>
                <a:gd name="T21" fmla="*/ 23 h 838"/>
                <a:gd name="T22" fmla="*/ 15 w 547"/>
                <a:gd name="T23" fmla="*/ 23 h 838"/>
                <a:gd name="T24" fmla="*/ 18 w 547"/>
                <a:gd name="T25" fmla="*/ 22 h 838"/>
                <a:gd name="T26" fmla="*/ 15 w 547"/>
                <a:gd name="T27" fmla="*/ 24 h 838"/>
                <a:gd name="T28" fmla="*/ 12 w 547"/>
                <a:gd name="T29" fmla="*/ 25 h 838"/>
                <a:gd name="T30" fmla="*/ 13 w 547"/>
                <a:gd name="T31" fmla="*/ 27 h 838"/>
                <a:gd name="T32" fmla="*/ 11 w 547"/>
                <a:gd name="T33" fmla="*/ 25 h 838"/>
                <a:gd name="T34" fmla="*/ 8 w 547"/>
                <a:gd name="T35" fmla="*/ 25 h 838"/>
                <a:gd name="T36" fmla="*/ 9 w 547"/>
                <a:gd name="T37" fmla="*/ 24 h 838"/>
                <a:gd name="T38" fmla="*/ 8 w 547"/>
                <a:gd name="T39" fmla="*/ 23 h 838"/>
                <a:gd name="T40" fmla="*/ 6 w 547"/>
                <a:gd name="T41" fmla="*/ 24 h 838"/>
                <a:gd name="T42" fmla="*/ 7 w 547"/>
                <a:gd name="T43" fmla="*/ 23 h 838"/>
                <a:gd name="T44" fmla="*/ 4 w 547"/>
                <a:gd name="T45" fmla="*/ 23 h 838"/>
                <a:gd name="T46" fmla="*/ 2 w 547"/>
                <a:gd name="T47" fmla="*/ 21 h 838"/>
                <a:gd name="T48" fmla="*/ 1 w 547"/>
                <a:gd name="T49" fmla="*/ 16 h 838"/>
                <a:gd name="T50" fmla="*/ 0 w 547"/>
                <a:gd name="T51" fmla="*/ 3 h 838"/>
                <a:gd name="T52" fmla="*/ 1 w 547"/>
                <a:gd name="T53" fmla="*/ 0 h 838"/>
                <a:gd name="T54" fmla="*/ 2 w 547"/>
                <a:gd name="T55" fmla="*/ 3 h 838"/>
                <a:gd name="T56" fmla="*/ 3 w 547"/>
                <a:gd name="T57" fmla="*/ 1 h 838"/>
                <a:gd name="T58" fmla="*/ 4 w 547"/>
                <a:gd name="T59" fmla="*/ 2 h 838"/>
                <a:gd name="T60" fmla="*/ 5 w 547"/>
                <a:gd name="T61" fmla="*/ 2 h 838"/>
                <a:gd name="T62" fmla="*/ 5 w 547"/>
                <a:gd name="T63" fmla="*/ 2 h 838"/>
                <a:gd name="T64" fmla="*/ 5 w 547"/>
                <a:gd name="T65" fmla="*/ 2 h 8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838"/>
                <a:gd name="T101" fmla="*/ 547 w 547"/>
                <a:gd name="T102" fmla="*/ 838 h 8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838">
                  <a:moveTo>
                    <a:pt x="150" y="49"/>
                  </a:moveTo>
                  <a:lnTo>
                    <a:pt x="133" y="79"/>
                  </a:lnTo>
                  <a:lnTo>
                    <a:pt x="163" y="64"/>
                  </a:lnTo>
                  <a:lnTo>
                    <a:pt x="173" y="81"/>
                  </a:lnTo>
                  <a:lnTo>
                    <a:pt x="133" y="146"/>
                  </a:lnTo>
                  <a:lnTo>
                    <a:pt x="152" y="192"/>
                  </a:lnTo>
                  <a:lnTo>
                    <a:pt x="198" y="245"/>
                  </a:lnTo>
                  <a:lnTo>
                    <a:pt x="198" y="319"/>
                  </a:lnTo>
                  <a:lnTo>
                    <a:pt x="161" y="376"/>
                  </a:lnTo>
                  <a:lnTo>
                    <a:pt x="285" y="646"/>
                  </a:lnTo>
                  <a:lnTo>
                    <a:pt x="389" y="726"/>
                  </a:lnTo>
                  <a:lnTo>
                    <a:pt x="471" y="726"/>
                  </a:lnTo>
                  <a:lnTo>
                    <a:pt x="547" y="695"/>
                  </a:lnTo>
                  <a:lnTo>
                    <a:pt x="469" y="758"/>
                  </a:lnTo>
                  <a:lnTo>
                    <a:pt x="370" y="771"/>
                  </a:lnTo>
                  <a:lnTo>
                    <a:pt x="407" y="838"/>
                  </a:lnTo>
                  <a:lnTo>
                    <a:pt x="327" y="792"/>
                  </a:lnTo>
                  <a:lnTo>
                    <a:pt x="239" y="786"/>
                  </a:lnTo>
                  <a:lnTo>
                    <a:pt x="274" y="741"/>
                  </a:lnTo>
                  <a:lnTo>
                    <a:pt x="234" y="729"/>
                  </a:lnTo>
                  <a:lnTo>
                    <a:pt x="179" y="758"/>
                  </a:lnTo>
                  <a:lnTo>
                    <a:pt x="198" y="729"/>
                  </a:lnTo>
                  <a:lnTo>
                    <a:pt x="118" y="718"/>
                  </a:lnTo>
                  <a:lnTo>
                    <a:pt x="49" y="642"/>
                  </a:lnTo>
                  <a:lnTo>
                    <a:pt x="4" y="488"/>
                  </a:lnTo>
                  <a:lnTo>
                    <a:pt x="0" y="79"/>
                  </a:lnTo>
                  <a:lnTo>
                    <a:pt x="30" y="0"/>
                  </a:lnTo>
                  <a:lnTo>
                    <a:pt x="44" y="72"/>
                  </a:lnTo>
                  <a:lnTo>
                    <a:pt x="83" y="7"/>
                  </a:lnTo>
                  <a:lnTo>
                    <a:pt x="97" y="49"/>
                  </a:lnTo>
                  <a:lnTo>
                    <a:pt x="152" y="41"/>
                  </a:lnTo>
                  <a:lnTo>
                    <a:pt x="15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2378" y="1308"/>
              <a:ext cx="272" cy="66"/>
            </a:xfrm>
            <a:custGeom>
              <a:avLst/>
              <a:gdLst>
                <a:gd name="T0" fmla="*/ 0 w 544"/>
                <a:gd name="T1" fmla="*/ 3 h 131"/>
                <a:gd name="T2" fmla="*/ 3 w 544"/>
                <a:gd name="T3" fmla="*/ 2 h 131"/>
                <a:gd name="T4" fmla="*/ 5 w 544"/>
                <a:gd name="T5" fmla="*/ 2 h 131"/>
                <a:gd name="T6" fmla="*/ 7 w 544"/>
                <a:gd name="T7" fmla="*/ 2 h 131"/>
                <a:gd name="T8" fmla="*/ 11 w 544"/>
                <a:gd name="T9" fmla="*/ 3 h 131"/>
                <a:gd name="T10" fmla="*/ 11 w 544"/>
                <a:gd name="T11" fmla="*/ 2 h 131"/>
                <a:gd name="T12" fmla="*/ 16 w 544"/>
                <a:gd name="T13" fmla="*/ 3 h 131"/>
                <a:gd name="T14" fmla="*/ 17 w 544"/>
                <a:gd name="T15" fmla="*/ 0 h 131"/>
                <a:gd name="T16" fmla="*/ 17 w 544"/>
                <a:gd name="T17" fmla="*/ 5 h 131"/>
                <a:gd name="T18" fmla="*/ 16 w 544"/>
                <a:gd name="T19" fmla="*/ 4 h 131"/>
                <a:gd name="T20" fmla="*/ 16 w 544"/>
                <a:gd name="T21" fmla="*/ 3 h 131"/>
                <a:gd name="T22" fmla="*/ 15 w 544"/>
                <a:gd name="T23" fmla="*/ 4 h 131"/>
                <a:gd name="T24" fmla="*/ 10 w 544"/>
                <a:gd name="T25" fmla="*/ 3 h 131"/>
                <a:gd name="T26" fmla="*/ 3 w 544"/>
                <a:gd name="T27" fmla="*/ 3 h 131"/>
                <a:gd name="T28" fmla="*/ 0 w 544"/>
                <a:gd name="T29" fmla="*/ 3 h 131"/>
                <a:gd name="T30" fmla="*/ 0 w 544"/>
                <a:gd name="T31" fmla="*/ 3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4"/>
                <a:gd name="T49" fmla="*/ 0 h 131"/>
                <a:gd name="T50" fmla="*/ 544 w 544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4" h="131">
                  <a:moveTo>
                    <a:pt x="0" y="80"/>
                  </a:moveTo>
                  <a:lnTo>
                    <a:pt x="67" y="47"/>
                  </a:lnTo>
                  <a:lnTo>
                    <a:pt x="147" y="63"/>
                  </a:lnTo>
                  <a:lnTo>
                    <a:pt x="196" y="42"/>
                  </a:lnTo>
                  <a:lnTo>
                    <a:pt x="335" y="70"/>
                  </a:lnTo>
                  <a:lnTo>
                    <a:pt x="344" y="45"/>
                  </a:lnTo>
                  <a:lnTo>
                    <a:pt x="487" y="76"/>
                  </a:lnTo>
                  <a:lnTo>
                    <a:pt x="514" y="0"/>
                  </a:lnTo>
                  <a:lnTo>
                    <a:pt x="544" y="131"/>
                  </a:lnTo>
                  <a:lnTo>
                    <a:pt x="510" y="121"/>
                  </a:lnTo>
                  <a:lnTo>
                    <a:pt x="500" y="95"/>
                  </a:lnTo>
                  <a:lnTo>
                    <a:pt x="474" y="116"/>
                  </a:lnTo>
                  <a:lnTo>
                    <a:pt x="316" y="82"/>
                  </a:lnTo>
                  <a:lnTo>
                    <a:pt x="65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2568" y="1363"/>
              <a:ext cx="146" cy="368"/>
            </a:xfrm>
            <a:custGeom>
              <a:avLst/>
              <a:gdLst>
                <a:gd name="T0" fmla="*/ 7 w 292"/>
                <a:gd name="T1" fmla="*/ 0 h 738"/>
                <a:gd name="T2" fmla="*/ 7 w 292"/>
                <a:gd name="T3" fmla="*/ 2 h 738"/>
                <a:gd name="T4" fmla="*/ 7 w 292"/>
                <a:gd name="T5" fmla="*/ 6 h 738"/>
                <a:gd name="T6" fmla="*/ 8 w 292"/>
                <a:gd name="T7" fmla="*/ 3 h 738"/>
                <a:gd name="T8" fmla="*/ 10 w 292"/>
                <a:gd name="T9" fmla="*/ 10 h 738"/>
                <a:gd name="T10" fmla="*/ 9 w 292"/>
                <a:gd name="T11" fmla="*/ 15 h 738"/>
                <a:gd name="T12" fmla="*/ 8 w 292"/>
                <a:gd name="T13" fmla="*/ 20 h 738"/>
                <a:gd name="T14" fmla="*/ 8 w 292"/>
                <a:gd name="T15" fmla="*/ 17 h 738"/>
                <a:gd name="T16" fmla="*/ 6 w 292"/>
                <a:gd name="T17" fmla="*/ 21 h 738"/>
                <a:gd name="T18" fmla="*/ 4 w 292"/>
                <a:gd name="T19" fmla="*/ 23 h 738"/>
                <a:gd name="T20" fmla="*/ 2 w 292"/>
                <a:gd name="T21" fmla="*/ 20 h 738"/>
                <a:gd name="T22" fmla="*/ 0 w 292"/>
                <a:gd name="T23" fmla="*/ 21 h 738"/>
                <a:gd name="T24" fmla="*/ 3 w 292"/>
                <a:gd name="T25" fmla="*/ 18 h 738"/>
                <a:gd name="T26" fmla="*/ 5 w 292"/>
                <a:gd name="T27" fmla="*/ 14 h 738"/>
                <a:gd name="T28" fmla="*/ 6 w 292"/>
                <a:gd name="T29" fmla="*/ 10 h 738"/>
                <a:gd name="T30" fmla="*/ 6 w 292"/>
                <a:gd name="T31" fmla="*/ 6 h 738"/>
                <a:gd name="T32" fmla="*/ 6 w 292"/>
                <a:gd name="T33" fmla="*/ 4 h 738"/>
                <a:gd name="T34" fmla="*/ 6 w 292"/>
                <a:gd name="T35" fmla="*/ 1 h 738"/>
                <a:gd name="T36" fmla="*/ 7 w 292"/>
                <a:gd name="T37" fmla="*/ 0 h 738"/>
                <a:gd name="T38" fmla="*/ 7 w 292"/>
                <a:gd name="T39" fmla="*/ 0 h 7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738"/>
                <a:gd name="T62" fmla="*/ 292 w 292"/>
                <a:gd name="T63" fmla="*/ 738 h 7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738">
                  <a:moveTo>
                    <a:pt x="209" y="0"/>
                  </a:moveTo>
                  <a:lnTo>
                    <a:pt x="211" y="76"/>
                  </a:lnTo>
                  <a:lnTo>
                    <a:pt x="226" y="194"/>
                  </a:lnTo>
                  <a:lnTo>
                    <a:pt x="243" y="112"/>
                  </a:lnTo>
                  <a:lnTo>
                    <a:pt x="292" y="331"/>
                  </a:lnTo>
                  <a:lnTo>
                    <a:pt x="288" y="481"/>
                  </a:lnTo>
                  <a:lnTo>
                    <a:pt x="231" y="646"/>
                  </a:lnTo>
                  <a:lnTo>
                    <a:pt x="231" y="574"/>
                  </a:lnTo>
                  <a:lnTo>
                    <a:pt x="182" y="690"/>
                  </a:lnTo>
                  <a:lnTo>
                    <a:pt x="106" y="738"/>
                  </a:lnTo>
                  <a:lnTo>
                    <a:pt x="36" y="656"/>
                  </a:lnTo>
                  <a:lnTo>
                    <a:pt x="0" y="681"/>
                  </a:lnTo>
                  <a:lnTo>
                    <a:pt x="70" y="595"/>
                  </a:lnTo>
                  <a:lnTo>
                    <a:pt x="140" y="477"/>
                  </a:lnTo>
                  <a:lnTo>
                    <a:pt x="180" y="342"/>
                  </a:lnTo>
                  <a:lnTo>
                    <a:pt x="190" y="223"/>
                  </a:lnTo>
                  <a:lnTo>
                    <a:pt x="182" y="137"/>
                  </a:lnTo>
                  <a:lnTo>
                    <a:pt x="174" y="6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2177" y="1083"/>
              <a:ext cx="461" cy="521"/>
            </a:xfrm>
            <a:custGeom>
              <a:avLst/>
              <a:gdLst>
                <a:gd name="T0" fmla="*/ 27 w 922"/>
                <a:gd name="T1" fmla="*/ 6 h 1042"/>
                <a:gd name="T2" fmla="*/ 27 w 922"/>
                <a:gd name="T3" fmla="*/ 11 h 1042"/>
                <a:gd name="T4" fmla="*/ 23 w 922"/>
                <a:gd name="T5" fmla="*/ 4 h 1042"/>
                <a:gd name="T6" fmla="*/ 24 w 922"/>
                <a:gd name="T7" fmla="*/ 12 h 1042"/>
                <a:gd name="T8" fmla="*/ 22 w 922"/>
                <a:gd name="T9" fmla="*/ 7 h 1042"/>
                <a:gd name="T10" fmla="*/ 21 w 922"/>
                <a:gd name="T11" fmla="*/ 6 h 1042"/>
                <a:gd name="T12" fmla="*/ 20 w 922"/>
                <a:gd name="T13" fmla="*/ 12 h 1042"/>
                <a:gd name="T14" fmla="*/ 18 w 922"/>
                <a:gd name="T15" fmla="*/ 10 h 1042"/>
                <a:gd name="T16" fmla="*/ 16 w 922"/>
                <a:gd name="T17" fmla="*/ 9 h 1042"/>
                <a:gd name="T18" fmla="*/ 14 w 922"/>
                <a:gd name="T19" fmla="*/ 12 h 1042"/>
                <a:gd name="T20" fmla="*/ 12 w 922"/>
                <a:gd name="T21" fmla="*/ 13 h 1042"/>
                <a:gd name="T22" fmla="*/ 11 w 922"/>
                <a:gd name="T23" fmla="*/ 16 h 1042"/>
                <a:gd name="T24" fmla="*/ 11 w 922"/>
                <a:gd name="T25" fmla="*/ 12 h 1042"/>
                <a:gd name="T26" fmla="*/ 10 w 922"/>
                <a:gd name="T27" fmla="*/ 10 h 1042"/>
                <a:gd name="T28" fmla="*/ 8 w 922"/>
                <a:gd name="T29" fmla="*/ 21 h 1042"/>
                <a:gd name="T30" fmla="*/ 4 w 922"/>
                <a:gd name="T31" fmla="*/ 28 h 1042"/>
                <a:gd name="T32" fmla="*/ 8 w 922"/>
                <a:gd name="T33" fmla="*/ 9 h 1042"/>
                <a:gd name="T34" fmla="*/ 4 w 922"/>
                <a:gd name="T35" fmla="*/ 18 h 1042"/>
                <a:gd name="T36" fmla="*/ 3 w 922"/>
                <a:gd name="T37" fmla="*/ 19 h 1042"/>
                <a:gd name="T38" fmla="*/ 2 w 922"/>
                <a:gd name="T39" fmla="*/ 33 h 1042"/>
                <a:gd name="T40" fmla="*/ 0 w 922"/>
                <a:gd name="T41" fmla="*/ 33 h 1042"/>
                <a:gd name="T42" fmla="*/ 3 w 922"/>
                <a:gd name="T43" fmla="*/ 13 h 1042"/>
                <a:gd name="T44" fmla="*/ 7 w 922"/>
                <a:gd name="T45" fmla="*/ 6 h 1042"/>
                <a:gd name="T46" fmla="*/ 7 w 922"/>
                <a:gd name="T47" fmla="*/ 7 h 1042"/>
                <a:gd name="T48" fmla="*/ 11 w 922"/>
                <a:gd name="T49" fmla="*/ 6 h 1042"/>
                <a:gd name="T50" fmla="*/ 12 w 922"/>
                <a:gd name="T51" fmla="*/ 5 h 1042"/>
                <a:gd name="T52" fmla="*/ 15 w 922"/>
                <a:gd name="T53" fmla="*/ 3 h 1042"/>
                <a:gd name="T54" fmla="*/ 18 w 922"/>
                <a:gd name="T55" fmla="*/ 3 h 1042"/>
                <a:gd name="T56" fmla="*/ 15 w 922"/>
                <a:gd name="T57" fmla="*/ 3 h 1042"/>
                <a:gd name="T58" fmla="*/ 12 w 922"/>
                <a:gd name="T59" fmla="*/ 3 h 1042"/>
                <a:gd name="T60" fmla="*/ 20 w 922"/>
                <a:gd name="T61" fmla="*/ 0 h 1042"/>
                <a:gd name="T62" fmla="*/ 27 w 922"/>
                <a:gd name="T63" fmla="*/ 3 h 1042"/>
                <a:gd name="T64" fmla="*/ 27 w 922"/>
                <a:gd name="T65" fmla="*/ 4 h 1042"/>
                <a:gd name="T66" fmla="*/ 28 w 922"/>
                <a:gd name="T67" fmla="*/ 7 h 1042"/>
                <a:gd name="T68" fmla="*/ 29 w 922"/>
                <a:gd name="T69" fmla="*/ 10 h 10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2"/>
                <a:gd name="T106" fmla="*/ 0 h 1042"/>
                <a:gd name="T107" fmla="*/ 922 w 922"/>
                <a:gd name="T108" fmla="*/ 1042 h 10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2" h="1042">
                  <a:moveTo>
                    <a:pt x="911" y="320"/>
                  </a:moveTo>
                  <a:lnTo>
                    <a:pt x="842" y="194"/>
                  </a:lnTo>
                  <a:lnTo>
                    <a:pt x="782" y="118"/>
                  </a:lnTo>
                  <a:lnTo>
                    <a:pt x="842" y="346"/>
                  </a:lnTo>
                  <a:lnTo>
                    <a:pt x="778" y="188"/>
                  </a:lnTo>
                  <a:lnTo>
                    <a:pt x="721" y="124"/>
                  </a:lnTo>
                  <a:lnTo>
                    <a:pt x="751" y="238"/>
                  </a:lnTo>
                  <a:lnTo>
                    <a:pt x="755" y="371"/>
                  </a:lnTo>
                  <a:lnTo>
                    <a:pt x="723" y="253"/>
                  </a:lnTo>
                  <a:lnTo>
                    <a:pt x="690" y="219"/>
                  </a:lnTo>
                  <a:lnTo>
                    <a:pt x="685" y="382"/>
                  </a:lnTo>
                  <a:lnTo>
                    <a:pt x="656" y="171"/>
                  </a:lnTo>
                  <a:lnTo>
                    <a:pt x="631" y="114"/>
                  </a:lnTo>
                  <a:lnTo>
                    <a:pt x="624" y="371"/>
                  </a:lnTo>
                  <a:lnTo>
                    <a:pt x="595" y="198"/>
                  </a:lnTo>
                  <a:lnTo>
                    <a:pt x="576" y="322"/>
                  </a:lnTo>
                  <a:lnTo>
                    <a:pt x="544" y="247"/>
                  </a:lnTo>
                  <a:lnTo>
                    <a:pt x="496" y="285"/>
                  </a:lnTo>
                  <a:lnTo>
                    <a:pt x="460" y="424"/>
                  </a:lnTo>
                  <a:lnTo>
                    <a:pt x="428" y="371"/>
                  </a:lnTo>
                  <a:lnTo>
                    <a:pt x="401" y="441"/>
                  </a:lnTo>
                  <a:lnTo>
                    <a:pt x="384" y="388"/>
                  </a:lnTo>
                  <a:lnTo>
                    <a:pt x="354" y="521"/>
                  </a:lnTo>
                  <a:lnTo>
                    <a:pt x="325" y="498"/>
                  </a:lnTo>
                  <a:lnTo>
                    <a:pt x="382" y="265"/>
                  </a:lnTo>
                  <a:lnTo>
                    <a:pt x="327" y="356"/>
                  </a:lnTo>
                  <a:lnTo>
                    <a:pt x="278" y="559"/>
                  </a:lnTo>
                  <a:lnTo>
                    <a:pt x="289" y="312"/>
                  </a:lnTo>
                  <a:lnTo>
                    <a:pt x="223" y="472"/>
                  </a:lnTo>
                  <a:lnTo>
                    <a:pt x="232" y="668"/>
                  </a:lnTo>
                  <a:lnTo>
                    <a:pt x="194" y="553"/>
                  </a:lnTo>
                  <a:lnTo>
                    <a:pt x="120" y="888"/>
                  </a:lnTo>
                  <a:lnTo>
                    <a:pt x="149" y="580"/>
                  </a:lnTo>
                  <a:lnTo>
                    <a:pt x="249" y="280"/>
                  </a:lnTo>
                  <a:lnTo>
                    <a:pt x="177" y="382"/>
                  </a:lnTo>
                  <a:lnTo>
                    <a:pt x="113" y="548"/>
                  </a:lnTo>
                  <a:lnTo>
                    <a:pt x="73" y="898"/>
                  </a:lnTo>
                  <a:lnTo>
                    <a:pt x="73" y="607"/>
                  </a:lnTo>
                  <a:lnTo>
                    <a:pt x="36" y="856"/>
                  </a:lnTo>
                  <a:lnTo>
                    <a:pt x="40" y="1042"/>
                  </a:lnTo>
                  <a:lnTo>
                    <a:pt x="25" y="890"/>
                  </a:lnTo>
                  <a:lnTo>
                    <a:pt x="0" y="1032"/>
                  </a:lnTo>
                  <a:lnTo>
                    <a:pt x="0" y="863"/>
                  </a:lnTo>
                  <a:lnTo>
                    <a:pt x="95" y="403"/>
                  </a:lnTo>
                  <a:lnTo>
                    <a:pt x="149" y="280"/>
                  </a:lnTo>
                  <a:lnTo>
                    <a:pt x="211" y="194"/>
                  </a:lnTo>
                  <a:lnTo>
                    <a:pt x="327" y="92"/>
                  </a:lnTo>
                  <a:lnTo>
                    <a:pt x="221" y="198"/>
                  </a:lnTo>
                  <a:lnTo>
                    <a:pt x="160" y="329"/>
                  </a:lnTo>
                  <a:lnTo>
                    <a:pt x="325" y="171"/>
                  </a:lnTo>
                  <a:lnTo>
                    <a:pt x="303" y="238"/>
                  </a:lnTo>
                  <a:lnTo>
                    <a:pt x="382" y="158"/>
                  </a:lnTo>
                  <a:lnTo>
                    <a:pt x="373" y="215"/>
                  </a:lnTo>
                  <a:lnTo>
                    <a:pt x="464" y="95"/>
                  </a:lnTo>
                  <a:lnTo>
                    <a:pt x="464" y="194"/>
                  </a:lnTo>
                  <a:lnTo>
                    <a:pt x="557" y="76"/>
                  </a:lnTo>
                  <a:lnTo>
                    <a:pt x="531" y="54"/>
                  </a:lnTo>
                  <a:lnTo>
                    <a:pt x="477" y="76"/>
                  </a:lnTo>
                  <a:lnTo>
                    <a:pt x="487" y="35"/>
                  </a:lnTo>
                  <a:lnTo>
                    <a:pt x="369" y="69"/>
                  </a:lnTo>
                  <a:lnTo>
                    <a:pt x="493" y="12"/>
                  </a:lnTo>
                  <a:lnTo>
                    <a:pt x="610" y="0"/>
                  </a:lnTo>
                  <a:lnTo>
                    <a:pt x="755" y="27"/>
                  </a:lnTo>
                  <a:lnTo>
                    <a:pt x="858" y="88"/>
                  </a:lnTo>
                  <a:lnTo>
                    <a:pt x="922" y="171"/>
                  </a:lnTo>
                  <a:lnTo>
                    <a:pt x="842" y="103"/>
                  </a:lnTo>
                  <a:lnTo>
                    <a:pt x="793" y="88"/>
                  </a:lnTo>
                  <a:lnTo>
                    <a:pt x="873" y="198"/>
                  </a:lnTo>
                  <a:lnTo>
                    <a:pt x="911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2177" y="1499"/>
              <a:ext cx="175" cy="302"/>
            </a:xfrm>
            <a:custGeom>
              <a:avLst/>
              <a:gdLst>
                <a:gd name="T0" fmla="*/ 4 w 350"/>
                <a:gd name="T1" fmla="*/ 2 h 602"/>
                <a:gd name="T2" fmla="*/ 4 w 350"/>
                <a:gd name="T3" fmla="*/ 9 h 602"/>
                <a:gd name="T4" fmla="*/ 3 w 350"/>
                <a:gd name="T5" fmla="*/ 7 h 602"/>
                <a:gd name="T6" fmla="*/ 3 w 350"/>
                <a:gd name="T7" fmla="*/ 10 h 602"/>
                <a:gd name="T8" fmla="*/ 1 w 350"/>
                <a:gd name="T9" fmla="*/ 7 h 602"/>
                <a:gd name="T10" fmla="*/ 1 w 350"/>
                <a:gd name="T11" fmla="*/ 10 h 602"/>
                <a:gd name="T12" fmla="*/ 0 w 350"/>
                <a:gd name="T13" fmla="*/ 7 h 602"/>
                <a:gd name="T14" fmla="*/ 0 w 350"/>
                <a:gd name="T15" fmla="*/ 10 h 602"/>
                <a:gd name="T16" fmla="*/ 2 w 350"/>
                <a:gd name="T17" fmla="*/ 17 h 602"/>
                <a:gd name="T18" fmla="*/ 5 w 350"/>
                <a:gd name="T19" fmla="*/ 19 h 602"/>
                <a:gd name="T20" fmla="*/ 7 w 350"/>
                <a:gd name="T21" fmla="*/ 18 h 602"/>
                <a:gd name="T22" fmla="*/ 5 w 350"/>
                <a:gd name="T23" fmla="*/ 17 h 602"/>
                <a:gd name="T24" fmla="*/ 9 w 350"/>
                <a:gd name="T25" fmla="*/ 17 h 602"/>
                <a:gd name="T26" fmla="*/ 11 w 350"/>
                <a:gd name="T27" fmla="*/ 16 h 602"/>
                <a:gd name="T28" fmla="*/ 10 w 350"/>
                <a:gd name="T29" fmla="*/ 15 h 602"/>
                <a:gd name="T30" fmla="*/ 11 w 350"/>
                <a:gd name="T31" fmla="*/ 15 h 602"/>
                <a:gd name="T32" fmla="*/ 9 w 350"/>
                <a:gd name="T33" fmla="*/ 14 h 602"/>
                <a:gd name="T34" fmla="*/ 8 w 350"/>
                <a:gd name="T35" fmla="*/ 12 h 602"/>
                <a:gd name="T36" fmla="*/ 7 w 350"/>
                <a:gd name="T37" fmla="*/ 8 h 602"/>
                <a:gd name="T38" fmla="*/ 6 w 350"/>
                <a:gd name="T39" fmla="*/ 0 h 602"/>
                <a:gd name="T40" fmla="*/ 6 w 350"/>
                <a:gd name="T41" fmla="*/ 6 h 602"/>
                <a:gd name="T42" fmla="*/ 7 w 350"/>
                <a:gd name="T43" fmla="*/ 12 h 602"/>
                <a:gd name="T44" fmla="*/ 5 w 350"/>
                <a:gd name="T45" fmla="*/ 9 h 602"/>
                <a:gd name="T46" fmla="*/ 4 w 350"/>
                <a:gd name="T47" fmla="*/ 2 h 602"/>
                <a:gd name="T48" fmla="*/ 4 w 350"/>
                <a:gd name="T49" fmla="*/ 2 h 6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602"/>
                <a:gd name="T77" fmla="*/ 350 w 350"/>
                <a:gd name="T78" fmla="*/ 602 h 6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602">
                  <a:moveTo>
                    <a:pt x="124" y="55"/>
                  </a:moveTo>
                  <a:lnTo>
                    <a:pt x="109" y="268"/>
                  </a:lnTo>
                  <a:lnTo>
                    <a:pt x="71" y="220"/>
                  </a:lnTo>
                  <a:lnTo>
                    <a:pt x="67" y="310"/>
                  </a:lnTo>
                  <a:lnTo>
                    <a:pt x="25" y="199"/>
                  </a:lnTo>
                  <a:lnTo>
                    <a:pt x="16" y="315"/>
                  </a:lnTo>
                  <a:lnTo>
                    <a:pt x="0" y="215"/>
                  </a:lnTo>
                  <a:lnTo>
                    <a:pt x="0" y="296"/>
                  </a:lnTo>
                  <a:lnTo>
                    <a:pt x="40" y="525"/>
                  </a:lnTo>
                  <a:lnTo>
                    <a:pt x="141" y="602"/>
                  </a:lnTo>
                  <a:lnTo>
                    <a:pt x="221" y="570"/>
                  </a:lnTo>
                  <a:lnTo>
                    <a:pt x="152" y="532"/>
                  </a:lnTo>
                  <a:lnTo>
                    <a:pt x="270" y="536"/>
                  </a:lnTo>
                  <a:lnTo>
                    <a:pt x="350" y="509"/>
                  </a:lnTo>
                  <a:lnTo>
                    <a:pt x="308" y="460"/>
                  </a:lnTo>
                  <a:lnTo>
                    <a:pt x="350" y="475"/>
                  </a:lnTo>
                  <a:lnTo>
                    <a:pt x="285" y="431"/>
                  </a:lnTo>
                  <a:lnTo>
                    <a:pt x="234" y="355"/>
                  </a:lnTo>
                  <a:lnTo>
                    <a:pt x="200" y="226"/>
                  </a:lnTo>
                  <a:lnTo>
                    <a:pt x="190" y="0"/>
                  </a:lnTo>
                  <a:lnTo>
                    <a:pt x="175" y="161"/>
                  </a:lnTo>
                  <a:lnTo>
                    <a:pt x="204" y="357"/>
                  </a:lnTo>
                  <a:lnTo>
                    <a:pt x="156" y="258"/>
                  </a:lnTo>
                  <a:lnTo>
                    <a:pt x="12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2650" y="1188"/>
              <a:ext cx="148" cy="564"/>
            </a:xfrm>
            <a:custGeom>
              <a:avLst/>
              <a:gdLst>
                <a:gd name="T0" fmla="*/ 0 w 297"/>
                <a:gd name="T1" fmla="*/ 0 h 1129"/>
                <a:gd name="T2" fmla="*/ 4 w 297"/>
                <a:gd name="T3" fmla="*/ 12 h 1129"/>
                <a:gd name="T4" fmla="*/ 7 w 297"/>
                <a:gd name="T5" fmla="*/ 21 h 1129"/>
                <a:gd name="T6" fmla="*/ 8 w 297"/>
                <a:gd name="T7" fmla="*/ 27 h 1129"/>
                <a:gd name="T8" fmla="*/ 8 w 297"/>
                <a:gd name="T9" fmla="*/ 31 h 1129"/>
                <a:gd name="T10" fmla="*/ 6 w 297"/>
                <a:gd name="T11" fmla="*/ 35 h 1129"/>
                <a:gd name="T12" fmla="*/ 8 w 297"/>
                <a:gd name="T13" fmla="*/ 31 h 1129"/>
                <a:gd name="T14" fmla="*/ 9 w 297"/>
                <a:gd name="T15" fmla="*/ 27 h 1129"/>
                <a:gd name="T16" fmla="*/ 8 w 297"/>
                <a:gd name="T17" fmla="*/ 21 h 1129"/>
                <a:gd name="T18" fmla="*/ 5 w 297"/>
                <a:gd name="T19" fmla="*/ 11 h 1129"/>
                <a:gd name="T20" fmla="*/ 0 w 297"/>
                <a:gd name="T21" fmla="*/ 0 h 1129"/>
                <a:gd name="T22" fmla="*/ 0 w 297"/>
                <a:gd name="T23" fmla="*/ 0 h 1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1129"/>
                <a:gd name="T38" fmla="*/ 297 w 297"/>
                <a:gd name="T39" fmla="*/ 1129 h 1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1129">
                  <a:moveTo>
                    <a:pt x="0" y="0"/>
                  </a:moveTo>
                  <a:lnTo>
                    <a:pt x="143" y="394"/>
                  </a:lnTo>
                  <a:lnTo>
                    <a:pt x="243" y="681"/>
                  </a:lnTo>
                  <a:lnTo>
                    <a:pt x="272" y="886"/>
                  </a:lnTo>
                  <a:lnTo>
                    <a:pt x="262" y="1021"/>
                  </a:lnTo>
                  <a:lnTo>
                    <a:pt x="211" y="1129"/>
                  </a:lnTo>
                  <a:lnTo>
                    <a:pt x="281" y="1008"/>
                  </a:lnTo>
                  <a:lnTo>
                    <a:pt x="297" y="886"/>
                  </a:lnTo>
                  <a:lnTo>
                    <a:pt x="268" y="679"/>
                  </a:lnTo>
                  <a:lnTo>
                    <a:pt x="173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2557" y="1701"/>
              <a:ext cx="41" cy="125"/>
            </a:xfrm>
            <a:custGeom>
              <a:avLst/>
              <a:gdLst>
                <a:gd name="T0" fmla="*/ 1 w 81"/>
                <a:gd name="T1" fmla="*/ 0 h 251"/>
                <a:gd name="T2" fmla="*/ 0 w 81"/>
                <a:gd name="T3" fmla="*/ 6 h 251"/>
                <a:gd name="T4" fmla="*/ 2 w 81"/>
                <a:gd name="T5" fmla="*/ 7 h 251"/>
                <a:gd name="T6" fmla="*/ 3 w 81"/>
                <a:gd name="T7" fmla="*/ 6 h 251"/>
                <a:gd name="T8" fmla="*/ 1 w 81"/>
                <a:gd name="T9" fmla="*/ 0 h 251"/>
                <a:gd name="T10" fmla="*/ 1 w 81"/>
                <a:gd name="T11" fmla="*/ 0 h 251"/>
                <a:gd name="T12" fmla="*/ 1 w 81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51"/>
                <a:gd name="T23" fmla="*/ 81 w 81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51">
                  <a:moveTo>
                    <a:pt x="17" y="11"/>
                  </a:moveTo>
                  <a:lnTo>
                    <a:pt x="0" y="207"/>
                  </a:lnTo>
                  <a:lnTo>
                    <a:pt x="57" y="251"/>
                  </a:lnTo>
                  <a:lnTo>
                    <a:pt x="81" y="192"/>
                  </a:lnTo>
                  <a:lnTo>
                    <a:pt x="32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2617" y="1686"/>
              <a:ext cx="125" cy="144"/>
            </a:xfrm>
            <a:custGeom>
              <a:avLst/>
              <a:gdLst>
                <a:gd name="T0" fmla="*/ 0 w 249"/>
                <a:gd name="T1" fmla="*/ 4 h 289"/>
                <a:gd name="T2" fmla="*/ 5 w 249"/>
                <a:gd name="T3" fmla="*/ 2 h 289"/>
                <a:gd name="T4" fmla="*/ 4 w 249"/>
                <a:gd name="T5" fmla="*/ 3 h 289"/>
                <a:gd name="T6" fmla="*/ 6 w 249"/>
                <a:gd name="T7" fmla="*/ 2 h 289"/>
                <a:gd name="T8" fmla="*/ 8 w 249"/>
                <a:gd name="T9" fmla="*/ 0 h 289"/>
                <a:gd name="T10" fmla="*/ 6 w 249"/>
                <a:gd name="T11" fmla="*/ 4 h 289"/>
                <a:gd name="T12" fmla="*/ 4 w 249"/>
                <a:gd name="T13" fmla="*/ 6 h 289"/>
                <a:gd name="T14" fmla="*/ 7 w 249"/>
                <a:gd name="T15" fmla="*/ 5 h 289"/>
                <a:gd name="T16" fmla="*/ 3 w 249"/>
                <a:gd name="T17" fmla="*/ 7 h 289"/>
                <a:gd name="T18" fmla="*/ 3 w 249"/>
                <a:gd name="T19" fmla="*/ 8 h 289"/>
                <a:gd name="T20" fmla="*/ 1 w 249"/>
                <a:gd name="T21" fmla="*/ 9 h 289"/>
                <a:gd name="T22" fmla="*/ 0 w 249"/>
                <a:gd name="T23" fmla="*/ 4 h 289"/>
                <a:gd name="T24" fmla="*/ 0 w 249"/>
                <a:gd name="T25" fmla="*/ 4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"/>
                <a:gd name="T40" fmla="*/ 0 h 289"/>
                <a:gd name="T41" fmla="*/ 249 w 24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" h="289">
                  <a:moveTo>
                    <a:pt x="0" y="137"/>
                  </a:moveTo>
                  <a:lnTo>
                    <a:pt x="139" y="67"/>
                  </a:lnTo>
                  <a:lnTo>
                    <a:pt x="113" y="116"/>
                  </a:lnTo>
                  <a:lnTo>
                    <a:pt x="185" y="78"/>
                  </a:lnTo>
                  <a:lnTo>
                    <a:pt x="249" y="0"/>
                  </a:lnTo>
                  <a:lnTo>
                    <a:pt x="168" y="143"/>
                  </a:lnTo>
                  <a:lnTo>
                    <a:pt x="120" y="192"/>
                  </a:lnTo>
                  <a:lnTo>
                    <a:pt x="198" y="164"/>
                  </a:lnTo>
                  <a:lnTo>
                    <a:pt x="92" y="234"/>
                  </a:lnTo>
                  <a:lnTo>
                    <a:pt x="75" y="267"/>
                  </a:lnTo>
                  <a:lnTo>
                    <a:pt x="21" y="28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2394" y="1823"/>
              <a:ext cx="122" cy="16"/>
            </a:xfrm>
            <a:custGeom>
              <a:avLst/>
              <a:gdLst>
                <a:gd name="T0" fmla="*/ 0 w 243"/>
                <a:gd name="T1" fmla="*/ 1 h 32"/>
                <a:gd name="T2" fmla="*/ 4 w 243"/>
                <a:gd name="T3" fmla="*/ 0 h 32"/>
                <a:gd name="T4" fmla="*/ 8 w 243"/>
                <a:gd name="T5" fmla="*/ 0 h 32"/>
                <a:gd name="T6" fmla="*/ 3 w 243"/>
                <a:gd name="T7" fmla="*/ 1 h 32"/>
                <a:gd name="T8" fmla="*/ 0 w 243"/>
                <a:gd name="T9" fmla="*/ 1 h 32"/>
                <a:gd name="T10" fmla="*/ 0 w 243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32"/>
                <a:gd name="T20" fmla="*/ 243 w 24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32">
                  <a:moveTo>
                    <a:pt x="0" y="29"/>
                  </a:moveTo>
                  <a:lnTo>
                    <a:pt x="123" y="0"/>
                  </a:lnTo>
                  <a:lnTo>
                    <a:pt x="243" y="0"/>
                  </a:lnTo>
                  <a:lnTo>
                    <a:pt x="93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2491" y="1823"/>
              <a:ext cx="115" cy="103"/>
            </a:xfrm>
            <a:custGeom>
              <a:avLst/>
              <a:gdLst>
                <a:gd name="T0" fmla="*/ 3 w 230"/>
                <a:gd name="T1" fmla="*/ 0 h 207"/>
                <a:gd name="T2" fmla="*/ 6 w 230"/>
                <a:gd name="T3" fmla="*/ 1 h 207"/>
                <a:gd name="T4" fmla="*/ 8 w 230"/>
                <a:gd name="T5" fmla="*/ 2 h 207"/>
                <a:gd name="T6" fmla="*/ 6 w 230"/>
                <a:gd name="T7" fmla="*/ 3 h 207"/>
                <a:gd name="T8" fmla="*/ 4 w 230"/>
                <a:gd name="T9" fmla="*/ 6 h 207"/>
                <a:gd name="T10" fmla="*/ 2 w 230"/>
                <a:gd name="T11" fmla="*/ 6 h 207"/>
                <a:gd name="T12" fmla="*/ 2 w 230"/>
                <a:gd name="T13" fmla="*/ 5 h 207"/>
                <a:gd name="T14" fmla="*/ 3 w 230"/>
                <a:gd name="T15" fmla="*/ 5 h 207"/>
                <a:gd name="T16" fmla="*/ 4 w 230"/>
                <a:gd name="T17" fmla="*/ 3 h 207"/>
                <a:gd name="T18" fmla="*/ 3 w 230"/>
                <a:gd name="T19" fmla="*/ 2 h 207"/>
                <a:gd name="T20" fmla="*/ 2 w 230"/>
                <a:gd name="T21" fmla="*/ 2 h 207"/>
                <a:gd name="T22" fmla="*/ 0 w 230"/>
                <a:gd name="T23" fmla="*/ 4 h 207"/>
                <a:gd name="T24" fmla="*/ 1 w 230"/>
                <a:gd name="T25" fmla="*/ 2 h 207"/>
                <a:gd name="T26" fmla="*/ 3 w 230"/>
                <a:gd name="T27" fmla="*/ 2 h 207"/>
                <a:gd name="T28" fmla="*/ 6 w 230"/>
                <a:gd name="T29" fmla="*/ 2 h 207"/>
                <a:gd name="T30" fmla="*/ 4 w 230"/>
                <a:gd name="T31" fmla="*/ 1 h 207"/>
                <a:gd name="T32" fmla="*/ 2 w 230"/>
                <a:gd name="T33" fmla="*/ 0 h 207"/>
                <a:gd name="T34" fmla="*/ 3 w 230"/>
                <a:gd name="T35" fmla="*/ 0 h 207"/>
                <a:gd name="T36" fmla="*/ 3 w 230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07"/>
                <a:gd name="T59" fmla="*/ 230 w 230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07">
                  <a:moveTo>
                    <a:pt x="83" y="0"/>
                  </a:moveTo>
                  <a:lnTo>
                    <a:pt x="173" y="59"/>
                  </a:lnTo>
                  <a:lnTo>
                    <a:pt x="230" y="86"/>
                  </a:lnTo>
                  <a:lnTo>
                    <a:pt x="182" y="107"/>
                  </a:lnTo>
                  <a:lnTo>
                    <a:pt x="116" y="204"/>
                  </a:lnTo>
                  <a:lnTo>
                    <a:pt x="62" y="207"/>
                  </a:lnTo>
                  <a:lnTo>
                    <a:pt x="40" y="169"/>
                  </a:lnTo>
                  <a:lnTo>
                    <a:pt x="91" y="160"/>
                  </a:lnTo>
                  <a:lnTo>
                    <a:pt x="123" y="122"/>
                  </a:lnTo>
                  <a:lnTo>
                    <a:pt x="79" y="93"/>
                  </a:lnTo>
                  <a:lnTo>
                    <a:pt x="49" y="93"/>
                  </a:lnTo>
                  <a:lnTo>
                    <a:pt x="0" y="128"/>
                  </a:lnTo>
                  <a:lnTo>
                    <a:pt x="28" y="93"/>
                  </a:lnTo>
                  <a:lnTo>
                    <a:pt x="68" y="82"/>
                  </a:lnTo>
                  <a:lnTo>
                    <a:pt x="180" y="82"/>
                  </a:lnTo>
                  <a:lnTo>
                    <a:pt x="106" y="34"/>
                  </a:lnTo>
                  <a:lnTo>
                    <a:pt x="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2454" y="1849"/>
              <a:ext cx="45" cy="123"/>
            </a:xfrm>
            <a:custGeom>
              <a:avLst/>
              <a:gdLst>
                <a:gd name="T0" fmla="*/ 2 w 92"/>
                <a:gd name="T1" fmla="*/ 0 h 246"/>
                <a:gd name="T2" fmla="*/ 1 w 92"/>
                <a:gd name="T3" fmla="*/ 3 h 246"/>
                <a:gd name="T4" fmla="*/ 1 w 92"/>
                <a:gd name="T5" fmla="*/ 5 h 246"/>
                <a:gd name="T6" fmla="*/ 2 w 92"/>
                <a:gd name="T7" fmla="*/ 7 h 246"/>
                <a:gd name="T8" fmla="*/ 2 w 92"/>
                <a:gd name="T9" fmla="*/ 8 h 246"/>
                <a:gd name="T10" fmla="*/ 0 w 92"/>
                <a:gd name="T11" fmla="*/ 7 h 246"/>
                <a:gd name="T12" fmla="*/ 0 w 92"/>
                <a:gd name="T13" fmla="*/ 6 h 246"/>
                <a:gd name="T14" fmla="*/ 0 w 92"/>
                <a:gd name="T15" fmla="*/ 2 h 246"/>
                <a:gd name="T16" fmla="*/ 2 w 92"/>
                <a:gd name="T17" fmla="*/ 0 h 246"/>
                <a:gd name="T18" fmla="*/ 2 w 92"/>
                <a:gd name="T19" fmla="*/ 0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46"/>
                <a:gd name="T32" fmla="*/ 92 w 92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46">
                  <a:moveTo>
                    <a:pt x="78" y="0"/>
                  </a:moveTo>
                  <a:lnTo>
                    <a:pt x="42" y="73"/>
                  </a:lnTo>
                  <a:lnTo>
                    <a:pt x="48" y="147"/>
                  </a:lnTo>
                  <a:lnTo>
                    <a:pt x="92" y="194"/>
                  </a:lnTo>
                  <a:lnTo>
                    <a:pt x="86" y="246"/>
                  </a:lnTo>
                  <a:lnTo>
                    <a:pt x="25" y="223"/>
                  </a:lnTo>
                  <a:lnTo>
                    <a:pt x="0" y="175"/>
                  </a:lnTo>
                  <a:lnTo>
                    <a:pt x="19" y="5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2580" y="1896"/>
              <a:ext cx="86" cy="204"/>
            </a:xfrm>
            <a:custGeom>
              <a:avLst/>
              <a:gdLst>
                <a:gd name="T0" fmla="*/ 1 w 171"/>
                <a:gd name="T1" fmla="*/ 0 h 408"/>
                <a:gd name="T2" fmla="*/ 0 w 171"/>
                <a:gd name="T3" fmla="*/ 7 h 408"/>
                <a:gd name="T4" fmla="*/ 3 w 171"/>
                <a:gd name="T5" fmla="*/ 13 h 408"/>
                <a:gd name="T6" fmla="*/ 1 w 171"/>
                <a:gd name="T7" fmla="*/ 8 h 408"/>
                <a:gd name="T8" fmla="*/ 1 w 171"/>
                <a:gd name="T9" fmla="*/ 6 h 408"/>
                <a:gd name="T10" fmla="*/ 3 w 171"/>
                <a:gd name="T11" fmla="*/ 7 h 408"/>
                <a:gd name="T12" fmla="*/ 3 w 171"/>
                <a:gd name="T13" fmla="*/ 10 h 408"/>
                <a:gd name="T14" fmla="*/ 5 w 171"/>
                <a:gd name="T15" fmla="*/ 12 h 408"/>
                <a:gd name="T16" fmla="*/ 6 w 171"/>
                <a:gd name="T17" fmla="*/ 12 h 408"/>
                <a:gd name="T18" fmla="*/ 6 w 171"/>
                <a:gd name="T19" fmla="*/ 10 h 408"/>
                <a:gd name="T20" fmla="*/ 4 w 171"/>
                <a:gd name="T21" fmla="*/ 7 h 408"/>
                <a:gd name="T22" fmla="*/ 2 w 171"/>
                <a:gd name="T23" fmla="*/ 4 h 408"/>
                <a:gd name="T24" fmla="*/ 1 w 171"/>
                <a:gd name="T25" fmla="*/ 0 h 408"/>
                <a:gd name="T26" fmla="*/ 1 w 171"/>
                <a:gd name="T27" fmla="*/ 0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408"/>
                <a:gd name="T44" fmla="*/ 171 w 171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408">
                  <a:moveTo>
                    <a:pt x="17" y="0"/>
                  </a:moveTo>
                  <a:lnTo>
                    <a:pt x="0" y="222"/>
                  </a:lnTo>
                  <a:lnTo>
                    <a:pt x="65" y="408"/>
                  </a:lnTo>
                  <a:lnTo>
                    <a:pt x="21" y="237"/>
                  </a:lnTo>
                  <a:lnTo>
                    <a:pt x="27" y="182"/>
                  </a:lnTo>
                  <a:lnTo>
                    <a:pt x="74" y="222"/>
                  </a:lnTo>
                  <a:lnTo>
                    <a:pt x="84" y="290"/>
                  </a:lnTo>
                  <a:lnTo>
                    <a:pt x="137" y="368"/>
                  </a:lnTo>
                  <a:lnTo>
                    <a:pt x="171" y="372"/>
                  </a:lnTo>
                  <a:lnTo>
                    <a:pt x="166" y="290"/>
                  </a:lnTo>
                  <a:lnTo>
                    <a:pt x="122" y="211"/>
                  </a:lnTo>
                  <a:lnTo>
                    <a:pt x="40" y="10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2603" y="1876"/>
              <a:ext cx="76" cy="139"/>
            </a:xfrm>
            <a:custGeom>
              <a:avLst/>
              <a:gdLst>
                <a:gd name="T0" fmla="*/ 0 w 152"/>
                <a:gd name="T1" fmla="*/ 2 h 277"/>
                <a:gd name="T2" fmla="*/ 2 w 152"/>
                <a:gd name="T3" fmla="*/ 3 h 277"/>
                <a:gd name="T4" fmla="*/ 3 w 152"/>
                <a:gd name="T5" fmla="*/ 6 h 277"/>
                <a:gd name="T6" fmla="*/ 5 w 152"/>
                <a:gd name="T7" fmla="*/ 9 h 277"/>
                <a:gd name="T8" fmla="*/ 4 w 152"/>
                <a:gd name="T9" fmla="*/ 7 h 277"/>
                <a:gd name="T10" fmla="*/ 5 w 152"/>
                <a:gd name="T11" fmla="*/ 2 h 277"/>
                <a:gd name="T12" fmla="*/ 3 w 152"/>
                <a:gd name="T13" fmla="*/ 0 h 277"/>
                <a:gd name="T14" fmla="*/ 2 w 152"/>
                <a:gd name="T15" fmla="*/ 0 h 277"/>
                <a:gd name="T16" fmla="*/ 0 w 152"/>
                <a:gd name="T17" fmla="*/ 2 h 277"/>
                <a:gd name="T18" fmla="*/ 0 w 152"/>
                <a:gd name="T19" fmla="*/ 2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277"/>
                <a:gd name="T32" fmla="*/ 152 w 152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277">
                  <a:moveTo>
                    <a:pt x="0" y="43"/>
                  </a:moveTo>
                  <a:lnTo>
                    <a:pt x="61" y="93"/>
                  </a:lnTo>
                  <a:lnTo>
                    <a:pt x="80" y="192"/>
                  </a:lnTo>
                  <a:lnTo>
                    <a:pt x="152" y="277"/>
                  </a:lnTo>
                  <a:lnTo>
                    <a:pt x="125" y="197"/>
                  </a:lnTo>
                  <a:lnTo>
                    <a:pt x="129" y="62"/>
                  </a:lnTo>
                  <a:lnTo>
                    <a:pt x="89" y="0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2675" y="1881"/>
              <a:ext cx="103" cy="205"/>
            </a:xfrm>
            <a:custGeom>
              <a:avLst/>
              <a:gdLst>
                <a:gd name="T0" fmla="*/ 0 w 206"/>
                <a:gd name="T1" fmla="*/ 0 h 411"/>
                <a:gd name="T2" fmla="*/ 2 w 206"/>
                <a:gd name="T3" fmla="*/ 2 h 411"/>
                <a:gd name="T4" fmla="*/ 2 w 206"/>
                <a:gd name="T5" fmla="*/ 3 h 411"/>
                <a:gd name="T6" fmla="*/ 1 w 206"/>
                <a:gd name="T7" fmla="*/ 2 h 411"/>
                <a:gd name="T8" fmla="*/ 1 w 206"/>
                <a:gd name="T9" fmla="*/ 6 h 411"/>
                <a:gd name="T10" fmla="*/ 2 w 206"/>
                <a:gd name="T11" fmla="*/ 5 h 411"/>
                <a:gd name="T12" fmla="*/ 4 w 206"/>
                <a:gd name="T13" fmla="*/ 11 h 411"/>
                <a:gd name="T14" fmla="*/ 6 w 206"/>
                <a:gd name="T15" fmla="*/ 12 h 411"/>
                <a:gd name="T16" fmla="*/ 7 w 206"/>
                <a:gd name="T17" fmla="*/ 12 h 411"/>
                <a:gd name="T18" fmla="*/ 7 w 206"/>
                <a:gd name="T19" fmla="*/ 9 h 411"/>
                <a:gd name="T20" fmla="*/ 6 w 206"/>
                <a:gd name="T21" fmla="*/ 4 h 411"/>
                <a:gd name="T22" fmla="*/ 3 w 206"/>
                <a:gd name="T23" fmla="*/ 1 h 411"/>
                <a:gd name="T24" fmla="*/ 0 w 206"/>
                <a:gd name="T25" fmla="*/ 0 h 411"/>
                <a:gd name="T26" fmla="*/ 0 w 206"/>
                <a:gd name="T27" fmla="*/ 0 h 4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411"/>
                <a:gd name="T44" fmla="*/ 206 w 206"/>
                <a:gd name="T45" fmla="*/ 411 h 4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411">
                  <a:moveTo>
                    <a:pt x="0" y="0"/>
                  </a:moveTo>
                  <a:lnTo>
                    <a:pt x="55" y="67"/>
                  </a:lnTo>
                  <a:lnTo>
                    <a:pt x="57" y="105"/>
                  </a:lnTo>
                  <a:lnTo>
                    <a:pt x="21" y="67"/>
                  </a:lnTo>
                  <a:lnTo>
                    <a:pt x="31" y="213"/>
                  </a:lnTo>
                  <a:lnTo>
                    <a:pt x="52" y="165"/>
                  </a:lnTo>
                  <a:lnTo>
                    <a:pt x="99" y="356"/>
                  </a:lnTo>
                  <a:lnTo>
                    <a:pt x="175" y="411"/>
                  </a:lnTo>
                  <a:lnTo>
                    <a:pt x="206" y="388"/>
                  </a:lnTo>
                  <a:lnTo>
                    <a:pt x="206" y="297"/>
                  </a:lnTo>
                  <a:lnTo>
                    <a:pt x="162" y="143"/>
                  </a:lnTo>
                  <a:lnTo>
                    <a:pt x="6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2640" y="1826"/>
              <a:ext cx="80" cy="55"/>
            </a:xfrm>
            <a:custGeom>
              <a:avLst/>
              <a:gdLst>
                <a:gd name="T0" fmla="*/ 0 w 160"/>
                <a:gd name="T1" fmla="*/ 0 h 108"/>
                <a:gd name="T2" fmla="*/ 1 w 160"/>
                <a:gd name="T3" fmla="*/ 4 h 108"/>
                <a:gd name="T4" fmla="*/ 1 w 160"/>
                <a:gd name="T5" fmla="*/ 3 h 108"/>
                <a:gd name="T6" fmla="*/ 3 w 160"/>
                <a:gd name="T7" fmla="*/ 2 h 108"/>
                <a:gd name="T8" fmla="*/ 3 w 160"/>
                <a:gd name="T9" fmla="*/ 3 h 108"/>
                <a:gd name="T10" fmla="*/ 5 w 160"/>
                <a:gd name="T11" fmla="*/ 3 h 108"/>
                <a:gd name="T12" fmla="*/ 4 w 160"/>
                <a:gd name="T13" fmla="*/ 3 h 108"/>
                <a:gd name="T14" fmla="*/ 3 w 160"/>
                <a:gd name="T15" fmla="*/ 2 h 108"/>
                <a:gd name="T16" fmla="*/ 1 w 160"/>
                <a:gd name="T17" fmla="*/ 2 h 108"/>
                <a:gd name="T18" fmla="*/ 0 w 160"/>
                <a:gd name="T19" fmla="*/ 0 h 108"/>
                <a:gd name="T20" fmla="*/ 0 w 160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108"/>
                <a:gd name="T35" fmla="*/ 160 w 160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108">
                  <a:moveTo>
                    <a:pt x="0" y="0"/>
                  </a:moveTo>
                  <a:lnTo>
                    <a:pt x="15" y="108"/>
                  </a:lnTo>
                  <a:lnTo>
                    <a:pt x="25" y="66"/>
                  </a:lnTo>
                  <a:lnTo>
                    <a:pt x="65" y="51"/>
                  </a:lnTo>
                  <a:lnTo>
                    <a:pt x="93" y="74"/>
                  </a:lnTo>
                  <a:lnTo>
                    <a:pt x="160" y="66"/>
                  </a:lnTo>
                  <a:lnTo>
                    <a:pt x="101" y="66"/>
                  </a:lnTo>
                  <a:lnTo>
                    <a:pt x="70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2653" y="1767"/>
              <a:ext cx="90" cy="82"/>
            </a:xfrm>
            <a:custGeom>
              <a:avLst/>
              <a:gdLst>
                <a:gd name="T0" fmla="*/ 0 w 178"/>
                <a:gd name="T1" fmla="*/ 5 h 163"/>
                <a:gd name="T2" fmla="*/ 6 w 178"/>
                <a:gd name="T3" fmla="*/ 0 h 163"/>
                <a:gd name="T4" fmla="*/ 4 w 178"/>
                <a:gd name="T5" fmla="*/ 3 h 163"/>
                <a:gd name="T6" fmla="*/ 5 w 178"/>
                <a:gd name="T7" fmla="*/ 3 h 163"/>
                <a:gd name="T8" fmla="*/ 6 w 178"/>
                <a:gd name="T9" fmla="*/ 5 h 163"/>
                <a:gd name="T10" fmla="*/ 5 w 178"/>
                <a:gd name="T11" fmla="*/ 5 h 163"/>
                <a:gd name="T12" fmla="*/ 5 w 178"/>
                <a:gd name="T13" fmla="*/ 4 h 163"/>
                <a:gd name="T14" fmla="*/ 2 w 178"/>
                <a:gd name="T15" fmla="*/ 4 h 163"/>
                <a:gd name="T16" fmla="*/ 4 w 178"/>
                <a:gd name="T17" fmla="*/ 6 h 163"/>
                <a:gd name="T18" fmla="*/ 2 w 178"/>
                <a:gd name="T19" fmla="*/ 5 h 163"/>
                <a:gd name="T20" fmla="*/ 0 w 178"/>
                <a:gd name="T21" fmla="*/ 5 h 163"/>
                <a:gd name="T22" fmla="*/ 0 w 178"/>
                <a:gd name="T23" fmla="*/ 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3"/>
                <a:gd name="T38" fmla="*/ 178 w 178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3">
                  <a:moveTo>
                    <a:pt x="0" y="129"/>
                  </a:moveTo>
                  <a:lnTo>
                    <a:pt x="178" y="0"/>
                  </a:lnTo>
                  <a:lnTo>
                    <a:pt x="110" y="70"/>
                  </a:lnTo>
                  <a:lnTo>
                    <a:pt x="152" y="70"/>
                  </a:lnTo>
                  <a:lnTo>
                    <a:pt x="169" y="139"/>
                  </a:lnTo>
                  <a:lnTo>
                    <a:pt x="142" y="158"/>
                  </a:lnTo>
                  <a:lnTo>
                    <a:pt x="133" y="120"/>
                  </a:lnTo>
                  <a:lnTo>
                    <a:pt x="57" y="120"/>
                  </a:lnTo>
                  <a:lnTo>
                    <a:pt x="110" y="163"/>
                  </a:lnTo>
                  <a:lnTo>
                    <a:pt x="47" y="13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2697" y="2218"/>
              <a:ext cx="77" cy="13"/>
            </a:xfrm>
            <a:custGeom>
              <a:avLst/>
              <a:gdLst>
                <a:gd name="T0" fmla="*/ 0 w 154"/>
                <a:gd name="T1" fmla="*/ 0 h 27"/>
                <a:gd name="T2" fmla="*/ 5 w 154"/>
                <a:gd name="T3" fmla="*/ 0 h 27"/>
                <a:gd name="T4" fmla="*/ 5 w 154"/>
                <a:gd name="T5" fmla="*/ 0 h 27"/>
                <a:gd name="T6" fmla="*/ 0 w 154"/>
                <a:gd name="T7" fmla="*/ 0 h 27"/>
                <a:gd name="T8" fmla="*/ 0 w 15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7"/>
                <a:gd name="T17" fmla="*/ 154 w 15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7">
                  <a:moveTo>
                    <a:pt x="0" y="27"/>
                  </a:moveTo>
                  <a:lnTo>
                    <a:pt x="133" y="0"/>
                  </a:lnTo>
                  <a:lnTo>
                    <a:pt x="15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2007" y="1746"/>
              <a:ext cx="1279" cy="1362"/>
            </a:xfrm>
            <a:custGeom>
              <a:avLst/>
              <a:gdLst>
                <a:gd name="T0" fmla="*/ 15 w 2559"/>
                <a:gd name="T1" fmla="*/ 2 h 2724"/>
                <a:gd name="T2" fmla="*/ 23 w 2559"/>
                <a:gd name="T3" fmla="*/ 8 h 2724"/>
                <a:gd name="T4" fmla="*/ 24 w 2559"/>
                <a:gd name="T5" fmla="*/ 6 h 2724"/>
                <a:gd name="T6" fmla="*/ 24 w 2559"/>
                <a:gd name="T7" fmla="*/ 10 h 2724"/>
                <a:gd name="T8" fmla="*/ 27 w 2559"/>
                <a:gd name="T9" fmla="*/ 15 h 2724"/>
                <a:gd name="T10" fmla="*/ 28 w 2559"/>
                <a:gd name="T11" fmla="*/ 19 h 2724"/>
                <a:gd name="T12" fmla="*/ 33 w 2559"/>
                <a:gd name="T13" fmla="*/ 15 h 2724"/>
                <a:gd name="T14" fmla="*/ 35 w 2559"/>
                <a:gd name="T15" fmla="*/ 10 h 2724"/>
                <a:gd name="T16" fmla="*/ 34 w 2559"/>
                <a:gd name="T17" fmla="*/ 18 h 2724"/>
                <a:gd name="T18" fmla="*/ 36 w 2559"/>
                <a:gd name="T19" fmla="*/ 28 h 2724"/>
                <a:gd name="T20" fmla="*/ 37 w 2559"/>
                <a:gd name="T21" fmla="*/ 31 h 2724"/>
                <a:gd name="T22" fmla="*/ 44 w 2559"/>
                <a:gd name="T23" fmla="*/ 31 h 2724"/>
                <a:gd name="T24" fmla="*/ 49 w 2559"/>
                <a:gd name="T25" fmla="*/ 38 h 2724"/>
                <a:gd name="T26" fmla="*/ 45 w 2559"/>
                <a:gd name="T27" fmla="*/ 26 h 2724"/>
                <a:gd name="T28" fmla="*/ 43 w 2559"/>
                <a:gd name="T29" fmla="*/ 19 h 2724"/>
                <a:gd name="T30" fmla="*/ 45 w 2559"/>
                <a:gd name="T31" fmla="*/ 24 h 2724"/>
                <a:gd name="T32" fmla="*/ 50 w 2559"/>
                <a:gd name="T33" fmla="*/ 31 h 2724"/>
                <a:gd name="T34" fmla="*/ 57 w 2559"/>
                <a:gd name="T35" fmla="*/ 26 h 2724"/>
                <a:gd name="T36" fmla="*/ 56 w 2559"/>
                <a:gd name="T37" fmla="*/ 24 h 2724"/>
                <a:gd name="T38" fmla="*/ 49 w 2559"/>
                <a:gd name="T39" fmla="*/ 13 h 2724"/>
                <a:gd name="T40" fmla="*/ 47 w 2559"/>
                <a:gd name="T41" fmla="*/ 11 h 2724"/>
                <a:gd name="T42" fmla="*/ 40 w 2559"/>
                <a:gd name="T43" fmla="*/ 8 h 2724"/>
                <a:gd name="T44" fmla="*/ 48 w 2559"/>
                <a:gd name="T45" fmla="*/ 11 h 2724"/>
                <a:gd name="T46" fmla="*/ 50 w 2559"/>
                <a:gd name="T47" fmla="*/ 10 h 2724"/>
                <a:gd name="T48" fmla="*/ 45 w 2559"/>
                <a:gd name="T49" fmla="*/ 2 h 2724"/>
                <a:gd name="T50" fmla="*/ 47 w 2559"/>
                <a:gd name="T51" fmla="*/ 0 h 2724"/>
                <a:gd name="T52" fmla="*/ 55 w 2559"/>
                <a:gd name="T53" fmla="*/ 1 h 2724"/>
                <a:gd name="T54" fmla="*/ 59 w 2559"/>
                <a:gd name="T55" fmla="*/ 3 h 2724"/>
                <a:gd name="T56" fmla="*/ 61 w 2559"/>
                <a:gd name="T57" fmla="*/ 6 h 2724"/>
                <a:gd name="T58" fmla="*/ 68 w 2559"/>
                <a:gd name="T59" fmla="*/ 25 h 2724"/>
                <a:gd name="T60" fmla="*/ 73 w 2559"/>
                <a:gd name="T61" fmla="*/ 49 h 2724"/>
                <a:gd name="T62" fmla="*/ 75 w 2559"/>
                <a:gd name="T63" fmla="*/ 53 h 2724"/>
                <a:gd name="T64" fmla="*/ 79 w 2559"/>
                <a:gd name="T65" fmla="*/ 57 h 2724"/>
                <a:gd name="T66" fmla="*/ 70 w 2559"/>
                <a:gd name="T67" fmla="*/ 66 h 2724"/>
                <a:gd name="T68" fmla="*/ 65 w 2559"/>
                <a:gd name="T69" fmla="*/ 70 h 2724"/>
                <a:gd name="T70" fmla="*/ 65 w 2559"/>
                <a:gd name="T71" fmla="*/ 67 h 2724"/>
                <a:gd name="T72" fmla="*/ 63 w 2559"/>
                <a:gd name="T73" fmla="*/ 66 h 2724"/>
                <a:gd name="T74" fmla="*/ 54 w 2559"/>
                <a:gd name="T75" fmla="*/ 69 h 2724"/>
                <a:gd name="T76" fmla="*/ 53 w 2559"/>
                <a:gd name="T77" fmla="*/ 70 h 2724"/>
                <a:gd name="T78" fmla="*/ 54 w 2559"/>
                <a:gd name="T79" fmla="*/ 73 h 2724"/>
                <a:gd name="T80" fmla="*/ 56 w 2559"/>
                <a:gd name="T81" fmla="*/ 73 h 2724"/>
                <a:gd name="T82" fmla="*/ 61 w 2559"/>
                <a:gd name="T83" fmla="*/ 73 h 2724"/>
                <a:gd name="T84" fmla="*/ 60 w 2559"/>
                <a:gd name="T85" fmla="*/ 75 h 2724"/>
                <a:gd name="T86" fmla="*/ 57 w 2559"/>
                <a:gd name="T87" fmla="*/ 75 h 2724"/>
                <a:gd name="T88" fmla="*/ 52 w 2559"/>
                <a:gd name="T89" fmla="*/ 77 h 2724"/>
                <a:gd name="T90" fmla="*/ 50 w 2559"/>
                <a:gd name="T91" fmla="*/ 79 h 2724"/>
                <a:gd name="T92" fmla="*/ 47 w 2559"/>
                <a:gd name="T93" fmla="*/ 80 h 2724"/>
                <a:gd name="T94" fmla="*/ 46 w 2559"/>
                <a:gd name="T95" fmla="*/ 82 h 2724"/>
                <a:gd name="T96" fmla="*/ 45 w 2559"/>
                <a:gd name="T97" fmla="*/ 86 h 2724"/>
                <a:gd name="T98" fmla="*/ 43 w 2559"/>
                <a:gd name="T99" fmla="*/ 60 h 2724"/>
                <a:gd name="T100" fmla="*/ 65 w 2559"/>
                <a:gd name="T101" fmla="*/ 52 h 2724"/>
                <a:gd name="T102" fmla="*/ 65 w 2559"/>
                <a:gd name="T103" fmla="*/ 50 h 2724"/>
                <a:gd name="T104" fmla="*/ 65 w 2559"/>
                <a:gd name="T105" fmla="*/ 48 h 2724"/>
                <a:gd name="T106" fmla="*/ 63 w 2559"/>
                <a:gd name="T107" fmla="*/ 48 h 2724"/>
                <a:gd name="T108" fmla="*/ 42 w 2559"/>
                <a:gd name="T109" fmla="*/ 55 h 2724"/>
                <a:gd name="T110" fmla="*/ 41 w 2559"/>
                <a:gd name="T111" fmla="*/ 58 h 2724"/>
                <a:gd name="T112" fmla="*/ 0 w 2559"/>
                <a:gd name="T113" fmla="*/ 18 h 2724"/>
                <a:gd name="T114" fmla="*/ 7 w 2559"/>
                <a:gd name="T115" fmla="*/ 11 h 2724"/>
                <a:gd name="T116" fmla="*/ 14 w 2559"/>
                <a:gd name="T117" fmla="*/ 6 h 2724"/>
                <a:gd name="T118" fmla="*/ 15 w 2559"/>
                <a:gd name="T119" fmla="*/ 2 h 2724"/>
                <a:gd name="T120" fmla="*/ 15 w 2559"/>
                <a:gd name="T121" fmla="*/ 2 h 27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9"/>
                <a:gd name="T184" fmla="*/ 0 h 2724"/>
                <a:gd name="T185" fmla="*/ 2559 w 2559"/>
                <a:gd name="T186" fmla="*/ 2724 h 27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9" h="2724">
                  <a:moveTo>
                    <a:pt x="511" y="50"/>
                  </a:moveTo>
                  <a:lnTo>
                    <a:pt x="759" y="240"/>
                  </a:lnTo>
                  <a:lnTo>
                    <a:pt x="789" y="169"/>
                  </a:lnTo>
                  <a:lnTo>
                    <a:pt x="789" y="310"/>
                  </a:lnTo>
                  <a:lnTo>
                    <a:pt x="890" y="458"/>
                  </a:lnTo>
                  <a:lnTo>
                    <a:pt x="912" y="601"/>
                  </a:lnTo>
                  <a:lnTo>
                    <a:pt x="1076" y="470"/>
                  </a:lnTo>
                  <a:lnTo>
                    <a:pt x="1144" y="320"/>
                  </a:lnTo>
                  <a:lnTo>
                    <a:pt x="1089" y="550"/>
                  </a:lnTo>
                  <a:lnTo>
                    <a:pt x="1182" y="888"/>
                  </a:lnTo>
                  <a:lnTo>
                    <a:pt x="1190" y="979"/>
                  </a:lnTo>
                  <a:lnTo>
                    <a:pt x="1431" y="970"/>
                  </a:lnTo>
                  <a:lnTo>
                    <a:pt x="1578" y="1188"/>
                  </a:lnTo>
                  <a:lnTo>
                    <a:pt x="1441" y="819"/>
                  </a:lnTo>
                  <a:lnTo>
                    <a:pt x="1384" y="578"/>
                  </a:lnTo>
                  <a:lnTo>
                    <a:pt x="1447" y="740"/>
                  </a:lnTo>
                  <a:lnTo>
                    <a:pt x="1608" y="979"/>
                  </a:lnTo>
                  <a:lnTo>
                    <a:pt x="1825" y="819"/>
                  </a:lnTo>
                  <a:lnTo>
                    <a:pt x="1810" y="761"/>
                  </a:lnTo>
                  <a:lnTo>
                    <a:pt x="1585" y="418"/>
                  </a:lnTo>
                  <a:lnTo>
                    <a:pt x="1509" y="340"/>
                  </a:lnTo>
                  <a:lnTo>
                    <a:pt x="1302" y="240"/>
                  </a:lnTo>
                  <a:lnTo>
                    <a:pt x="1540" y="340"/>
                  </a:lnTo>
                  <a:lnTo>
                    <a:pt x="1602" y="310"/>
                  </a:lnTo>
                  <a:lnTo>
                    <a:pt x="1462" y="40"/>
                  </a:lnTo>
                  <a:lnTo>
                    <a:pt x="1509" y="0"/>
                  </a:lnTo>
                  <a:lnTo>
                    <a:pt x="1787" y="31"/>
                  </a:lnTo>
                  <a:lnTo>
                    <a:pt x="1893" y="80"/>
                  </a:lnTo>
                  <a:lnTo>
                    <a:pt x="1956" y="169"/>
                  </a:lnTo>
                  <a:lnTo>
                    <a:pt x="2180" y="789"/>
                  </a:lnTo>
                  <a:lnTo>
                    <a:pt x="2357" y="1547"/>
                  </a:lnTo>
                  <a:lnTo>
                    <a:pt x="2427" y="1679"/>
                  </a:lnTo>
                  <a:lnTo>
                    <a:pt x="2559" y="1796"/>
                  </a:lnTo>
                  <a:lnTo>
                    <a:pt x="2264" y="2099"/>
                  </a:lnTo>
                  <a:lnTo>
                    <a:pt x="2110" y="2211"/>
                  </a:lnTo>
                  <a:lnTo>
                    <a:pt x="2102" y="2116"/>
                  </a:lnTo>
                  <a:lnTo>
                    <a:pt x="2047" y="2106"/>
                  </a:lnTo>
                  <a:lnTo>
                    <a:pt x="1747" y="2186"/>
                  </a:lnTo>
                  <a:lnTo>
                    <a:pt x="1716" y="2237"/>
                  </a:lnTo>
                  <a:lnTo>
                    <a:pt x="1755" y="2306"/>
                  </a:lnTo>
                  <a:lnTo>
                    <a:pt x="1810" y="2315"/>
                  </a:lnTo>
                  <a:lnTo>
                    <a:pt x="1979" y="2336"/>
                  </a:lnTo>
                  <a:lnTo>
                    <a:pt x="1933" y="2374"/>
                  </a:lnTo>
                  <a:lnTo>
                    <a:pt x="1825" y="2397"/>
                  </a:lnTo>
                  <a:lnTo>
                    <a:pt x="1694" y="2456"/>
                  </a:lnTo>
                  <a:lnTo>
                    <a:pt x="1623" y="2505"/>
                  </a:lnTo>
                  <a:lnTo>
                    <a:pt x="1525" y="2536"/>
                  </a:lnTo>
                  <a:lnTo>
                    <a:pt x="1475" y="2604"/>
                  </a:lnTo>
                  <a:lnTo>
                    <a:pt x="1462" y="2724"/>
                  </a:lnTo>
                  <a:lnTo>
                    <a:pt x="1384" y="1897"/>
                  </a:lnTo>
                  <a:lnTo>
                    <a:pt x="2087" y="1658"/>
                  </a:lnTo>
                  <a:lnTo>
                    <a:pt x="2110" y="1599"/>
                  </a:lnTo>
                  <a:lnTo>
                    <a:pt x="2080" y="1538"/>
                  </a:lnTo>
                  <a:lnTo>
                    <a:pt x="2017" y="1538"/>
                  </a:lnTo>
                  <a:lnTo>
                    <a:pt x="1353" y="1747"/>
                  </a:lnTo>
                  <a:lnTo>
                    <a:pt x="1317" y="1836"/>
                  </a:lnTo>
                  <a:lnTo>
                    <a:pt x="0" y="550"/>
                  </a:lnTo>
                  <a:lnTo>
                    <a:pt x="238" y="340"/>
                  </a:lnTo>
                  <a:lnTo>
                    <a:pt x="464" y="169"/>
                  </a:lnTo>
                  <a:lnTo>
                    <a:pt x="5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1970" y="2015"/>
              <a:ext cx="1341" cy="1218"/>
            </a:xfrm>
            <a:custGeom>
              <a:avLst/>
              <a:gdLst>
                <a:gd name="T0" fmla="*/ 3 w 2682"/>
                <a:gd name="T1" fmla="*/ 0 h 2437"/>
                <a:gd name="T2" fmla="*/ 0 w 2682"/>
                <a:gd name="T3" fmla="*/ 9 h 2437"/>
                <a:gd name="T4" fmla="*/ 1 w 2682"/>
                <a:gd name="T5" fmla="*/ 21 h 2437"/>
                <a:gd name="T6" fmla="*/ 11 w 2682"/>
                <a:gd name="T7" fmla="*/ 58 h 2437"/>
                <a:gd name="T8" fmla="*/ 15 w 2682"/>
                <a:gd name="T9" fmla="*/ 63 h 2437"/>
                <a:gd name="T10" fmla="*/ 25 w 2682"/>
                <a:gd name="T11" fmla="*/ 69 h 2437"/>
                <a:gd name="T12" fmla="*/ 25 w 2682"/>
                <a:gd name="T13" fmla="*/ 76 h 2437"/>
                <a:gd name="T14" fmla="*/ 84 w 2682"/>
                <a:gd name="T15" fmla="*/ 76 h 2437"/>
                <a:gd name="T16" fmla="*/ 80 w 2682"/>
                <a:gd name="T17" fmla="*/ 59 h 2437"/>
                <a:gd name="T18" fmla="*/ 77 w 2682"/>
                <a:gd name="T19" fmla="*/ 60 h 2437"/>
                <a:gd name="T20" fmla="*/ 74 w 2682"/>
                <a:gd name="T21" fmla="*/ 63 h 2437"/>
                <a:gd name="T22" fmla="*/ 66 w 2682"/>
                <a:gd name="T23" fmla="*/ 67 h 2437"/>
                <a:gd name="T24" fmla="*/ 71 w 2682"/>
                <a:gd name="T25" fmla="*/ 66 h 2437"/>
                <a:gd name="T26" fmla="*/ 68 w 2682"/>
                <a:gd name="T27" fmla="*/ 69 h 2437"/>
                <a:gd name="T28" fmla="*/ 67 w 2682"/>
                <a:gd name="T29" fmla="*/ 70 h 2437"/>
                <a:gd name="T30" fmla="*/ 52 w 2682"/>
                <a:gd name="T31" fmla="*/ 70 h 2437"/>
                <a:gd name="T32" fmla="*/ 50 w 2682"/>
                <a:gd name="T33" fmla="*/ 69 h 2437"/>
                <a:gd name="T34" fmla="*/ 48 w 2682"/>
                <a:gd name="T35" fmla="*/ 66 h 2437"/>
                <a:gd name="T36" fmla="*/ 50 w 2682"/>
                <a:gd name="T37" fmla="*/ 60 h 2437"/>
                <a:gd name="T38" fmla="*/ 61 w 2682"/>
                <a:gd name="T39" fmla="*/ 57 h 2437"/>
                <a:gd name="T40" fmla="*/ 63 w 2682"/>
                <a:gd name="T41" fmla="*/ 57 h 2437"/>
                <a:gd name="T42" fmla="*/ 69 w 2682"/>
                <a:gd name="T43" fmla="*/ 57 h 2437"/>
                <a:gd name="T44" fmla="*/ 72 w 2682"/>
                <a:gd name="T45" fmla="*/ 56 h 2437"/>
                <a:gd name="T46" fmla="*/ 68 w 2682"/>
                <a:gd name="T47" fmla="*/ 57 h 2437"/>
                <a:gd name="T48" fmla="*/ 64 w 2682"/>
                <a:gd name="T49" fmla="*/ 56 h 2437"/>
                <a:gd name="T50" fmla="*/ 70 w 2682"/>
                <a:gd name="T51" fmla="*/ 51 h 2437"/>
                <a:gd name="T52" fmla="*/ 67 w 2682"/>
                <a:gd name="T53" fmla="*/ 52 h 2437"/>
                <a:gd name="T54" fmla="*/ 66 w 2682"/>
                <a:gd name="T55" fmla="*/ 51 h 2437"/>
                <a:gd name="T56" fmla="*/ 65 w 2682"/>
                <a:gd name="T57" fmla="*/ 48 h 2437"/>
                <a:gd name="T58" fmla="*/ 58 w 2682"/>
                <a:gd name="T59" fmla="*/ 50 h 2437"/>
                <a:gd name="T60" fmla="*/ 60 w 2682"/>
                <a:gd name="T61" fmla="*/ 53 h 2437"/>
                <a:gd name="T62" fmla="*/ 59 w 2682"/>
                <a:gd name="T63" fmla="*/ 56 h 2437"/>
                <a:gd name="T64" fmla="*/ 49 w 2682"/>
                <a:gd name="T65" fmla="*/ 56 h 2437"/>
                <a:gd name="T66" fmla="*/ 47 w 2682"/>
                <a:gd name="T67" fmla="*/ 42 h 2437"/>
                <a:gd name="T68" fmla="*/ 42 w 2682"/>
                <a:gd name="T69" fmla="*/ 37 h 2437"/>
                <a:gd name="T70" fmla="*/ 3 w 2682"/>
                <a:gd name="T71" fmla="*/ 0 h 2437"/>
                <a:gd name="T72" fmla="*/ 3 w 2682"/>
                <a:gd name="T73" fmla="*/ 0 h 24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82"/>
                <a:gd name="T112" fmla="*/ 0 h 2437"/>
                <a:gd name="T113" fmla="*/ 2682 w 2682"/>
                <a:gd name="T114" fmla="*/ 2437 h 24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82" h="2437">
                  <a:moveTo>
                    <a:pt x="74" y="0"/>
                  </a:moveTo>
                  <a:lnTo>
                    <a:pt x="0" y="300"/>
                  </a:lnTo>
                  <a:lnTo>
                    <a:pt x="6" y="700"/>
                  </a:lnTo>
                  <a:lnTo>
                    <a:pt x="352" y="1876"/>
                  </a:lnTo>
                  <a:lnTo>
                    <a:pt x="469" y="2038"/>
                  </a:lnTo>
                  <a:lnTo>
                    <a:pt x="779" y="2237"/>
                  </a:lnTo>
                  <a:lnTo>
                    <a:pt x="779" y="2437"/>
                  </a:lnTo>
                  <a:lnTo>
                    <a:pt x="2682" y="2437"/>
                  </a:lnTo>
                  <a:lnTo>
                    <a:pt x="2541" y="1918"/>
                  </a:lnTo>
                  <a:lnTo>
                    <a:pt x="2439" y="1939"/>
                  </a:lnTo>
                  <a:lnTo>
                    <a:pt x="2338" y="2047"/>
                  </a:lnTo>
                  <a:lnTo>
                    <a:pt x="2085" y="2148"/>
                  </a:lnTo>
                  <a:lnTo>
                    <a:pt x="2252" y="2137"/>
                  </a:lnTo>
                  <a:lnTo>
                    <a:pt x="2176" y="2237"/>
                  </a:lnTo>
                  <a:lnTo>
                    <a:pt x="2116" y="2256"/>
                  </a:lnTo>
                  <a:lnTo>
                    <a:pt x="1659" y="2256"/>
                  </a:lnTo>
                  <a:lnTo>
                    <a:pt x="1599" y="2237"/>
                  </a:lnTo>
                  <a:lnTo>
                    <a:pt x="1528" y="2137"/>
                  </a:lnTo>
                  <a:lnTo>
                    <a:pt x="1574" y="1939"/>
                  </a:lnTo>
                  <a:lnTo>
                    <a:pt x="1952" y="1836"/>
                  </a:lnTo>
                  <a:lnTo>
                    <a:pt x="2007" y="1836"/>
                  </a:lnTo>
                  <a:lnTo>
                    <a:pt x="2199" y="1840"/>
                  </a:lnTo>
                  <a:lnTo>
                    <a:pt x="2300" y="1821"/>
                  </a:lnTo>
                  <a:lnTo>
                    <a:pt x="2154" y="1827"/>
                  </a:lnTo>
                  <a:lnTo>
                    <a:pt x="2038" y="1817"/>
                  </a:lnTo>
                  <a:lnTo>
                    <a:pt x="2230" y="1637"/>
                  </a:lnTo>
                  <a:lnTo>
                    <a:pt x="2138" y="1688"/>
                  </a:lnTo>
                  <a:lnTo>
                    <a:pt x="2100" y="1658"/>
                  </a:lnTo>
                  <a:lnTo>
                    <a:pt x="2076" y="1561"/>
                  </a:lnTo>
                  <a:lnTo>
                    <a:pt x="1853" y="1629"/>
                  </a:lnTo>
                  <a:lnTo>
                    <a:pt x="1899" y="1699"/>
                  </a:lnTo>
                  <a:lnTo>
                    <a:pt x="1874" y="1798"/>
                  </a:lnTo>
                  <a:lnTo>
                    <a:pt x="1543" y="1798"/>
                  </a:lnTo>
                  <a:lnTo>
                    <a:pt x="1479" y="1350"/>
                  </a:lnTo>
                  <a:lnTo>
                    <a:pt x="1336" y="120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95"/>
            <p:cNvSpPr>
              <a:spLocks/>
            </p:cNvSpPr>
            <p:nvPr/>
          </p:nvSpPr>
          <p:spPr bwMode="auto">
            <a:xfrm>
              <a:off x="2709" y="2490"/>
              <a:ext cx="330" cy="209"/>
            </a:xfrm>
            <a:custGeom>
              <a:avLst/>
              <a:gdLst>
                <a:gd name="T0" fmla="*/ 0 w 659"/>
                <a:gd name="T1" fmla="*/ 8 h 418"/>
                <a:gd name="T2" fmla="*/ 2 w 659"/>
                <a:gd name="T3" fmla="*/ 9 h 418"/>
                <a:gd name="T4" fmla="*/ 2 w 659"/>
                <a:gd name="T5" fmla="*/ 11 h 418"/>
                <a:gd name="T6" fmla="*/ 2 w 659"/>
                <a:gd name="T7" fmla="*/ 14 h 418"/>
                <a:gd name="T8" fmla="*/ 21 w 659"/>
                <a:gd name="T9" fmla="*/ 6 h 418"/>
                <a:gd name="T10" fmla="*/ 20 w 659"/>
                <a:gd name="T11" fmla="*/ 5 h 418"/>
                <a:gd name="T12" fmla="*/ 19 w 659"/>
                <a:gd name="T13" fmla="*/ 4 h 418"/>
                <a:gd name="T14" fmla="*/ 21 w 659"/>
                <a:gd name="T15" fmla="*/ 0 h 418"/>
                <a:gd name="T16" fmla="*/ 0 w 659"/>
                <a:gd name="T17" fmla="*/ 8 h 418"/>
                <a:gd name="T18" fmla="*/ 0 w 659"/>
                <a:gd name="T19" fmla="*/ 8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9"/>
                <a:gd name="T31" fmla="*/ 0 h 418"/>
                <a:gd name="T32" fmla="*/ 659 w 659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9" h="418">
                  <a:moveTo>
                    <a:pt x="0" y="239"/>
                  </a:moveTo>
                  <a:lnTo>
                    <a:pt x="57" y="288"/>
                  </a:lnTo>
                  <a:lnTo>
                    <a:pt x="57" y="340"/>
                  </a:lnTo>
                  <a:lnTo>
                    <a:pt x="36" y="418"/>
                  </a:lnTo>
                  <a:lnTo>
                    <a:pt x="659" y="178"/>
                  </a:lnTo>
                  <a:lnTo>
                    <a:pt x="612" y="159"/>
                  </a:lnTo>
                  <a:lnTo>
                    <a:pt x="606" y="98"/>
                  </a:lnTo>
                  <a:lnTo>
                    <a:pt x="642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3237" y="2579"/>
              <a:ext cx="533" cy="399"/>
            </a:xfrm>
            <a:custGeom>
              <a:avLst/>
              <a:gdLst>
                <a:gd name="T0" fmla="*/ 18 w 1066"/>
                <a:gd name="T1" fmla="*/ 1 h 799"/>
                <a:gd name="T2" fmla="*/ 34 w 1066"/>
                <a:gd name="T3" fmla="*/ 0 h 799"/>
                <a:gd name="T4" fmla="*/ 27 w 1066"/>
                <a:gd name="T5" fmla="*/ 8 h 799"/>
                <a:gd name="T6" fmla="*/ 4 w 1066"/>
                <a:gd name="T7" fmla="*/ 23 h 799"/>
                <a:gd name="T8" fmla="*/ 0 w 1066"/>
                <a:gd name="T9" fmla="*/ 24 h 799"/>
                <a:gd name="T10" fmla="*/ 26 w 1066"/>
                <a:gd name="T11" fmla="*/ 7 h 799"/>
                <a:gd name="T12" fmla="*/ 32 w 1066"/>
                <a:gd name="T13" fmla="*/ 1 h 799"/>
                <a:gd name="T14" fmla="*/ 19 w 1066"/>
                <a:gd name="T15" fmla="*/ 2 h 799"/>
                <a:gd name="T16" fmla="*/ 18 w 1066"/>
                <a:gd name="T17" fmla="*/ 1 h 799"/>
                <a:gd name="T18" fmla="*/ 18 w 1066"/>
                <a:gd name="T19" fmla="*/ 1 h 7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6"/>
                <a:gd name="T31" fmla="*/ 0 h 799"/>
                <a:gd name="T32" fmla="*/ 1066 w 1066"/>
                <a:gd name="T33" fmla="*/ 799 h 7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6" h="799">
                  <a:moveTo>
                    <a:pt x="562" y="61"/>
                  </a:moveTo>
                  <a:lnTo>
                    <a:pt x="1066" y="0"/>
                  </a:lnTo>
                  <a:lnTo>
                    <a:pt x="842" y="282"/>
                  </a:lnTo>
                  <a:lnTo>
                    <a:pt x="123" y="738"/>
                  </a:lnTo>
                  <a:lnTo>
                    <a:pt x="0" y="799"/>
                  </a:lnTo>
                  <a:lnTo>
                    <a:pt x="804" y="249"/>
                  </a:lnTo>
                  <a:lnTo>
                    <a:pt x="996" y="40"/>
                  </a:lnTo>
                  <a:lnTo>
                    <a:pt x="608" y="91"/>
                  </a:lnTo>
                  <a:lnTo>
                    <a:pt x="56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2978" y="2936"/>
              <a:ext cx="217" cy="78"/>
            </a:xfrm>
            <a:custGeom>
              <a:avLst/>
              <a:gdLst>
                <a:gd name="T0" fmla="*/ 9 w 433"/>
                <a:gd name="T1" fmla="*/ 0 h 156"/>
                <a:gd name="T2" fmla="*/ 10 w 433"/>
                <a:gd name="T3" fmla="*/ 1 h 156"/>
                <a:gd name="T4" fmla="*/ 9 w 433"/>
                <a:gd name="T5" fmla="*/ 2 h 156"/>
                <a:gd name="T6" fmla="*/ 5 w 433"/>
                <a:gd name="T7" fmla="*/ 3 h 156"/>
                <a:gd name="T8" fmla="*/ 3 w 433"/>
                <a:gd name="T9" fmla="*/ 4 h 156"/>
                <a:gd name="T10" fmla="*/ 5 w 433"/>
                <a:gd name="T11" fmla="*/ 4 h 156"/>
                <a:gd name="T12" fmla="*/ 10 w 433"/>
                <a:gd name="T13" fmla="*/ 3 h 156"/>
                <a:gd name="T14" fmla="*/ 13 w 433"/>
                <a:gd name="T15" fmla="*/ 2 h 156"/>
                <a:gd name="T16" fmla="*/ 14 w 433"/>
                <a:gd name="T17" fmla="*/ 1 h 156"/>
                <a:gd name="T18" fmla="*/ 12 w 433"/>
                <a:gd name="T19" fmla="*/ 2 h 156"/>
                <a:gd name="T20" fmla="*/ 10 w 433"/>
                <a:gd name="T21" fmla="*/ 4 h 156"/>
                <a:gd name="T22" fmla="*/ 9 w 433"/>
                <a:gd name="T23" fmla="*/ 4 h 156"/>
                <a:gd name="T24" fmla="*/ 5 w 433"/>
                <a:gd name="T25" fmla="*/ 5 h 156"/>
                <a:gd name="T26" fmla="*/ 2 w 433"/>
                <a:gd name="T27" fmla="*/ 5 h 156"/>
                <a:gd name="T28" fmla="*/ 0 w 433"/>
                <a:gd name="T29" fmla="*/ 3 h 156"/>
                <a:gd name="T30" fmla="*/ 2 w 433"/>
                <a:gd name="T31" fmla="*/ 3 h 156"/>
                <a:gd name="T32" fmla="*/ 6 w 433"/>
                <a:gd name="T33" fmla="*/ 2 h 156"/>
                <a:gd name="T34" fmla="*/ 8 w 433"/>
                <a:gd name="T35" fmla="*/ 1 h 156"/>
                <a:gd name="T36" fmla="*/ 9 w 433"/>
                <a:gd name="T37" fmla="*/ 0 h 156"/>
                <a:gd name="T38" fmla="*/ 9 w 433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56"/>
                <a:gd name="T62" fmla="*/ 433 w 433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56">
                  <a:moveTo>
                    <a:pt x="271" y="0"/>
                  </a:moveTo>
                  <a:lnTo>
                    <a:pt x="300" y="23"/>
                  </a:lnTo>
                  <a:lnTo>
                    <a:pt x="258" y="63"/>
                  </a:lnTo>
                  <a:lnTo>
                    <a:pt x="138" y="85"/>
                  </a:lnTo>
                  <a:lnTo>
                    <a:pt x="70" y="123"/>
                  </a:lnTo>
                  <a:lnTo>
                    <a:pt x="150" y="127"/>
                  </a:lnTo>
                  <a:lnTo>
                    <a:pt x="296" y="97"/>
                  </a:lnTo>
                  <a:lnTo>
                    <a:pt x="386" y="36"/>
                  </a:lnTo>
                  <a:lnTo>
                    <a:pt x="433" y="32"/>
                  </a:lnTo>
                  <a:lnTo>
                    <a:pt x="382" y="49"/>
                  </a:lnTo>
                  <a:lnTo>
                    <a:pt x="296" y="118"/>
                  </a:lnTo>
                  <a:lnTo>
                    <a:pt x="273" y="116"/>
                  </a:lnTo>
                  <a:lnTo>
                    <a:pt x="142" y="156"/>
                  </a:lnTo>
                  <a:lnTo>
                    <a:pt x="34" y="129"/>
                  </a:lnTo>
                  <a:lnTo>
                    <a:pt x="0" y="91"/>
                  </a:lnTo>
                  <a:lnTo>
                    <a:pt x="57" y="87"/>
                  </a:lnTo>
                  <a:lnTo>
                    <a:pt x="186" y="57"/>
                  </a:lnTo>
                  <a:lnTo>
                    <a:pt x="254" y="27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3278" y="2573"/>
              <a:ext cx="263" cy="87"/>
            </a:xfrm>
            <a:custGeom>
              <a:avLst/>
              <a:gdLst>
                <a:gd name="T0" fmla="*/ 12 w 527"/>
                <a:gd name="T1" fmla="*/ 0 h 173"/>
                <a:gd name="T2" fmla="*/ 10 w 527"/>
                <a:gd name="T3" fmla="*/ 1 h 173"/>
                <a:gd name="T4" fmla="*/ 9 w 527"/>
                <a:gd name="T5" fmla="*/ 2 h 173"/>
                <a:gd name="T6" fmla="*/ 7 w 527"/>
                <a:gd name="T7" fmla="*/ 4 h 173"/>
                <a:gd name="T8" fmla="*/ 0 w 527"/>
                <a:gd name="T9" fmla="*/ 6 h 173"/>
                <a:gd name="T10" fmla="*/ 10 w 527"/>
                <a:gd name="T11" fmla="*/ 4 h 173"/>
                <a:gd name="T12" fmla="*/ 13 w 527"/>
                <a:gd name="T13" fmla="*/ 5 h 173"/>
                <a:gd name="T14" fmla="*/ 14 w 527"/>
                <a:gd name="T15" fmla="*/ 6 h 173"/>
                <a:gd name="T16" fmla="*/ 16 w 527"/>
                <a:gd name="T17" fmla="*/ 5 h 173"/>
                <a:gd name="T18" fmla="*/ 16 w 527"/>
                <a:gd name="T19" fmla="*/ 5 h 173"/>
                <a:gd name="T20" fmla="*/ 15 w 527"/>
                <a:gd name="T21" fmla="*/ 5 h 173"/>
                <a:gd name="T22" fmla="*/ 14 w 527"/>
                <a:gd name="T23" fmla="*/ 5 h 173"/>
                <a:gd name="T24" fmla="*/ 12 w 527"/>
                <a:gd name="T25" fmla="*/ 4 h 173"/>
                <a:gd name="T26" fmla="*/ 11 w 527"/>
                <a:gd name="T27" fmla="*/ 3 h 173"/>
                <a:gd name="T28" fmla="*/ 11 w 527"/>
                <a:gd name="T29" fmla="*/ 3 h 173"/>
                <a:gd name="T30" fmla="*/ 10 w 527"/>
                <a:gd name="T31" fmla="*/ 3 h 173"/>
                <a:gd name="T32" fmla="*/ 8 w 527"/>
                <a:gd name="T33" fmla="*/ 4 h 173"/>
                <a:gd name="T34" fmla="*/ 9 w 527"/>
                <a:gd name="T35" fmla="*/ 2 h 173"/>
                <a:gd name="T36" fmla="*/ 11 w 527"/>
                <a:gd name="T37" fmla="*/ 1 h 173"/>
                <a:gd name="T38" fmla="*/ 12 w 527"/>
                <a:gd name="T39" fmla="*/ 0 h 173"/>
                <a:gd name="T40" fmla="*/ 12 w 527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7"/>
                <a:gd name="T64" fmla="*/ 0 h 173"/>
                <a:gd name="T65" fmla="*/ 527 w 527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7" h="173">
                  <a:moveTo>
                    <a:pt x="394" y="0"/>
                  </a:moveTo>
                  <a:lnTo>
                    <a:pt x="341" y="9"/>
                  </a:lnTo>
                  <a:lnTo>
                    <a:pt x="297" y="40"/>
                  </a:lnTo>
                  <a:lnTo>
                    <a:pt x="240" y="118"/>
                  </a:lnTo>
                  <a:lnTo>
                    <a:pt x="0" y="173"/>
                  </a:lnTo>
                  <a:lnTo>
                    <a:pt x="327" y="121"/>
                  </a:lnTo>
                  <a:lnTo>
                    <a:pt x="424" y="146"/>
                  </a:lnTo>
                  <a:lnTo>
                    <a:pt x="468" y="161"/>
                  </a:lnTo>
                  <a:lnTo>
                    <a:pt x="517" y="152"/>
                  </a:lnTo>
                  <a:lnTo>
                    <a:pt x="527" y="133"/>
                  </a:lnTo>
                  <a:lnTo>
                    <a:pt x="495" y="142"/>
                  </a:lnTo>
                  <a:lnTo>
                    <a:pt x="458" y="133"/>
                  </a:lnTo>
                  <a:lnTo>
                    <a:pt x="407" y="104"/>
                  </a:lnTo>
                  <a:lnTo>
                    <a:pt x="379" y="82"/>
                  </a:lnTo>
                  <a:lnTo>
                    <a:pt x="354" y="70"/>
                  </a:lnTo>
                  <a:lnTo>
                    <a:pt x="341" y="93"/>
                  </a:lnTo>
                  <a:lnTo>
                    <a:pt x="272" y="110"/>
                  </a:lnTo>
                  <a:lnTo>
                    <a:pt x="306" y="47"/>
                  </a:lnTo>
                  <a:lnTo>
                    <a:pt x="354" y="28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3492" y="2579"/>
              <a:ext cx="38" cy="47"/>
            </a:xfrm>
            <a:custGeom>
              <a:avLst/>
              <a:gdLst>
                <a:gd name="T0" fmla="*/ 0 w 76"/>
                <a:gd name="T1" fmla="*/ 0 h 93"/>
                <a:gd name="T2" fmla="*/ 2 w 76"/>
                <a:gd name="T3" fmla="*/ 2 h 93"/>
                <a:gd name="T4" fmla="*/ 3 w 76"/>
                <a:gd name="T5" fmla="*/ 3 h 93"/>
                <a:gd name="T6" fmla="*/ 2 w 76"/>
                <a:gd name="T7" fmla="*/ 3 h 93"/>
                <a:gd name="T8" fmla="*/ 2 w 76"/>
                <a:gd name="T9" fmla="*/ 3 h 93"/>
                <a:gd name="T10" fmla="*/ 1 w 76"/>
                <a:gd name="T11" fmla="*/ 3 h 93"/>
                <a:gd name="T12" fmla="*/ 2 w 76"/>
                <a:gd name="T13" fmla="*/ 2 h 93"/>
                <a:gd name="T14" fmla="*/ 1 w 76"/>
                <a:gd name="T15" fmla="*/ 2 h 93"/>
                <a:gd name="T16" fmla="*/ 0 w 76"/>
                <a:gd name="T17" fmla="*/ 0 h 93"/>
                <a:gd name="T18" fmla="*/ 0 w 76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93"/>
                <a:gd name="T32" fmla="*/ 76 w 7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93">
                  <a:moveTo>
                    <a:pt x="0" y="0"/>
                  </a:moveTo>
                  <a:lnTo>
                    <a:pt x="44" y="34"/>
                  </a:lnTo>
                  <a:lnTo>
                    <a:pt x="76" y="71"/>
                  </a:lnTo>
                  <a:lnTo>
                    <a:pt x="57" y="72"/>
                  </a:lnTo>
                  <a:lnTo>
                    <a:pt x="42" y="93"/>
                  </a:lnTo>
                  <a:lnTo>
                    <a:pt x="32" y="80"/>
                  </a:lnTo>
                  <a:lnTo>
                    <a:pt x="49" y="61"/>
                  </a:lnTo>
                  <a:lnTo>
                    <a:pt x="3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3513" y="2612"/>
              <a:ext cx="42" cy="28"/>
            </a:xfrm>
            <a:custGeom>
              <a:avLst/>
              <a:gdLst>
                <a:gd name="T0" fmla="*/ 0 w 83"/>
                <a:gd name="T1" fmla="*/ 1 h 55"/>
                <a:gd name="T2" fmla="*/ 1 w 83"/>
                <a:gd name="T3" fmla="*/ 2 h 55"/>
                <a:gd name="T4" fmla="*/ 2 w 83"/>
                <a:gd name="T5" fmla="*/ 2 h 55"/>
                <a:gd name="T6" fmla="*/ 2 w 83"/>
                <a:gd name="T7" fmla="*/ 2 h 55"/>
                <a:gd name="T8" fmla="*/ 3 w 83"/>
                <a:gd name="T9" fmla="*/ 2 h 55"/>
                <a:gd name="T10" fmla="*/ 2 w 83"/>
                <a:gd name="T11" fmla="*/ 1 h 55"/>
                <a:gd name="T12" fmla="*/ 1 w 83"/>
                <a:gd name="T13" fmla="*/ 1 h 55"/>
                <a:gd name="T14" fmla="*/ 1 w 83"/>
                <a:gd name="T15" fmla="*/ 0 h 55"/>
                <a:gd name="T16" fmla="*/ 0 w 83"/>
                <a:gd name="T17" fmla="*/ 1 h 55"/>
                <a:gd name="T18" fmla="*/ 0 w 83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55"/>
                <a:gd name="T32" fmla="*/ 83 w 8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55">
                  <a:moveTo>
                    <a:pt x="0" y="21"/>
                  </a:moveTo>
                  <a:lnTo>
                    <a:pt x="7" y="34"/>
                  </a:lnTo>
                  <a:lnTo>
                    <a:pt x="42" y="47"/>
                  </a:lnTo>
                  <a:lnTo>
                    <a:pt x="63" y="55"/>
                  </a:lnTo>
                  <a:lnTo>
                    <a:pt x="83" y="47"/>
                  </a:lnTo>
                  <a:lnTo>
                    <a:pt x="55" y="19"/>
                  </a:lnTo>
                  <a:lnTo>
                    <a:pt x="28" y="2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3069" y="2923"/>
              <a:ext cx="49" cy="21"/>
            </a:xfrm>
            <a:custGeom>
              <a:avLst/>
              <a:gdLst>
                <a:gd name="T0" fmla="*/ 0 w 99"/>
                <a:gd name="T1" fmla="*/ 1 h 42"/>
                <a:gd name="T2" fmla="*/ 0 w 99"/>
                <a:gd name="T3" fmla="*/ 2 h 42"/>
                <a:gd name="T4" fmla="*/ 2 w 99"/>
                <a:gd name="T5" fmla="*/ 1 h 42"/>
                <a:gd name="T6" fmla="*/ 3 w 99"/>
                <a:gd name="T7" fmla="*/ 0 h 42"/>
                <a:gd name="T8" fmla="*/ 0 w 99"/>
                <a:gd name="T9" fmla="*/ 1 h 42"/>
                <a:gd name="T10" fmla="*/ 0 w 99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2"/>
                <a:gd name="T20" fmla="*/ 99 w 9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2">
                  <a:moveTo>
                    <a:pt x="0" y="19"/>
                  </a:moveTo>
                  <a:lnTo>
                    <a:pt x="23" y="42"/>
                  </a:lnTo>
                  <a:lnTo>
                    <a:pt x="78" y="31"/>
                  </a:lnTo>
                  <a:lnTo>
                    <a:pt x="9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3167" y="2953"/>
              <a:ext cx="53" cy="37"/>
            </a:xfrm>
            <a:custGeom>
              <a:avLst/>
              <a:gdLst>
                <a:gd name="T0" fmla="*/ 3 w 104"/>
                <a:gd name="T1" fmla="*/ 0 h 74"/>
                <a:gd name="T2" fmla="*/ 2 w 104"/>
                <a:gd name="T3" fmla="*/ 1 h 74"/>
                <a:gd name="T4" fmla="*/ 0 w 104"/>
                <a:gd name="T5" fmla="*/ 2 h 74"/>
                <a:gd name="T6" fmla="*/ 1 w 104"/>
                <a:gd name="T7" fmla="*/ 3 h 74"/>
                <a:gd name="T8" fmla="*/ 2 w 104"/>
                <a:gd name="T9" fmla="*/ 3 h 74"/>
                <a:gd name="T10" fmla="*/ 3 w 104"/>
                <a:gd name="T11" fmla="*/ 2 h 74"/>
                <a:gd name="T12" fmla="*/ 4 w 104"/>
                <a:gd name="T13" fmla="*/ 1 h 74"/>
                <a:gd name="T14" fmla="*/ 3 w 104"/>
                <a:gd name="T15" fmla="*/ 0 h 74"/>
                <a:gd name="T16" fmla="*/ 3 w 104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76" y="0"/>
                  </a:moveTo>
                  <a:lnTo>
                    <a:pt x="46" y="17"/>
                  </a:lnTo>
                  <a:lnTo>
                    <a:pt x="0" y="48"/>
                  </a:lnTo>
                  <a:lnTo>
                    <a:pt x="13" y="69"/>
                  </a:lnTo>
                  <a:lnTo>
                    <a:pt x="42" y="74"/>
                  </a:lnTo>
                  <a:lnTo>
                    <a:pt x="78" y="40"/>
                  </a:lnTo>
                  <a:lnTo>
                    <a:pt x="104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3070" y="2934"/>
              <a:ext cx="31" cy="12"/>
            </a:xfrm>
            <a:custGeom>
              <a:avLst/>
              <a:gdLst>
                <a:gd name="T0" fmla="*/ 0 w 63"/>
                <a:gd name="T1" fmla="*/ 0 h 25"/>
                <a:gd name="T2" fmla="*/ 0 w 63"/>
                <a:gd name="T3" fmla="*/ 0 h 25"/>
                <a:gd name="T4" fmla="*/ 1 w 63"/>
                <a:gd name="T5" fmla="*/ 0 h 25"/>
                <a:gd name="T6" fmla="*/ 0 w 63"/>
                <a:gd name="T7" fmla="*/ 0 h 25"/>
                <a:gd name="T8" fmla="*/ 0 w 63"/>
                <a:gd name="T9" fmla="*/ 0 h 25"/>
                <a:gd name="T10" fmla="*/ 0 w 6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5"/>
                <a:gd name="T20" fmla="*/ 63 w 6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5">
                  <a:moveTo>
                    <a:pt x="0" y="0"/>
                  </a:moveTo>
                  <a:lnTo>
                    <a:pt x="19" y="14"/>
                  </a:lnTo>
                  <a:lnTo>
                    <a:pt x="63" y="10"/>
                  </a:lnTo>
                  <a:lnTo>
                    <a:pt x="1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104"/>
            <p:cNvSpPr>
              <a:spLocks/>
            </p:cNvSpPr>
            <p:nvPr/>
          </p:nvSpPr>
          <p:spPr bwMode="auto">
            <a:xfrm>
              <a:off x="3166" y="2960"/>
              <a:ext cx="32" cy="27"/>
            </a:xfrm>
            <a:custGeom>
              <a:avLst/>
              <a:gdLst>
                <a:gd name="T0" fmla="*/ 2 w 65"/>
                <a:gd name="T1" fmla="*/ 0 h 54"/>
                <a:gd name="T2" fmla="*/ 0 w 65"/>
                <a:gd name="T3" fmla="*/ 2 h 54"/>
                <a:gd name="T4" fmla="*/ 0 w 65"/>
                <a:gd name="T5" fmla="*/ 2 h 54"/>
                <a:gd name="T6" fmla="*/ 0 w 65"/>
                <a:gd name="T7" fmla="*/ 1 h 54"/>
                <a:gd name="T8" fmla="*/ 2 w 65"/>
                <a:gd name="T9" fmla="*/ 0 h 54"/>
                <a:gd name="T10" fmla="*/ 2 w 6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4"/>
                <a:gd name="T20" fmla="*/ 65 w 65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4">
                  <a:moveTo>
                    <a:pt x="65" y="0"/>
                  </a:moveTo>
                  <a:lnTo>
                    <a:pt x="19" y="35"/>
                  </a:lnTo>
                  <a:lnTo>
                    <a:pt x="15" y="54"/>
                  </a:lnTo>
                  <a:lnTo>
                    <a:pt x="0" y="3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2880" y="2843"/>
              <a:ext cx="30" cy="19"/>
            </a:xfrm>
            <a:custGeom>
              <a:avLst/>
              <a:gdLst>
                <a:gd name="T0" fmla="*/ 1 w 59"/>
                <a:gd name="T1" fmla="*/ 0 h 38"/>
                <a:gd name="T2" fmla="*/ 2 w 59"/>
                <a:gd name="T3" fmla="*/ 2 h 38"/>
                <a:gd name="T4" fmla="*/ 0 w 59"/>
                <a:gd name="T5" fmla="*/ 1 h 38"/>
                <a:gd name="T6" fmla="*/ 1 w 59"/>
                <a:gd name="T7" fmla="*/ 0 h 38"/>
                <a:gd name="T8" fmla="*/ 1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32" y="0"/>
                  </a:moveTo>
                  <a:lnTo>
                    <a:pt x="59" y="3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3026" y="2805"/>
              <a:ext cx="25" cy="30"/>
            </a:xfrm>
            <a:custGeom>
              <a:avLst/>
              <a:gdLst>
                <a:gd name="T0" fmla="*/ 0 w 49"/>
                <a:gd name="T1" fmla="*/ 0 h 59"/>
                <a:gd name="T2" fmla="*/ 2 w 49"/>
                <a:gd name="T3" fmla="*/ 1 h 59"/>
                <a:gd name="T4" fmla="*/ 2 w 49"/>
                <a:gd name="T5" fmla="*/ 2 h 59"/>
                <a:gd name="T6" fmla="*/ 0 w 49"/>
                <a:gd name="T7" fmla="*/ 0 h 59"/>
                <a:gd name="T8" fmla="*/ 0 w 4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9"/>
                <a:gd name="T17" fmla="*/ 49 w 4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9">
                  <a:moveTo>
                    <a:pt x="0" y="0"/>
                  </a:moveTo>
                  <a:lnTo>
                    <a:pt x="40" y="2"/>
                  </a:lnTo>
                  <a:lnTo>
                    <a:pt x="4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107"/>
            <p:cNvSpPr>
              <a:spLocks/>
            </p:cNvSpPr>
            <p:nvPr/>
          </p:nvSpPr>
          <p:spPr bwMode="auto">
            <a:xfrm>
              <a:off x="3025" y="2520"/>
              <a:ext cx="31" cy="43"/>
            </a:xfrm>
            <a:custGeom>
              <a:avLst/>
              <a:gdLst>
                <a:gd name="T0" fmla="*/ 0 w 63"/>
                <a:gd name="T1" fmla="*/ 1 h 86"/>
                <a:gd name="T2" fmla="*/ 1 w 63"/>
                <a:gd name="T3" fmla="*/ 0 h 86"/>
                <a:gd name="T4" fmla="*/ 1 w 63"/>
                <a:gd name="T5" fmla="*/ 2 h 86"/>
                <a:gd name="T6" fmla="*/ 1 w 63"/>
                <a:gd name="T7" fmla="*/ 3 h 86"/>
                <a:gd name="T8" fmla="*/ 1 w 63"/>
                <a:gd name="T9" fmla="*/ 2 h 86"/>
                <a:gd name="T10" fmla="*/ 0 w 63"/>
                <a:gd name="T11" fmla="*/ 1 h 86"/>
                <a:gd name="T12" fmla="*/ 0 w 63"/>
                <a:gd name="T13" fmla="*/ 1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6"/>
                <a:gd name="T23" fmla="*/ 63 w 6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6">
                  <a:moveTo>
                    <a:pt x="0" y="2"/>
                  </a:moveTo>
                  <a:lnTo>
                    <a:pt x="40" y="0"/>
                  </a:lnTo>
                  <a:lnTo>
                    <a:pt x="63" y="44"/>
                  </a:lnTo>
                  <a:lnTo>
                    <a:pt x="45" y="86"/>
                  </a:lnTo>
                  <a:lnTo>
                    <a:pt x="42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108"/>
            <p:cNvSpPr>
              <a:spLocks/>
            </p:cNvSpPr>
            <p:nvPr/>
          </p:nvSpPr>
          <p:spPr bwMode="auto">
            <a:xfrm>
              <a:off x="2686" y="2615"/>
              <a:ext cx="46" cy="57"/>
            </a:xfrm>
            <a:custGeom>
              <a:avLst/>
              <a:gdLst>
                <a:gd name="T0" fmla="*/ 1 w 93"/>
                <a:gd name="T1" fmla="*/ 0 h 114"/>
                <a:gd name="T2" fmla="*/ 0 w 93"/>
                <a:gd name="T3" fmla="*/ 1 h 114"/>
                <a:gd name="T4" fmla="*/ 2 w 93"/>
                <a:gd name="T5" fmla="*/ 2 h 114"/>
                <a:gd name="T6" fmla="*/ 2 w 93"/>
                <a:gd name="T7" fmla="*/ 4 h 114"/>
                <a:gd name="T8" fmla="*/ 2 w 93"/>
                <a:gd name="T9" fmla="*/ 2 h 114"/>
                <a:gd name="T10" fmla="*/ 1 w 93"/>
                <a:gd name="T11" fmla="*/ 0 h 114"/>
                <a:gd name="T12" fmla="*/ 1 w 93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14"/>
                <a:gd name="T23" fmla="*/ 93 w 93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14">
                  <a:moveTo>
                    <a:pt x="50" y="0"/>
                  </a:moveTo>
                  <a:lnTo>
                    <a:pt x="0" y="16"/>
                  </a:lnTo>
                  <a:lnTo>
                    <a:pt x="69" y="44"/>
                  </a:lnTo>
                  <a:lnTo>
                    <a:pt x="84" y="114"/>
                  </a:lnTo>
                  <a:lnTo>
                    <a:pt x="93" y="4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2404" y="1391"/>
              <a:ext cx="145" cy="178"/>
            </a:xfrm>
            <a:custGeom>
              <a:avLst/>
              <a:gdLst>
                <a:gd name="T0" fmla="*/ 3 w 289"/>
                <a:gd name="T1" fmla="*/ 1 h 356"/>
                <a:gd name="T2" fmla="*/ 5 w 289"/>
                <a:gd name="T3" fmla="*/ 1 h 356"/>
                <a:gd name="T4" fmla="*/ 5 w 289"/>
                <a:gd name="T5" fmla="*/ 0 h 356"/>
                <a:gd name="T6" fmla="*/ 6 w 289"/>
                <a:gd name="T7" fmla="*/ 2 h 356"/>
                <a:gd name="T8" fmla="*/ 6 w 289"/>
                <a:gd name="T9" fmla="*/ 4 h 356"/>
                <a:gd name="T10" fmla="*/ 6 w 289"/>
                <a:gd name="T11" fmla="*/ 7 h 356"/>
                <a:gd name="T12" fmla="*/ 6 w 289"/>
                <a:gd name="T13" fmla="*/ 8 h 356"/>
                <a:gd name="T14" fmla="*/ 6 w 289"/>
                <a:gd name="T15" fmla="*/ 9 h 356"/>
                <a:gd name="T16" fmla="*/ 7 w 289"/>
                <a:gd name="T17" fmla="*/ 10 h 356"/>
                <a:gd name="T18" fmla="*/ 8 w 289"/>
                <a:gd name="T19" fmla="*/ 10 h 356"/>
                <a:gd name="T20" fmla="*/ 8 w 289"/>
                <a:gd name="T21" fmla="*/ 9 h 356"/>
                <a:gd name="T22" fmla="*/ 10 w 289"/>
                <a:gd name="T23" fmla="*/ 9 h 356"/>
                <a:gd name="T24" fmla="*/ 9 w 289"/>
                <a:gd name="T25" fmla="*/ 10 h 356"/>
                <a:gd name="T26" fmla="*/ 8 w 289"/>
                <a:gd name="T27" fmla="*/ 10 h 356"/>
                <a:gd name="T28" fmla="*/ 7 w 289"/>
                <a:gd name="T29" fmla="*/ 10 h 356"/>
                <a:gd name="T30" fmla="*/ 6 w 289"/>
                <a:gd name="T31" fmla="*/ 10 h 356"/>
                <a:gd name="T32" fmla="*/ 5 w 289"/>
                <a:gd name="T33" fmla="*/ 10 h 356"/>
                <a:gd name="T34" fmla="*/ 4 w 289"/>
                <a:gd name="T35" fmla="*/ 10 h 356"/>
                <a:gd name="T36" fmla="*/ 3 w 289"/>
                <a:gd name="T37" fmla="*/ 10 h 356"/>
                <a:gd name="T38" fmla="*/ 2 w 289"/>
                <a:gd name="T39" fmla="*/ 11 h 356"/>
                <a:gd name="T40" fmla="*/ 1 w 289"/>
                <a:gd name="T41" fmla="*/ 12 h 356"/>
                <a:gd name="T42" fmla="*/ 2 w 289"/>
                <a:gd name="T43" fmla="*/ 9 h 356"/>
                <a:gd name="T44" fmla="*/ 0 w 289"/>
                <a:gd name="T45" fmla="*/ 10 h 356"/>
                <a:gd name="T46" fmla="*/ 2 w 289"/>
                <a:gd name="T47" fmla="*/ 8 h 356"/>
                <a:gd name="T48" fmla="*/ 3 w 289"/>
                <a:gd name="T49" fmla="*/ 8 h 356"/>
                <a:gd name="T50" fmla="*/ 3 w 289"/>
                <a:gd name="T51" fmla="*/ 6 h 356"/>
                <a:gd name="T52" fmla="*/ 4 w 289"/>
                <a:gd name="T53" fmla="*/ 6 h 356"/>
                <a:gd name="T54" fmla="*/ 5 w 289"/>
                <a:gd name="T55" fmla="*/ 4 h 356"/>
                <a:gd name="T56" fmla="*/ 4 w 289"/>
                <a:gd name="T57" fmla="*/ 4 h 356"/>
                <a:gd name="T58" fmla="*/ 5 w 289"/>
                <a:gd name="T59" fmla="*/ 3 h 356"/>
                <a:gd name="T60" fmla="*/ 4 w 289"/>
                <a:gd name="T61" fmla="*/ 2 h 356"/>
                <a:gd name="T62" fmla="*/ 3 w 289"/>
                <a:gd name="T63" fmla="*/ 1 h 356"/>
                <a:gd name="T64" fmla="*/ 3 w 289"/>
                <a:gd name="T65" fmla="*/ 1 h 3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356"/>
                <a:gd name="T101" fmla="*/ 289 w 289"/>
                <a:gd name="T102" fmla="*/ 356 h 3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356">
                  <a:moveTo>
                    <a:pt x="78" y="8"/>
                  </a:moveTo>
                  <a:lnTo>
                    <a:pt x="135" y="31"/>
                  </a:lnTo>
                  <a:lnTo>
                    <a:pt x="144" y="0"/>
                  </a:lnTo>
                  <a:lnTo>
                    <a:pt x="180" y="59"/>
                  </a:lnTo>
                  <a:lnTo>
                    <a:pt x="175" y="122"/>
                  </a:lnTo>
                  <a:lnTo>
                    <a:pt x="190" y="196"/>
                  </a:lnTo>
                  <a:lnTo>
                    <a:pt x="167" y="232"/>
                  </a:lnTo>
                  <a:lnTo>
                    <a:pt x="171" y="266"/>
                  </a:lnTo>
                  <a:lnTo>
                    <a:pt x="194" y="291"/>
                  </a:lnTo>
                  <a:lnTo>
                    <a:pt x="230" y="291"/>
                  </a:lnTo>
                  <a:lnTo>
                    <a:pt x="252" y="276"/>
                  </a:lnTo>
                  <a:lnTo>
                    <a:pt x="289" y="276"/>
                  </a:lnTo>
                  <a:lnTo>
                    <a:pt x="273" y="293"/>
                  </a:lnTo>
                  <a:lnTo>
                    <a:pt x="247" y="293"/>
                  </a:lnTo>
                  <a:lnTo>
                    <a:pt x="222" y="316"/>
                  </a:lnTo>
                  <a:lnTo>
                    <a:pt x="165" y="318"/>
                  </a:lnTo>
                  <a:lnTo>
                    <a:pt x="148" y="295"/>
                  </a:lnTo>
                  <a:lnTo>
                    <a:pt x="123" y="295"/>
                  </a:lnTo>
                  <a:lnTo>
                    <a:pt x="91" y="297"/>
                  </a:lnTo>
                  <a:lnTo>
                    <a:pt x="62" y="337"/>
                  </a:lnTo>
                  <a:lnTo>
                    <a:pt x="11" y="356"/>
                  </a:lnTo>
                  <a:lnTo>
                    <a:pt x="40" y="287"/>
                  </a:lnTo>
                  <a:lnTo>
                    <a:pt x="0" y="306"/>
                  </a:lnTo>
                  <a:lnTo>
                    <a:pt x="38" y="253"/>
                  </a:lnTo>
                  <a:lnTo>
                    <a:pt x="74" y="228"/>
                  </a:lnTo>
                  <a:lnTo>
                    <a:pt x="85" y="188"/>
                  </a:lnTo>
                  <a:lnTo>
                    <a:pt x="121" y="173"/>
                  </a:lnTo>
                  <a:lnTo>
                    <a:pt x="135" y="107"/>
                  </a:lnTo>
                  <a:lnTo>
                    <a:pt x="104" y="118"/>
                  </a:lnTo>
                  <a:lnTo>
                    <a:pt x="136" y="76"/>
                  </a:lnTo>
                  <a:lnTo>
                    <a:pt x="123" y="4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2401" y="1558"/>
              <a:ext cx="180" cy="71"/>
            </a:xfrm>
            <a:custGeom>
              <a:avLst/>
              <a:gdLst>
                <a:gd name="T0" fmla="*/ 2 w 359"/>
                <a:gd name="T1" fmla="*/ 1 h 140"/>
                <a:gd name="T2" fmla="*/ 6 w 359"/>
                <a:gd name="T3" fmla="*/ 0 h 140"/>
                <a:gd name="T4" fmla="*/ 7 w 359"/>
                <a:gd name="T5" fmla="*/ 1 h 140"/>
                <a:gd name="T6" fmla="*/ 9 w 359"/>
                <a:gd name="T7" fmla="*/ 1 h 140"/>
                <a:gd name="T8" fmla="*/ 11 w 359"/>
                <a:gd name="T9" fmla="*/ 1 h 140"/>
                <a:gd name="T10" fmla="*/ 12 w 359"/>
                <a:gd name="T11" fmla="*/ 1 h 140"/>
                <a:gd name="T12" fmla="*/ 11 w 359"/>
                <a:gd name="T13" fmla="*/ 2 h 140"/>
                <a:gd name="T14" fmla="*/ 11 w 359"/>
                <a:gd name="T15" fmla="*/ 3 h 140"/>
                <a:gd name="T16" fmla="*/ 10 w 359"/>
                <a:gd name="T17" fmla="*/ 4 h 140"/>
                <a:gd name="T18" fmla="*/ 8 w 359"/>
                <a:gd name="T19" fmla="*/ 5 h 140"/>
                <a:gd name="T20" fmla="*/ 7 w 359"/>
                <a:gd name="T21" fmla="*/ 5 h 140"/>
                <a:gd name="T22" fmla="*/ 8 w 359"/>
                <a:gd name="T23" fmla="*/ 4 h 140"/>
                <a:gd name="T24" fmla="*/ 9 w 359"/>
                <a:gd name="T25" fmla="*/ 4 h 140"/>
                <a:gd name="T26" fmla="*/ 9 w 359"/>
                <a:gd name="T27" fmla="*/ 3 h 140"/>
                <a:gd name="T28" fmla="*/ 8 w 359"/>
                <a:gd name="T29" fmla="*/ 3 h 140"/>
                <a:gd name="T30" fmla="*/ 9 w 359"/>
                <a:gd name="T31" fmla="*/ 3 h 140"/>
                <a:gd name="T32" fmla="*/ 10 w 359"/>
                <a:gd name="T33" fmla="*/ 2 h 140"/>
                <a:gd name="T34" fmla="*/ 9 w 359"/>
                <a:gd name="T35" fmla="*/ 1 h 140"/>
                <a:gd name="T36" fmla="*/ 7 w 359"/>
                <a:gd name="T37" fmla="*/ 2 h 140"/>
                <a:gd name="T38" fmla="*/ 6 w 359"/>
                <a:gd name="T39" fmla="*/ 1 h 140"/>
                <a:gd name="T40" fmla="*/ 3 w 359"/>
                <a:gd name="T41" fmla="*/ 2 h 140"/>
                <a:gd name="T42" fmla="*/ 1 w 359"/>
                <a:gd name="T43" fmla="*/ 2 h 140"/>
                <a:gd name="T44" fmla="*/ 0 w 359"/>
                <a:gd name="T45" fmla="*/ 2 h 140"/>
                <a:gd name="T46" fmla="*/ 1 w 359"/>
                <a:gd name="T47" fmla="*/ 1 h 140"/>
                <a:gd name="T48" fmla="*/ 2 w 359"/>
                <a:gd name="T49" fmla="*/ 1 h 140"/>
                <a:gd name="T50" fmla="*/ 2 w 359"/>
                <a:gd name="T51" fmla="*/ 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9"/>
                <a:gd name="T79" fmla="*/ 0 h 140"/>
                <a:gd name="T80" fmla="*/ 359 w 359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9" h="140">
                  <a:moveTo>
                    <a:pt x="63" y="28"/>
                  </a:moveTo>
                  <a:lnTo>
                    <a:pt x="165" y="0"/>
                  </a:lnTo>
                  <a:lnTo>
                    <a:pt x="224" y="15"/>
                  </a:lnTo>
                  <a:lnTo>
                    <a:pt x="257" y="2"/>
                  </a:lnTo>
                  <a:lnTo>
                    <a:pt x="334" y="24"/>
                  </a:lnTo>
                  <a:lnTo>
                    <a:pt x="359" y="28"/>
                  </a:lnTo>
                  <a:lnTo>
                    <a:pt x="344" y="55"/>
                  </a:lnTo>
                  <a:lnTo>
                    <a:pt x="323" y="66"/>
                  </a:lnTo>
                  <a:lnTo>
                    <a:pt x="291" y="110"/>
                  </a:lnTo>
                  <a:lnTo>
                    <a:pt x="249" y="140"/>
                  </a:lnTo>
                  <a:lnTo>
                    <a:pt x="201" y="131"/>
                  </a:lnTo>
                  <a:lnTo>
                    <a:pt x="239" y="125"/>
                  </a:lnTo>
                  <a:lnTo>
                    <a:pt x="274" y="108"/>
                  </a:lnTo>
                  <a:lnTo>
                    <a:pt x="287" y="91"/>
                  </a:lnTo>
                  <a:lnTo>
                    <a:pt x="232" y="89"/>
                  </a:lnTo>
                  <a:lnTo>
                    <a:pt x="270" y="80"/>
                  </a:lnTo>
                  <a:lnTo>
                    <a:pt x="315" y="43"/>
                  </a:lnTo>
                  <a:lnTo>
                    <a:pt x="272" y="32"/>
                  </a:lnTo>
                  <a:lnTo>
                    <a:pt x="220" y="43"/>
                  </a:lnTo>
                  <a:lnTo>
                    <a:pt x="169" y="30"/>
                  </a:lnTo>
                  <a:lnTo>
                    <a:pt x="78" y="49"/>
                  </a:lnTo>
                  <a:lnTo>
                    <a:pt x="25" y="42"/>
                  </a:lnTo>
                  <a:lnTo>
                    <a:pt x="0" y="53"/>
                  </a:lnTo>
                  <a:lnTo>
                    <a:pt x="8" y="9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2411" y="1573"/>
              <a:ext cx="84" cy="117"/>
            </a:xfrm>
            <a:custGeom>
              <a:avLst/>
              <a:gdLst>
                <a:gd name="T0" fmla="*/ 1 w 167"/>
                <a:gd name="T1" fmla="*/ 1 h 234"/>
                <a:gd name="T2" fmla="*/ 3 w 167"/>
                <a:gd name="T3" fmla="*/ 2 h 234"/>
                <a:gd name="T4" fmla="*/ 5 w 167"/>
                <a:gd name="T5" fmla="*/ 2 h 234"/>
                <a:gd name="T6" fmla="*/ 4 w 167"/>
                <a:gd name="T7" fmla="*/ 2 h 234"/>
                <a:gd name="T8" fmla="*/ 3 w 167"/>
                <a:gd name="T9" fmla="*/ 2 h 234"/>
                <a:gd name="T10" fmla="*/ 2 w 167"/>
                <a:gd name="T11" fmla="*/ 2 h 234"/>
                <a:gd name="T12" fmla="*/ 3 w 167"/>
                <a:gd name="T13" fmla="*/ 3 h 234"/>
                <a:gd name="T14" fmla="*/ 4 w 167"/>
                <a:gd name="T15" fmla="*/ 4 h 234"/>
                <a:gd name="T16" fmla="*/ 5 w 167"/>
                <a:gd name="T17" fmla="*/ 4 h 234"/>
                <a:gd name="T18" fmla="*/ 4 w 167"/>
                <a:gd name="T19" fmla="*/ 4 h 234"/>
                <a:gd name="T20" fmla="*/ 5 w 167"/>
                <a:gd name="T21" fmla="*/ 5 h 234"/>
                <a:gd name="T22" fmla="*/ 6 w 167"/>
                <a:gd name="T23" fmla="*/ 5 h 234"/>
                <a:gd name="T24" fmla="*/ 4 w 167"/>
                <a:gd name="T25" fmla="*/ 5 h 234"/>
                <a:gd name="T26" fmla="*/ 4 w 167"/>
                <a:gd name="T27" fmla="*/ 6 h 234"/>
                <a:gd name="T28" fmla="*/ 4 w 167"/>
                <a:gd name="T29" fmla="*/ 8 h 234"/>
                <a:gd name="T30" fmla="*/ 2 w 167"/>
                <a:gd name="T31" fmla="*/ 5 h 234"/>
                <a:gd name="T32" fmla="*/ 3 w 167"/>
                <a:gd name="T33" fmla="*/ 4 h 234"/>
                <a:gd name="T34" fmla="*/ 1 w 167"/>
                <a:gd name="T35" fmla="*/ 2 h 234"/>
                <a:gd name="T36" fmla="*/ 0 w 167"/>
                <a:gd name="T37" fmla="*/ 0 h 234"/>
                <a:gd name="T38" fmla="*/ 1 w 167"/>
                <a:gd name="T39" fmla="*/ 1 h 234"/>
                <a:gd name="T40" fmla="*/ 1 w 167"/>
                <a:gd name="T41" fmla="*/ 1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234"/>
                <a:gd name="T65" fmla="*/ 167 w 16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234">
                  <a:moveTo>
                    <a:pt x="28" y="4"/>
                  </a:moveTo>
                  <a:lnTo>
                    <a:pt x="72" y="46"/>
                  </a:lnTo>
                  <a:lnTo>
                    <a:pt x="152" y="63"/>
                  </a:lnTo>
                  <a:lnTo>
                    <a:pt x="101" y="63"/>
                  </a:lnTo>
                  <a:lnTo>
                    <a:pt x="72" y="61"/>
                  </a:lnTo>
                  <a:lnTo>
                    <a:pt x="53" y="48"/>
                  </a:lnTo>
                  <a:lnTo>
                    <a:pt x="70" y="82"/>
                  </a:lnTo>
                  <a:lnTo>
                    <a:pt x="108" y="101"/>
                  </a:lnTo>
                  <a:lnTo>
                    <a:pt x="160" y="105"/>
                  </a:lnTo>
                  <a:lnTo>
                    <a:pt x="120" y="118"/>
                  </a:lnTo>
                  <a:lnTo>
                    <a:pt x="133" y="135"/>
                  </a:lnTo>
                  <a:lnTo>
                    <a:pt x="167" y="150"/>
                  </a:lnTo>
                  <a:lnTo>
                    <a:pt x="125" y="156"/>
                  </a:lnTo>
                  <a:lnTo>
                    <a:pt x="104" y="190"/>
                  </a:lnTo>
                  <a:lnTo>
                    <a:pt x="110" y="234"/>
                  </a:lnTo>
                  <a:lnTo>
                    <a:pt x="61" y="158"/>
                  </a:lnTo>
                  <a:lnTo>
                    <a:pt x="65" y="122"/>
                  </a:lnTo>
                  <a:lnTo>
                    <a:pt x="32" y="46"/>
                  </a:lnTo>
                  <a:lnTo>
                    <a:pt x="0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2562" y="1499"/>
              <a:ext cx="47" cy="90"/>
            </a:xfrm>
            <a:custGeom>
              <a:avLst/>
              <a:gdLst>
                <a:gd name="T0" fmla="*/ 0 w 93"/>
                <a:gd name="T1" fmla="*/ 0 h 179"/>
                <a:gd name="T2" fmla="*/ 1 w 93"/>
                <a:gd name="T3" fmla="*/ 1 h 179"/>
                <a:gd name="T4" fmla="*/ 1 w 93"/>
                <a:gd name="T5" fmla="*/ 2 h 179"/>
                <a:gd name="T6" fmla="*/ 2 w 93"/>
                <a:gd name="T7" fmla="*/ 4 h 179"/>
                <a:gd name="T8" fmla="*/ 3 w 93"/>
                <a:gd name="T9" fmla="*/ 4 h 179"/>
                <a:gd name="T10" fmla="*/ 3 w 93"/>
                <a:gd name="T11" fmla="*/ 6 h 179"/>
                <a:gd name="T12" fmla="*/ 3 w 93"/>
                <a:gd name="T13" fmla="*/ 5 h 179"/>
                <a:gd name="T14" fmla="*/ 3 w 93"/>
                <a:gd name="T15" fmla="*/ 4 h 179"/>
                <a:gd name="T16" fmla="*/ 3 w 93"/>
                <a:gd name="T17" fmla="*/ 3 h 179"/>
                <a:gd name="T18" fmla="*/ 1 w 93"/>
                <a:gd name="T19" fmla="*/ 2 h 179"/>
                <a:gd name="T20" fmla="*/ 1 w 93"/>
                <a:gd name="T21" fmla="*/ 1 h 179"/>
                <a:gd name="T22" fmla="*/ 0 w 93"/>
                <a:gd name="T23" fmla="*/ 0 h 179"/>
                <a:gd name="T24" fmla="*/ 0 w 93"/>
                <a:gd name="T25" fmla="*/ 0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179"/>
                <a:gd name="T41" fmla="*/ 93 w 93"/>
                <a:gd name="T42" fmla="*/ 179 h 1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179">
                  <a:moveTo>
                    <a:pt x="0" y="0"/>
                  </a:moveTo>
                  <a:lnTo>
                    <a:pt x="8" y="30"/>
                  </a:lnTo>
                  <a:lnTo>
                    <a:pt x="4" y="53"/>
                  </a:lnTo>
                  <a:lnTo>
                    <a:pt x="42" y="108"/>
                  </a:lnTo>
                  <a:lnTo>
                    <a:pt x="76" y="125"/>
                  </a:lnTo>
                  <a:lnTo>
                    <a:pt x="70" y="179"/>
                  </a:lnTo>
                  <a:lnTo>
                    <a:pt x="93" y="148"/>
                  </a:lnTo>
                  <a:lnTo>
                    <a:pt x="89" y="97"/>
                  </a:lnTo>
                  <a:lnTo>
                    <a:pt x="69" y="66"/>
                  </a:lnTo>
                  <a:lnTo>
                    <a:pt x="29" y="53"/>
                  </a:lnTo>
                  <a:lnTo>
                    <a:pt x="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2395" y="1403"/>
              <a:ext cx="25" cy="24"/>
            </a:xfrm>
            <a:custGeom>
              <a:avLst/>
              <a:gdLst>
                <a:gd name="T0" fmla="*/ 0 w 51"/>
                <a:gd name="T1" fmla="*/ 1 h 47"/>
                <a:gd name="T2" fmla="*/ 0 w 51"/>
                <a:gd name="T3" fmla="*/ 1 h 47"/>
                <a:gd name="T4" fmla="*/ 1 w 51"/>
                <a:gd name="T5" fmla="*/ 1 h 47"/>
                <a:gd name="T6" fmla="*/ 1 w 51"/>
                <a:gd name="T7" fmla="*/ 2 h 47"/>
                <a:gd name="T8" fmla="*/ 0 w 51"/>
                <a:gd name="T9" fmla="*/ 2 h 47"/>
                <a:gd name="T10" fmla="*/ 0 w 51"/>
                <a:gd name="T11" fmla="*/ 1 h 47"/>
                <a:gd name="T12" fmla="*/ 0 w 51"/>
                <a:gd name="T13" fmla="*/ 0 h 47"/>
                <a:gd name="T14" fmla="*/ 0 w 51"/>
                <a:gd name="T15" fmla="*/ 1 h 47"/>
                <a:gd name="T16" fmla="*/ 0 w 51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22" y="7"/>
                  </a:moveTo>
                  <a:lnTo>
                    <a:pt x="21" y="28"/>
                  </a:lnTo>
                  <a:lnTo>
                    <a:pt x="47" y="27"/>
                  </a:lnTo>
                  <a:lnTo>
                    <a:pt x="51" y="44"/>
                  </a:lnTo>
                  <a:lnTo>
                    <a:pt x="30" y="47"/>
                  </a:lnTo>
                  <a:lnTo>
                    <a:pt x="3" y="32"/>
                  </a:lnTo>
                  <a:lnTo>
                    <a:pt x="0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2559" y="1410"/>
              <a:ext cx="21" cy="27"/>
            </a:xfrm>
            <a:custGeom>
              <a:avLst/>
              <a:gdLst>
                <a:gd name="T0" fmla="*/ 2 w 42"/>
                <a:gd name="T1" fmla="*/ 1 h 53"/>
                <a:gd name="T2" fmla="*/ 1 w 42"/>
                <a:gd name="T3" fmla="*/ 1 h 53"/>
                <a:gd name="T4" fmla="*/ 1 w 42"/>
                <a:gd name="T5" fmla="*/ 2 h 53"/>
                <a:gd name="T6" fmla="*/ 2 w 42"/>
                <a:gd name="T7" fmla="*/ 2 h 53"/>
                <a:gd name="T8" fmla="*/ 1 w 42"/>
                <a:gd name="T9" fmla="*/ 2 h 53"/>
                <a:gd name="T10" fmla="*/ 0 w 42"/>
                <a:gd name="T11" fmla="*/ 1 h 53"/>
                <a:gd name="T12" fmla="*/ 1 w 42"/>
                <a:gd name="T13" fmla="*/ 0 h 53"/>
                <a:gd name="T14" fmla="*/ 2 w 42"/>
                <a:gd name="T15" fmla="*/ 1 h 53"/>
                <a:gd name="T16" fmla="*/ 2 w 42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3"/>
                <a:gd name="T29" fmla="*/ 42 w 4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3">
                  <a:moveTo>
                    <a:pt x="42" y="8"/>
                  </a:moveTo>
                  <a:lnTo>
                    <a:pt x="19" y="21"/>
                  </a:lnTo>
                  <a:lnTo>
                    <a:pt x="29" y="44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0" y="23"/>
                  </a:lnTo>
                  <a:lnTo>
                    <a:pt x="1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2367" y="1396"/>
              <a:ext cx="84" cy="40"/>
            </a:xfrm>
            <a:custGeom>
              <a:avLst/>
              <a:gdLst>
                <a:gd name="T0" fmla="*/ 5 w 167"/>
                <a:gd name="T1" fmla="*/ 2 h 80"/>
                <a:gd name="T2" fmla="*/ 6 w 167"/>
                <a:gd name="T3" fmla="*/ 2 h 80"/>
                <a:gd name="T4" fmla="*/ 5 w 167"/>
                <a:gd name="T5" fmla="*/ 1 h 80"/>
                <a:gd name="T6" fmla="*/ 3 w 167"/>
                <a:gd name="T7" fmla="*/ 0 h 80"/>
                <a:gd name="T8" fmla="*/ 2 w 167"/>
                <a:gd name="T9" fmla="*/ 0 h 80"/>
                <a:gd name="T10" fmla="*/ 1 w 167"/>
                <a:gd name="T11" fmla="*/ 1 h 80"/>
                <a:gd name="T12" fmla="*/ 0 w 167"/>
                <a:gd name="T13" fmla="*/ 2 h 80"/>
                <a:gd name="T14" fmla="*/ 1 w 167"/>
                <a:gd name="T15" fmla="*/ 2 h 80"/>
                <a:gd name="T16" fmla="*/ 2 w 167"/>
                <a:gd name="T17" fmla="*/ 3 h 80"/>
                <a:gd name="T18" fmla="*/ 3 w 167"/>
                <a:gd name="T19" fmla="*/ 3 h 80"/>
                <a:gd name="T20" fmla="*/ 5 w 167"/>
                <a:gd name="T21" fmla="*/ 3 h 80"/>
                <a:gd name="T22" fmla="*/ 3 w 167"/>
                <a:gd name="T23" fmla="*/ 3 h 80"/>
                <a:gd name="T24" fmla="*/ 1 w 167"/>
                <a:gd name="T25" fmla="*/ 2 h 80"/>
                <a:gd name="T26" fmla="*/ 2 w 167"/>
                <a:gd name="T27" fmla="*/ 1 h 80"/>
                <a:gd name="T28" fmla="*/ 3 w 167"/>
                <a:gd name="T29" fmla="*/ 2 h 80"/>
                <a:gd name="T30" fmla="*/ 3 w 167"/>
                <a:gd name="T31" fmla="*/ 1 h 80"/>
                <a:gd name="T32" fmla="*/ 3 w 167"/>
                <a:gd name="T33" fmla="*/ 1 h 80"/>
                <a:gd name="T34" fmla="*/ 4 w 167"/>
                <a:gd name="T35" fmla="*/ 2 h 80"/>
                <a:gd name="T36" fmla="*/ 4 w 167"/>
                <a:gd name="T37" fmla="*/ 2 h 80"/>
                <a:gd name="T38" fmla="*/ 4 w 167"/>
                <a:gd name="T39" fmla="*/ 1 h 80"/>
                <a:gd name="T40" fmla="*/ 5 w 167"/>
                <a:gd name="T41" fmla="*/ 2 h 80"/>
                <a:gd name="T42" fmla="*/ 5 w 167"/>
                <a:gd name="T43" fmla="*/ 2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"/>
                <a:gd name="T67" fmla="*/ 0 h 80"/>
                <a:gd name="T68" fmla="*/ 167 w 167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" h="80">
                  <a:moveTo>
                    <a:pt x="144" y="36"/>
                  </a:moveTo>
                  <a:lnTo>
                    <a:pt x="167" y="59"/>
                  </a:lnTo>
                  <a:lnTo>
                    <a:pt x="159" y="24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28" y="24"/>
                  </a:lnTo>
                  <a:lnTo>
                    <a:pt x="0" y="59"/>
                  </a:lnTo>
                  <a:lnTo>
                    <a:pt x="28" y="57"/>
                  </a:lnTo>
                  <a:lnTo>
                    <a:pt x="58" y="76"/>
                  </a:lnTo>
                  <a:lnTo>
                    <a:pt x="96" y="80"/>
                  </a:lnTo>
                  <a:lnTo>
                    <a:pt x="146" y="70"/>
                  </a:lnTo>
                  <a:lnTo>
                    <a:pt x="72" y="66"/>
                  </a:lnTo>
                  <a:lnTo>
                    <a:pt x="32" y="45"/>
                  </a:lnTo>
                  <a:lnTo>
                    <a:pt x="58" y="21"/>
                  </a:lnTo>
                  <a:lnTo>
                    <a:pt x="72" y="42"/>
                  </a:lnTo>
                  <a:lnTo>
                    <a:pt x="83" y="21"/>
                  </a:lnTo>
                  <a:lnTo>
                    <a:pt x="93" y="24"/>
                  </a:lnTo>
                  <a:lnTo>
                    <a:pt x="102" y="62"/>
                  </a:lnTo>
                  <a:lnTo>
                    <a:pt x="119" y="53"/>
                  </a:lnTo>
                  <a:lnTo>
                    <a:pt x="121" y="30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2534" y="1401"/>
              <a:ext cx="106" cy="43"/>
            </a:xfrm>
            <a:custGeom>
              <a:avLst/>
              <a:gdLst>
                <a:gd name="T0" fmla="*/ 0 w 213"/>
                <a:gd name="T1" fmla="*/ 1 h 88"/>
                <a:gd name="T2" fmla="*/ 0 w 213"/>
                <a:gd name="T3" fmla="*/ 0 h 88"/>
                <a:gd name="T4" fmla="*/ 1 w 213"/>
                <a:gd name="T5" fmla="*/ 0 h 88"/>
                <a:gd name="T6" fmla="*/ 3 w 213"/>
                <a:gd name="T7" fmla="*/ 0 h 88"/>
                <a:gd name="T8" fmla="*/ 5 w 213"/>
                <a:gd name="T9" fmla="*/ 1 h 88"/>
                <a:gd name="T10" fmla="*/ 6 w 213"/>
                <a:gd name="T11" fmla="*/ 2 h 88"/>
                <a:gd name="T12" fmla="*/ 5 w 213"/>
                <a:gd name="T13" fmla="*/ 2 h 88"/>
                <a:gd name="T14" fmla="*/ 4 w 213"/>
                <a:gd name="T15" fmla="*/ 2 h 88"/>
                <a:gd name="T16" fmla="*/ 3 w 213"/>
                <a:gd name="T17" fmla="*/ 2 h 88"/>
                <a:gd name="T18" fmla="*/ 4 w 213"/>
                <a:gd name="T19" fmla="*/ 2 h 88"/>
                <a:gd name="T20" fmla="*/ 4 w 213"/>
                <a:gd name="T21" fmla="*/ 1 h 88"/>
                <a:gd name="T22" fmla="*/ 3 w 213"/>
                <a:gd name="T23" fmla="*/ 0 h 88"/>
                <a:gd name="T24" fmla="*/ 3 w 213"/>
                <a:gd name="T25" fmla="*/ 1 h 88"/>
                <a:gd name="T26" fmla="*/ 2 w 213"/>
                <a:gd name="T27" fmla="*/ 2 h 88"/>
                <a:gd name="T28" fmla="*/ 2 w 213"/>
                <a:gd name="T29" fmla="*/ 2 h 88"/>
                <a:gd name="T30" fmla="*/ 2 w 213"/>
                <a:gd name="T31" fmla="*/ 1 h 88"/>
                <a:gd name="T32" fmla="*/ 2 w 213"/>
                <a:gd name="T33" fmla="*/ 0 h 88"/>
                <a:gd name="T34" fmla="*/ 2 w 213"/>
                <a:gd name="T35" fmla="*/ 1 h 88"/>
                <a:gd name="T36" fmla="*/ 1 w 213"/>
                <a:gd name="T37" fmla="*/ 1 h 88"/>
                <a:gd name="T38" fmla="*/ 1 w 213"/>
                <a:gd name="T39" fmla="*/ 1 h 88"/>
                <a:gd name="T40" fmla="*/ 1 w 213"/>
                <a:gd name="T41" fmla="*/ 1 h 88"/>
                <a:gd name="T42" fmla="*/ 1 w 213"/>
                <a:gd name="T43" fmla="*/ 0 h 88"/>
                <a:gd name="T44" fmla="*/ 0 w 213"/>
                <a:gd name="T45" fmla="*/ 1 h 88"/>
                <a:gd name="T46" fmla="*/ 0 w 213"/>
                <a:gd name="T47" fmla="*/ 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88"/>
                <a:gd name="T74" fmla="*/ 213 w 213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88">
                  <a:moveTo>
                    <a:pt x="0" y="48"/>
                  </a:moveTo>
                  <a:lnTo>
                    <a:pt x="19" y="23"/>
                  </a:lnTo>
                  <a:lnTo>
                    <a:pt x="61" y="0"/>
                  </a:lnTo>
                  <a:lnTo>
                    <a:pt x="114" y="0"/>
                  </a:lnTo>
                  <a:lnTo>
                    <a:pt x="167" y="38"/>
                  </a:lnTo>
                  <a:lnTo>
                    <a:pt x="213" y="71"/>
                  </a:lnTo>
                  <a:lnTo>
                    <a:pt x="177" y="69"/>
                  </a:lnTo>
                  <a:lnTo>
                    <a:pt x="148" y="86"/>
                  </a:lnTo>
                  <a:lnTo>
                    <a:pt x="114" y="88"/>
                  </a:lnTo>
                  <a:lnTo>
                    <a:pt x="150" y="69"/>
                  </a:lnTo>
                  <a:lnTo>
                    <a:pt x="150" y="53"/>
                  </a:lnTo>
                  <a:lnTo>
                    <a:pt x="116" y="31"/>
                  </a:lnTo>
                  <a:lnTo>
                    <a:pt x="116" y="61"/>
                  </a:lnTo>
                  <a:lnTo>
                    <a:pt x="89" y="74"/>
                  </a:lnTo>
                  <a:lnTo>
                    <a:pt x="69" y="65"/>
                  </a:lnTo>
                  <a:lnTo>
                    <a:pt x="91" y="53"/>
                  </a:lnTo>
                  <a:lnTo>
                    <a:pt x="86" y="29"/>
                  </a:lnTo>
                  <a:lnTo>
                    <a:pt x="69" y="33"/>
                  </a:lnTo>
                  <a:lnTo>
                    <a:pt x="59" y="50"/>
                  </a:lnTo>
                  <a:lnTo>
                    <a:pt x="50" y="36"/>
                  </a:lnTo>
                  <a:lnTo>
                    <a:pt x="34" y="53"/>
                  </a:lnTo>
                  <a:lnTo>
                    <a:pt x="38" y="2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0" name="Rounded Rectangular Callout 59"/>
          <p:cNvSpPr/>
          <p:nvPr/>
        </p:nvSpPr>
        <p:spPr>
          <a:xfrm>
            <a:off x="1429512" y="2041602"/>
            <a:ext cx="7580968" cy="2341031"/>
          </a:xfrm>
          <a:prstGeom prst="wedgeRoundRectCallout">
            <a:avLst>
              <a:gd name="adj1" fmla="val -55802"/>
              <a:gd name="adj2" fmla="val 53784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d-ID" sz="2800" dirty="0"/>
              <a:t>Akuntansi pertanggungjawaban didasarkan atas pengelompokan tanggungjawab (departemen-departemen) menajerial pada setiap tingkatan dalam suatu organisasi dengan tujuan membentuk anggaran bagi masing-masing departemen.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1752600" y="4422081"/>
            <a:ext cx="7257880" cy="2312741"/>
          </a:xfrm>
          <a:prstGeom prst="wedgeRoundRectCallout">
            <a:avLst>
              <a:gd name="adj1" fmla="val -58011"/>
              <a:gd name="adj2" fmla="val -4691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d-ID" sz="2400" dirty="0"/>
              <a:t>Titik awal dari sistem informasi akuntansi pertanggungjawaban terletak pada bagan organisasi dimana ruang lingkup wewenang telah ditentukan pertimbangan dan kerjasama antara penye</a:t>
            </a:r>
            <a:r>
              <a:rPr lang="en-US" sz="2400" dirty="0"/>
              <a:t>di</a:t>
            </a:r>
            <a:r>
              <a:rPr lang="id-ID" sz="2400" dirty="0"/>
              <a:t>a kepala departemen atau manajer, biaya tersebut diajukan dalam anggaran perusahaan.</a:t>
            </a:r>
          </a:p>
        </p:txBody>
      </p:sp>
    </p:spTree>
    <p:extLst>
      <p:ext uri="{BB962C8B-B14F-4D97-AF65-F5344CB8AC3E}">
        <p14:creationId xmlns:p14="http://schemas.microsoft.com/office/powerpoint/2010/main" val="7098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Question !!!</a:t>
            </a:r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pPr marL="514350" indent="-514350">
              <a:buClrTx/>
              <a:buSzPct val="65000"/>
              <a:buFont typeface="+mj-lt"/>
              <a:buAutoNum type="arabicPeriod"/>
            </a:pPr>
            <a:r>
              <a:rPr lang="id-ID" sz="4800" dirty="0" smtClean="0">
                <a:solidFill>
                  <a:sysClr val="windowText" lastClr="000000"/>
                </a:solidFill>
              </a:rPr>
              <a:t>Menurut Anda manakah diantara ROI, RI, EVA dan MVA yang Sering digunakan ? Jelaskan ?</a:t>
            </a:r>
          </a:p>
          <a:p>
            <a:pPr marL="514350" indent="-514350">
              <a:buClrTx/>
              <a:buSzPct val="65000"/>
              <a:buFont typeface="+mj-lt"/>
              <a:buAutoNum type="arabicPeriod"/>
            </a:pPr>
            <a:r>
              <a:rPr lang="id-ID" sz="4800" dirty="0" smtClean="0">
                <a:solidFill>
                  <a:sysClr val="windowText" lastClr="000000"/>
                </a:solidFill>
              </a:rPr>
              <a:t>Sebutkan dan Jelaskan METODE TRANSFER PRICING !</a:t>
            </a:r>
          </a:p>
          <a:p>
            <a:pPr marL="0" indent="0">
              <a:buNone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90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76400"/>
            <a:ext cx="575191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600" dirty="0"/>
              <a:t>Pusat-Pusat Pertanggungjawaban (Responsibility Centre) Adalah suatu unit yang dipimpin seorang Manajer yang bertanggungjawab terhadap aktivitas yang dilakukan </a:t>
            </a:r>
            <a:r>
              <a:rPr lang="id-ID" sz="3600" dirty="0" smtClean="0"/>
              <a:t>dala</a:t>
            </a:r>
            <a:r>
              <a:rPr lang="en-US" sz="3600" dirty="0" smtClean="0"/>
              <a:t>m</a:t>
            </a:r>
            <a:r>
              <a:rPr lang="id-ID" sz="3600" dirty="0" smtClean="0"/>
              <a:t> </a:t>
            </a:r>
            <a:r>
              <a:rPr lang="id-ID" sz="3600" dirty="0"/>
              <a:t>unit yang dikelolanya</a:t>
            </a:r>
            <a:r>
              <a:rPr lang="id-ID" sz="3600" dirty="0" smtClean="0"/>
              <a:t>.</a:t>
            </a:r>
            <a:endParaRPr lang="en-US" sz="3600" dirty="0" smtClean="0"/>
          </a:p>
          <a:p>
            <a:pPr marL="0" indent="0">
              <a:buNone/>
            </a:pPr>
            <a:endParaRPr lang="id-ID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3281006"/>
            <a:ext cx="2288238" cy="3276600"/>
            <a:chOff x="485697" y="3407301"/>
            <a:chExt cx="2288238" cy="32766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85697" y="3407301"/>
              <a:ext cx="2288238" cy="327660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d-ID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681371" y="4113602"/>
              <a:ext cx="1896890" cy="1863997"/>
              <a:chOff x="480" y="1170"/>
              <a:chExt cx="2343" cy="2148"/>
            </a:xfrm>
          </p:grpSpPr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81" y="2130"/>
                <a:ext cx="2305" cy="1188"/>
              </a:xfrm>
              <a:custGeom>
                <a:avLst/>
                <a:gdLst>
                  <a:gd name="T0" fmla="*/ 0 w 4610"/>
                  <a:gd name="T1" fmla="*/ 75 h 2376"/>
                  <a:gd name="T2" fmla="*/ 145 w 4610"/>
                  <a:gd name="T3" fmla="*/ 75 h 2376"/>
                  <a:gd name="T4" fmla="*/ 141 w 4610"/>
                  <a:gd name="T5" fmla="*/ 51 h 2376"/>
                  <a:gd name="T6" fmla="*/ 133 w 4610"/>
                  <a:gd name="T7" fmla="*/ 24 h 2376"/>
                  <a:gd name="T8" fmla="*/ 104 w 4610"/>
                  <a:gd name="T9" fmla="*/ 12 h 2376"/>
                  <a:gd name="T10" fmla="*/ 92 w 4610"/>
                  <a:gd name="T11" fmla="*/ 0 h 2376"/>
                  <a:gd name="T12" fmla="*/ 54 w 4610"/>
                  <a:gd name="T13" fmla="*/ 5 h 2376"/>
                  <a:gd name="T14" fmla="*/ 52 w 4610"/>
                  <a:gd name="T15" fmla="*/ 9 h 2376"/>
                  <a:gd name="T16" fmla="*/ 39 w 4610"/>
                  <a:gd name="T17" fmla="*/ 17 h 2376"/>
                  <a:gd name="T18" fmla="*/ 13 w 4610"/>
                  <a:gd name="T19" fmla="*/ 28 h 2376"/>
                  <a:gd name="T20" fmla="*/ 0 w 4610"/>
                  <a:gd name="T21" fmla="*/ 75 h 2376"/>
                  <a:gd name="T22" fmla="*/ 0 w 4610"/>
                  <a:gd name="T23" fmla="*/ 75 h 2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10"/>
                  <a:gd name="T37" fmla="*/ 0 h 2376"/>
                  <a:gd name="T38" fmla="*/ 4610 w 4610"/>
                  <a:gd name="T39" fmla="*/ 2376 h 23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10" h="2376">
                    <a:moveTo>
                      <a:pt x="0" y="2376"/>
                    </a:moveTo>
                    <a:lnTo>
                      <a:pt x="4610" y="2376"/>
                    </a:lnTo>
                    <a:lnTo>
                      <a:pt x="4492" y="1619"/>
                    </a:lnTo>
                    <a:lnTo>
                      <a:pt x="4241" y="755"/>
                    </a:lnTo>
                    <a:lnTo>
                      <a:pt x="3306" y="386"/>
                    </a:lnTo>
                    <a:lnTo>
                      <a:pt x="2937" y="0"/>
                    </a:lnTo>
                    <a:lnTo>
                      <a:pt x="1728" y="141"/>
                    </a:lnTo>
                    <a:lnTo>
                      <a:pt x="1650" y="266"/>
                    </a:lnTo>
                    <a:lnTo>
                      <a:pt x="1241" y="526"/>
                    </a:lnTo>
                    <a:lnTo>
                      <a:pt x="393" y="880"/>
                    </a:lnTo>
                    <a:lnTo>
                      <a:pt x="0" y="2376"/>
                    </a:lnTo>
                    <a:close/>
                  </a:path>
                </a:pathLst>
              </a:custGeom>
              <a:solidFill>
                <a:srgbClr val="7B5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380" y="2244"/>
                <a:ext cx="597" cy="1074"/>
              </a:xfrm>
              <a:custGeom>
                <a:avLst/>
                <a:gdLst>
                  <a:gd name="T0" fmla="*/ 0 w 1194"/>
                  <a:gd name="T1" fmla="*/ 5 h 2148"/>
                  <a:gd name="T2" fmla="*/ 8 w 1194"/>
                  <a:gd name="T3" fmla="*/ 68 h 2148"/>
                  <a:gd name="T4" fmla="*/ 26 w 1194"/>
                  <a:gd name="T5" fmla="*/ 68 h 2148"/>
                  <a:gd name="T6" fmla="*/ 38 w 1194"/>
                  <a:gd name="T7" fmla="*/ 0 h 2148"/>
                  <a:gd name="T8" fmla="*/ 0 w 1194"/>
                  <a:gd name="T9" fmla="*/ 5 h 2148"/>
                  <a:gd name="T10" fmla="*/ 0 w 1194"/>
                  <a:gd name="T11" fmla="*/ 5 h 2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4"/>
                  <a:gd name="T19" fmla="*/ 0 h 2148"/>
                  <a:gd name="T20" fmla="*/ 1194 w 1194"/>
                  <a:gd name="T21" fmla="*/ 2148 h 2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4" h="2148">
                    <a:moveTo>
                      <a:pt x="0" y="133"/>
                    </a:moveTo>
                    <a:lnTo>
                      <a:pt x="244" y="2148"/>
                    </a:lnTo>
                    <a:lnTo>
                      <a:pt x="810" y="2148"/>
                    </a:lnTo>
                    <a:lnTo>
                      <a:pt x="1194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1494" y="2598"/>
                <a:ext cx="322" cy="720"/>
              </a:xfrm>
              <a:custGeom>
                <a:avLst/>
                <a:gdLst>
                  <a:gd name="T0" fmla="*/ 7 w 645"/>
                  <a:gd name="T1" fmla="*/ 2 h 1441"/>
                  <a:gd name="T2" fmla="*/ 8 w 645"/>
                  <a:gd name="T3" fmla="*/ 5 h 1441"/>
                  <a:gd name="T4" fmla="*/ 6 w 645"/>
                  <a:gd name="T5" fmla="*/ 10 h 1441"/>
                  <a:gd name="T6" fmla="*/ 6 w 645"/>
                  <a:gd name="T7" fmla="*/ 13 h 1441"/>
                  <a:gd name="T8" fmla="*/ 4 w 645"/>
                  <a:gd name="T9" fmla="*/ 17 h 1441"/>
                  <a:gd name="T10" fmla="*/ 0 w 645"/>
                  <a:gd name="T11" fmla="*/ 45 h 1441"/>
                  <a:gd name="T12" fmla="*/ 17 w 645"/>
                  <a:gd name="T13" fmla="*/ 45 h 1441"/>
                  <a:gd name="T14" fmla="*/ 20 w 645"/>
                  <a:gd name="T15" fmla="*/ 36 h 1441"/>
                  <a:gd name="T16" fmla="*/ 15 w 645"/>
                  <a:gd name="T17" fmla="*/ 20 h 1441"/>
                  <a:gd name="T18" fmla="*/ 13 w 645"/>
                  <a:gd name="T19" fmla="*/ 9 h 1441"/>
                  <a:gd name="T20" fmla="*/ 15 w 645"/>
                  <a:gd name="T21" fmla="*/ 2 h 1441"/>
                  <a:gd name="T22" fmla="*/ 12 w 645"/>
                  <a:gd name="T23" fmla="*/ 0 h 1441"/>
                  <a:gd name="T24" fmla="*/ 9 w 645"/>
                  <a:gd name="T25" fmla="*/ 0 h 1441"/>
                  <a:gd name="T26" fmla="*/ 7 w 645"/>
                  <a:gd name="T27" fmla="*/ 2 h 1441"/>
                  <a:gd name="T28" fmla="*/ 7 w 645"/>
                  <a:gd name="T29" fmla="*/ 2 h 1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5"/>
                  <a:gd name="T46" fmla="*/ 0 h 1441"/>
                  <a:gd name="T47" fmla="*/ 645 w 645"/>
                  <a:gd name="T48" fmla="*/ 1441 h 1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5" h="1441">
                    <a:moveTo>
                      <a:pt x="236" y="78"/>
                    </a:moveTo>
                    <a:lnTo>
                      <a:pt x="267" y="181"/>
                    </a:lnTo>
                    <a:lnTo>
                      <a:pt x="221" y="339"/>
                    </a:lnTo>
                    <a:lnTo>
                      <a:pt x="221" y="424"/>
                    </a:lnTo>
                    <a:lnTo>
                      <a:pt x="133" y="549"/>
                    </a:lnTo>
                    <a:lnTo>
                      <a:pt x="0" y="1441"/>
                    </a:lnTo>
                    <a:lnTo>
                      <a:pt x="574" y="1441"/>
                    </a:lnTo>
                    <a:lnTo>
                      <a:pt x="645" y="1171"/>
                    </a:lnTo>
                    <a:lnTo>
                      <a:pt x="495" y="667"/>
                    </a:lnTo>
                    <a:lnTo>
                      <a:pt x="447" y="314"/>
                    </a:lnTo>
                    <a:lnTo>
                      <a:pt x="495" y="78"/>
                    </a:lnTo>
                    <a:lnTo>
                      <a:pt x="409" y="0"/>
                    </a:lnTo>
                    <a:lnTo>
                      <a:pt x="299" y="15"/>
                    </a:lnTo>
                    <a:lnTo>
                      <a:pt x="236" y="7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1184" y="1172"/>
                <a:ext cx="856" cy="545"/>
              </a:xfrm>
              <a:custGeom>
                <a:avLst/>
                <a:gdLst>
                  <a:gd name="T0" fmla="*/ 0 w 1711"/>
                  <a:gd name="T1" fmla="*/ 35 h 1089"/>
                  <a:gd name="T2" fmla="*/ 54 w 1711"/>
                  <a:gd name="T3" fmla="*/ 22 h 1089"/>
                  <a:gd name="T4" fmla="*/ 41 w 1711"/>
                  <a:gd name="T5" fmla="*/ 4 h 1089"/>
                  <a:gd name="T6" fmla="*/ 34 w 1711"/>
                  <a:gd name="T7" fmla="*/ 0 h 1089"/>
                  <a:gd name="T8" fmla="*/ 23 w 1711"/>
                  <a:gd name="T9" fmla="*/ 0 h 1089"/>
                  <a:gd name="T10" fmla="*/ 16 w 1711"/>
                  <a:gd name="T11" fmla="*/ 4 h 1089"/>
                  <a:gd name="T12" fmla="*/ 4 w 1711"/>
                  <a:gd name="T13" fmla="*/ 14 h 1089"/>
                  <a:gd name="T14" fmla="*/ 1 w 1711"/>
                  <a:gd name="T15" fmla="*/ 25 h 1089"/>
                  <a:gd name="T16" fmla="*/ 0 w 1711"/>
                  <a:gd name="T17" fmla="*/ 35 h 1089"/>
                  <a:gd name="T18" fmla="*/ 0 w 1711"/>
                  <a:gd name="T19" fmla="*/ 35 h 10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1"/>
                  <a:gd name="T31" fmla="*/ 0 h 1089"/>
                  <a:gd name="T32" fmla="*/ 1711 w 1711"/>
                  <a:gd name="T33" fmla="*/ 1089 h 10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1" h="1089">
                    <a:moveTo>
                      <a:pt x="0" y="1089"/>
                    </a:moveTo>
                    <a:lnTo>
                      <a:pt x="1711" y="688"/>
                    </a:lnTo>
                    <a:lnTo>
                      <a:pt x="1309" y="120"/>
                    </a:lnTo>
                    <a:lnTo>
                      <a:pt x="1072" y="0"/>
                    </a:lnTo>
                    <a:lnTo>
                      <a:pt x="726" y="0"/>
                    </a:lnTo>
                    <a:lnTo>
                      <a:pt x="490" y="104"/>
                    </a:lnTo>
                    <a:lnTo>
                      <a:pt x="121" y="418"/>
                    </a:lnTo>
                    <a:lnTo>
                      <a:pt x="22" y="793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8B6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180" y="1271"/>
                <a:ext cx="912" cy="1324"/>
              </a:xfrm>
              <a:custGeom>
                <a:avLst/>
                <a:gdLst>
                  <a:gd name="T0" fmla="*/ 42 w 1825"/>
                  <a:gd name="T1" fmla="*/ 1 h 2647"/>
                  <a:gd name="T2" fmla="*/ 37 w 1825"/>
                  <a:gd name="T3" fmla="*/ 3 h 2647"/>
                  <a:gd name="T4" fmla="*/ 35 w 1825"/>
                  <a:gd name="T5" fmla="*/ 0 h 2647"/>
                  <a:gd name="T6" fmla="*/ 30 w 1825"/>
                  <a:gd name="T7" fmla="*/ 3 h 2647"/>
                  <a:gd name="T8" fmla="*/ 26 w 1825"/>
                  <a:gd name="T9" fmla="*/ 1 h 2647"/>
                  <a:gd name="T10" fmla="*/ 22 w 1825"/>
                  <a:gd name="T11" fmla="*/ 3 h 2647"/>
                  <a:gd name="T12" fmla="*/ 15 w 1825"/>
                  <a:gd name="T13" fmla="*/ 3 h 2647"/>
                  <a:gd name="T14" fmla="*/ 8 w 1825"/>
                  <a:gd name="T15" fmla="*/ 7 h 2647"/>
                  <a:gd name="T16" fmla="*/ 4 w 1825"/>
                  <a:gd name="T17" fmla="*/ 17 h 2647"/>
                  <a:gd name="T18" fmla="*/ 0 w 1825"/>
                  <a:gd name="T19" fmla="*/ 33 h 2647"/>
                  <a:gd name="T20" fmla="*/ 0 w 1825"/>
                  <a:gd name="T21" fmla="*/ 37 h 2647"/>
                  <a:gd name="T22" fmla="*/ 4 w 1825"/>
                  <a:gd name="T23" fmla="*/ 44 h 2647"/>
                  <a:gd name="T24" fmla="*/ 4 w 1825"/>
                  <a:gd name="T25" fmla="*/ 49 h 2647"/>
                  <a:gd name="T26" fmla="*/ 8 w 1825"/>
                  <a:gd name="T27" fmla="*/ 51 h 2647"/>
                  <a:gd name="T28" fmla="*/ 13 w 1825"/>
                  <a:gd name="T29" fmla="*/ 66 h 2647"/>
                  <a:gd name="T30" fmla="*/ 23 w 1825"/>
                  <a:gd name="T31" fmla="*/ 79 h 2647"/>
                  <a:gd name="T32" fmla="*/ 28 w 1825"/>
                  <a:gd name="T33" fmla="*/ 83 h 2647"/>
                  <a:gd name="T34" fmla="*/ 33 w 1825"/>
                  <a:gd name="T35" fmla="*/ 82 h 2647"/>
                  <a:gd name="T36" fmla="*/ 41 w 1825"/>
                  <a:gd name="T37" fmla="*/ 76 h 2647"/>
                  <a:gd name="T38" fmla="*/ 49 w 1825"/>
                  <a:gd name="T39" fmla="*/ 59 h 2647"/>
                  <a:gd name="T40" fmla="*/ 51 w 1825"/>
                  <a:gd name="T41" fmla="*/ 48 h 2647"/>
                  <a:gd name="T42" fmla="*/ 54 w 1825"/>
                  <a:gd name="T43" fmla="*/ 43 h 2647"/>
                  <a:gd name="T44" fmla="*/ 55 w 1825"/>
                  <a:gd name="T45" fmla="*/ 38 h 2647"/>
                  <a:gd name="T46" fmla="*/ 57 w 1825"/>
                  <a:gd name="T47" fmla="*/ 31 h 2647"/>
                  <a:gd name="T48" fmla="*/ 54 w 1825"/>
                  <a:gd name="T49" fmla="*/ 28 h 2647"/>
                  <a:gd name="T50" fmla="*/ 47 w 1825"/>
                  <a:gd name="T51" fmla="*/ 7 h 2647"/>
                  <a:gd name="T52" fmla="*/ 42 w 1825"/>
                  <a:gd name="T53" fmla="*/ 1 h 2647"/>
                  <a:gd name="T54" fmla="*/ 42 w 1825"/>
                  <a:gd name="T55" fmla="*/ 1 h 26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5"/>
                  <a:gd name="T85" fmla="*/ 0 h 2647"/>
                  <a:gd name="T86" fmla="*/ 1825 w 1825"/>
                  <a:gd name="T87" fmla="*/ 2647 h 26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5" h="2647">
                    <a:moveTo>
                      <a:pt x="1352" y="17"/>
                    </a:moveTo>
                    <a:lnTo>
                      <a:pt x="1198" y="87"/>
                    </a:lnTo>
                    <a:lnTo>
                      <a:pt x="1143" y="0"/>
                    </a:lnTo>
                    <a:lnTo>
                      <a:pt x="962" y="78"/>
                    </a:lnTo>
                    <a:lnTo>
                      <a:pt x="846" y="5"/>
                    </a:lnTo>
                    <a:lnTo>
                      <a:pt x="719" y="66"/>
                    </a:lnTo>
                    <a:lnTo>
                      <a:pt x="489" y="83"/>
                    </a:lnTo>
                    <a:lnTo>
                      <a:pt x="274" y="214"/>
                    </a:lnTo>
                    <a:lnTo>
                      <a:pt x="148" y="539"/>
                    </a:lnTo>
                    <a:lnTo>
                      <a:pt x="0" y="1045"/>
                    </a:lnTo>
                    <a:lnTo>
                      <a:pt x="21" y="1167"/>
                    </a:lnTo>
                    <a:lnTo>
                      <a:pt x="137" y="1402"/>
                    </a:lnTo>
                    <a:lnTo>
                      <a:pt x="158" y="1564"/>
                    </a:lnTo>
                    <a:lnTo>
                      <a:pt x="280" y="1617"/>
                    </a:lnTo>
                    <a:lnTo>
                      <a:pt x="416" y="2081"/>
                    </a:lnTo>
                    <a:lnTo>
                      <a:pt x="742" y="2520"/>
                    </a:lnTo>
                    <a:lnTo>
                      <a:pt x="916" y="2647"/>
                    </a:lnTo>
                    <a:lnTo>
                      <a:pt x="1070" y="2619"/>
                    </a:lnTo>
                    <a:lnTo>
                      <a:pt x="1340" y="2421"/>
                    </a:lnTo>
                    <a:lnTo>
                      <a:pt x="1599" y="1861"/>
                    </a:lnTo>
                    <a:lnTo>
                      <a:pt x="1654" y="1507"/>
                    </a:lnTo>
                    <a:lnTo>
                      <a:pt x="1753" y="1364"/>
                    </a:lnTo>
                    <a:lnTo>
                      <a:pt x="1764" y="1199"/>
                    </a:lnTo>
                    <a:lnTo>
                      <a:pt x="1825" y="980"/>
                    </a:lnTo>
                    <a:lnTo>
                      <a:pt x="1736" y="880"/>
                    </a:lnTo>
                    <a:lnTo>
                      <a:pt x="1532" y="214"/>
                    </a:lnTo>
                    <a:lnTo>
                      <a:pt x="1352" y="1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1732" y="1706"/>
                <a:ext cx="161" cy="60"/>
              </a:xfrm>
              <a:custGeom>
                <a:avLst/>
                <a:gdLst>
                  <a:gd name="T0" fmla="*/ 1 w 323"/>
                  <a:gd name="T1" fmla="*/ 4 h 120"/>
                  <a:gd name="T2" fmla="*/ 3 w 323"/>
                  <a:gd name="T3" fmla="*/ 4 h 120"/>
                  <a:gd name="T4" fmla="*/ 8 w 323"/>
                  <a:gd name="T5" fmla="*/ 4 h 120"/>
                  <a:gd name="T6" fmla="*/ 10 w 323"/>
                  <a:gd name="T7" fmla="*/ 3 h 120"/>
                  <a:gd name="T8" fmla="*/ 7 w 323"/>
                  <a:gd name="T9" fmla="*/ 0 h 120"/>
                  <a:gd name="T10" fmla="*/ 3 w 323"/>
                  <a:gd name="T11" fmla="*/ 1 h 120"/>
                  <a:gd name="T12" fmla="*/ 0 w 323"/>
                  <a:gd name="T13" fmla="*/ 3 h 120"/>
                  <a:gd name="T14" fmla="*/ 1 w 323"/>
                  <a:gd name="T15" fmla="*/ 4 h 120"/>
                  <a:gd name="T16" fmla="*/ 1 w 323"/>
                  <a:gd name="T17" fmla="*/ 4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"/>
                  <a:gd name="T28" fmla="*/ 0 h 120"/>
                  <a:gd name="T29" fmla="*/ 323 w 323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" h="120">
                    <a:moveTo>
                      <a:pt x="60" y="120"/>
                    </a:moveTo>
                    <a:lnTo>
                      <a:pt x="114" y="110"/>
                    </a:lnTo>
                    <a:lnTo>
                      <a:pt x="273" y="110"/>
                    </a:lnTo>
                    <a:lnTo>
                      <a:pt x="323" y="82"/>
                    </a:lnTo>
                    <a:lnTo>
                      <a:pt x="224" y="0"/>
                    </a:lnTo>
                    <a:lnTo>
                      <a:pt x="98" y="10"/>
                    </a:lnTo>
                    <a:lnTo>
                      <a:pt x="0" y="82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1424" y="1731"/>
                <a:ext cx="137" cy="63"/>
              </a:xfrm>
              <a:custGeom>
                <a:avLst/>
                <a:gdLst>
                  <a:gd name="T0" fmla="*/ 0 w 273"/>
                  <a:gd name="T1" fmla="*/ 4 h 125"/>
                  <a:gd name="T2" fmla="*/ 4 w 273"/>
                  <a:gd name="T3" fmla="*/ 4 h 125"/>
                  <a:gd name="T4" fmla="*/ 9 w 273"/>
                  <a:gd name="T5" fmla="*/ 3 h 125"/>
                  <a:gd name="T6" fmla="*/ 7 w 273"/>
                  <a:gd name="T7" fmla="*/ 0 h 125"/>
                  <a:gd name="T8" fmla="*/ 2 w 273"/>
                  <a:gd name="T9" fmla="*/ 2 h 125"/>
                  <a:gd name="T10" fmla="*/ 0 w 273"/>
                  <a:gd name="T11" fmla="*/ 4 h 125"/>
                  <a:gd name="T12" fmla="*/ 0 w 273"/>
                  <a:gd name="T13" fmla="*/ 4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3"/>
                  <a:gd name="T22" fmla="*/ 0 h 125"/>
                  <a:gd name="T23" fmla="*/ 273 w 27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3" h="125">
                    <a:moveTo>
                      <a:pt x="0" y="119"/>
                    </a:moveTo>
                    <a:lnTo>
                      <a:pt x="104" y="125"/>
                    </a:lnTo>
                    <a:lnTo>
                      <a:pt x="273" y="93"/>
                    </a:lnTo>
                    <a:lnTo>
                      <a:pt x="218" y="0"/>
                    </a:lnTo>
                    <a:lnTo>
                      <a:pt x="49" y="3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1329" y="1641"/>
                <a:ext cx="227" cy="119"/>
              </a:xfrm>
              <a:custGeom>
                <a:avLst/>
                <a:gdLst>
                  <a:gd name="T0" fmla="*/ 13 w 454"/>
                  <a:gd name="T1" fmla="*/ 0 h 240"/>
                  <a:gd name="T2" fmla="*/ 9 w 454"/>
                  <a:gd name="T3" fmla="*/ 0 h 240"/>
                  <a:gd name="T4" fmla="*/ 5 w 454"/>
                  <a:gd name="T5" fmla="*/ 0 h 240"/>
                  <a:gd name="T6" fmla="*/ 1 w 454"/>
                  <a:gd name="T7" fmla="*/ 4 h 240"/>
                  <a:gd name="T8" fmla="*/ 4 w 454"/>
                  <a:gd name="T9" fmla="*/ 4 h 240"/>
                  <a:gd name="T10" fmla="*/ 0 w 454"/>
                  <a:gd name="T11" fmla="*/ 6 h 240"/>
                  <a:gd name="T12" fmla="*/ 2 w 454"/>
                  <a:gd name="T13" fmla="*/ 7 h 240"/>
                  <a:gd name="T14" fmla="*/ 6 w 454"/>
                  <a:gd name="T15" fmla="*/ 3 h 240"/>
                  <a:gd name="T16" fmla="*/ 10 w 454"/>
                  <a:gd name="T17" fmla="*/ 2 h 240"/>
                  <a:gd name="T18" fmla="*/ 13 w 454"/>
                  <a:gd name="T19" fmla="*/ 1 h 240"/>
                  <a:gd name="T20" fmla="*/ 15 w 454"/>
                  <a:gd name="T21" fmla="*/ 1 h 240"/>
                  <a:gd name="T22" fmla="*/ 15 w 454"/>
                  <a:gd name="T23" fmla="*/ 0 h 240"/>
                  <a:gd name="T24" fmla="*/ 13 w 454"/>
                  <a:gd name="T25" fmla="*/ 0 h 240"/>
                  <a:gd name="T26" fmla="*/ 13 w 454"/>
                  <a:gd name="T27" fmla="*/ 0 h 2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4"/>
                  <a:gd name="T43" fmla="*/ 0 h 240"/>
                  <a:gd name="T44" fmla="*/ 454 w 454"/>
                  <a:gd name="T45" fmla="*/ 240 h 2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4" h="240">
                    <a:moveTo>
                      <a:pt x="386" y="0"/>
                    </a:moveTo>
                    <a:lnTo>
                      <a:pt x="275" y="25"/>
                    </a:lnTo>
                    <a:lnTo>
                      <a:pt x="142" y="19"/>
                    </a:lnTo>
                    <a:lnTo>
                      <a:pt x="22" y="139"/>
                    </a:lnTo>
                    <a:lnTo>
                      <a:pt x="100" y="152"/>
                    </a:lnTo>
                    <a:lnTo>
                      <a:pt x="0" y="207"/>
                    </a:lnTo>
                    <a:lnTo>
                      <a:pt x="45" y="240"/>
                    </a:lnTo>
                    <a:lnTo>
                      <a:pt x="178" y="125"/>
                    </a:lnTo>
                    <a:lnTo>
                      <a:pt x="308" y="93"/>
                    </a:lnTo>
                    <a:lnTo>
                      <a:pt x="408" y="38"/>
                    </a:lnTo>
                    <a:lnTo>
                      <a:pt x="454" y="55"/>
                    </a:lnTo>
                    <a:lnTo>
                      <a:pt x="454" y="1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1743" y="1614"/>
                <a:ext cx="236" cy="112"/>
              </a:xfrm>
              <a:custGeom>
                <a:avLst/>
                <a:gdLst>
                  <a:gd name="T0" fmla="*/ 1 w 472"/>
                  <a:gd name="T1" fmla="*/ 3 h 224"/>
                  <a:gd name="T2" fmla="*/ 3 w 472"/>
                  <a:gd name="T3" fmla="*/ 3 h 224"/>
                  <a:gd name="T4" fmla="*/ 4 w 472"/>
                  <a:gd name="T5" fmla="*/ 3 h 224"/>
                  <a:gd name="T6" fmla="*/ 8 w 472"/>
                  <a:gd name="T7" fmla="*/ 5 h 224"/>
                  <a:gd name="T8" fmla="*/ 10 w 472"/>
                  <a:gd name="T9" fmla="*/ 6 h 224"/>
                  <a:gd name="T10" fmla="*/ 13 w 472"/>
                  <a:gd name="T11" fmla="*/ 7 h 224"/>
                  <a:gd name="T12" fmla="*/ 15 w 472"/>
                  <a:gd name="T13" fmla="*/ 6 h 224"/>
                  <a:gd name="T14" fmla="*/ 13 w 472"/>
                  <a:gd name="T15" fmla="*/ 5 h 224"/>
                  <a:gd name="T16" fmla="*/ 13 w 472"/>
                  <a:gd name="T17" fmla="*/ 4 h 224"/>
                  <a:gd name="T18" fmla="*/ 11 w 472"/>
                  <a:gd name="T19" fmla="*/ 3 h 224"/>
                  <a:gd name="T20" fmla="*/ 7 w 472"/>
                  <a:gd name="T21" fmla="*/ 1 h 224"/>
                  <a:gd name="T22" fmla="*/ 4 w 472"/>
                  <a:gd name="T23" fmla="*/ 0 h 224"/>
                  <a:gd name="T24" fmla="*/ 3 w 472"/>
                  <a:gd name="T25" fmla="*/ 2 h 224"/>
                  <a:gd name="T26" fmla="*/ 0 w 472"/>
                  <a:gd name="T27" fmla="*/ 3 h 224"/>
                  <a:gd name="T28" fmla="*/ 1 w 472"/>
                  <a:gd name="T29" fmla="*/ 3 h 224"/>
                  <a:gd name="T30" fmla="*/ 1 w 472"/>
                  <a:gd name="T31" fmla="*/ 3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2"/>
                  <a:gd name="T49" fmla="*/ 0 h 224"/>
                  <a:gd name="T50" fmla="*/ 472 w 47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2" h="224">
                    <a:moveTo>
                      <a:pt x="27" y="95"/>
                    </a:moveTo>
                    <a:lnTo>
                      <a:pt x="75" y="72"/>
                    </a:lnTo>
                    <a:lnTo>
                      <a:pt x="128" y="72"/>
                    </a:lnTo>
                    <a:lnTo>
                      <a:pt x="225" y="137"/>
                    </a:lnTo>
                    <a:lnTo>
                      <a:pt x="320" y="163"/>
                    </a:lnTo>
                    <a:lnTo>
                      <a:pt x="403" y="224"/>
                    </a:lnTo>
                    <a:lnTo>
                      <a:pt x="472" y="192"/>
                    </a:lnTo>
                    <a:lnTo>
                      <a:pt x="413" y="159"/>
                    </a:lnTo>
                    <a:lnTo>
                      <a:pt x="407" y="99"/>
                    </a:lnTo>
                    <a:lnTo>
                      <a:pt x="339" y="82"/>
                    </a:lnTo>
                    <a:lnTo>
                      <a:pt x="215" y="7"/>
                    </a:lnTo>
                    <a:lnTo>
                      <a:pt x="101" y="0"/>
                    </a:lnTo>
                    <a:lnTo>
                      <a:pt x="65" y="45"/>
                    </a:lnTo>
                    <a:lnTo>
                      <a:pt x="0" y="72"/>
                    </a:lnTo>
                    <a:lnTo>
                      <a:pt x="2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1567" y="1691"/>
                <a:ext cx="231" cy="388"/>
              </a:xfrm>
              <a:custGeom>
                <a:avLst/>
                <a:gdLst>
                  <a:gd name="T0" fmla="*/ 9 w 462"/>
                  <a:gd name="T1" fmla="*/ 0 h 775"/>
                  <a:gd name="T2" fmla="*/ 7 w 462"/>
                  <a:gd name="T3" fmla="*/ 6 h 775"/>
                  <a:gd name="T4" fmla="*/ 7 w 462"/>
                  <a:gd name="T5" fmla="*/ 10 h 775"/>
                  <a:gd name="T6" fmla="*/ 10 w 462"/>
                  <a:gd name="T7" fmla="*/ 19 h 775"/>
                  <a:gd name="T8" fmla="*/ 9 w 462"/>
                  <a:gd name="T9" fmla="*/ 23 h 775"/>
                  <a:gd name="T10" fmla="*/ 6 w 462"/>
                  <a:gd name="T11" fmla="*/ 23 h 775"/>
                  <a:gd name="T12" fmla="*/ 4 w 462"/>
                  <a:gd name="T13" fmla="*/ 21 h 775"/>
                  <a:gd name="T14" fmla="*/ 0 w 462"/>
                  <a:gd name="T15" fmla="*/ 23 h 775"/>
                  <a:gd name="T16" fmla="*/ 1 w 462"/>
                  <a:gd name="T17" fmla="*/ 24 h 775"/>
                  <a:gd name="T18" fmla="*/ 4 w 462"/>
                  <a:gd name="T19" fmla="*/ 24 h 775"/>
                  <a:gd name="T20" fmla="*/ 6 w 462"/>
                  <a:gd name="T21" fmla="*/ 25 h 775"/>
                  <a:gd name="T22" fmla="*/ 9 w 462"/>
                  <a:gd name="T23" fmla="*/ 25 h 775"/>
                  <a:gd name="T24" fmla="*/ 11 w 462"/>
                  <a:gd name="T25" fmla="*/ 24 h 775"/>
                  <a:gd name="T26" fmla="*/ 14 w 462"/>
                  <a:gd name="T27" fmla="*/ 24 h 775"/>
                  <a:gd name="T28" fmla="*/ 15 w 462"/>
                  <a:gd name="T29" fmla="*/ 22 h 775"/>
                  <a:gd name="T30" fmla="*/ 14 w 462"/>
                  <a:gd name="T31" fmla="*/ 20 h 775"/>
                  <a:gd name="T32" fmla="*/ 14 w 462"/>
                  <a:gd name="T33" fmla="*/ 22 h 775"/>
                  <a:gd name="T34" fmla="*/ 12 w 462"/>
                  <a:gd name="T35" fmla="*/ 22 h 775"/>
                  <a:gd name="T36" fmla="*/ 11 w 462"/>
                  <a:gd name="T37" fmla="*/ 18 h 775"/>
                  <a:gd name="T38" fmla="*/ 9 w 462"/>
                  <a:gd name="T39" fmla="*/ 14 h 775"/>
                  <a:gd name="T40" fmla="*/ 9 w 462"/>
                  <a:gd name="T41" fmla="*/ 0 h 775"/>
                  <a:gd name="T42" fmla="*/ 9 w 462"/>
                  <a:gd name="T43" fmla="*/ 0 h 7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2"/>
                  <a:gd name="T67" fmla="*/ 0 h 775"/>
                  <a:gd name="T68" fmla="*/ 462 w 462"/>
                  <a:gd name="T69" fmla="*/ 775 h 7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2" h="775">
                    <a:moveTo>
                      <a:pt x="287" y="0"/>
                    </a:moveTo>
                    <a:lnTo>
                      <a:pt x="209" y="165"/>
                    </a:lnTo>
                    <a:lnTo>
                      <a:pt x="209" y="289"/>
                    </a:lnTo>
                    <a:lnTo>
                      <a:pt x="306" y="587"/>
                    </a:lnTo>
                    <a:lnTo>
                      <a:pt x="264" y="711"/>
                    </a:lnTo>
                    <a:lnTo>
                      <a:pt x="192" y="711"/>
                    </a:lnTo>
                    <a:lnTo>
                      <a:pt x="123" y="661"/>
                    </a:lnTo>
                    <a:lnTo>
                      <a:pt x="0" y="724"/>
                    </a:lnTo>
                    <a:lnTo>
                      <a:pt x="23" y="752"/>
                    </a:lnTo>
                    <a:lnTo>
                      <a:pt x="114" y="747"/>
                    </a:lnTo>
                    <a:lnTo>
                      <a:pt x="182" y="775"/>
                    </a:lnTo>
                    <a:lnTo>
                      <a:pt x="270" y="770"/>
                    </a:lnTo>
                    <a:lnTo>
                      <a:pt x="329" y="743"/>
                    </a:lnTo>
                    <a:lnTo>
                      <a:pt x="433" y="747"/>
                    </a:lnTo>
                    <a:lnTo>
                      <a:pt x="462" y="692"/>
                    </a:lnTo>
                    <a:lnTo>
                      <a:pt x="426" y="610"/>
                    </a:lnTo>
                    <a:lnTo>
                      <a:pt x="426" y="701"/>
                    </a:lnTo>
                    <a:lnTo>
                      <a:pt x="361" y="675"/>
                    </a:lnTo>
                    <a:lnTo>
                      <a:pt x="351" y="559"/>
                    </a:lnTo>
                    <a:lnTo>
                      <a:pt x="277" y="42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1702" y="1698"/>
                <a:ext cx="241" cy="92"/>
              </a:xfrm>
              <a:custGeom>
                <a:avLst/>
                <a:gdLst>
                  <a:gd name="T0" fmla="*/ 1 w 481"/>
                  <a:gd name="T1" fmla="*/ 3 h 182"/>
                  <a:gd name="T2" fmla="*/ 6 w 481"/>
                  <a:gd name="T3" fmla="*/ 0 h 182"/>
                  <a:gd name="T4" fmla="*/ 9 w 481"/>
                  <a:gd name="T5" fmla="*/ 0 h 182"/>
                  <a:gd name="T6" fmla="*/ 13 w 481"/>
                  <a:gd name="T7" fmla="*/ 3 h 182"/>
                  <a:gd name="T8" fmla="*/ 16 w 481"/>
                  <a:gd name="T9" fmla="*/ 4 h 182"/>
                  <a:gd name="T10" fmla="*/ 14 w 481"/>
                  <a:gd name="T11" fmla="*/ 6 h 182"/>
                  <a:gd name="T12" fmla="*/ 12 w 481"/>
                  <a:gd name="T13" fmla="*/ 5 h 182"/>
                  <a:gd name="T14" fmla="*/ 11 w 481"/>
                  <a:gd name="T15" fmla="*/ 3 h 182"/>
                  <a:gd name="T16" fmla="*/ 9 w 481"/>
                  <a:gd name="T17" fmla="*/ 1 h 182"/>
                  <a:gd name="T18" fmla="*/ 6 w 481"/>
                  <a:gd name="T19" fmla="*/ 1 h 182"/>
                  <a:gd name="T20" fmla="*/ 0 w 481"/>
                  <a:gd name="T21" fmla="*/ 6 h 182"/>
                  <a:gd name="T22" fmla="*/ 1 w 481"/>
                  <a:gd name="T23" fmla="*/ 3 h 182"/>
                  <a:gd name="T24" fmla="*/ 1 w 481"/>
                  <a:gd name="T25" fmla="*/ 3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1"/>
                  <a:gd name="T40" fmla="*/ 0 h 182"/>
                  <a:gd name="T41" fmla="*/ 481 w 481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1" h="182">
                    <a:moveTo>
                      <a:pt x="3" y="68"/>
                    </a:moveTo>
                    <a:lnTo>
                      <a:pt x="169" y="0"/>
                    </a:lnTo>
                    <a:lnTo>
                      <a:pt x="273" y="0"/>
                    </a:lnTo>
                    <a:lnTo>
                      <a:pt x="401" y="87"/>
                    </a:lnTo>
                    <a:lnTo>
                      <a:pt x="481" y="105"/>
                    </a:lnTo>
                    <a:lnTo>
                      <a:pt x="443" y="173"/>
                    </a:lnTo>
                    <a:lnTo>
                      <a:pt x="357" y="137"/>
                    </a:lnTo>
                    <a:lnTo>
                      <a:pt x="338" y="72"/>
                    </a:lnTo>
                    <a:lnTo>
                      <a:pt x="264" y="32"/>
                    </a:lnTo>
                    <a:lnTo>
                      <a:pt x="188" y="32"/>
                    </a:lnTo>
                    <a:lnTo>
                      <a:pt x="0" y="182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688" y="1754"/>
                <a:ext cx="218" cy="70"/>
              </a:xfrm>
              <a:custGeom>
                <a:avLst/>
                <a:gdLst>
                  <a:gd name="T0" fmla="*/ 4 w 436"/>
                  <a:gd name="T1" fmla="*/ 0 h 141"/>
                  <a:gd name="T2" fmla="*/ 6 w 436"/>
                  <a:gd name="T3" fmla="*/ 1 h 141"/>
                  <a:gd name="T4" fmla="*/ 6 w 436"/>
                  <a:gd name="T5" fmla="*/ 2 h 141"/>
                  <a:gd name="T6" fmla="*/ 10 w 436"/>
                  <a:gd name="T7" fmla="*/ 2 h 141"/>
                  <a:gd name="T8" fmla="*/ 14 w 436"/>
                  <a:gd name="T9" fmla="*/ 1 h 141"/>
                  <a:gd name="T10" fmla="*/ 11 w 436"/>
                  <a:gd name="T11" fmla="*/ 3 h 141"/>
                  <a:gd name="T12" fmla="*/ 5 w 436"/>
                  <a:gd name="T13" fmla="*/ 4 h 141"/>
                  <a:gd name="T14" fmla="*/ 0 w 436"/>
                  <a:gd name="T15" fmla="*/ 1 h 141"/>
                  <a:gd name="T16" fmla="*/ 4 w 436"/>
                  <a:gd name="T17" fmla="*/ 0 h 141"/>
                  <a:gd name="T18" fmla="*/ 4 w 436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"/>
                  <a:gd name="T31" fmla="*/ 0 h 141"/>
                  <a:gd name="T32" fmla="*/ 436 w 436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" h="141">
                    <a:moveTo>
                      <a:pt x="114" y="0"/>
                    </a:moveTo>
                    <a:lnTo>
                      <a:pt x="179" y="36"/>
                    </a:lnTo>
                    <a:lnTo>
                      <a:pt x="179" y="86"/>
                    </a:lnTo>
                    <a:lnTo>
                      <a:pt x="308" y="86"/>
                    </a:lnTo>
                    <a:lnTo>
                      <a:pt x="436" y="36"/>
                    </a:lnTo>
                    <a:lnTo>
                      <a:pt x="335" y="109"/>
                    </a:lnTo>
                    <a:lnTo>
                      <a:pt x="156" y="141"/>
                    </a:lnTo>
                    <a:lnTo>
                      <a:pt x="0" y="3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1849" y="1744"/>
                <a:ext cx="34" cy="21"/>
              </a:xfrm>
              <a:custGeom>
                <a:avLst/>
                <a:gdLst>
                  <a:gd name="T0" fmla="*/ 0 w 69"/>
                  <a:gd name="T1" fmla="*/ 2 h 42"/>
                  <a:gd name="T2" fmla="*/ 2 w 69"/>
                  <a:gd name="T3" fmla="*/ 0 h 42"/>
                  <a:gd name="T4" fmla="*/ 2 w 69"/>
                  <a:gd name="T5" fmla="*/ 2 h 42"/>
                  <a:gd name="T6" fmla="*/ 0 w 69"/>
                  <a:gd name="T7" fmla="*/ 2 h 42"/>
                  <a:gd name="T8" fmla="*/ 0 w 69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2"/>
                  <a:gd name="T17" fmla="*/ 69 w 6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2">
                    <a:moveTo>
                      <a:pt x="0" y="42"/>
                    </a:moveTo>
                    <a:lnTo>
                      <a:pt x="69" y="0"/>
                    </a:lnTo>
                    <a:lnTo>
                      <a:pt x="6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1741" y="1840"/>
                <a:ext cx="162" cy="44"/>
              </a:xfrm>
              <a:custGeom>
                <a:avLst/>
                <a:gdLst>
                  <a:gd name="T0" fmla="*/ 0 w 323"/>
                  <a:gd name="T1" fmla="*/ 0 h 88"/>
                  <a:gd name="T2" fmla="*/ 6 w 323"/>
                  <a:gd name="T3" fmla="*/ 2 h 88"/>
                  <a:gd name="T4" fmla="*/ 11 w 323"/>
                  <a:gd name="T5" fmla="*/ 0 h 88"/>
                  <a:gd name="T6" fmla="*/ 7 w 323"/>
                  <a:gd name="T7" fmla="*/ 3 h 88"/>
                  <a:gd name="T8" fmla="*/ 3 w 323"/>
                  <a:gd name="T9" fmla="*/ 3 h 88"/>
                  <a:gd name="T10" fmla="*/ 0 w 323"/>
                  <a:gd name="T11" fmla="*/ 0 h 88"/>
                  <a:gd name="T12" fmla="*/ 0 w 323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88"/>
                  <a:gd name="T23" fmla="*/ 323 w 323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88">
                    <a:moveTo>
                      <a:pt x="0" y="0"/>
                    </a:moveTo>
                    <a:lnTo>
                      <a:pt x="169" y="33"/>
                    </a:lnTo>
                    <a:lnTo>
                      <a:pt x="323" y="0"/>
                    </a:lnTo>
                    <a:lnTo>
                      <a:pt x="214" y="88"/>
                    </a:lnTo>
                    <a:lnTo>
                      <a:pt x="91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371" y="1717"/>
                <a:ext cx="216" cy="107"/>
              </a:xfrm>
              <a:custGeom>
                <a:avLst/>
                <a:gdLst>
                  <a:gd name="T0" fmla="*/ 13 w 434"/>
                  <a:gd name="T1" fmla="*/ 2 h 215"/>
                  <a:gd name="T2" fmla="*/ 9 w 434"/>
                  <a:gd name="T3" fmla="*/ 0 h 215"/>
                  <a:gd name="T4" fmla="*/ 4 w 434"/>
                  <a:gd name="T5" fmla="*/ 1 h 215"/>
                  <a:gd name="T6" fmla="*/ 2 w 434"/>
                  <a:gd name="T7" fmla="*/ 4 h 215"/>
                  <a:gd name="T8" fmla="*/ 0 w 434"/>
                  <a:gd name="T9" fmla="*/ 6 h 215"/>
                  <a:gd name="T10" fmla="*/ 2 w 434"/>
                  <a:gd name="T11" fmla="*/ 6 h 215"/>
                  <a:gd name="T12" fmla="*/ 5 w 434"/>
                  <a:gd name="T13" fmla="*/ 2 h 215"/>
                  <a:gd name="T14" fmla="*/ 9 w 434"/>
                  <a:gd name="T15" fmla="*/ 1 h 215"/>
                  <a:gd name="T16" fmla="*/ 12 w 434"/>
                  <a:gd name="T17" fmla="*/ 4 h 215"/>
                  <a:gd name="T18" fmla="*/ 12 w 434"/>
                  <a:gd name="T19" fmla="*/ 3 h 215"/>
                  <a:gd name="T20" fmla="*/ 13 w 434"/>
                  <a:gd name="T21" fmla="*/ 2 h 215"/>
                  <a:gd name="T22" fmla="*/ 13 w 434"/>
                  <a:gd name="T23" fmla="*/ 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215"/>
                  <a:gd name="T38" fmla="*/ 434 w 434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215">
                    <a:moveTo>
                      <a:pt x="434" y="65"/>
                    </a:moveTo>
                    <a:lnTo>
                      <a:pt x="306" y="0"/>
                    </a:lnTo>
                    <a:lnTo>
                      <a:pt x="147" y="46"/>
                    </a:lnTo>
                    <a:lnTo>
                      <a:pt x="69" y="156"/>
                    </a:lnTo>
                    <a:lnTo>
                      <a:pt x="0" y="198"/>
                    </a:lnTo>
                    <a:lnTo>
                      <a:pt x="86" y="215"/>
                    </a:lnTo>
                    <a:lnTo>
                      <a:pt x="164" y="91"/>
                    </a:lnTo>
                    <a:lnTo>
                      <a:pt x="316" y="55"/>
                    </a:lnTo>
                    <a:lnTo>
                      <a:pt x="398" y="152"/>
                    </a:lnTo>
                    <a:lnTo>
                      <a:pt x="401" y="105"/>
                    </a:lnTo>
                    <a:lnTo>
                      <a:pt x="43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421" y="1776"/>
                <a:ext cx="41" cy="25"/>
              </a:xfrm>
              <a:custGeom>
                <a:avLst/>
                <a:gdLst>
                  <a:gd name="T0" fmla="*/ 0 w 82"/>
                  <a:gd name="T1" fmla="*/ 2 h 49"/>
                  <a:gd name="T2" fmla="*/ 3 w 82"/>
                  <a:gd name="T3" fmla="*/ 2 h 49"/>
                  <a:gd name="T4" fmla="*/ 1 w 82"/>
                  <a:gd name="T5" fmla="*/ 0 h 49"/>
                  <a:gd name="T6" fmla="*/ 0 w 82"/>
                  <a:gd name="T7" fmla="*/ 2 h 49"/>
                  <a:gd name="T8" fmla="*/ 0 w 82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9"/>
                  <a:gd name="T17" fmla="*/ 82 w 8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9">
                    <a:moveTo>
                      <a:pt x="0" y="49"/>
                    </a:moveTo>
                    <a:lnTo>
                      <a:pt x="82" y="49"/>
                    </a:lnTo>
                    <a:lnTo>
                      <a:pt x="2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1485" y="2149"/>
                <a:ext cx="366" cy="55"/>
              </a:xfrm>
              <a:custGeom>
                <a:avLst/>
                <a:gdLst>
                  <a:gd name="T0" fmla="*/ 1 w 732"/>
                  <a:gd name="T1" fmla="*/ 2 h 110"/>
                  <a:gd name="T2" fmla="*/ 8 w 732"/>
                  <a:gd name="T3" fmla="*/ 1 h 110"/>
                  <a:gd name="T4" fmla="*/ 13 w 732"/>
                  <a:gd name="T5" fmla="*/ 2 h 110"/>
                  <a:gd name="T6" fmla="*/ 19 w 732"/>
                  <a:gd name="T7" fmla="*/ 0 h 110"/>
                  <a:gd name="T8" fmla="*/ 23 w 732"/>
                  <a:gd name="T9" fmla="*/ 1 h 110"/>
                  <a:gd name="T10" fmla="*/ 21 w 732"/>
                  <a:gd name="T11" fmla="*/ 2 h 110"/>
                  <a:gd name="T12" fmla="*/ 17 w 732"/>
                  <a:gd name="T13" fmla="*/ 3 h 110"/>
                  <a:gd name="T14" fmla="*/ 12 w 732"/>
                  <a:gd name="T15" fmla="*/ 4 h 110"/>
                  <a:gd name="T16" fmla="*/ 5 w 732"/>
                  <a:gd name="T17" fmla="*/ 2 h 110"/>
                  <a:gd name="T18" fmla="*/ 2 w 732"/>
                  <a:gd name="T19" fmla="*/ 2 h 110"/>
                  <a:gd name="T20" fmla="*/ 0 w 732"/>
                  <a:gd name="T21" fmla="*/ 4 h 110"/>
                  <a:gd name="T22" fmla="*/ 1 w 732"/>
                  <a:gd name="T23" fmla="*/ 2 h 110"/>
                  <a:gd name="T24" fmla="*/ 1 w 732"/>
                  <a:gd name="T25" fmla="*/ 2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2"/>
                  <a:gd name="T40" fmla="*/ 0 h 110"/>
                  <a:gd name="T41" fmla="*/ 732 w 732"/>
                  <a:gd name="T42" fmla="*/ 110 h 1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2" h="110">
                    <a:moveTo>
                      <a:pt x="10" y="42"/>
                    </a:moveTo>
                    <a:lnTo>
                      <a:pt x="253" y="15"/>
                    </a:lnTo>
                    <a:lnTo>
                      <a:pt x="407" y="42"/>
                    </a:lnTo>
                    <a:lnTo>
                      <a:pt x="582" y="0"/>
                    </a:lnTo>
                    <a:lnTo>
                      <a:pt x="732" y="28"/>
                    </a:lnTo>
                    <a:lnTo>
                      <a:pt x="668" y="51"/>
                    </a:lnTo>
                    <a:lnTo>
                      <a:pt x="531" y="70"/>
                    </a:lnTo>
                    <a:lnTo>
                      <a:pt x="384" y="97"/>
                    </a:lnTo>
                    <a:lnTo>
                      <a:pt x="143" y="61"/>
                    </a:lnTo>
                    <a:lnTo>
                      <a:pt x="46" y="61"/>
                    </a:lnTo>
                    <a:lnTo>
                      <a:pt x="0" y="11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535" y="2214"/>
                <a:ext cx="265" cy="45"/>
              </a:xfrm>
              <a:custGeom>
                <a:avLst/>
                <a:gdLst>
                  <a:gd name="T0" fmla="*/ 0 w 530"/>
                  <a:gd name="T1" fmla="*/ 0 h 91"/>
                  <a:gd name="T2" fmla="*/ 5 w 530"/>
                  <a:gd name="T3" fmla="*/ 2 h 91"/>
                  <a:gd name="T4" fmla="*/ 11 w 530"/>
                  <a:gd name="T5" fmla="*/ 2 h 91"/>
                  <a:gd name="T6" fmla="*/ 17 w 530"/>
                  <a:gd name="T7" fmla="*/ 0 h 91"/>
                  <a:gd name="T8" fmla="*/ 8 w 530"/>
                  <a:gd name="T9" fmla="*/ 1 h 91"/>
                  <a:gd name="T10" fmla="*/ 0 w 530"/>
                  <a:gd name="T11" fmla="*/ 0 h 91"/>
                  <a:gd name="T12" fmla="*/ 0 w 530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0"/>
                  <a:gd name="T22" fmla="*/ 0 h 91"/>
                  <a:gd name="T23" fmla="*/ 530 w 530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0" h="91">
                    <a:moveTo>
                      <a:pt x="0" y="0"/>
                    </a:moveTo>
                    <a:lnTo>
                      <a:pt x="146" y="82"/>
                    </a:lnTo>
                    <a:lnTo>
                      <a:pt x="325" y="91"/>
                    </a:lnTo>
                    <a:lnTo>
                      <a:pt x="530" y="19"/>
                    </a:lnTo>
                    <a:lnTo>
                      <a:pt x="24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1638" y="2082"/>
                <a:ext cx="53" cy="81"/>
              </a:xfrm>
              <a:custGeom>
                <a:avLst/>
                <a:gdLst>
                  <a:gd name="T0" fmla="*/ 1 w 107"/>
                  <a:gd name="T1" fmla="*/ 1 h 161"/>
                  <a:gd name="T2" fmla="*/ 0 w 107"/>
                  <a:gd name="T3" fmla="*/ 4 h 161"/>
                  <a:gd name="T4" fmla="*/ 2 w 107"/>
                  <a:gd name="T5" fmla="*/ 4 h 161"/>
                  <a:gd name="T6" fmla="*/ 2 w 107"/>
                  <a:gd name="T7" fmla="*/ 6 h 161"/>
                  <a:gd name="T8" fmla="*/ 3 w 107"/>
                  <a:gd name="T9" fmla="*/ 4 h 161"/>
                  <a:gd name="T10" fmla="*/ 3 w 107"/>
                  <a:gd name="T11" fmla="*/ 2 h 161"/>
                  <a:gd name="T12" fmla="*/ 2 w 107"/>
                  <a:gd name="T13" fmla="*/ 0 h 161"/>
                  <a:gd name="T14" fmla="*/ 1 w 107"/>
                  <a:gd name="T15" fmla="*/ 1 h 161"/>
                  <a:gd name="T16" fmla="*/ 1 w 107"/>
                  <a:gd name="T17" fmla="*/ 1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161"/>
                  <a:gd name="T29" fmla="*/ 107 w 107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161">
                    <a:moveTo>
                      <a:pt x="46" y="28"/>
                    </a:moveTo>
                    <a:lnTo>
                      <a:pt x="0" y="97"/>
                    </a:lnTo>
                    <a:lnTo>
                      <a:pt x="75" y="97"/>
                    </a:lnTo>
                    <a:lnTo>
                      <a:pt x="75" y="161"/>
                    </a:lnTo>
                    <a:lnTo>
                      <a:pt x="107" y="120"/>
                    </a:lnTo>
                    <a:lnTo>
                      <a:pt x="107" y="61"/>
                    </a:lnTo>
                    <a:lnTo>
                      <a:pt x="7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1398" y="1973"/>
                <a:ext cx="186" cy="262"/>
              </a:xfrm>
              <a:custGeom>
                <a:avLst/>
                <a:gdLst>
                  <a:gd name="T0" fmla="*/ 12 w 371"/>
                  <a:gd name="T1" fmla="*/ 0 h 523"/>
                  <a:gd name="T2" fmla="*/ 9 w 371"/>
                  <a:gd name="T3" fmla="*/ 4 h 523"/>
                  <a:gd name="T4" fmla="*/ 6 w 371"/>
                  <a:gd name="T5" fmla="*/ 9 h 523"/>
                  <a:gd name="T6" fmla="*/ 0 w 371"/>
                  <a:gd name="T7" fmla="*/ 12 h 523"/>
                  <a:gd name="T8" fmla="*/ 3 w 371"/>
                  <a:gd name="T9" fmla="*/ 13 h 523"/>
                  <a:gd name="T10" fmla="*/ 4 w 371"/>
                  <a:gd name="T11" fmla="*/ 17 h 523"/>
                  <a:gd name="T12" fmla="*/ 5 w 371"/>
                  <a:gd name="T13" fmla="*/ 12 h 523"/>
                  <a:gd name="T14" fmla="*/ 8 w 371"/>
                  <a:gd name="T15" fmla="*/ 9 h 523"/>
                  <a:gd name="T16" fmla="*/ 11 w 371"/>
                  <a:gd name="T17" fmla="*/ 5 h 523"/>
                  <a:gd name="T18" fmla="*/ 11 w 371"/>
                  <a:gd name="T19" fmla="*/ 3 h 523"/>
                  <a:gd name="T20" fmla="*/ 12 w 371"/>
                  <a:gd name="T21" fmla="*/ 0 h 523"/>
                  <a:gd name="T22" fmla="*/ 12 w 371"/>
                  <a:gd name="T23" fmla="*/ 0 h 5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523"/>
                  <a:gd name="T38" fmla="*/ 371 w 371"/>
                  <a:gd name="T39" fmla="*/ 523 h 5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523">
                    <a:moveTo>
                      <a:pt x="371" y="0"/>
                    </a:moveTo>
                    <a:lnTo>
                      <a:pt x="274" y="111"/>
                    </a:lnTo>
                    <a:lnTo>
                      <a:pt x="177" y="266"/>
                    </a:lnTo>
                    <a:lnTo>
                      <a:pt x="0" y="377"/>
                    </a:lnTo>
                    <a:lnTo>
                      <a:pt x="73" y="403"/>
                    </a:lnTo>
                    <a:lnTo>
                      <a:pt x="118" y="523"/>
                    </a:lnTo>
                    <a:lnTo>
                      <a:pt x="147" y="361"/>
                    </a:lnTo>
                    <a:lnTo>
                      <a:pt x="251" y="266"/>
                    </a:lnTo>
                    <a:lnTo>
                      <a:pt x="333" y="152"/>
                    </a:lnTo>
                    <a:lnTo>
                      <a:pt x="333" y="88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1833" y="2067"/>
                <a:ext cx="63" cy="126"/>
              </a:xfrm>
              <a:custGeom>
                <a:avLst/>
                <a:gdLst>
                  <a:gd name="T0" fmla="*/ 0 w 127"/>
                  <a:gd name="T1" fmla="*/ 0 h 251"/>
                  <a:gd name="T2" fmla="*/ 3 w 127"/>
                  <a:gd name="T3" fmla="*/ 4 h 251"/>
                  <a:gd name="T4" fmla="*/ 3 w 127"/>
                  <a:gd name="T5" fmla="*/ 8 h 251"/>
                  <a:gd name="T6" fmla="*/ 2 w 127"/>
                  <a:gd name="T7" fmla="*/ 6 h 251"/>
                  <a:gd name="T8" fmla="*/ 0 w 127"/>
                  <a:gd name="T9" fmla="*/ 0 h 251"/>
                  <a:gd name="T10" fmla="*/ 0 w 127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251"/>
                  <a:gd name="T20" fmla="*/ 127 w 12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251">
                    <a:moveTo>
                      <a:pt x="0" y="0"/>
                    </a:moveTo>
                    <a:lnTo>
                      <a:pt x="127" y="128"/>
                    </a:lnTo>
                    <a:lnTo>
                      <a:pt x="127" y="251"/>
                    </a:lnTo>
                    <a:lnTo>
                      <a:pt x="72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1452" y="1735"/>
                <a:ext cx="78" cy="59"/>
              </a:xfrm>
              <a:custGeom>
                <a:avLst/>
                <a:gdLst>
                  <a:gd name="T0" fmla="*/ 0 w 156"/>
                  <a:gd name="T1" fmla="*/ 1 h 120"/>
                  <a:gd name="T2" fmla="*/ 2 w 156"/>
                  <a:gd name="T3" fmla="*/ 3 h 120"/>
                  <a:gd name="T4" fmla="*/ 2 w 156"/>
                  <a:gd name="T5" fmla="*/ 2 h 120"/>
                  <a:gd name="T6" fmla="*/ 3 w 156"/>
                  <a:gd name="T7" fmla="*/ 2 h 120"/>
                  <a:gd name="T8" fmla="*/ 4 w 156"/>
                  <a:gd name="T9" fmla="*/ 3 h 120"/>
                  <a:gd name="T10" fmla="*/ 5 w 156"/>
                  <a:gd name="T11" fmla="*/ 3 h 120"/>
                  <a:gd name="T12" fmla="*/ 5 w 156"/>
                  <a:gd name="T13" fmla="*/ 0 h 120"/>
                  <a:gd name="T14" fmla="*/ 4 w 156"/>
                  <a:gd name="T15" fmla="*/ 0 h 120"/>
                  <a:gd name="T16" fmla="*/ 0 w 156"/>
                  <a:gd name="T17" fmla="*/ 1 h 120"/>
                  <a:gd name="T18" fmla="*/ 0 w 156"/>
                  <a:gd name="T19" fmla="*/ 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20"/>
                  <a:gd name="T32" fmla="*/ 156 w 156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20">
                    <a:moveTo>
                      <a:pt x="0" y="42"/>
                    </a:moveTo>
                    <a:lnTo>
                      <a:pt x="61" y="120"/>
                    </a:lnTo>
                    <a:lnTo>
                      <a:pt x="61" y="84"/>
                    </a:lnTo>
                    <a:lnTo>
                      <a:pt x="97" y="69"/>
                    </a:lnTo>
                    <a:lnTo>
                      <a:pt x="106" y="116"/>
                    </a:lnTo>
                    <a:lnTo>
                      <a:pt x="146" y="110"/>
                    </a:lnTo>
                    <a:lnTo>
                      <a:pt x="156" y="0"/>
                    </a:lnTo>
                    <a:lnTo>
                      <a:pt x="10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787" y="1705"/>
                <a:ext cx="73" cy="60"/>
              </a:xfrm>
              <a:custGeom>
                <a:avLst/>
                <a:gdLst>
                  <a:gd name="T0" fmla="*/ 0 w 146"/>
                  <a:gd name="T1" fmla="*/ 1 h 120"/>
                  <a:gd name="T2" fmla="*/ 0 w 146"/>
                  <a:gd name="T3" fmla="*/ 4 h 120"/>
                  <a:gd name="T4" fmla="*/ 2 w 146"/>
                  <a:gd name="T5" fmla="*/ 2 h 120"/>
                  <a:gd name="T6" fmla="*/ 3 w 146"/>
                  <a:gd name="T7" fmla="*/ 3 h 120"/>
                  <a:gd name="T8" fmla="*/ 3 w 146"/>
                  <a:gd name="T9" fmla="*/ 4 h 120"/>
                  <a:gd name="T10" fmla="*/ 4 w 146"/>
                  <a:gd name="T11" fmla="*/ 4 h 120"/>
                  <a:gd name="T12" fmla="*/ 5 w 146"/>
                  <a:gd name="T13" fmla="*/ 2 h 120"/>
                  <a:gd name="T14" fmla="*/ 4 w 146"/>
                  <a:gd name="T15" fmla="*/ 0 h 120"/>
                  <a:gd name="T16" fmla="*/ 1 w 146"/>
                  <a:gd name="T17" fmla="*/ 0 h 120"/>
                  <a:gd name="T18" fmla="*/ 0 w 146"/>
                  <a:gd name="T19" fmla="*/ 1 h 120"/>
                  <a:gd name="T20" fmla="*/ 0 w 146"/>
                  <a:gd name="T21" fmla="*/ 1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120"/>
                  <a:gd name="T35" fmla="*/ 146 w 146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120">
                    <a:moveTo>
                      <a:pt x="0" y="23"/>
                    </a:moveTo>
                    <a:lnTo>
                      <a:pt x="0" y="101"/>
                    </a:lnTo>
                    <a:lnTo>
                      <a:pt x="55" y="59"/>
                    </a:lnTo>
                    <a:lnTo>
                      <a:pt x="85" y="92"/>
                    </a:lnTo>
                    <a:lnTo>
                      <a:pt x="82" y="120"/>
                    </a:lnTo>
                    <a:lnTo>
                      <a:pt x="110" y="120"/>
                    </a:lnTo>
                    <a:lnTo>
                      <a:pt x="146" y="33"/>
                    </a:lnTo>
                    <a:lnTo>
                      <a:pt x="101" y="0"/>
                    </a:lnTo>
                    <a:lnTo>
                      <a:pt x="2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1581" y="1538"/>
                <a:ext cx="34" cy="135"/>
              </a:xfrm>
              <a:custGeom>
                <a:avLst/>
                <a:gdLst>
                  <a:gd name="T0" fmla="*/ 0 w 69"/>
                  <a:gd name="T1" fmla="*/ 9 h 270"/>
                  <a:gd name="T2" fmla="*/ 2 w 69"/>
                  <a:gd name="T3" fmla="*/ 8 h 270"/>
                  <a:gd name="T4" fmla="*/ 2 w 69"/>
                  <a:gd name="T5" fmla="*/ 0 h 270"/>
                  <a:gd name="T6" fmla="*/ 0 w 69"/>
                  <a:gd name="T7" fmla="*/ 8 h 270"/>
                  <a:gd name="T8" fmla="*/ 0 w 69"/>
                  <a:gd name="T9" fmla="*/ 9 h 270"/>
                  <a:gd name="T10" fmla="*/ 0 w 69"/>
                  <a:gd name="T11" fmla="*/ 9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270"/>
                  <a:gd name="T20" fmla="*/ 69 w 6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270">
                    <a:moveTo>
                      <a:pt x="19" y="270"/>
                    </a:moveTo>
                    <a:lnTo>
                      <a:pt x="65" y="234"/>
                    </a:lnTo>
                    <a:lnTo>
                      <a:pt x="69" y="0"/>
                    </a:lnTo>
                    <a:lnTo>
                      <a:pt x="0" y="230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1670" y="1614"/>
                <a:ext cx="50" cy="54"/>
              </a:xfrm>
              <a:custGeom>
                <a:avLst/>
                <a:gdLst>
                  <a:gd name="T0" fmla="*/ 3 w 101"/>
                  <a:gd name="T1" fmla="*/ 3 h 108"/>
                  <a:gd name="T2" fmla="*/ 0 w 101"/>
                  <a:gd name="T3" fmla="*/ 0 h 108"/>
                  <a:gd name="T4" fmla="*/ 1 w 101"/>
                  <a:gd name="T5" fmla="*/ 4 h 108"/>
                  <a:gd name="T6" fmla="*/ 2 w 101"/>
                  <a:gd name="T7" fmla="*/ 4 h 108"/>
                  <a:gd name="T8" fmla="*/ 3 w 101"/>
                  <a:gd name="T9" fmla="*/ 3 h 108"/>
                  <a:gd name="T10" fmla="*/ 3 w 101"/>
                  <a:gd name="T11" fmla="*/ 3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08"/>
                  <a:gd name="T20" fmla="*/ 101 w 101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08">
                    <a:moveTo>
                      <a:pt x="101" y="72"/>
                    </a:moveTo>
                    <a:lnTo>
                      <a:pt x="0" y="0"/>
                    </a:lnTo>
                    <a:lnTo>
                      <a:pt x="46" y="108"/>
                    </a:lnTo>
                    <a:lnTo>
                      <a:pt x="95" y="104"/>
                    </a:lnTo>
                    <a:lnTo>
                      <a:pt x="10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1181" y="1170"/>
                <a:ext cx="901" cy="774"/>
              </a:xfrm>
              <a:custGeom>
                <a:avLst/>
                <a:gdLst>
                  <a:gd name="T0" fmla="*/ 10 w 1802"/>
                  <a:gd name="T1" fmla="*/ 14 h 1547"/>
                  <a:gd name="T2" fmla="*/ 15 w 1802"/>
                  <a:gd name="T3" fmla="*/ 11 h 1547"/>
                  <a:gd name="T4" fmla="*/ 21 w 1802"/>
                  <a:gd name="T5" fmla="*/ 10 h 1547"/>
                  <a:gd name="T6" fmla="*/ 28 w 1802"/>
                  <a:gd name="T7" fmla="*/ 8 h 1547"/>
                  <a:gd name="T8" fmla="*/ 24 w 1802"/>
                  <a:gd name="T9" fmla="*/ 11 h 1547"/>
                  <a:gd name="T10" fmla="*/ 29 w 1802"/>
                  <a:gd name="T11" fmla="*/ 11 h 1547"/>
                  <a:gd name="T12" fmla="*/ 36 w 1802"/>
                  <a:gd name="T13" fmla="*/ 8 h 1547"/>
                  <a:gd name="T14" fmla="*/ 34 w 1802"/>
                  <a:gd name="T15" fmla="*/ 11 h 1547"/>
                  <a:gd name="T16" fmla="*/ 39 w 1802"/>
                  <a:gd name="T17" fmla="*/ 10 h 1547"/>
                  <a:gd name="T18" fmla="*/ 42 w 1802"/>
                  <a:gd name="T19" fmla="*/ 9 h 1547"/>
                  <a:gd name="T20" fmla="*/ 45 w 1802"/>
                  <a:gd name="T21" fmla="*/ 15 h 1547"/>
                  <a:gd name="T22" fmla="*/ 49 w 1802"/>
                  <a:gd name="T23" fmla="*/ 18 h 1547"/>
                  <a:gd name="T24" fmla="*/ 50 w 1802"/>
                  <a:gd name="T25" fmla="*/ 25 h 1547"/>
                  <a:gd name="T26" fmla="*/ 51 w 1802"/>
                  <a:gd name="T27" fmla="*/ 39 h 1547"/>
                  <a:gd name="T28" fmla="*/ 53 w 1802"/>
                  <a:gd name="T29" fmla="*/ 43 h 1547"/>
                  <a:gd name="T30" fmla="*/ 53 w 1802"/>
                  <a:gd name="T31" fmla="*/ 40 h 1547"/>
                  <a:gd name="T32" fmla="*/ 57 w 1802"/>
                  <a:gd name="T33" fmla="*/ 34 h 1547"/>
                  <a:gd name="T34" fmla="*/ 55 w 1802"/>
                  <a:gd name="T35" fmla="*/ 23 h 1547"/>
                  <a:gd name="T36" fmla="*/ 53 w 1802"/>
                  <a:gd name="T37" fmla="*/ 15 h 1547"/>
                  <a:gd name="T38" fmla="*/ 49 w 1802"/>
                  <a:gd name="T39" fmla="*/ 9 h 1547"/>
                  <a:gd name="T40" fmla="*/ 40 w 1802"/>
                  <a:gd name="T41" fmla="*/ 2 h 1547"/>
                  <a:gd name="T42" fmla="*/ 34 w 1802"/>
                  <a:gd name="T43" fmla="*/ 0 h 1547"/>
                  <a:gd name="T44" fmla="*/ 40 w 1802"/>
                  <a:gd name="T45" fmla="*/ 5 h 1547"/>
                  <a:gd name="T46" fmla="*/ 38 w 1802"/>
                  <a:gd name="T47" fmla="*/ 9 h 1547"/>
                  <a:gd name="T48" fmla="*/ 37 w 1802"/>
                  <a:gd name="T49" fmla="*/ 5 h 1547"/>
                  <a:gd name="T50" fmla="*/ 31 w 1802"/>
                  <a:gd name="T51" fmla="*/ 8 h 1547"/>
                  <a:gd name="T52" fmla="*/ 27 w 1802"/>
                  <a:gd name="T53" fmla="*/ 6 h 1547"/>
                  <a:gd name="T54" fmla="*/ 23 w 1802"/>
                  <a:gd name="T55" fmla="*/ 8 h 1547"/>
                  <a:gd name="T56" fmla="*/ 16 w 1802"/>
                  <a:gd name="T57" fmla="*/ 9 h 1547"/>
                  <a:gd name="T58" fmla="*/ 10 w 1802"/>
                  <a:gd name="T59" fmla="*/ 12 h 1547"/>
                  <a:gd name="T60" fmla="*/ 17 w 1802"/>
                  <a:gd name="T61" fmla="*/ 4 h 1547"/>
                  <a:gd name="T62" fmla="*/ 23 w 1802"/>
                  <a:gd name="T63" fmla="*/ 1 h 1547"/>
                  <a:gd name="T64" fmla="*/ 15 w 1802"/>
                  <a:gd name="T65" fmla="*/ 4 h 1547"/>
                  <a:gd name="T66" fmla="*/ 9 w 1802"/>
                  <a:gd name="T67" fmla="*/ 7 h 1547"/>
                  <a:gd name="T68" fmla="*/ 4 w 1802"/>
                  <a:gd name="T69" fmla="*/ 13 h 1547"/>
                  <a:gd name="T70" fmla="*/ 1 w 1802"/>
                  <a:gd name="T71" fmla="*/ 26 h 1547"/>
                  <a:gd name="T72" fmla="*/ 0 w 1802"/>
                  <a:gd name="T73" fmla="*/ 40 h 1547"/>
                  <a:gd name="T74" fmla="*/ 5 w 1802"/>
                  <a:gd name="T75" fmla="*/ 42 h 1547"/>
                  <a:gd name="T76" fmla="*/ 8 w 1802"/>
                  <a:gd name="T77" fmla="*/ 49 h 1547"/>
                  <a:gd name="T78" fmla="*/ 6 w 1802"/>
                  <a:gd name="T79" fmla="*/ 41 h 1547"/>
                  <a:gd name="T80" fmla="*/ 6 w 1802"/>
                  <a:gd name="T81" fmla="*/ 31 h 1547"/>
                  <a:gd name="T82" fmla="*/ 6 w 1802"/>
                  <a:gd name="T83" fmla="*/ 22 h 1547"/>
                  <a:gd name="T84" fmla="*/ 2 w 1802"/>
                  <a:gd name="T85" fmla="*/ 32 h 1547"/>
                  <a:gd name="T86" fmla="*/ 2 w 1802"/>
                  <a:gd name="T87" fmla="*/ 26 h 1547"/>
                  <a:gd name="T88" fmla="*/ 5 w 1802"/>
                  <a:gd name="T89" fmla="*/ 16 h 1547"/>
                  <a:gd name="T90" fmla="*/ 7 w 1802"/>
                  <a:gd name="T91" fmla="*/ 20 h 1547"/>
                  <a:gd name="T92" fmla="*/ 10 w 1802"/>
                  <a:gd name="T93" fmla="*/ 14 h 1547"/>
                  <a:gd name="T94" fmla="*/ 10 w 1802"/>
                  <a:gd name="T95" fmla="*/ 14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02"/>
                  <a:gd name="T145" fmla="*/ 0 h 1547"/>
                  <a:gd name="T146" fmla="*/ 1802 w 1802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02" h="1547">
                    <a:moveTo>
                      <a:pt x="310" y="428"/>
                    </a:moveTo>
                    <a:lnTo>
                      <a:pt x="479" y="325"/>
                    </a:lnTo>
                    <a:lnTo>
                      <a:pt x="669" y="295"/>
                    </a:lnTo>
                    <a:lnTo>
                      <a:pt x="869" y="251"/>
                    </a:lnTo>
                    <a:lnTo>
                      <a:pt x="751" y="338"/>
                    </a:lnTo>
                    <a:lnTo>
                      <a:pt x="897" y="333"/>
                    </a:lnTo>
                    <a:lnTo>
                      <a:pt x="1141" y="251"/>
                    </a:lnTo>
                    <a:lnTo>
                      <a:pt x="1082" y="346"/>
                    </a:lnTo>
                    <a:lnTo>
                      <a:pt x="1222" y="318"/>
                    </a:lnTo>
                    <a:lnTo>
                      <a:pt x="1338" y="259"/>
                    </a:lnTo>
                    <a:lnTo>
                      <a:pt x="1428" y="464"/>
                    </a:lnTo>
                    <a:lnTo>
                      <a:pt x="1553" y="567"/>
                    </a:lnTo>
                    <a:lnTo>
                      <a:pt x="1597" y="797"/>
                    </a:lnTo>
                    <a:lnTo>
                      <a:pt x="1604" y="1222"/>
                    </a:lnTo>
                    <a:lnTo>
                      <a:pt x="1671" y="1371"/>
                    </a:lnTo>
                    <a:lnTo>
                      <a:pt x="1692" y="1253"/>
                    </a:lnTo>
                    <a:lnTo>
                      <a:pt x="1802" y="1084"/>
                    </a:lnTo>
                    <a:lnTo>
                      <a:pt x="1751" y="707"/>
                    </a:lnTo>
                    <a:lnTo>
                      <a:pt x="1684" y="472"/>
                    </a:lnTo>
                    <a:lnTo>
                      <a:pt x="1546" y="259"/>
                    </a:lnTo>
                    <a:lnTo>
                      <a:pt x="1272" y="51"/>
                    </a:lnTo>
                    <a:lnTo>
                      <a:pt x="1067" y="0"/>
                    </a:lnTo>
                    <a:lnTo>
                      <a:pt x="1279" y="148"/>
                    </a:lnTo>
                    <a:lnTo>
                      <a:pt x="1215" y="266"/>
                    </a:lnTo>
                    <a:lnTo>
                      <a:pt x="1163" y="154"/>
                    </a:lnTo>
                    <a:lnTo>
                      <a:pt x="964" y="243"/>
                    </a:lnTo>
                    <a:lnTo>
                      <a:pt x="861" y="162"/>
                    </a:lnTo>
                    <a:lnTo>
                      <a:pt x="705" y="251"/>
                    </a:lnTo>
                    <a:lnTo>
                      <a:pt x="485" y="266"/>
                    </a:lnTo>
                    <a:lnTo>
                      <a:pt x="310" y="354"/>
                    </a:lnTo>
                    <a:lnTo>
                      <a:pt x="515" y="126"/>
                    </a:lnTo>
                    <a:lnTo>
                      <a:pt x="705" y="15"/>
                    </a:lnTo>
                    <a:lnTo>
                      <a:pt x="479" y="103"/>
                    </a:lnTo>
                    <a:lnTo>
                      <a:pt x="287" y="221"/>
                    </a:lnTo>
                    <a:lnTo>
                      <a:pt x="126" y="413"/>
                    </a:lnTo>
                    <a:lnTo>
                      <a:pt x="15" y="802"/>
                    </a:lnTo>
                    <a:lnTo>
                      <a:pt x="0" y="1253"/>
                    </a:lnTo>
                    <a:lnTo>
                      <a:pt x="133" y="1325"/>
                    </a:lnTo>
                    <a:lnTo>
                      <a:pt x="243" y="1547"/>
                    </a:lnTo>
                    <a:lnTo>
                      <a:pt x="184" y="1289"/>
                    </a:lnTo>
                    <a:lnTo>
                      <a:pt x="169" y="977"/>
                    </a:lnTo>
                    <a:lnTo>
                      <a:pt x="169" y="677"/>
                    </a:lnTo>
                    <a:lnTo>
                      <a:pt x="44" y="1009"/>
                    </a:lnTo>
                    <a:lnTo>
                      <a:pt x="44" y="802"/>
                    </a:lnTo>
                    <a:lnTo>
                      <a:pt x="141" y="494"/>
                    </a:lnTo>
                    <a:lnTo>
                      <a:pt x="200" y="612"/>
                    </a:lnTo>
                    <a:lnTo>
                      <a:pt x="31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181" y="1803"/>
                <a:ext cx="548" cy="789"/>
              </a:xfrm>
              <a:custGeom>
                <a:avLst/>
                <a:gdLst>
                  <a:gd name="T0" fmla="*/ 0 w 1097"/>
                  <a:gd name="T1" fmla="*/ 0 h 1578"/>
                  <a:gd name="T2" fmla="*/ 0 w 1097"/>
                  <a:gd name="T3" fmla="*/ 4 h 1578"/>
                  <a:gd name="T4" fmla="*/ 3 w 1097"/>
                  <a:gd name="T5" fmla="*/ 11 h 1578"/>
                  <a:gd name="T6" fmla="*/ 4 w 1097"/>
                  <a:gd name="T7" fmla="*/ 17 h 1578"/>
                  <a:gd name="T8" fmla="*/ 7 w 1097"/>
                  <a:gd name="T9" fmla="*/ 18 h 1578"/>
                  <a:gd name="T10" fmla="*/ 13 w 1097"/>
                  <a:gd name="T11" fmla="*/ 36 h 1578"/>
                  <a:gd name="T12" fmla="*/ 22 w 1097"/>
                  <a:gd name="T13" fmla="*/ 47 h 1578"/>
                  <a:gd name="T14" fmla="*/ 28 w 1097"/>
                  <a:gd name="T15" fmla="*/ 50 h 1578"/>
                  <a:gd name="T16" fmla="*/ 25 w 1097"/>
                  <a:gd name="T17" fmla="*/ 45 h 1578"/>
                  <a:gd name="T18" fmla="*/ 34 w 1097"/>
                  <a:gd name="T19" fmla="*/ 41 h 1578"/>
                  <a:gd name="T20" fmla="*/ 24 w 1097"/>
                  <a:gd name="T21" fmla="*/ 41 h 1578"/>
                  <a:gd name="T22" fmla="*/ 19 w 1097"/>
                  <a:gd name="T23" fmla="*/ 35 h 1578"/>
                  <a:gd name="T24" fmla="*/ 18 w 1097"/>
                  <a:gd name="T25" fmla="*/ 38 h 1578"/>
                  <a:gd name="T26" fmla="*/ 13 w 1097"/>
                  <a:gd name="T27" fmla="*/ 29 h 1578"/>
                  <a:gd name="T28" fmla="*/ 8 w 1097"/>
                  <a:gd name="T29" fmla="*/ 13 h 1578"/>
                  <a:gd name="T30" fmla="*/ 7 w 1097"/>
                  <a:gd name="T31" fmla="*/ 16 h 1578"/>
                  <a:gd name="T32" fmla="*/ 5 w 1097"/>
                  <a:gd name="T33" fmla="*/ 15 h 1578"/>
                  <a:gd name="T34" fmla="*/ 4 w 1097"/>
                  <a:gd name="T35" fmla="*/ 11 h 1578"/>
                  <a:gd name="T36" fmla="*/ 0 w 1097"/>
                  <a:gd name="T37" fmla="*/ 4 h 1578"/>
                  <a:gd name="T38" fmla="*/ 4 w 1097"/>
                  <a:gd name="T39" fmla="*/ 4 h 1578"/>
                  <a:gd name="T40" fmla="*/ 4 w 1097"/>
                  <a:gd name="T41" fmla="*/ 2 h 1578"/>
                  <a:gd name="T42" fmla="*/ 2 w 1097"/>
                  <a:gd name="T43" fmla="*/ 3 h 1578"/>
                  <a:gd name="T44" fmla="*/ 0 w 1097"/>
                  <a:gd name="T45" fmla="*/ 0 h 1578"/>
                  <a:gd name="T46" fmla="*/ 0 w 1097"/>
                  <a:gd name="T47" fmla="*/ 0 h 15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7"/>
                  <a:gd name="T73" fmla="*/ 0 h 1578"/>
                  <a:gd name="T74" fmla="*/ 1097 w 1097"/>
                  <a:gd name="T75" fmla="*/ 1578 h 15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7" h="1578">
                    <a:moveTo>
                      <a:pt x="0" y="0"/>
                    </a:moveTo>
                    <a:lnTo>
                      <a:pt x="0" y="105"/>
                    </a:lnTo>
                    <a:lnTo>
                      <a:pt x="118" y="348"/>
                    </a:lnTo>
                    <a:lnTo>
                      <a:pt x="141" y="538"/>
                    </a:lnTo>
                    <a:lnTo>
                      <a:pt x="251" y="576"/>
                    </a:lnTo>
                    <a:lnTo>
                      <a:pt x="433" y="1127"/>
                    </a:lnTo>
                    <a:lnTo>
                      <a:pt x="728" y="1473"/>
                    </a:lnTo>
                    <a:lnTo>
                      <a:pt x="913" y="1578"/>
                    </a:lnTo>
                    <a:lnTo>
                      <a:pt x="802" y="1429"/>
                    </a:lnTo>
                    <a:lnTo>
                      <a:pt x="1097" y="1283"/>
                    </a:lnTo>
                    <a:lnTo>
                      <a:pt x="779" y="1291"/>
                    </a:lnTo>
                    <a:lnTo>
                      <a:pt x="610" y="1091"/>
                    </a:lnTo>
                    <a:lnTo>
                      <a:pt x="595" y="1201"/>
                    </a:lnTo>
                    <a:lnTo>
                      <a:pt x="420" y="930"/>
                    </a:lnTo>
                    <a:lnTo>
                      <a:pt x="257" y="407"/>
                    </a:lnTo>
                    <a:lnTo>
                      <a:pt x="251" y="494"/>
                    </a:lnTo>
                    <a:lnTo>
                      <a:pt x="184" y="479"/>
                    </a:lnTo>
                    <a:lnTo>
                      <a:pt x="154" y="340"/>
                    </a:lnTo>
                    <a:lnTo>
                      <a:pt x="30" y="105"/>
                    </a:lnTo>
                    <a:lnTo>
                      <a:pt x="154" y="97"/>
                    </a:lnTo>
                    <a:lnTo>
                      <a:pt x="154" y="46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1703" y="1722"/>
                <a:ext cx="400" cy="862"/>
              </a:xfrm>
              <a:custGeom>
                <a:avLst/>
                <a:gdLst>
                  <a:gd name="T0" fmla="*/ 0 w 800"/>
                  <a:gd name="T1" fmla="*/ 53 h 1725"/>
                  <a:gd name="T2" fmla="*/ 11 w 800"/>
                  <a:gd name="T3" fmla="*/ 48 h 1725"/>
                  <a:gd name="T4" fmla="*/ 15 w 800"/>
                  <a:gd name="T5" fmla="*/ 38 h 1725"/>
                  <a:gd name="T6" fmla="*/ 19 w 800"/>
                  <a:gd name="T7" fmla="*/ 31 h 1725"/>
                  <a:gd name="T8" fmla="*/ 20 w 800"/>
                  <a:gd name="T9" fmla="*/ 19 h 1725"/>
                  <a:gd name="T10" fmla="*/ 23 w 800"/>
                  <a:gd name="T11" fmla="*/ 16 h 1725"/>
                  <a:gd name="T12" fmla="*/ 23 w 800"/>
                  <a:gd name="T13" fmla="*/ 11 h 1725"/>
                  <a:gd name="T14" fmla="*/ 25 w 800"/>
                  <a:gd name="T15" fmla="*/ 2 h 1725"/>
                  <a:gd name="T16" fmla="*/ 23 w 800"/>
                  <a:gd name="T17" fmla="*/ 0 h 1725"/>
                  <a:gd name="T18" fmla="*/ 22 w 800"/>
                  <a:gd name="T19" fmla="*/ 0 h 1725"/>
                  <a:gd name="T20" fmla="*/ 24 w 800"/>
                  <a:gd name="T21" fmla="*/ 2 h 1725"/>
                  <a:gd name="T22" fmla="*/ 22 w 800"/>
                  <a:gd name="T23" fmla="*/ 8 h 1725"/>
                  <a:gd name="T24" fmla="*/ 22 w 800"/>
                  <a:gd name="T25" fmla="*/ 13 h 1725"/>
                  <a:gd name="T26" fmla="*/ 20 w 800"/>
                  <a:gd name="T27" fmla="*/ 15 h 1725"/>
                  <a:gd name="T28" fmla="*/ 19 w 800"/>
                  <a:gd name="T29" fmla="*/ 13 h 1725"/>
                  <a:gd name="T30" fmla="*/ 17 w 800"/>
                  <a:gd name="T31" fmla="*/ 30 h 1725"/>
                  <a:gd name="T32" fmla="*/ 11 w 800"/>
                  <a:gd name="T33" fmla="*/ 41 h 1725"/>
                  <a:gd name="T34" fmla="*/ 7 w 800"/>
                  <a:gd name="T35" fmla="*/ 44 h 1725"/>
                  <a:gd name="T36" fmla="*/ 10 w 800"/>
                  <a:gd name="T37" fmla="*/ 44 h 1725"/>
                  <a:gd name="T38" fmla="*/ 8 w 800"/>
                  <a:gd name="T39" fmla="*/ 48 h 1725"/>
                  <a:gd name="T40" fmla="*/ 0 w 800"/>
                  <a:gd name="T41" fmla="*/ 53 h 1725"/>
                  <a:gd name="T42" fmla="*/ 0 w 800"/>
                  <a:gd name="T43" fmla="*/ 53 h 17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0"/>
                  <a:gd name="T67" fmla="*/ 0 h 1725"/>
                  <a:gd name="T68" fmla="*/ 800 w 800"/>
                  <a:gd name="T69" fmla="*/ 1725 h 17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0" h="1725">
                    <a:moveTo>
                      <a:pt x="0" y="1725"/>
                    </a:moveTo>
                    <a:lnTo>
                      <a:pt x="323" y="1548"/>
                    </a:lnTo>
                    <a:lnTo>
                      <a:pt x="477" y="1238"/>
                    </a:lnTo>
                    <a:lnTo>
                      <a:pt x="587" y="1017"/>
                    </a:lnTo>
                    <a:lnTo>
                      <a:pt x="631" y="628"/>
                    </a:lnTo>
                    <a:lnTo>
                      <a:pt x="720" y="523"/>
                    </a:lnTo>
                    <a:lnTo>
                      <a:pt x="720" y="362"/>
                    </a:lnTo>
                    <a:lnTo>
                      <a:pt x="800" y="82"/>
                    </a:lnTo>
                    <a:lnTo>
                      <a:pt x="728" y="0"/>
                    </a:lnTo>
                    <a:lnTo>
                      <a:pt x="682" y="31"/>
                    </a:lnTo>
                    <a:lnTo>
                      <a:pt x="764" y="90"/>
                    </a:lnTo>
                    <a:lnTo>
                      <a:pt x="697" y="259"/>
                    </a:lnTo>
                    <a:lnTo>
                      <a:pt x="697" y="443"/>
                    </a:lnTo>
                    <a:lnTo>
                      <a:pt x="638" y="502"/>
                    </a:lnTo>
                    <a:lnTo>
                      <a:pt x="595" y="421"/>
                    </a:lnTo>
                    <a:lnTo>
                      <a:pt x="515" y="974"/>
                    </a:lnTo>
                    <a:lnTo>
                      <a:pt x="351" y="1320"/>
                    </a:lnTo>
                    <a:lnTo>
                      <a:pt x="205" y="1438"/>
                    </a:lnTo>
                    <a:lnTo>
                      <a:pt x="308" y="1438"/>
                    </a:lnTo>
                    <a:lnTo>
                      <a:pt x="241" y="1540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431" y="1840"/>
                <a:ext cx="92" cy="26"/>
              </a:xfrm>
              <a:custGeom>
                <a:avLst/>
                <a:gdLst>
                  <a:gd name="T0" fmla="*/ 0 w 184"/>
                  <a:gd name="T1" fmla="*/ 1 h 52"/>
                  <a:gd name="T2" fmla="*/ 4 w 184"/>
                  <a:gd name="T3" fmla="*/ 2 h 52"/>
                  <a:gd name="T4" fmla="*/ 6 w 184"/>
                  <a:gd name="T5" fmla="*/ 0 h 52"/>
                  <a:gd name="T6" fmla="*/ 3 w 184"/>
                  <a:gd name="T7" fmla="*/ 0 h 52"/>
                  <a:gd name="T8" fmla="*/ 0 w 184"/>
                  <a:gd name="T9" fmla="*/ 1 h 52"/>
                  <a:gd name="T10" fmla="*/ 0 w 184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2"/>
                  <a:gd name="T20" fmla="*/ 184 w 184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2">
                    <a:moveTo>
                      <a:pt x="0" y="8"/>
                    </a:moveTo>
                    <a:lnTo>
                      <a:pt x="118" y="52"/>
                    </a:lnTo>
                    <a:lnTo>
                      <a:pt x="184" y="0"/>
                    </a:lnTo>
                    <a:lnTo>
                      <a:pt x="7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480" y="2234"/>
                <a:ext cx="851" cy="1084"/>
              </a:xfrm>
              <a:custGeom>
                <a:avLst/>
                <a:gdLst>
                  <a:gd name="T0" fmla="*/ 54 w 1701"/>
                  <a:gd name="T1" fmla="*/ 0 h 2169"/>
                  <a:gd name="T2" fmla="*/ 38 w 1701"/>
                  <a:gd name="T3" fmla="*/ 9 h 2169"/>
                  <a:gd name="T4" fmla="*/ 13 w 1701"/>
                  <a:gd name="T5" fmla="*/ 19 h 2169"/>
                  <a:gd name="T6" fmla="*/ 0 w 1701"/>
                  <a:gd name="T7" fmla="*/ 67 h 2169"/>
                  <a:gd name="T8" fmla="*/ 9 w 1701"/>
                  <a:gd name="T9" fmla="*/ 59 h 2169"/>
                  <a:gd name="T10" fmla="*/ 13 w 1701"/>
                  <a:gd name="T11" fmla="*/ 25 h 2169"/>
                  <a:gd name="T12" fmla="*/ 20 w 1701"/>
                  <a:gd name="T13" fmla="*/ 54 h 2169"/>
                  <a:gd name="T14" fmla="*/ 14 w 1701"/>
                  <a:gd name="T15" fmla="*/ 50 h 2169"/>
                  <a:gd name="T16" fmla="*/ 20 w 1701"/>
                  <a:gd name="T17" fmla="*/ 67 h 2169"/>
                  <a:gd name="T18" fmla="*/ 27 w 1701"/>
                  <a:gd name="T19" fmla="*/ 67 h 2169"/>
                  <a:gd name="T20" fmla="*/ 17 w 1701"/>
                  <a:gd name="T21" fmla="*/ 21 h 2169"/>
                  <a:gd name="T22" fmla="*/ 39 w 1701"/>
                  <a:gd name="T23" fmla="*/ 12 h 2169"/>
                  <a:gd name="T24" fmla="*/ 47 w 1701"/>
                  <a:gd name="T25" fmla="*/ 8 h 2169"/>
                  <a:gd name="T26" fmla="*/ 41 w 1701"/>
                  <a:gd name="T27" fmla="*/ 29 h 2169"/>
                  <a:gd name="T28" fmla="*/ 54 w 1701"/>
                  <a:gd name="T29" fmla="*/ 0 h 2169"/>
                  <a:gd name="T30" fmla="*/ 54 w 1701"/>
                  <a:gd name="T31" fmla="*/ 0 h 21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01"/>
                  <a:gd name="T49" fmla="*/ 0 h 2169"/>
                  <a:gd name="T50" fmla="*/ 1701 w 1701"/>
                  <a:gd name="T51" fmla="*/ 2169 h 21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01" h="2169">
                    <a:moveTo>
                      <a:pt x="1701" y="0"/>
                    </a:moveTo>
                    <a:lnTo>
                      <a:pt x="1200" y="293"/>
                    </a:lnTo>
                    <a:lnTo>
                      <a:pt x="397" y="627"/>
                    </a:lnTo>
                    <a:lnTo>
                      <a:pt x="0" y="2169"/>
                    </a:lnTo>
                    <a:lnTo>
                      <a:pt x="262" y="1918"/>
                    </a:lnTo>
                    <a:lnTo>
                      <a:pt x="395" y="821"/>
                    </a:lnTo>
                    <a:lnTo>
                      <a:pt x="620" y="1745"/>
                    </a:lnTo>
                    <a:lnTo>
                      <a:pt x="422" y="1614"/>
                    </a:lnTo>
                    <a:lnTo>
                      <a:pt x="633" y="2169"/>
                    </a:lnTo>
                    <a:lnTo>
                      <a:pt x="857" y="2169"/>
                    </a:lnTo>
                    <a:lnTo>
                      <a:pt x="513" y="688"/>
                    </a:lnTo>
                    <a:lnTo>
                      <a:pt x="1239" y="397"/>
                    </a:lnTo>
                    <a:lnTo>
                      <a:pt x="1490" y="278"/>
                    </a:lnTo>
                    <a:lnTo>
                      <a:pt x="1306" y="939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357" y="2220"/>
                <a:ext cx="205" cy="1098"/>
              </a:xfrm>
              <a:custGeom>
                <a:avLst/>
                <a:gdLst>
                  <a:gd name="T0" fmla="*/ 0 w 408"/>
                  <a:gd name="T1" fmla="*/ 0 h 2195"/>
                  <a:gd name="T2" fmla="*/ 8 w 408"/>
                  <a:gd name="T3" fmla="*/ 69 h 2195"/>
                  <a:gd name="T4" fmla="*/ 13 w 408"/>
                  <a:gd name="T5" fmla="*/ 69 h 2195"/>
                  <a:gd name="T6" fmla="*/ 3 w 408"/>
                  <a:gd name="T7" fmla="*/ 9 h 2195"/>
                  <a:gd name="T8" fmla="*/ 0 w 408"/>
                  <a:gd name="T9" fmla="*/ 0 h 2195"/>
                  <a:gd name="T10" fmla="*/ 0 w 408"/>
                  <a:gd name="T11" fmla="*/ 0 h 21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2195"/>
                  <a:gd name="T20" fmla="*/ 408 w 408"/>
                  <a:gd name="T21" fmla="*/ 2195 h 21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2195">
                    <a:moveTo>
                      <a:pt x="0" y="0"/>
                    </a:moveTo>
                    <a:lnTo>
                      <a:pt x="251" y="2195"/>
                    </a:lnTo>
                    <a:lnTo>
                      <a:pt x="408" y="2195"/>
                    </a:lnTo>
                    <a:lnTo>
                      <a:pt x="9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053" y="2809"/>
                <a:ext cx="205" cy="46"/>
              </a:xfrm>
              <a:custGeom>
                <a:avLst/>
                <a:gdLst>
                  <a:gd name="T0" fmla="*/ 12 w 411"/>
                  <a:gd name="T1" fmla="*/ 0 h 93"/>
                  <a:gd name="T2" fmla="*/ 0 w 411"/>
                  <a:gd name="T3" fmla="*/ 0 h 93"/>
                  <a:gd name="T4" fmla="*/ 3 w 411"/>
                  <a:gd name="T5" fmla="*/ 2 h 93"/>
                  <a:gd name="T6" fmla="*/ 12 w 411"/>
                  <a:gd name="T7" fmla="*/ 0 h 93"/>
                  <a:gd name="T8" fmla="*/ 12 w 411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93"/>
                  <a:gd name="T17" fmla="*/ 411 w 41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93">
                    <a:moveTo>
                      <a:pt x="411" y="0"/>
                    </a:moveTo>
                    <a:lnTo>
                      <a:pt x="0" y="0"/>
                    </a:lnTo>
                    <a:lnTo>
                      <a:pt x="107" y="9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760" y="2201"/>
                <a:ext cx="238" cy="1117"/>
              </a:xfrm>
              <a:custGeom>
                <a:avLst/>
                <a:gdLst>
                  <a:gd name="T0" fmla="*/ 13 w 475"/>
                  <a:gd name="T1" fmla="*/ 5 h 2233"/>
                  <a:gd name="T2" fmla="*/ 5 w 475"/>
                  <a:gd name="T3" fmla="*/ 41 h 2233"/>
                  <a:gd name="T4" fmla="*/ 0 w 475"/>
                  <a:gd name="T5" fmla="*/ 70 h 2233"/>
                  <a:gd name="T6" fmla="*/ 5 w 475"/>
                  <a:gd name="T7" fmla="*/ 70 h 2233"/>
                  <a:gd name="T8" fmla="*/ 10 w 475"/>
                  <a:gd name="T9" fmla="*/ 27 h 2233"/>
                  <a:gd name="T10" fmla="*/ 15 w 475"/>
                  <a:gd name="T11" fmla="*/ 0 h 2233"/>
                  <a:gd name="T12" fmla="*/ 13 w 475"/>
                  <a:gd name="T13" fmla="*/ 5 h 2233"/>
                  <a:gd name="T14" fmla="*/ 13 w 475"/>
                  <a:gd name="T15" fmla="*/ 5 h 2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5"/>
                  <a:gd name="T25" fmla="*/ 0 h 2233"/>
                  <a:gd name="T26" fmla="*/ 475 w 475"/>
                  <a:gd name="T27" fmla="*/ 2233 h 2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5" h="2233">
                    <a:moveTo>
                      <a:pt x="408" y="131"/>
                    </a:moveTo>
                    <a:lnTo>
                      <a:pt x="157" y="1294"/>
                    </a:lnTo>
                    <a:lnTo>
                      <a:pt x="0" y="2233"/>
                    </a:lnTo>
                    <a:lnTo>
                      <a:pt x="144" y="2233"/>
                    </a:lnTo>
                    <a:lnTo>
                      <a:pt x="315" y="859"/>
                    </a:lnTo>
                    <a:lnTo>
                      <a:pt x="475" y="0"/>
                    </a:lnTo>
                    <a:lnTo>
                      <a:pt x="408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2013" y="2195"/>
                <a:ext cx="810" cy="1123"/>
              </a:xfrm>
              <a:custGeom>
                <a:avLst/>
                <a:gdLst>
                  <a:gd name="T0" fmla="*/ 0 w 1620"/>
                  <a:gd name="T1" fmla="*/ 0 h 2247"/>
                  <a:gd name="T2" fmla="*/ 12 w 1620"/>
                  <a:gd name="T3" fmla="*/ 8 h 2247"/>
                  <a:gd name="T4" fmla="*/ 39 w 1620"/>
                  <a:gd name="T5" fmla="*/ 19 h 2247"/>
                  <a:gd name="T6" fmla="*/ 46 w 1620"/>
                  <a:gd name="T7" fmla="*/ 44 h 2247"/>
                  <a:gd name="T8" fmla="*/ 51 w 1620"/>
                  <a:gd name="T9" fmla="*/ 70 h 2247"/>
                  <a:gd name="T10" fmla="*/ 47 w 1620"/>
                  <a:gd name="T11" fmla="*/ 70 h 2247"/>
                  <a:gd name="T12" fmla="*/ 44 w 1620"/>
                  <a:gd name="T13" fmla="*/ 49 h 2247"/>
                  <a:gd name="T14" fmla="*/ 37 w 1620"/>
                  <a:gd name="T15" fmla="*/ 27 h 2247"/>
                  <a:gd name="T16" fmla="*/ 30 w 1620"/>
                  <a:gd name="T17" fmla="*/ 54 h 2247"/>
                  <a:gd name="T18" fmla="*/ 33 w 1620"/>
                  <a:gd name="T19" fmla="*/ 19 h 2247"/>
                  <a:gd name="T20" fmla="*/ 11 w 1620"/>
                  <a:gd name="T21" fmla="*/ 11 h 2247"/>
                  <a:gd name="T22" fmla="*/ 7 w 1620"/>
                  <a:gd name="T23" fmla="*/ 8 h 2247"/>
                  <a:gd name="T24" fmla="*/ 10 w 1620"/>
                  <a:gd name="T25" fmla="*/ 23 h 2247"/>
                  <a:gd name="T26" fmla="*/ 0 w 1620"/>
                  <a:gd name="T27" fmla="*/ 0 h 2247"/>
                  <a:gd name="T28" fmla="*/ 0 w 1620"/>
                  <a:gd name="T29" fmla="*/ 0 h 2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20"/>
                  <a:gd name="T46" fmla="*/ 0 h 2247"/>
                  <a:gd name="T47" fmla="*/ 1620 w 1620"/>
                  <a:gd name="T48" fmla="*/ 2247 h 2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20" h="2247">
                    <a:moveTo>
                      <a:pt x="0" y="0"/>
                    </a:moveTo>
                    <a:lnTo>
                      <a:pt x="358" y="264"/>
                    </a:lnTo>
                    <a:lnTo>
                      <a:pt x="1230" y="618"/>
                    </a:lnTo>
                    <a:lnTo>
                      <a:pt x="1460" y="1422"/>
                    </a:lnTo>
                    <a:lnTo>
                      <a:pt x="1620" y="2247"/>
                    </a:lnTo>
                    <a:lnTo>
                      <a:pt x="1500" y="2247"/>
                    </a:lnTo>
                    <a:lnTo>
                      <a:pt x="1398" y="1597"/>
                    </a:lnTo>
                    <a:lnTo>
                      <a:pt x="1162" y="873"/>
                    </a:lnTo>
                    <a:lnTo>
                      <a:pt x="938" y="1745"/>
                    </a:lnTo>
                    <a:lnTo>
                      <a:pt x="1044" y="635"/>
                    </a:lnTo>
                    <a:lnTo>
                      <a:pt x="344" y="356"/>
                    </a:lnTo>
                    <a:lnTo>
                      <a:pt x="213" y="278"/>
                    </a:lnTo>
                    <a:lnTo>
                      <a:pt x="304" y="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044" y="2743"/>
                <a:ext cx="198" cy="59"/>
              </a:xfrm>
              <a:custGeom>
                <a:avLst/>
                <a:gdLst>
                  <a:gd name="T0" fmla="*/ 0 w 397"/>
                  <a:gd name="T1" fmla="*/ 2 h 118"/>
                  <a:gd name="T2" fmla="*/ 12 w 397"/>
                  <a:gd name="T3" fmla="*/ 4 h 118"/>
                  <a:gd name="T4" fmla="*/ 12 w 397"/>
                  <a:gd name="T5" fmla="*/ 0 h 118"/>
                  <a:gd name="T6" fmla="*/ 0 w 397"/>
                  <a:gd name="T7" fmla="*/ 2 h 118"/>
                  <a:gd name="T8" fmla="*/ 0 w 397"/>
                  <a:gd name="T9" fmla="*/ 2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18"/>
                  <a:gd name="T17" fmla="*/ 397 w 39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18">
                    <a:moveTo>
                      <a:pt x="0" y="53"/>
                    </a:moveTo>
                    <a:lnTo>
                      <a:pt x="384" y="118"/>
                    </a:lnTo>
                    <a:lnTo>
                      <a:pt x="397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2103" y="2915"/>
                <a:ext cx="126" cy="403"/>
              </a:xfrm>
              <a:custGeom>
                <a:avLst/>
                <a:gdLst>
                  <a:gd name="T0" fmla="*/ 8 w 251"/>
                  <a:gd name="T1" fmla="*/ 0 h 806"/>
                  <a:gd name="T2" fmla="*/ 0 w 251"/>
                  <a:gd name="T3" fmla="*/ 26 h 806"/>
                  <a:gd name="T4" fmla="*/ 5 w 251"/>
                  <a:gd name="T5" fmla="*/ 26 h 806"/>
                  <a:gd name="T6" fmla="*/ 8 w 251"/>
                  <a:gd name="T7" fmla="*/ 0 h 806"/>
                  <a:gd name="T8" fmla="*/ 8 w 251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806"/>
                  <a:gd name="T17" fmla="*/ 251 w 251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806">
                    <a:moveTo>
                      <a:pt x="251" y="0"/>
                    </a:moveTo>
                    <a:lnTo>
                      <a:pt x="0" y="806"/>
                    </a:lnTo>
                    <a:lnTo>
                      <a:pt x="131" y="80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146" y="3047"/>
                <a:ext cx="99" cy="271"/>
              </a:xfrm>
              <a:custGeom>
                <a:avLst/>
                <a:gdLst>
                  <a:gd name="T0" fmla="*/ 0 w 197"/>
                  <a:gd name="T1" fmla="*/ 0 h 542"/>
                  <a:gd name="T2" fmla="*/ 7 w 197"/>
                  <a:gd name="T3" fmla="*/ 17 h 542"/>
                  <a:gd name="T4" fmla="*/ 3 w 197"/>
                  <a:gd name="T5" fmla="*/ 17 h 542"/>
                  <a:gd name="T6" fmla="*/ 0 w 197"/>
                  <a:gd name="T7" fmla="*/ 0 h 542"/>
                  <a:gd name="T8" fmla="*/ 0 w 197"/>
                  <a:gd name="T9" fmla="*/ 0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542"/>
                  <a:gd name="T17" fmla="*/ 197 w 197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542">
                    <a:moveTo>
                      <a:pt x="0" y="0"/>
                    </a:moveTo>
                    <a:lnTo>
                      <a:pt x="197" y="542"/>
                    </a:lnTo>
                    <a:lnTo>
                      <a:pt x="79" y="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413" y="3113"/>
                <a:ext cx="112" cy="205"/>
              </a:xfrm>
              <a:custGeom>
                <a:avLst/>
                <a:gdLst>
                  <a:gd name="T0" fmla="*/ 3 w 224"/>
                  <a:gd name="T1" fmla="*/ 0 h 411"/>
                  <a:gd name="T2" fmla="*/ 0 w 224"/>
                  <a:gd name="T3" fmla="*/ 12 h 411"/>
                  <a:gd name="T4" fmla="*/ 7 w 224"/>
                  <a:gd name="T5" fmla="*/ 12 h 411"/>
                  <a:gd name="T6" fmla="*/ 3 w 224"/>
                  <a:gd name="T7" fmla="*/ 0 h 411"/>
                  <a:gd name="T8" fmla="*/ 3 w 224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411"/>
                  <a:gd name="T17" fmla="*/ 224 w 224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411">
                    <a:moveTo>
                      <a:pt x="79" y="0"/>
                    </a:moveTo>
                    <a:lnTo>
                      <a:pt x="0" y="411"/>
                    </a:lnTo>
                    <a:lnTo>
                      <a:pt x="224" y="4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1510" y="2581"/>
                <a:ext cx="300" cy="618"/>
              </a:xfrm>
              <a:custGeom>
                <a:avLst/>
                <a:gdLst>
                  <a:gd name="T0" fmla="*/ 0 w 599"/>
                  <a:gd name="T1" fmla="*/ 11 h 1235"/>
                  <a:gd name="T2" fmla="*/ 2 w 599"/>
                  <a:gd name="T3" fmla="*/ 7 h 1235"/>
                  <a:gd name="T4" fmla="*/ 9 w 599"/>
                  <a:gd name="T5" fmla="*/ 1 h 1235"/>
                  <a:gd name="T6" fmla="*/ 13 w 599"/>
                  <a:gd name="T7" fmla="*/ 0 h 1235"/>
                  <a:gd name="T8" fmla="*/ 19 w 599"/>
                  <a:gd name="T9" fmla="*/ 9 h 1235"/>
                  <a:gd name="T10" fmla="*/ 12 w 599"/>
                  <a:gd name="T11" fmla="*/ 3 h 1235"/>
                  <a:gd name="T12" fmla="*/ 8 w 599"/>
                  <a:gd name="T13" fmla="*/ 3 h 1235"/>
                  <a:gd name="T14" fmla="*/ 9 w 599"/>
                  <a:gd name="T15" fmla="*/ 8 h 1235"/>
                  <a:gd name="T16" fmla="*/ 7 w 599"/>
                  <a:gd name="T17" fmla="*/ 12 h 1235"/>
                  <a:gd name="T18" fmla="*/ 8 w 599"/>
                  <a:gd name="T19" fmla="*/ 14 h 1235"/>
                  <a:gd name="T20" fmla="*/ 5 w 599"/>
                  <a:gd name="T21" fmla="*/ 19 h 1235"/>
                  <a:gd name="T22" fmla="*/ 2 w 599"/>
                  <a:gd name="T23" fmla="*/ 39 h 1235"/>
                  <a:gd name="T24" fmla="*/ 0 w 599"/>
                  <a:gd name="T25" fmla="*/ 33 h 1235"/>
                  <a:gd name="T26" fmla="*/ 3 w 599"/>
                  <a:gd name="T27" fmla="*/ 18 h 1235"/>
                  <a:gd name="T28" fmla="*/ 6 w 599"/>
                  <a:gd name="T29" fmla="*/ 12 h 1235"/>
                  <a:gd name="T30" fmla="*/ 6 w 599"/>
                  <a:gd name="T31" fmla="*/ 8 h 1235"/>
                  <a:gd name="T32" fmla="*/ 0 w 599"/>
                  <a:gd name="T33" fmla="*/ 11 h 1235"/>
                  <a:gd name="T34" fmla="*/ 0 w 599"/>
                  <a:gd name="T35" fmla="*/ 11 h 12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9"/>
                  <a:gd name="T55" fmla="*/ 0 h 1235"/>
                  <a:gd name="T56" fmla="*/ 599 w 599"/>
                  <a:gd name="T57" fmla="*/ 1235 h 12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9" h="1235">
                    <a:moveTo>
                      <a:pt x="0" y="323"/>
                    </a:moveTo>
                    <a:lnTo>
                      <a:pt x="61" y="209"/>
                    </a:lnTo>
                    <a:lnTo>
                      <a:pt x="258" y="17"/>
                    </a:lnTo>
                    <a:lnTo>
                      <a:pt x="407" y="0"/>
                    </a:lnTo>
                    <a:lnTo>
                      <a:pt x="599" y="264"/>
                    </a:lnTo>
                    <a:lnTo>
                      <a:pt x="367" y="78"/>
                    </a:lnTo>
                    <a:lnTo>
                      <a:pt x="253" y="95"/>
                    </a:lnTo>
                    <a:lnTo>
                      <a:pt x="264" y="228"/>
                    </a:lnTo>
                    <a:lnTo>
                      <a:pt x="222" y="378"/>
                    </a:lnTo>
                    <a:lnTo>
                      <a:pt x="234" y="437"/>
                    </a:lnTo>
                    <a:lnTo>
                      <a:pt x="138" y="581"/>
                    </a:lnTo>
                    <a:lnTo>
                      <a:pt x="36" y="1235"/>
                    </a:lnTo>
                    <a:lnTo>
                      <a:pt x="0" y="1032"/>
                    </a:lnTo>
                    <a:lnTo>
                      <a:pt x="83" y="545"/>
                    </a:lnTo>
                    <a:lnTo>
                      <a:pt x="180" y="378"/>
                    </a:lnTo>
                    <a:lnTo>
                      <a:pt x="186" y="239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672" y="2623"/>
                <a:ext cx="150" cy="597"/>
              </a:xfrm>
              <a:custGeom>
                <a:avLst/>
                <a:gdLst>
                  <a:gd name="T0" fmla="*/ 3 w 300"/>
                  <a:gd name="T1" fmla="*/ 0 h 1194"/>
                  <a:gd name="T2" fmla="*/ 3 w 300"/>
                  <a:gd name="T3" fmla="*/ 6 h 1194"/>
                  <a:gd name="T4" fmla="*/ 0 w 300"/>
                  <a:gd name="T5" fmla="*/ 11 h 1194"/>
                  <a:gd name="T6" fmla="*/ 3 w 300"/>
                  <a:gd name="T7" fmla="*/ 12 h 1194"/>
                  <a:gd name="T8" fmla="*/ 4 w 300"/>
                  <a:gd name="T9" fmla="*/ 22 h 1194"/>
                  <a:gd name="T10" fmla="*/ 8 w 300"/>
                  <a:gd name="T11" fmla="*/ 38 h 1194"/>
                  <a:gd name="T12" fmla="*/ 10 w 300"/>
                  <a:gd name="T13" fmla="*/ 33 h 1194"/>
                  <a:gd name="T14" fmla="*/ 6 w 300"/>
                  <a:gd name="T15" fmla="*/ 20 h 1194"/>
                  <a:gd name="T16" fmla="*/ 5 w 300"/>
                  <a:gd name="T17" fmla="*/ 11 h 1194"/>
                  <a:gd name="T18" fmla="*/ 6 w 300"/>
                  <a:gd name="T19" fmla="*/ 6 h 1194"/>
                  <a:gd name="T20" fmla="*/ 6 w 300"/>
                  <a:gd name="T21" fmla="*/ 3 h 1194"/>
                  <a:gd name="T22" fmla="*/ 3 w 300"/>
                  <a:gd name="T23" fmla="*/ 0 h 1194"/>
                  <a:gd name="T24" fmla="*/ 3 w 300"/>
                  <a:gd name="T25" fmla="*/ 0 h 1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0"/>
                  <a:gd name="T40" fmla="*/ 0 h 1194"/>
                  <a:gd name="T41" fmla="*/ 300 w 300"/>
                  <a:gd name="T42" fmla="*/ 1194 h 1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0" h="1194">
                    <a:moveTo>
                      <a:pt x="78" y="0"/>
                    </a:moveTo>
                    <a:lnTo>
                      <a:pt x="78" y="187"/>
                    </a:lnTo>
                    <a:lnTo>
                      <a:pt x="0" y="337"/>
                    </a:lnTo>
                    <a:lnTo>
                      <a:pt x="91" y="384"/>
                    </a:lnTo>
                    <a:lnTo>
                      <a:pt x="120" y="685"/>
                    </a:lnTo>
                    <a:lnTo>
                      <a:pt x="241" y="1194"/>
                    </a:lnTo>
                    <a:lnTo>
                      <a:pt x="300" y="1044"/>
                    </a:lnTo>
                    <a:lnTo>
                      <a:pt x="180" y="624"/>
                    </a:lnTo>
                    <a:lnTo>
                      <a:pt x="133" y="337"/>
                    </a:lnTo>
                    <a:lnTo>
                      <a:pt x="175" y="187"/>
                    </a:lnTo>
                    <a:lnTo>
                      <a:pt x="180" y="8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616" y="2803"/>
                <a:ext cx="32" cy="100"/>
              </a:xfrm>
              <a:custGeom>
                <a:avLst/>
                <a:gdLst>
                  <a:gd name="T0" fmla="*/ 2 w 64"/>
                  <a:gd name="T1" fmla="*/ 0 h 199"/>
                  <a:gd name="T2" fmla="*/ 0 w 64"/>
                  <a:gd name="T3" fmla="*/ 5 h 199"/>
                  <a:gd name="T4" fmla="*/ 2 w 64"/>
                  <a:gd name="T5" fmla="*/ 7 h 199"/>
                  <a:gd name="T6" fmla="*/ 2 w 64"/>
                  <a:gd name="T7" fmla="*/ 0 h 199"/>
                  <a:gd name="T8" fmla="*/ 2 w 64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9"/>
                  <a:gd name="T17" fmla="*/ 64 w 6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9">
                    <a:moveTo>
                      <a:pt x="64" y="0"/>
                    </a:moveTo>
                    <a:lnTo>
                      <a:pt x="0" y="133"/>
                    </a:lnTo>
                    <a:lnTo>
                      <a:pt x="53" y="19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9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04801" y="3686176"/>
            <a:ext cx="7272929" cy="3095624"/>
          </a:xfrm>
          <a:prstGeom prst="wedgeRoundRectCallout">
            <a:avLst>
              <a:gd name="adj1" fmla="val 37862"/>
              <a:gd name="adj2" fmla="val -78939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n-US" sz="4400" dirty="0" smtClean="0"/>
          </a:p>
          <a:p>
            <a:pPr lvl="0" algn="just"/>
            <a:r>
              <a:rPr lang="en-US" sz="4400" dirty="0" smtClean="0"/>
              <a:t>Types of </a:t>
            </a:r>
            <a:r>
              <a:rPr lang="en-US" sz="4400" dirty="0" err="1" smtClean="0"/>
              <a:t>responbility</a:t>
            </a:r>
            <a:r>
              <a:rPr lang="en-US" sz="4400" dirty="0" smtClean="0"/>
              <a:t> </a:t>
            </a:r>
            <a:r>
              <a:rPr lang="en-US" sz="4400" dirty="0" err="1" smtClean="0"/>
              <a:t>centres</a:t>
            </a:r>
            <a:endParaRPr lang="en-US" sz="4400" dirty="0" smtClean="0"/>
          </a:p>
          <a:p>
            <a:pPr lvl="0" algn="just"/>
            <a:r>
              <a:rPr lang="en-US" sz="2800" dirty="0" smtClean="0"/>
              <a:t>1.</a:t>
            </a:r>
          </a:p>
          <a:p>
            <a:pPr lvl="0" algn="just"/>
            <a:r>
              <a:rPr lang="en-US" sz="2800" dirty="0" smtClean="0"/>
              <a:t>2.</a:t>
            </a:r>
          </a:p>
          <a:p>
            <a:pPr lvl="0" algn="just"/>
            <a:r>
              <a:rPr lang="en-US" sz="2800" dirty="0" smtClean="0"/>
              <a:t>3.</a:t>
            </a:r>
          </a:p>
          <a:p>
            <a:pPr lvl="0" algn="just"/>
            <a:r>
              <a:rPr lang="en-US" sz="2800" dirty="0" smtClean="0"/>
              <a:t>4.</a:t>
            </a:r>
            <a:endParaRPr lang="en-US" sz="4400" dirty="0" smtClean="0"/>
          </a:p>
          <a:p>
            <a:pPr lvl="0" algn="just"/>
            <a:endParaRPr lang="id-ID" sz="4400" dirty="0"/>
          </a:p>
        </p:txBody>
      </p:sp>
      <p:grpSp>
        <p:nvGrpSpPr>
          <p:cNvPr id="106" name="Group 11"/>
          <p:cNvGrpSpPr>
            <a:grpSpLocks/>
          </p:cNvGrpSpPr>
          <p:nvPr/>
        </p:nvGrpSpPr>
        <p:grpSpPr bwMode="auto">
          <a:xfrm>
            <a:off x="6429967" y="1447800"/>
            <a:ext cx="2562225" cy="2119313"/>
            <a:chOff x="2946" y="393"/>
            <a:chExt cx="1614" cy="1335"/>
          </a:xfrm>
        </p:grpSpPr>
        <p:grpSp>
          <p:nvGrpSpPr>
            <p:cNvPr id="107" name="Group 12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231" name="Freeform 13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" name="Freeform 14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" name="Freeform 15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" name="Freeform 16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" name="Freeform 17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" name="Freeform 18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" name="Freeform 19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8" name="Freeform 20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" name="Freeform 21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" name="Freeform 22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" name="Freeform 23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" name="Freeform 24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" name="Freeform 25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" name="Freeform 26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" name="Freeform 27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" name="Freeform 28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" name="Freeform 29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" name="Freeform 30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25 w 283"/>
                <a:gd name="T1" fmla="*/ 2 h 612"/>
                <a:gd name="T2" fmla="*/ 24 w 283"/>
                <a:gd name="T3" fmla="*/ 15 h 612"/>
                <a:gd name="T4" fmla="*/ 14 w 283"/>
                <a:gd name="T5" fmla="*/ 24 h 612"/>
                <a:gd name="T6" fmla="*/ 8 w 283"/>
                <a:gd name="T7" fmla="*/ 41 h 612"/>
                <a:gd name="T8" fmla="*/ 0 w 283"/>
                <a:gd name="T9" fmla="*/ 62 h 612"/>
                <a:gd name="T10" fmla="*/ 0 w 283"/>
                <a:gd name="T11" fmla="*/ 77 h 612"/>
                <a:gd name="T12" fmla="*/ 25 w 283"/>
                <a:gd name="T13" fmla="*/ 37 h 612"/>
                <a:gd name="T14" fmla="*/ 35 w 283"/>
                <a:gd name="T15" fmla="*/ 8 h 612"/>
                <a:gd name="T16" fmla="*/ 36 w 283"/>
                <a:gd name="T17" fmla="*/ 3 h 612"/>
                <a:gd name="T18" fmla="*/ 33 w 283"/>
                <a:gd name="T19" fmla="*/ 0 h 612"/>
                <a:gd name="T20" fmla="*/ 25 w 283"/>
                <a:gd name="T21" fmla="*/ 2 h 612"/>
                <a:gd name="T22" fmla="*/ 25 w 283"/>
                <a:gd name="T23" fmla="*/ 2 h 6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612"/>
                <a:gd name="T38" fmla="*/ 283 w 283"/>
                <a:gd name="T39" fmla="*/ 612 h 6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21 h 491"/>
                <a:gd name="T2" fmla="*/ 3 w 479"/>
                <a:gd name="T3" fmla="*/ 6 h 491"/>
                <a:gd name="T4" fmla="*/ 9 w 479"/>
                <a:gd name="T5" fmla="*/ 7 h 491"/>
                <a:gd name="T6" fmla="*/ 17 w 479"/>
                <a:gd name="T7" fmla="*/ 16 h 491"/>
                <a:gd name="T8" fmla="*/ 38 w 479"/>
                <a:gd name="T9" fmla="*/ 15 h 491"/>
                <a:gd name="T10" fmla="*/ 56 w 479"/>
                <a:gd name="T11" fmla="*/ 0 h 491"/>
                <a:gd name="T12" fmla="*/ 59 w 479"/>
                <a:gd name="T13" fmla="*/ 1 h 491"/>
                <a:gd name="T14" fmla="*/ 59 w 479"/>
                <a:gd name="T15" fmla="*/ 14 h 491"/>
                <a:gd name="T16" fmla="*/ 39 w 479"/>
                <a:gd name="T17" fmla="*/ 34 h 491"/>
                <a:gd name="T18" fmla="*/ 13 w 479"/>
                <a:gd name="T19" fmla="*/ 61 h 491"/>
                <a:gd name="T20" fmla="*/ 16 w 479"/>
                <a:gd name="T21" fmla="*/ 49 h 491"/>
                <a:gd name="T22" fmla="*/ 22 w 479"/>
                <a:gd name="T23" fmla="*/ 32 h 491"/>
                <a:gd name="T24" fmla="*/ 20 w 479"/>
                <a:gd name="T25" fmla="*/ 27 h 491"/>
                <a:gd name="T26" fmla="*/ 13 w 479"/>
                <a:gd name="T27" fmla="*/ 28 h 491"/>
                <a:gd name="T28" fmla="*/ 8 w 479"/>
                <a:gd name="T29" fmla="*/ 42 h 491"/>
                <a:gd name="T30" fmla="*/ 1 w 479"/>
                <a:gd name="T31" fmla="*/ 41 h 491"/>
                <a:gd name="T32" fmla="*/ 0 w 479"/>
                <a:gd name="T33" fmla="*/ 21 h 491"/>
                <a:gd name="T34" fmla="*/ 0 w 479"/>
                <a:gd name="T35" fmla="*/ 21 h 4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9"/>
                <a:gd name="T55" fmla="*/ 0 h 491"/>
                <a:gd name="T56" fmla="*/ 479 w 479"/>
                <a:gd name="T57" fmla="*/ 491 h 4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9 h 257"/>
                <a:gd name="T2" fmla="*/ 15 w 266"/>
                <a:gd name="T3" fmla="*/ 5 h 257"/>
                <a:gd name="T4" fmla="*/ 14 w 266"/>
                <a:gd name="T5" fmla="*/ 11 h 257"/>
                <a:gd name="T6" fmla="*/ 24 w 266"/>
                <a:gd name="T7" fmla="*/ 1 h 257"/>
                <a:gd name="T8" fmla="*/ 34 w 266"/>
                <a:gd name="T9" fmla="*/ 0 h 257"/>
                <a:gd name="T10" fmla="*/ 1 w 266"/>
                <a:gd name="T11" fmla="*/ 32 h 257"/>
                <a:gd name="T12" fmla="*/ 3 w 266"/>
                <a:gd name="T13" fmla="*/ 18 h 257"/>
                <a:gd name="T14" fmla="*/ 0 w 266"/>
                <a:gd name="T15" fmla="*/ 9 h 257"/>
                <a:gd name="T16" fmla="*/ 0 w 266"/>
                <a:gd name="T17" fmla="*/ 9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57"/>
                <a:gd name="T29" fmla="*/ 266 w 266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1" name="Freeform 34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22 w 238"/>
                <a:gd name="T1" fmla="*/ 0 h 833"/>
                <a:gd name="T2" fmla="*/ 26 w 238"/>
                <a:gd name="T3" fmla="*/ 11 h 833"/>
                <a:gd name="T4" fmla="*/ 30 w 238"/>
                <a:gd name="T5" fmla="*/ 14 h 833"/>
                <a:gd name="T6" fmla="*/ 25 w 238"/>
                <a:gd name="T7" fmla="*/ 25 h 833"/>
                <a:gd name="T8" fmla="*/ 25 w 238"/>
                <a:gd name="T9" fmla="*/ 33 h 833"/>
                <a:gd name="T10" fmla="*/ 14 w 238"/>
                <a:gd name="T11" fmla="*/ 50 h 833"/>
                <a:gd name="T12" fmla="*/ 7 w 238"/>
                <a:gd name="T13" fmla="*/ 77 h 833"/>
                <a:gd name="T14" fmla="*/ 5 w 238"/>
                <a:gd name="T15" fmla="*/ 97 h 833"/>
                <a:gd name="T16" fmla="*/ 0 w 238"/>
                <a:gd name="T17" fmla="*/ 104 h 833"/>
                <a:gd name="T18" fmla="*/ 0 w 238"/>
                <a:gd name="T19" fmla="*/ 86 h 833"/>
                <a:gd name="T20" fmla="*/ 9 w 238"/>
                <a:gd name="T21" fmla="*/ 36 h 833"/>
                <a:gd name="T22" fmla="*/ 18 w 238"/>
                <a:gd name="T23" fmla="*/ 16 h 833"/>
                <a:gd name="T24" fmla="*/ 22 w 238"/>
                <a:gd name="T25" fmla="*/ 0 h 833"/>
                <a:gd name="T26" fmla="*/ 22 w 238"/>
                <a:gd name="T27" fmla="*/ 0 h 8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833"/>
                <a:gd name="T44" fmla="*/ 238 w 238"/>
                <a:gd name="T45" fmla="*/ 833 h 8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" name="Freeform 35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8 h 456"/>
                <a:gd name="T2" fmla="*/ 12 w 554"/>
                <a:gd name="T3" fmla="*/ 8 h 456"/>
                <a:gd name="T4" fmla="*/ 17 w 554"/>
                <a:gd name="T5" fmla="*/ 6 h 456"/>
                <a:gd name="T6" fmla="*/ 26 w 554"/>
                <a:gd name="T7" fmla="*/ 3 h 456"/>
                <a:gd name="T8" fmla="*/ 34 w 554"/>
                <a:gd name="T9" fmla="*/ 4 h 456"/>
                <a:gd name="T10" fmla="*/ 31 w 554"/>
                <a:gd name="T11" fmla="*/ 2 h 456"/>
                <a:gd name="T12" fmla="*/ 38 w 554"/>
                <a:gd name="T13" fmla="*/ 4 h 456"/>
                <a:gd name="T14" fmla="*/ 40 w 554"/>
                <a:gd name="T15" fmla="*/ 0 h 456"/>
                <a:gd name="T16" fmla="*/ 43 w 554"/>
                <a:gd name="T17" fmla="*/ 3 h 456"/>
                <a:gd name="T18" fmla="*/ 48 w 554"/>
                <a:gd name="T19" fmla="*/ 5 h 456"/>
                <a:gd name="T20" fmla="*/ 50 w 554"/>
                <a:gd name="T21" fmla="*/ 3 h 456"/>
                <a:gd name="T22" fmla="*/ 51 w 554"/>
                <a:gd name="T23" fmla="*/ 6 h 456"/>
                <a:gd name="T24" fmla="*/ 57 w 554"/>
                <a:gd name="T25" fmla="*/ 6 h 456"/>
                <a:gd name="T26" fmla="*/ 54 w 554"/>
                <a:gd name="T27" fmla="*/ 7 h 456"/>
                <a:gd name="T28" fmla="*/ 62 w 554"/>
                <a:gd name="T29" fmla="*/ 12 h 456"/>
                <a:gd name="T30" fmla="*/ 66 w 554"/>
                <a:gd name="T31" fmla="*/ 18 h 456"/>
                <a:gd name="T32" fmla="*/ 67 w 554"/>
                <a:gd name="T33" fmla="*/ 27 h 456"/>
                <a:gd name="T34" fmla="*/ 68 w 554"/>
                <a:gd name="T35" fmla="*/ 41 h 456"/>
                <a:gd name="T36" fmla="*/ 69 w 554"/>
                <a:gd name="T37" fmla="*/ 45 h 456"/>
                <a:gd name="T38" fmla="*/ 59 w 554"/>
                <a:gd name="T39" fmla="*/ 57 h 456"/>
                <a:gd name="T40" fmla="*/ 56 w 554"/>
                <a:gd name="T41" fmla="*/ 56 h 456"/>
                <a:gd name="T42" fmla="*/ 55 w 554"/>
                <a:gd name="T43" fmla="*/ 36 h 456"/>
                <a:gd name="T44" fmla="*/ 47 w 554"/>
                <a:gd name="T45" fmla="*/ 18 h 456"/>
                <a:gd name="T46" fmla="*/ 16 w 554"/>
                <a:gd name="T47" fmla="*/ 22 h 456"/>
                <a:gd name="T48" fmla="*/ 0 w 554"/>
                <a:gd name="T49" fmla="*/ 18 h 456"/>
                <a:gd name="T50" fmla="*/ 0 w 554"/>
                <a:gd name="T51" fmla="*/ 18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4"/>
                <a:gd name="T79" fmla="*/ 0 h 456"/>
                <a:gd name="T80" fmla="*/ 554 w 554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13 h 764"/>
                <a:gd name="T2" fmla="*/ 10 w 580"/>
                <a:gd name="T3" fmla="*/ 6 h 764"/>
                <a:gd name="T4" fmla="*/ 17 w 580"/>
                <a:gd name="T5" fmla="*/ 7 h 764"/>
                <a:gd name="T6" fmla="*/ 28 w 580"/>
                <a:gd name="T7" fmla="*/ 3 h 764"/>
                <a:gd name="T8" fmla="*/ 31 w 580"/>
                <a:gd name="T9" fmla="*/ 1 h 764"/>
                <a:gd name="T10" fmla="*/ 46 w 580"/>
                <a:gd name="T11" fmla="*/ 0 h 764"/>
                <a:gd name="T12" fmla="*/ 48 w 580"/>
                <a:gd name="T13" fmla="*/ 6 h 764"/>
                <a:gd name="T14" fmla="*/ 51 w 580"/>
                <a:gd name="T15" fmla="*/ 17 h 764"/>
                <a:gd name="T16" fmla="*/ 56 w 580"/>
                <a:gd name="T17" fmla="*/ 27 h 764"/>
                <a:gd name="T18" fmla="*/ 55 w 580"/>
                <a:gd name="T19" fmla="*/ 36 h 764"/>
                <a:gd name="T20" fmla="*/ 55 w 580"/>
                <a:gd name="T21" fmla="*/ 41 h 764"/>
                <a:gd name="T22" fmla="*/ 59 w 580"/>
                <a:gd name="T23" fmla="*/ 41 h 764"/>
                <a:gd name="T24" fmla="*/ 65 w 580"/>
                <a:gd name="T25" fmla="*/ 32 h 764"/>
                <a:gd name="T26" fmla="*/ 67 w 580"/>
                <a:gd name="T27" fmla="*/ 31 h 764"/>
                <a:gd name="T28" fmla="*/ 71 w 580"/>
                <a:gd name="T29" fmla="*/ 32 h 764"/>
                <a:gd name="T30" fmla="*/ 72 w 580"/>
                <a:gd name="T31" fmla="*/ 37 h 764"/>
                <a:gd name="T32" fmla="*/ 71 w 580"/>
                <a:gd name="T33" fmla="*/ 43 h 764"/>
                <a:gd name="T34" fmla="*/ 68 w 580"/>
                <a:gd name="T35" fmla="*/ 55 h 764"/>
                <a:gd name="T36" fmla="*/ 65 w 580"/>
                <a:gd name="T37" fmla="*/ 58 h 764"/>
                <a:gd name="T38" fmla="*/ 61 w 580"/>
                <a:gd name="T39" fmla="*/ 59 h 764"/>
                <a:gd name="T40" fmla="*/ 61 w 580"/>
                <a:gd name="T41" fmla="*/ 68 h 764"/>
                <a:gd name="T42" fmla="*/ 58 w 580"/>
                <a:gd name="T43" fmla="*/ 77 h 764"/>
                <a:gd name="T44" fmla="*/ 58 w 580"/>
                <a:gd name="T45" fmla="*/ 82 h 764"/>
                <a:gd name="T46" fmla="*/ 56 w 580"/>
                <a:gd name="T47" fmla="*/ 84 h 764"/>
                <a:gd name="T48" fmla="*/ 49 w 580"/>
                <a:gd name="T49" fmla="*/ 90 h 764"/>
                <a:gd name="T50" fmla="*/ 46 w 580"/>
                <a:gd name="T51" fmla="*/ 94 h 764"/>
                <a:gd name="T52" fmla="*/ 37 w 580"/>
                <a:gd name="T53" fmla="*/ 96 h 764"/>
                <a:gd name="T54" fmla="*/ 23 w 580"/>
                <a:gd name="T55" fmla="*/ 93 h 764"/>
                <a:gd name="T56" fmla="*/ 13 w 580"/>
                <a:gd name="T57" fmla="*/ 84 h 764"/>
                <a:gd name="T58" fmla="*/ 5 w 580"/>
                <a:gd name="T59" fmla="*/ 68 h 764"/>
                <a:gd name="T60" fmla="*/ 1 w 580"/>
                <a:gd name="T61" fmla="*/ 34 h 764"/>
                <a:gd name="T62" fmla="*/ 0 w 580"/>
                <a:gd name="T63" fmla="*/ 13 h 764"/>
                <a:gd name="T64" fmla="*/ 0 w 580"/>
                <a:gd name="T65" fmla="*/ 13 h 7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"/>
                <a:gd name="T100" fmla="*/ 0 h 764"/>
                <a:gd name="T101" fmla="*/ 580 w 580"/>
                <a:gd name="T102" fmla="*/ 764 h 7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3 h 38"/>
                <a:gd name="T2" fmla="*/ 4 w 108"/>
                <a:gd name="T3" fmla="*/ 4 h 38"/>
                <a:gd name="T4" fmla="*/ 10 w 108"/>
                <a:gd name="T5" fmla="*/ 5 h 38"/>
                <a:gd name="T6" fmla="*/ 14 w 108"/>
                <a:gd name="T7" fmla="*/ 3 h 38"/>
                <a:gd name="T8" fmla="*/ 14 w 108"/>
                <a:gd name="T9" fmla="*/ 3 h 38"/>
                <a:gd name="T10" fmla="*/ 10 w 108"/>
                <a:gd name="T11" fmla="*/ 1 h 38"/>
                <a:gd name="T12" fmla="*/ 5 w 108"/>
                <a:gd name="T13" fmla="*/ 0 h 38"/>
                <a:gd name="T14" fmla="*/ 0 w 108"/>
                <a:gd name="T15" fmla="*/ 3 h 38"/>
                <a:gd name="T16" fmla="*/ 0 w 108"/>
                <a:gd name="T17" fmla="*/ 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8"/>
                <a:gd name="T29" fmla="*/ 108 w 10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 h 31"/>
                <a:gd name="T2" fmla="*/ 3 w 92"/>
                <a:gd name="T3" fmla="*/ 3 h 31"/>
                <a:gd name="T4" fmla="*/ 7 w 92"/>
                <a:gd name="T5" fmla="*/ 3 h 31"/>
                <a:gd name="T6" fmla="*/ 11 w 92"/>
                <a:gd name="T7" fmla="*/ 2 h 31"/>
                <a:gd name="T8" fmla="*/ 9 w 92"/>
                <a:gd name="T9" fmla="*/ 0 h 31"/>
                <a:gd name="T10" fmla="*/ 3 w 92"/>
                <a:gd name="T11" fmla="*/ 0 h 31"/>
                <a:gd name="T12" fmla="*/ 0 w 92"/>
                <a:gd name="T13" fmla="*/ 2 h 31"/>
                <a:gd name="T14" fmla="*/ 0 w 92"/>
                <a:gd name="T15" fmla="*/ 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1"/>
                <a:gd name="T26" fmla="*/ 92 w 9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11 w 203"/>
                <a:gd name="T3" fmla="*/ 2 h 52"/>
                <a:gd name="T4" fmla="*/ 19 w 203"/>
                <a:gd name="T5" fmla="*/ 1 h 52"/>
                <a:gd name="T6" fmla="*/ 26 w 203"/>
                <a:gd name="T7" fmla="*/ 1 h 52"/>
                <a:gd name="T8" fmla="*/ 26 w 203"/>
                <a:gd name="T9" fmla="*/ 3 h 52"/>
                <a:gd name="T10" fmla="*/ 21 w 203"/>
                <a:gd name="T11" fmla="*/ 6 h 52"/>
                <a:gd name="T12" fmla="*/ 13 w 203"/>
                <a:gd name="T13" fmla="*/ 7 h 52"/>
                <a:gd name="T14" fmla="*/ 8 w 203"/>
                <a:gd name="T15" fmla="*/ 6 h 52"/>
                <a:gd name="T16" fmla="*/ 4 w 203"/>
                <a:gd name="T17" fmla="*/ 5 h 52"/>
                <a:gd name="T18" fmla="*/ 0 w 203"/>
                <a:gd name="T19" fmla="*/ 0 h 52"/>
                <a:gd name="T20" fmla="*/ 0 w 20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"/>
                <a:gd name="T34" fmla="*/ 0 h 52"/>
                <a:gd name="T35" fmla="*/ 203 w 20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3 w 68"/>
                <a:gd name="T1" fmla="*/ 0 h 209"/>
                <a:gd name="T2" fmla="*/ 0 w 68"/>
                <a:gd name="T3" fmla="*/ 2 h 209"/>
                <a:gd name="T4" fmla="*/ 0 w 68"/>
                <a:gd name="T5" fmla="*/ 9 h 209"/>
                <a:gd name="T6" fmla="*/ 3 w 68"/>
                <a:gd name="T7" fmla="*/ 16 h 209"/>
                <a:gd name="T8" fmla="*/ 4 w 68"/>
                <a:gd name="T9" fmla="*/ 24 h 209"/>
                <a:gd name="T10" fmla="*/ 5 w 68"/>
                <a:gd name="T11" fmla="*/ 27 h 209"/>
                <a:gd name="T12" fmla="*/ 9 w 68"/>
                <a:gd name="T13" fmla="*/ 27 h 209"/>
                <a:gd name="T14" fmla="*/ 7 w 68"/>
                <a:gd name="T15" fmla="*/ 6 h 209"/>
                <a:gd name="T16" fmla="*/ 3 w 68"/>
                <a:gd name="T17" fmla="*/ 0 h 209"/>
                <a:gd name="T18" fmla="*/ 3 w 68"/>
                <a:gd name="T19" fmla="*/ 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09"/>
                <a:gd name="T32" fmla="*/ 68 w 68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 w 59"/>
                <a:gd name="T3" fmla="*/ 2 h 36"/>
                <a:gd name="T4" fmla="*/ 3 w 59"/>
                <a:gd name="T5" fmla="*/ 3 h 36"/>
                <a:gd name="T6" fmla="*/ 7 w 59"/>
                <a:gd name="T7" fmla="*/ 0 h 36"/>
                <a:gd name="T8" fmla="*/ 4 w 59"/>
                <a:gd name="T9" fmla="*/ 5 h 36"/>
                <a:gd name="T10" fmla="*/ 0 w 59"/>
                <a:gd name="T11" fmla="*/ 5 h 36"/>
                <a:gd name="T12" fmla="*/ 0 w 59"/>
                <a:gd name="T13" fmla="*/ 0 h 36"/>
                <a:gd name="T14" fmla="*/ 0 w 5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1 w 36"/>
                <a:gd name="T1" fmla="*/ 2 h 31"/>
                <a:gd name="T2" fmla="*/ 0 w 36"/>
                <a:gd name="T3" fmla="*/ 0 h 31"/>
                <a:gd name="T4" fmla="*/ 3 w 36"/>
                <a:gd name="T5" fmla="*/ 0 h 31"/>
                <a:gd name="T6" fmla="*/ 5 w 36"/>
                <a:gd name="T7" fmla="*/ 2 h 31"/>
                <a:gd name="T8" fmla="*/ 4 w 36"/>
                <a:gd name="T9" fmla="*/ 3 h 31"/>
                <a:gd name="T10" fmla="*/ 1 w 36"/>
                <a:gd name="T11" fmla="*/ 2 h 31"/>
                <a:gd name="T12" fmla="*/ 1 w 36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4 w 63"/>
                <a:gd name="T1" fmla="*/ 12 h 120"/>
                <a:gd name="T2" fmla="*/ 1 w 63"/>
                <a:gd name="T3" fmla="*/ 10 h 120"/>
                <a:gd name="T4" fmla="*/ 0 w 63"/>
                <a:gd name="T5" fmla="*/ 8 h 120"/>
                <a:gd name="T6" fmla="*/ 2 w 63"/>
                <a:gd name="T7" fmla="*/ 4 h 120"/>
                <a:gd name="T8" fmla="*/ 4 w 63"/>
                <a:gd name="T9" fmla="*/ 2 h 120"/>
                <a:gd name="T10" fmla="*/ 6 w 63"/>
                <a:gd name="T11" fmla="*/ 0 h 120"/>
                <a:gd name="T12" fmla="*/ 7 w 63"/>
                <a:gd name="T13" fmla="*/ 0 h 120"/>
                <a:gd name="T14" fmla="*/ 5 w 63"/>
                <a:gd name="T15" fmla="*/ 4 h 120"/>
                <a:gd name="T16" fmla="*/ 3 w 63"/>
                <a:gd name="T17" fmla="*/ 5 h 120"/>
                <a:gd name="T18" fmla="*/ 3 w 63"/>
                <a:gd name="T19" fmla="*/ 8 h 120"/>
                <a:gd name="T20" fmla="*/ 6 w 63"/>
                <a:gd name="T21" fmla="*/ 8 h 120"/>
                <a:gd name="T22" fmla="*/ 7 w 63"/>
                <a:gd name="T23" fmla="*/ 11 h 120"/>
                <a:gd name="T24" fmla="*/ 7 w 63"/>
                <a:gd name="T25" fmla="*/ 14 h 120"/>
                <a:gd name="T26" fmla="*/ 5 w 63"/>
                <a:gd name="T27" fmla="*/ 15 h 120"/>
                <a:gd name="T28" fmla="*/ 4 w 63"/>
                <a:gd name="T29" fmla="*/ 12 h 120"/>
                <a:gd name="T30" fmla="*/ 4 w 63"/>
                <a:gd name="T31" fmla="*/ 12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20"/>
                <a:gd name="T50" fmla="*/ 63 w 63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1" name="Freeform 44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4 w 50"/>
                <a:gd name="T1" fmla="*/ 0 h 91"/>
                <a:gd name="T2" fmla="*/ 3 w 50"/>
                <a:gd name="T3" fmla="*/ 4 h 91"/>
                <a:gd name="T4" fmla="*/ 4 w 50"/>
                <a:gd name="T5" fmla="*/ 6 h 91"/>
                <a:gd name="T6" fmla="*/ 6 w 50"/>
                <a:gd name="T7" fmla="*/ 9 h 91"/>
                <a:gd name="T8" fmla="*/ 4 w 50"/>
                <a:gd name="T9" fmla="*/ 10 h 91"/>
                <a:gd name="T10" fmla="*/ 3 w 50"/>
                <a:gd name="T11" fmla="*/ 12 h 91"/>
                <a:gd name="T12" fmla="*/ 1 w 50"/>
                <a:gd name="T13" fmla="*/ 12 h 91"/>
                <a:gd name="T14" fmla="*/ 0 w 50"/>
                <a:gd name="T15" fmla="*/ 9 h 91"/>
                <a:gd name="T16" fmla="*/ 0 w 50"/>
                <a:gd name="T17" fmla="*/ 6 h 91"/>
                <a:gd name="T18" fmla="*/ 1 w 50"/>
                <a:gd name="T19" fmla="*/ 3 h 91"/>
                <a:gd name="T20" fmla="*/ 4 w 50"/>
                <a:gd name="T21" fmla="*/ 0 h 91"/>
                <a:gd name="T22" fmla="*/ 4 w 50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91"/>
                <a:gd name="T38" fmla="*/ 50 w 50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3 w 120"/>
                <a:gd name="T3" fmla="*/ 1 h 112"/>
                <a:gd name="T4" fmla="*/ 6 w 120"/>
                <a:gd name="T5" fmla="*/ 2 h 112"/>
                <a:gd name="T6" fmla="*/ 8 w 120"/>
                <a:gd name="T7" fmla="*/ 4 h 112"/>
                <a:gd name="T8" fmla="*/ 11 w 120"/>
                <a:gd name="T9" fmla="*/ 4 h 112"/>
                <a:gd name="T10" fmla="*/ 14 w 120"/>
                <a:gd name="T11" fmla="*/ 6 h 112"/>
                <a:gd name="T12" fmla="*/ 15 w 120"/>
                <a:gd name="T13" fmla="*/ 8 h 112"/>
                <a:gd name="T14" fmla="*/ 14 w 120"/>
                <a:gd name="T15" fmla="*/ 14 h 112"/>
                <a:gd name="T16" fmla="*/ 11 w 120"/>
                <a:gd name="T17" fmla="*/ 10 h 112"/>
                <a:gd name="T18" fmla="*/ 8 w 120"/>
                <a:gd name="T19" fmla="*/ 10 h 112"/>
                <a:gd name="T20" fmla="*/ 6 w 120"/>
                <a:gd name="T21" fmla="*/ 13 h 112"/>
                <a:gd name="T22" fmla="*/ 5 w 120"/>
                <a:gd name="T23" fmla="*/ 8 h 112"/>
                <a:gd name="T24" fmla="*/ 1 w 120"/>
                <a:gd name="T25" fmla="*/ 4 h 112"/>
                <a:gd name="T26" fmla="*/ 0 w 120"/>
                <a:gd name="T27" fmla="*/ 0 h 112"/>
                <a:gd name="T28" fmla="*/ 0 w 120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12"/>
                <a:gd name="T47" fmla="*/ 120 w 120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11 w 117"/>
                <a:gd name="T1" fmla="*/ 0 h 75"/>
                <a:gd name="T2" fmla="*/ 8 w 117"/>
                <a:gd name="T3" fmla="*/ 3 h 75"/>
                <a:gd name="T4" fmla="*/ 8 w 117"/>
                <a:gd name="T5" fmla="*/ 4 h 75"/>
                <a:gd name="T6" fmla="*/ 11 w 117"/>
                <a:gd name="T7" fmla="*/ 5 h 75"/>
                <a:gd name="T8" fmla="*/ 14 w 117"/>
                <a:gd name="T9" fmla="*/ 7 h 75"/>
                <a:gd name="T10" fmla="*/ 15 w 117"/>
                <a:gd name="T11" fmla="*/ 9 h 75"/>
                <a:gd name="T12" fmla="*/ 10 w 117"/>
                <a:gd name="T13" fmla="*/ 7 h 75"/>
                <a:gd name="T14" fmla="*/ 4 w 117"/>
                <a:gd name="T15" fmla="*/ 6 h 75"/>
                <a:gd name="T16" fmla="*/ 0 w 117"/>
                <a:gd name="T17" fmla="*/ 8 h 75"/>
                <a:gd name="T18" fmla="*/ 3 w 117"/>
                <a:gd name="T19" fmla="*/ 2 h 75"/>
                <a:gd name="T20" fmla="*/ 11 w 117"/>
                <a:gd name="T21" fmla="*/ 0 h 75"/>
                <a:gd name="T22" fmla="*/ 11 w 11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75"/>
                <a:gd name="T38" fmla="*/ 117 w 11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1 h 57"/>
                <a:gd name="T2" fmla="*/ 3 w 116"/>
                <a:gd name="T3" fmla="*/ 4 h 57"/>
                <a:gd name="T4" fmla="*/ 6 w 116"/>
                <a:gd name="T5" fmla="*/ 6 h 57"/>
                <a:gd name="T6" fmla="*/ 11 w 116"/>
                <a:gd name="T7" fmla="*/ 7 h 57"/>
                <a:gd name="T8" fmla="*/ 15 w 116"/>
                <a:gd name="T9" fmla="*/ 5 h 57"/>
                <a:gd name="T10" fmla="*/ 8 w 116"/>
                <a:gd name="T11" fmla="*/ 4 h 57"/>
                <a:gd name="T12" fmla="*/ 6 w 116"/>
                <a:gd name="T13" fmla="*/ 2 h 57"/>
                <a:gd name="T14" fmla="*/ 11 w 116"/>
                <a:gd name="T15" fmla="*/ 2 h 57"/>
                <a:gd name="T16" fmla="*/ 5 w 116"/>
                <a:gd name="T17" fmla="*/ 1 h 57"/>
                <a:gd name="T18" fmla="*/ 3 w 116"/>
                <a:gd name="T19" fmla="*/ 0 h 57"/>
                <a:gd name="T20" fmla="*/ 0 w 116"/>
                <a:gd name="T21" fmla="*/ 1 h 57"/>
                <a:gd name="T22" fmla="*/ 0 w 116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57"/>
                <a:gd name="T38" fmla="*/ 116 w 116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5" name="Freeform 48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5 w 141"/>
                <a:gd name="T3" fmla="*/ 0 h 251"/>
                <a:gd name="T4" fmla="*/ 9 w 141"/>
                <a:gd name="T5" fmla="*/ 3 h 251"/>
                <a:gd name="T6" fmla="*/ 11 w 141"/>
                <a:gd name="T7" fmla="*/ 7 h 251"/>
                <a:gd name="T8" fmla="*/ 10 w 141"/>
                <a:gd name="T9" fmla="*/ 16 h 251"/>
                <a:gd name="T10" fmla="*/ 11 w 141"/>
                <a:gd name="T11" fmla="*/ 22 h 251"/>
                <a:gd name="T12" fmla="*/ 10 w 141"/>
                <a:gd name="T13" fmla="*/ 27 h 251"/>
                <a:gd name="T14" fmla="*/ 13 w 141"/>
                <a:gd name="T15" fmla="*/ 29 h 251"/>
                <a:gd name="T16" fmla="*/ 16 w 141"/>
                <a:gd name="T17" fmla="*/ 29 h 251"/>
                <a:gd name="T18" fmla="*/ 18 w 141"/>
                <a:gd name="T19" fmla="*/ 27 h 251"/>
                <a:gd name="T20" fmla="*/ 16 w 141"/>
                <a:gd name="T21" fmla="*/ 32 h 251"/>
                <a:gd name="T22" fmla="*/ 10 w 141"/>
                <a:gd name="T23" fmla="*/ 31 h 251"/>
                <a:gd name="T24" fmla="*/ 8 w 141"/>
                <a:gd name="T25" fmla="*/ 29 h 251"/>
                <a:gd name="T26" fmla="*/ 5 w 141"/>
                <a:gd name="T27" fmla="*/ 28 h 251"/>
                <a:gd name="T28" fmla="*/ 3 w 141"/>
                <a:gd name="T29" fmla="*/ 26 h 251"/>
                <a:gd name="T30" fmla="*/ 6 w 141"/>
                <a:gd name="T31" fmla="*/ 27 h 251"/>
                <a:gd name="T32" fmla="*/ 7 w 141"/>
                <a:gd name="T33" fmla="*/ 25 h 251"/>
                <a:gd name="T34" fmla="*/ 8 w 141"/>
                <a:gd name="T35" fmla="*/ 22 h 251"/>
                <a:gd name="T36" fmla="*/ 7 w 141"/>
                <a:gd name="T37" fmla="*/ 16 h 251"/>
                <a:gd name="T38" fmla="*/ 5 w 141"/>
                <a:gd name="T39" fmla="*/ 14 h 251"/>
                <a:gd name="T40" fmla="*/ 1 w 141"/>
                <a:gd name="T41" fmla="*/ 14 h 251"/>
                <a:gd name="T42" fmla="*/ 5 w 141"/>
                <a:gd name="T43" fmla="*/ 12 h 251"/>
                <a:gd name="T44" fmla="*/ 6 w 141"/>
                <a:gd name="T45" fmla="*/ 10 h 251"/>
                <a:gd name="T46" fmla="*/ 4 w 141"/>
                <a:gd name="T47" fmla="*/ 3 h 251"/>
                <a:gd name="T48" fmla="*/ 0 w 141"/>
                <a:gd name="T49" fmla="*/ 0 h 251"/>
                <a:gd name="T50" fmla="*/ 0 w 141"/>
                <a:gd name="T51" fmla="*/ 0 h 2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251"/>
                <a:gd name="T80" fmla="*/ 141 w 141"/>
                <a:gd name="T81" fmla="*/ 251 h 2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6" name="Freeform 49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1 w 165"/>
                <a:gd name="T1" fmla="*/ 3 h 99"/>
                <a:gd name="T2" fmla="*/ 3 w 165"/>
                <a:gd name="T3" fmla="*/ 6 h 99"/>
                <a:gd name="T4" fmla="*/ 5 w 165"/>
                <a:gd name="T5" fmla="*/ 10 h 99"/>
                <a:gd name="T6" fmla="*/ 5 w 165"/>
                <a:gd name="T7" fmla="*/ 13 h 99"/>
                <a:gd name="T8" fmla="*/ 12 w 165"/>
                <a:gd name="T9" fmla="*/ 13 h 99"/>
                <a:gd name="T10" fmla="*/ 20 w 165"/>
                <a:gd name="T11" fmla="*/ 13 h 99"/>
                <a:gd name="T12" fmla="*/ 19 w 165"/>
                <a:gd name="T13" fmla="*/ 8 h 99"/>
                <a:gd name="T14" fmla="*/ 21 w 165"/>
                <a:gd name="T15" fmla="*/ 5 h 99"/>
                <a:gd name="T16" fmla="*/ 13 w 165"/>
                <a:gd name="T17" fmla="*/ 7 h 99"/>
                <a:gd name="T18" fmla="*/ 8 w 165"/>
                <a:gd name="T19" fmla="*/ 6 h 99"/>
                <a:gd name="T20" fmla="*/ 6 w 165"/>
                <a:gd name="T21" fmla="*/ 5 h 99"/>
                <a:gd name="T22" fmla="*/ 4 w 165"/>
                <a:gd name="T23" fmla="*/ 3 h 99"/>
                <a:gd name="T24" fmla="*/ 0 w 165"/>
                <a:gd name="T25" fmla="*/ 0 h 99"/>
                <a:gd name="T26" fmla="*/ 1 w 165"/>
                <a:gd name="T27" fmla="*/ 3 h 99"/>
                <a:gd name="T28" fmla="*/ 1 w 165"/>
                <a:gd name="T29" fmla="*/ 3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99"/>
                <a:gd name="T47" fmla="*/ 165 w 165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7" name="Freeform 50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8 w 417"/>
                <a:gd name="T1" fmla="*/ 0 h 741"/>
                <a:gd name="T2" fmla="*/ 5 w 417"/>
                <a:gd name="T3" fmla="*/ 16 h 741"/>
                <a:gd name="T4" fmla="*/ 6 w 417"/>
                <a:gd name="T5" fmla="*/ 24 h 741"/>
                <a:gd name="T6" fmla="*/ 7 w 417"/>
                <a:gd name="T7" fmla="*/ 27 h 741"/>
                <a:gd name="T8" fmla="*/ 8 w 417"/>
                <a:gd name="T9" fmla="*/ 33 h 741"/>
                <a:gd name="T10" fmla="*/ 13 w 417"/>
                <a:gd name="T11" fmla="*/ 32 h 741"/>
                <a:gd name="T12" fmla="*/ 17 w 417"/>
                <a:gd name="T13" fmla="*/ 32 h 741"/>
                <a:gd name="T14" fmla="*/ 13 w 417"/>
                <a:gd name="T15" fmla="*/ 33 h 741"/>
                <a:gd name="T16" fmla="*/ 11 w 417"/>
                <a:gd name="T17" fmla="*/ 39 h 741"/>
                <a:gd name="T18" fmla="*/ 16 w 417"/>
                <a:gd name="T19" fmla="*/ 42 h 741"/>
                <a:gd name="T20" fmla="*/ 11 w 417"/>
                <a:gd name="T21" fmla="*/ 43 h 741"/>
                <a:gd name="T22" fmla="*/ 8 w 417"/>
                <a:gd name="T23" fmla="*/ 45 h 741"/>
                <a:gd name="T24" fmla="*/ 8 w 417"/>
                <a:gd name="T25" fmla="*/ 51 h 741"/>
                <a:gd name="T26" fmla="*/ 11 w 417"/>
                <a:gd name="T27" fmla="*/ 56 h 741"/>
                <a:gd name="T28" fmla="*/ 11 w 417"/>
                <a:gd name="T29" fmla="*/ 58 h 741"/>
                <a:gd name="T30" fmla="*/ 10 w 417"/>
                <a:gd name="T31" fmla="*/ 61 h 741"/>
                <a:gd name="T32" fmla="*/ 16 w 417"/>
                <a:gd name="T33" fmla="*/ 75 h 741"/>
                <a:gd name="T34" fmla="*/ 25 w 417"/>
                <a:gd name="T35" fmla="*/ 83 h 741"/>
                <a:gd name="T36" fmla="*/ 29 w 417"/>
                <a:gd name="T37" fmla="*/ 82 h 741"/>
                <a:gd name="T38" fmla="*/ 35 w 417"/>
                <a:gd name="T39" fmla="*/ 83 h 741"/>
                <a:gd name="T40" fmla="*/ 41 w 417"/>
                <a:gd name="T41" fmla="*/ 84 h 741"/>
                <a:gd name="T42" fmla="*/ 52 w 417"/>
                <a:gd name="T43" fmla="*/ 79 h 741"/>
                <a:gd name="T44" fmla="*/ 37 w 417"/>
                <a:gd name="T45" fmla="*/ 89 h 741"/>
                <a:gd name="T46" fmla="*/ 22 w 417"/>
                <a:gd name="T47" fmla="*/ 93 h 741"/>
                <a:gd name="T48" fmla="*/ 15 w 417"/>
                <a:gd name="T49" fmla="*/ 84 h 741"/>
                <a:gd name="T50" fmla="*/ 14 w 417"/>
                <a:gd name="T51" fmla="*/ 77 h 741"/>
                <a:gd name="T52" fmla="*/ 7 w 417"/>
                <a:gd name="T53" fmla="*/ 67 h 741"/>
                <a:gd name="T54" fmla="*/ 6 w 417"/>
                <a:gd name="T55" fmla="*/ 63 h 741"/>
                <a:gd name="T56" fmla="*/ 3 w 417"/>
                <a:gd name="T57" fmla="*/ 41 h 741"/>
                <a:gd name="T58" fmla="*/ 0 w 417"/>
                <a:gd name="T59" fmla="*/ 17 h 741"/>
                <a:gd name="T60" fmla="*/ 4 w 417"/>
                <a:gd name="T61" fmla="*/ 3 h 741"/>
                <a:gd name="T62" fmla="*/ 8 w 417"/>
                <a:gd name="T63" fmla="*/ 0 h 741"/>
                <a:gd name="T64" fmla="*/ 8 w 417"/>
                <a:gd name="T65" fmla="*/ 0 h 7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741"/>
                <a:gd name="T101" fmla="*/ 417 w 417"/>
                <a:gd name="T102" fmla="*/ 741 h 7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3"/>
                <a:gd name="T184" fmla="*/ 0 h 947"/>
                <a:gd name="T185" fmla="*/ 1283 w 1283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6 w 285"/>
                <a:gd name="T1" fmla="*/ 26 h 232"/>
                <a:gd name="T2" fmla="*/ 1 w 285"/>
                <a:gd name="T3" fmla="*/ 22 h 232"/>
                <a:gd name="T4" fmla="*/ 0 w 285"/>
                <a:gd name="T5" fmla="*/ 18 h 232"/>
                <a:gd name="T6" fmla="*/ 1 w 285"/>
                <a:gd name="T7" fmla="*/ 12 h 232"/>
                <a:gd name="T8" fmla="*/ 4 w 285"/>
                <a:gd name="T9" fmla="*/ 6 h 232"/>
                <a:gd name="T10" fmla="*/ 9 w 285"/>
                <a:gd name="T11" fmla="*/ 4 h 232"/>
                <a:gd name="T12" fmla="*/ 17 w 285"/>
                <a:gd name="T13" fmla="*/ 1 h 232"/>
                <a:gd name="T14" fmla="*/ 24 w 285"/>
                <a:gd name="T15" fmla="*/ 0 h 232"/>
                <a:gd name="T16" fmla="*/ 32 w 285"/>
                <a:gd name="T17" fmla="*/ 3 h 232"/>
                <a:gd name="T18" fmla="*/ 35 w 285"/>
                <a:gd name="T19" fmla="*/ 8 h 232"/>
                <a:gd name="T20" fmla="*/ 36 w 285"/>
                <a:gd name="T21" fmla="*/ 13 h 232"/>
                <a:gd name="T22" fmla="*/ 36 w 285"/>
                <a:gd name="T23" fmla="*/ 19 h 232"/>
                <a:gd name="T24" fmla="*/ 34 w 285"/>
                <a:gd name="T25" fmla="*/ 24 h 232"/>
                <a:gd name="T26" fmla="*/ 27 w 285"/>
                <a:gd name="T27" fmla="*/ 27 h 232"/>
                <a:gd name="T28" fmla="*/ 20 w 285"/>
                <a:gd name="T29" fmla="*/ 28 h 232"/>
                <a:gd name="T30" fmla="*/ 18 w 285"/>
                <a:gd name="T31" fmla="*/ 29 h 232"/>
                <a:gd name="T32" fmla="*/ 14 w 285"/>
                <a:gd name="T33" fmla="*/ 29 h 232"/>
                <a:gd name="T34" fmla="*/ 11 w 285"/>
                <a:gd name="T35" fmla="*/ 26 h 232"/>
                <a:gd name="T36" fmla="*/ 6 w 285"/>
                <a:gd name="T37" fmla="*/ 26 h 232"/>
                <a:gd name="T38" fmla="*/ 6 w 285"/>
                <a:gd name="T39" fmla="*/ 26 h 2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232"/>
                <a:gd name="T62" fmla="*/ 285 w 285"/>
                <a:gd name="T63" fmla="*/ 232 h 2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3 w 44"/>
                <a:gd name="T1" fmla="*/ 21 h 163"/>
                <a:gd name="T2" fmla="*/ 3 w 44"/>
                <a:gd name="T3" fmla="*/ 21 h 163"/>
                <a:gd name="T4" fmla="*/ 1 w 44"/>
                <a:gd name="T5" fmla="*/ 20 h 163"/>
                <a:gd name="T6" fmla="*/ 0 w 44"/>
                <a:gd name="T7" fmla="*/ 18 h 163"/>
                <a:gd name="T8" fmla="*/ 1 w 44"/>
                <a:gd name="T9" fmla="*/ 14 h 163"/>
                <a:gd name="T10" fmla="*/ 1 w 44"/>
                <a:gd name="T11" fmla="*/ 8 h 163"/>
                <a:gd name="T12" fmla="*/ 1 w 44"/>
                <a:gd name="T13" fmla="*/ 5 h 163"/>
                <a:gd name="T14" fmla="*/ 2 w 44"/>
                <a:gd name="T15" fmla="*/ 2 h 163"/>
                <a:gd name="T16" fmla="*/ 3 w 44"/>
                <a:gd name="T17" fmla="*/ 0 h 163"/>
                <a:gd name="T18" fmla="*/ 5 w 44"/>
                <a:gd name="T19" fmla="*/ 0 h 163"/>
                <a:gd name="T20" fmla="*/ 5 w 44"/>
                <a:gd name="T21" fmla="*/ 3 h 163"/>
                <a:gd name="T22" fmla="*/ 5 w 44"/>
                <a:gd name="T23" fmla="*/ 8 h 163"/>
                <a:gd name="T24" fmla="*/ 6 w 44"/>
                <a:gd name="T25" fmla="*/ 10 h 163"/>
                <a:gd name="T26" fmla="*/ 5 w 44"/>
                <a:gd name="T27" fmla="*/ 14 h 163"/>
                <a:gd name="T28" fmla="*/ 5 w 44"/>
                <a:gd name="T29" fmla="*/ 17 h 163"/>
                <a:gd name="T30" fmla="*/ 5 w 44"/>
                <a:gd name="T31" fmla="*/ 19 h 163"/>
                <a:gd name="T32" fmla="*/ 5 w 44"/>
                <a:gd name="T33" fmla="*/ 20 h 163"/>
                <a:gd name="T34" fmla="*/ 3 w 44"/>
                <a:gd name="T35" fmla="*/ 21 h 163"/>
                <a:gd name="T36" fmla="*/ 3 w 44"/>
                <a:gd name="T37" fmla="*/ 2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63"/>
                <a:gd name="T59" fmla="*/ 44 w 44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0 w 21"/>
                <a:gd name="T1" fmla="*/ 4 h 38"/>
                <a:gd name="T2" fmla="*/ 0 w 21"/>
                <a:gd name="T3" fmla="*/ 2 h 38"/>
                <a:gd name="T4" fmla="*/ 0 w 21"/>
                <a:gd name="T5" fmla="*/ 1 h 38"/>
                <a:gd name="T6" fmla="*/ 1 w 21"/>
                <a:gd name="T7" fmla="*/ 0 h 38"/>
                <a:gd name="T8" fmla="*/ 2 w 21"/>
                <a:gd name="T9" fmla="*/ 2 h 38"/>
                <a:gd name="T10" fmla="*/ 2 w 21"/>
                <a:gd name="T11" fmla="*/ 3 h 38"/>
                <a:gd name="T12" fmla="*/ 2 w 21"/>
                <a:gd name="T13" fmla="*/ 5 h 38"/>
                <a:gd name="T14" fmla="*/ 1 w 21"/>
                <a:gd name="T15" fmla="*/ 5 h 38"/>
                <a:gd name="T16" fmla="*/ 0 w 21"/>
                <a:gd name="T17" fmla="*/ 4 h 38"/>
                <a:gd name="T18" fmla="*/ 0 w 21"/>
                <a:gd name="T19" fmla="*/ 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8"/>
                <a:gd name="T32" fmla="*/ 21 w 2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0 w 15"/>
                <a:gd name="T1" fmla="*/ 2 h 21"/>
                <a:gd name="T2" fmla="*/ 0 w 15"/>
                <a:gd name="T3" fmla="*/ 1 h 21"/>
                <a:gd name="T4" fmla="*/ 0 w 15"/>
                <a:gd name="T5" fmla="*/ 0 h 21"/>
                <a:gd name="T6" fmla="*/ 1 w 15"/>
                <a:gd name="T7" fmla="*/ 0 h 21"/>
                <a:gd name="T8" fmla="*/ 1 w 15"/>
                <a:gd name="T9" fmla="*/ 0 h 21"/>
                <a:gd name="T10" fmla="*/ 1 w 15"/>
                <a:gd name="T11" fmla="*/ 1 h 21"/>
                <a:gd name="T12" fmla="*/ 1 w 15"/>
                <a:gd name="T13" fmla="*/ 2 h 21"/>
                <a:gd name="T14" fmla="*/ 0 w 15"/>
                <a:gd name="T15" fmla="*/ 2 h 21"/>
                <a:gd name="T16" fmla="*/ 0 w 15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1"/>
                <a:gd name="T29" fmla="*/ 15 w 15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3 w 105"/>
                <a:gd name="T1" fmla="*/ 1 h 69"/>
                <a:gd name="T2" fmla="*/ 11 w 105"/>
                <a:gd name="T3" fmla="*/ 0 h 69"/>
                <a:gd name="T4" fmla="*/ 10 w 105"/>
                <a:gd name="T5" fmla="*/ 0 h 69"/>
                <a:gd name="T6" fmla="*/ 7 w 105"/>
                <a:gd name="T7" fmla="*/ 0 h 69"/>
                <a:gd name="T8" fmla="*/ 5 w 105"/>
                <a:gd name="T9" fmla="*/ 1 h 69"/>
                <a:gd name="T10" fmla="*/ 3 w 105"/>
                <a:gd name="T11" fmla="*/ 1 h 69"/>
                <a:gd name="T12" fmla="*/ 1 w 105"/>
                <a:gd name="T13" fmla="*/ 1 h 69"/>
                <a:gd name="T14" fmla="*/ 0 w 105"/>
                <a:gd name="T15" fmla="*/ 3 h 69"/>
                <a:gd name="T16" fmla="*/ 0 w 105"/>
                <a:gd name="T17" fmla="*/ 6 h 69"/>
                <a:gd name="T18" fmla="*/ 1 w 105"/>
                <a:gd name="T19" fmla="*/ 7 h 69"/>
                <a:gd name="T20" fmla="*/ 4 w 105"/>
                <a:gd name="T21" fmla="*/ 8 h 69"/>
                <a:gd name="T22" fmla="*/ 7 w 105"/>
                <a:gd name="T23" fmla="*/ 7 h 69"/>
                <a:gd name="T24" fmla="*/ 10 w 105"/>
                <a:gd name="T25" fmla="*/ 6 h 69"/>
                <a:gd name="T26" fmla="*/ 12 w 105"/>
                <a:gd name="T27" fmla="*/ 5 h 69"/>
                <a:gd name="T28" fmla="*/ 13 w 105"/>
                <a:gd name="T29" fmla="*/ 4 h 69"/>
                <a:gd name="T30" fmla="*/ 13 w 105"/>
                <a:gd name="T31" fmla="*/ 1 h 69"/>
                <a:gd name="T32" fmla="*/ 13 w 105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69"/>
                <a:gd name="T53" fmla="*/ 105 w 10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6 h 116"/>
                <a:gd name="T2" fmla="*/ 5 w 175"/>
                <a:gd name="T3" fmla="*/ 7 h 116"/>
                <a:gd name="T4" fmla="*/ 9 w 175"/>
                <a:gd name="T5" fmla="*/ 7 h 116"/>
                <a:gd name="T6" fmla="*/ 12 w 175"/>
                <a:gd name="T7" fmla="*/ 5 h 116"/>
                <a:gd name="T8" fmla="*/ 11 w 175"/>
                <a:gd name="T9" fmla="*/ 4 h 116"/>
                <a:gd name="T10" fmla="*/ 14 w 175"/>
                <a:gd name="T11" fmla="*/ 3 h 116"/>
                <a:gd name="T12" fmla="*/ 14 w 175"/>
                <a:gd name="T13" fmla="*/ 2 h 116"/>
                <a:gd name="T14" fmla="*/ 17 w 175"/>
                <a:gd name="T15" fmla="*/ 3 h 116"/>
                <a:gd name="T16" fmla="*/ 18 w 175"/>
                <a:gd name="T17" fmla="*/ 0 h 116"/>
                <a:gd name="T18" fmla="*/ 21 w 175"/>
                <a:gd name="T19" fmla="*/ 1 h 116"/>
                <a:gd name="T20" fmla="*/ 22 w 175"/>
                <a:gd name="T21" fmla="*/ 2 h 116"/>
                <a:gd name="T22" fmla="*/ 22 w 175"/>
                <a:gd name="T23" fmla="*/ 5 h 116"/>
                <a:gd name="T24" fmla="*/ 22 w 175"/>
                <a:gd name="T25" fmla="*/ 8 h 116"/>
                <a:gd name="T26" fmla="*/ 22 w 175"/>
                <a:gd name="T27" fmla="*/ 13 h 116"/>
                <a:gd name="T28" fmla="*/ 20 w 175"/>
                <a:gd name="T29" fmla="*/ 15 h 116"/>
                <a:gd name="T30" fmla="*/ 17 w 175"/>
                <a:gd name="T31" fmla="*/ 15 h 116"/>
                <a:gd name="T32" fmla="*/ 13 w 175"/>
                <a:gd name="T33" fmla="*/ 14 h 116"/>
                <a:gd name="T34" fmla="*/ 9 w 175"/>
                <a:gd name="T35" fmla="*/ 13 h 116"/>
                <a:gd name="T36" fmla="*/ 6 w 175"/>
                <a:gd name="T37" fmla="*/ 11 h 116"/>
                <a:gd name="T38" fmla="*/ 4 w 175"/>
                <a:gd name="T39" fmla="*/ 10 h 116"/>
                <a:gd name="T40" fmla="*/ 2 w 175"/>
                <a:gd name="T41" fmla="*/ 8 h 116"/>
                <a:gd name="T42" fmla="*/ 0 w 175"/>
                <a:gd name="T43" fmla="*/ 6 h 116"/>
                <a:gd name="T44" fmla="*/ 0 w 175"/>
                <a:gd name="T45" fmla="*/ 6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116"/>
                <a:gd name="T71" fmla="*/ 175 w 175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2 w 99"/>
                <a:gd name="T1" fmla="*/ 4 h 52"/>
                <a:gd name="T2" fmla="*/ 3 w 99"/>
                <a:gd name="T3" fmla="*/ 2 h 52"/>
                <a:gd name="T4" fmla="*/ 5 w 99"/>
                <a:gd name="T5" fmla="*/ 2 h 52"/>
                <a:gd name="T6" fmla="*/ 7 w 99"/>
                <a:gd name="T7" fmla="*/ 2 h 52"/>
                <a:gd name="T8" fmla="*/ 9 w 99"/>
                <a:gd name="T9" fmla="*/ 1 h 52"/>
                <a:gd name="T10" fmla="*/ 10 w 99"/>
                <a:gd name="T11" fmla="*/ 0 h 52"/>
                <a:gd name="T12" fmla="*/ 11 w 99"/>
                <a:gd name="T13" fmla="*/ 2 h 52"/>
                <a:gd name="T14" fmla="*/ 10 w 99"/>
                <a:gd name="T15" fmla="*/ 3 h 52"/>
                <a:gd name="T16" fmla="*/ 12 w 99"/>
                <a:gd name="T17" fmla="*/ 5 h 52"/>
                <a:gd name="T18" fmla="*/ 10 w 99"/>
                <a:gd name="T19" fmla="*/ 6 h 52"/>
                <a:gd name="T20" fmla="*/ 6 w 99"/>
                <a:gd name="T21" fmla="*/ 5 h 52"/>
                <a:gd name="T22" fmla="*/ 3 w 99"/>
                <a:gd name="T23" fmla="*/ 5 h 52"/>
                <a:gd name="T24" fmla="*/ 1 w 99"/>
                <a:gd name="T25" fmla="*/ 6 h 52"/>
                <a:gd name="T26" fmla="*/ 0 w 99"/>
                <a:gd name="T27" fmla="*/ 5 h 52"/>
                <a:gd name="T28" fmla="*/ 2 w 99"/>
                <a:gd name="T29" fmla="*/ 4 h 52"/>
                <a:gd name="T30" fmla="*/ 2 w 99"/>
                <a:gd name="T31" fmla="*/ 4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52"/>
                <a:gd name="T50" fmla="*/ 99 w 99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2 h 44"/>
                <a:gd name="T4" fmla="*/ 2 w 72"/>
                <a:gd name="T5" fmla="*/ 4 h 44"/>
                <a:gd name="T6" fmla="*/ 3 w 72"/>
                <a:gd name="T7" fmla="*/ 5 h 44"/>
                <a:gd name="T8" fmla="*/ 5 w 72"/>
                <a:gd name="T9" fmla="*/ 6 h 44"/>
                <a:gd name="T10" fmla="*/ 7 w 72"/>
                <a:gd name="T11" fmla="*/ 6 h 44"/>
                <a:gd name="T12" fmla="*/ 10 w 72"/>
                <a:gd name="T13" fmla="*/ 6 h 44"/>
                <a:gd name="T14" fmla="*/ 8 w 72"/>
                <a:gd name="T15" fmla="*/ 5 h 44"/>
                <a:gd name="T16" fmla="*/ 3 w 72"/>
                <a:gd name="T17" fmla="*/ 1 h 44"/>
                <a:gd name="T18" fmla="*/ 0 w 72"/>
                <a:gd name="T19" fmla="*/ 0 h 44"/>
                <a:gd name="T20" fmla="*/ 0 w 72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44"/>
                <a:gd name="T35" fmla="*/ 72 w 7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1 w 78"/>
                <a:gd name="T1" fmla="*/ 1 h 36"/>
                <a:gd name="T2" fmla="*/ 3 w 78"/>
                <a:gd name="T3" fmla="*/ 0 h 36"/>
                <a:gd name="T4" fmla="*/ 7 w 78"/>
                <a:gd name="T5" fmla="*/ 1 h 36"/>
                <a:gd name="T6" fmla="*/ 10 w 78"/>
                <a:gd name="T7" fmla="*/ 2 h 36"/>
                <a:gd name="T8" fmla="*/ 10 w 78"/>
                <a:gd name="T9" fmla="*/ 3 h 36"/>
                <a:gd name="T10" fmla="*/ 10 w 78"/>
                <a:gd name="T11" fmla="*/ 5 h 36"/>
                <a:gd name="T12" fmla="*/ 7 w 78"/>
                <a:gd name="T13" fmla="*/ 4 h 36"/>
                <a:gd name="T14" fmla="*/ 4 w 78"/>
                <a:gd name="T15" fmla="*/ 3 h 36"/>
                <a:gd name="T16" fmla="*/ 0 w 78"/>
                <a:gd name="T17" fmla="*/ 3 h 36"/>
                <a:gd name="T18" fmla="*/ 1 w 78"/>
                <a:gd name="T19" fmla="*/ 1 h 36"/>
                <a:gd name="T20" fmla="*/ 1 w 78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36"/>
                <a:gd name="T35" fmla="*/ 78 w 7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4 h 30"/>
                <a:gd name="T2" fmla="*/ 4 w 44"/>
                <a:gd name="T3" fmla="*/ 2 h 30"/>
                <a:gd name="T4" fmla="*/ 6 w 44"/>
                <a:gd name="T5" fmla="*/ 0 h 30"/>
                <a:gd name="T6" fmla="*/ 6 w 44"/>
                <a:gd name="T7" fmla="*/ 2 h 30"/>
                <a:gd name="T8" fmla="*/ 4 w 44"/>
                <a:gd name="T9" fmla="*/ 4 h 30"/>
                <a:gd name="T10" fmla="*/ 1 w 44"/>
                <a:gd name="T11" fmla="*/ 5 h 30"/>
                <a:gd name="T12" fmla="*/ 0 w 44"/>
                <a:gd name="T13" fmla="*/ 4 h 30"/>
                <a:gd name="T14" fmla="*/ 0 w 44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0"/>
                <a:gd name="T26" fmla="*/ 44 w 4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9 h 99"/>
                <a:gd name="T2" fmla="*/ 7 w 294"/>
                <a:gd name="T3" fmla="*/ 7 h 99"/>
                <a:gd name="T4" fmla="*/ 3 w 294"/>
                <a:gd name="T5" fmla="*/ 10 h 99"/>
                <a:gd name="T6" fmla="*/ 10 w 294"/>
                <a:gd name="T7" fmla="*/ 7 h 99"/>
                <a:gd name="T8" fmla="*/ 5 w 294"/>
                <a:gd name="T9" fmla="*/ 10 h 99"/>
                <a:gd name="T10" fmla="*/ 10 w 294"/>
                <a:gd name="T11" fmla="*/ 9 h 99"/>
                <a:gd name="T12" fmla="*/ 10 w 294"/>
                <a:gd name="T13" fmla="*/ 9 h 99"/>
                <a:gd name="T14" fmla="*/ 15 w 294"/>
                <a:gd name="T15" fmla="*/ 8 h 99"/>
                <a:gd name="T16" fmla="*/ 20 w 294"/>
                <a:gd name="T17" fmla="*/ 6 h 99"/>
                <a:gd name="T18" fmla="*/ 20 w 294"/>
                <a:gd name="T19" fmla="*/ 7 h 99"/>
                <a:gd name="T20" fmla="*/ 15 w 294"/>
                <a:gd name="T21" fmla="*/ 12 h 99"/>
                <a:gd name="T22" fmla="*/ 21 w 294"/>
                <a:gd name="T23" fmla="*/ 9 h 99"/>
                <a:gd name="T24" fmla="*/ 30 w 294"/>
                <a:gd name="T25" fmla="*/ 8 h 99"/>
                <a:gd name="T26" fmla="*/ 38 w 294"/>
                <a:gd name="T27" fmla="*/ 10 h 99"/>
                <a:gd name="T28" fmla="*/ 32 w 294"/>
                <a:gd name="T29" fmla="*/ 7 h 99"/>
                <a:gd name="T30" fmla="*/ 36 w 294"/>
                <a:gd name="T31" fmla="*/ 8 h 99"/>
                <a:gd name="T32" fmla="*/ 34 w 294"/>
                <a:gd name="T33" fmla="*/ 6 h 99"/>
                <a:gd name="T34" fmla="*/ 37 w 294"/>
                <a:gd name="T35" fmla="*/ 6 h 99"/>
                <a:gd name="T36" fmla="*/ 33 w 294"/>
                <a:gd name="T37" fmla="*/ 3 h 99"/>
                <a:gd name="T38" fmla="*/ 31 w 294"/>
                <a:gd name="T39" fmla="*/ 0 h 99"/>
                <a:gd name="T40" fmla="*/ 30 w 294"/>
                <a:gd name="T41" fmla="*/ 2 h 99"/>
                <a:gd name="T42" fmla="*/ 24 w 294"/>
                <a:gd name="T43" fmla="*/ 0 h 99"/>
                <a:gd name="T44" fmla="*/ 27 w 294"/>
                <a:gd name="T45" fmla="*/ 2 h 99"/>
                <a:gd name="T46" fmla="*/ 20 w 294"/>
                <a:gd name="T47" fmla="*/ 2 h 99"/>
                <a:gd name="T48" fmla="*/ 12 w 294"/>
                <a:gd name="T49" fmla="*/ 3 h 99"/>
                <a:gd name="T50" fmla="*/ 4 w 294"/>
                <a:gd name="T51" fmla="*/ 6 h 99"/>
                <a:gd name="T52" fmla="*/ 0 w 294"/>
                <a:gd name="T53" fmla="*/ 9 h 99"/>
                <a:gd name="T54" fmla="*/ 0 w 294"/>
                <a:gd name="T55" fmla="*/ 9 h 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4"/>
                <a:gd name="T85" fmla="*/ 0 h 99"/>
                <a:gd name="T86" fmla="*/ 294 w 294"/>
                <a:gd name="T87" fmla="*/ 99 h 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5 w 91"/>
                <a:gd name="T1" fmla="*/ 19 h 167"/>
                <a:gd name="T2" fmla="*/ 3 w 91"/>
                <a:gd name="T3" fmla="*/ 16 h 167"/>
                <a:gd name="T4" fmla="*/ 4 w 91"/>
                <a:gd name="T5" fmla="*/ 17 h 167"/>
                <a:gd name="T6" fmla="*/ 2 w 91"/>
                <a:gd name="T7" fmla="*/ 13 h 167"/>
                <a:gd name="T8" fmla="*/ 5 w 91"/>
                <a:gd name="T9" fmla="*/ 15 h 167"/>
                <a:gd name="T10" fmla="*/ 0 w 91"/>
                <a:gd name="T11" fmla="*/ 8 h 167"/>
                <a:gd name="T12" fmla="*/ 3 w 91"/>
                <a:gd name="T13" fmla="*/ 9 h 167"/>
                <a:gd name="T14" fmla="*/ 1 w 91"/>
                <a:gd name="T15" fmla="*/ 7 h 167"/>
                <a:gd name="T16" fmla="*/ 4 w 91"/>
                <a:gd name="T17" fmla="*/ 9 h 167"/>
                <a:gd name="T18" fmla="*/ 3 w 91"/>
                <a:gd name="T19" fmla="*/ 6 h 167"/>
                <a:gd name="T20" fmla="*/ 5 w 91"/>
                <a:gd name="T21" fmla="*/ 8 h 167"/>
                <a:gd name="T22" fmla="*/ 4 w 91"/>
                <a:gd name="T23" fmla="*/ 5 h 167"/>
                <a:gd name="T24" fmla="*/ 7 w 91"/>
                <a:gd name="T25" fmla="*/ 6 h 167"/>
                <a:gd name="T26" fmla="*/ 1 w 91"/>
                <a:gd name="T27" fmla="*/ 0 h 167"/>
                <a:gd name="T28" fmla="*/ 7 w 91"/>
                <a:gd name="T29" fmla="*/ 3 h 167"/>
                <a:gd name="T30" fmla="*/ 10 w 91"/>
                <a:gd name="T31" fmla="*/ 8 h 167"/>
                <a:gd name="T32" fmla="*/ 12 w 91"/>
                <a:gd name="T33" fmla="*/ 14 h 167"/>
                <a:gd name="T34" fmla="*/ 10 w 91"/>
                <a:gd name="T35" fmla="*/ 12 h 167"/>
                <a:gd name="T36" fmla="*/ 11 w 91"/>
                <a:gd name="T37" fmla="*/ 18 h 167"/>
                <a:gd name="T38" fmla="*/ 10 w 91"/>
                <a:gd name="T39" fmla="*/ 14 h 167"/>
                <a:gd name="T40" fmla="*/ 10 w 91"/>
                <a:gd name="T41" fmla="*/ 21 h 167"/>
                <a:gd name="T42" fmla="*/ 9 w 91"/>
                <a:gd name="T43" fmla="*/ 19 h 167"/>
                <a:gd name="T44" fmla="*/ 8 w 91"/>
                <a:gd name="T45" fmla="*/ 10 h 167"/>
                <a:gd name="T46" fmla="*/ 6 w 91"/>
                <a:gd name="T47" fmla="*/ 13 h 167"/>
                <a:gd name="T48" fmla="*/ 5 w 91"/>
                <a:gd name="T49" fmla="*/ 12 h 167"/>
                <a:gd name="T50" fmla="*/ 6 w 91"/>
                <a:gd name="T51" fmla="*/ 15 h 167"/>
                <a:gd name="T52" fmla="*/ 5 w 91"/>
                <a:gd name="T53" fmla="*/ 19 h 167"/>
                <a:gd name="T54" fmla="*/ 5 w 91"/>
                <a:gd name="T55" fmla="*/ 19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1"/>
                <a:gd name="T85" fmla="*/ 0 h 167"/>
                <a:gd name="T86" fmla="*/ 91 w 9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2 w 211"/>
                <a:gd name="T1" fmla="*/ 92 h 734"/>
                <a:gd name="T2" fmla="*/ 2 w 211"/>
                <a:gd name="T3" fmla="*/ 66 h 734"/>
                <a:gd name="T4" fmla="*/ 0 w 211"/>
                <a:gd name="T5" fmla="*/ 52 h 734"/>
                <a:gd name="T6" fmla="*/ 5 w 211"/>
                <a:gd name="T7" fmla="*/ 41 h 734"/>
                <a:gd name="T8" fmla="*/ 4 w 211"/>
                <a:gd name="T9" fmla="*/ 27 h 734"/>
                <a:gd name="T10" fmla="*/ 7 w 211"/>
                <a:gd name="T11" fmla="*/ 14 h 734"/>
                <a:gd name="T12" fmla="*/ 16 w 211"/>
                <a:gd name="T13" fmla="*/ 0 h 734"/>
                <a:gd name="T14" fmla="*/ 16 w 211"/>
                <a:gd name="T15" fmla="*/ 8 h 734"/>
                <a:gd name="T16" fmla="*/ 24 w 211"/>
                <a:gd name="T17" fmla="*/ 1 h 734"/>
                <a:gd name="T18" fmla="*/ 21 w 211"/>
                <a:gd name="T19" fmla="*/ 9 h 734"/>
                <a:gd name="T20" fmla="*/ 26 w 211"/>
                <a:gd name="T21" fmla="*/ 15 h 734"/>
                <a:gd name="T22" fmla="*/ 12 w 211"/>
                <a:gd name="T23" fmla="*/ 25 h 734"/>
                <a:gd name="T24" fmla="*/ 17 w 211"/>
                <a:gd name="T25" fmla="*/ 84 h 734"/>
                <a:gd name="T26" fmla="*/ 16 w 211"/>
                <a:gd name="T27" fmla="*/ 92 h 734"/>
                <a:gd name="T28" fmla="*/ 2 w 211"/>
                <a:gd name="T29" fmla="*/ 92 h 734"/>
                <a:gd name="T30" fmla="*/ 2 w 211"/>
                <a:gd name="T31" fmla="*/ 92 h 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734"/>
                <a:gd name="T50" fmla="*/ 211 w 211"/>
                <a:gd name="T51" fmla="*/ 734 h 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3 w 206"/>
                <a:gd name="T1" fmla="*/ 93 h 751"/>
                <a:gd name="T2" fmla="*/ 1 w 206"/>
                <a:gd name="T3" fmla="*/ 72 h 751"/>
                <a:gd name="T4" fmla="*/ 0 w 206"/>
                <a:gd name="T5" fmla="*/ 54 h 751"/>
                <a:gd name="T6" fmla="*/ 1 w 206"/>
                <a:gd name="T7" fmla="*/ 32 h 751"/>
                <a:gd name="T8" fmla="*/ 5 w 206"/>
                <a:gd name="T9" fmla="*/ 31 h 751"/>
                <a:gd name="T10" fmla="*/ 3 w 206"/>
                <a:gd name="T11" fmla="*/ 25 h 751"/>
                <a:gd name="T12" fmla="*/ 11 w 206"/>
                <a:gd name="T13" fmla="*/ 22 h 751"/>
                <a:gd name="T14" fmla="*/ 9 w 206"/>
                <a:gd name="T15" fmla="*/ 15 h 751"/>
                <a:gd name="T16" fmla="*/ 15 w 206"/>
                <a:gd name="T17" fmla="*/ 10 h 751"/>
                <a:gd name="T18" fmla="*/ 22 w 206"/>
                <a:gd name="T19" fmla="*/ 2 h 751"/>
                <a:gd name="T20" fmla="*/ 26 w 206"/>
                <a:gd name="T21" fmla="*/ 0 h 751"/>
                <a:gd name="T22" fmla="*/ 19 w 206"/>
                <a:gd name="T23" fmla="*/ 12 h 751"/>
                <a:gd name="T24" fmla="*/ 12 w 206"/>
                <a:gd name="T25" fmla="*/ 37 h 751"/>
                <a:gd name="T26" fmla="*/ 8 w 206"/>
                <a:gd name="T27" fmla="*/ 73 h 751"/>
                <a:gd name="T28" fmla="*/ 8 w 206"/>
                <a:gd name="T29" fmla="*/ 91 h 751"/>
                <a:gd name="T30" fmla="*/ 3 w 206"/>
                <a:gd name="T31" fmla="*/ 93 h 751"/>
                <a:gd name="T32" fmla="*/ 3 w 206"/>
                <a:gd name="T33" fmla="*/ 93 h 7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751"/>
                <a:gd name="T53" fmla="*/ 206 w 206"/>
                <a:gd name="T54" fmla="*/ 751 h 7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100 h 800"/>
                <a:gd name="T2" fmla="*/ 11 w 631"/>
                <a:gd name="T3" fmla="*/ 82 h 800"/>
                <a:gd name="T4" fmla="*/ 25 w 631"/>
                <a:gd name="T5" fmla="*/ 63 h 800"/>
                <a:gd name="T6" fmla="*/ 36 w 631"/>
                <a:gd name="T7" fmla="*/ 48 h 800"/>
                <a:gd name="T8" fmla="*/ 48 w 631"/>
                <a:gd name="T9" fmla="*/ 33 h 800"/>
                <a:gd name="T10" fmla="*/ 61 w 631"/>
                <a:gd name="T11" fmla="*/ 21 h 800"/>
                <a:gd name="T12" fmla="*/ 73 w 631"/>
                <a:gd name="T13" fmla="*/ 9 h 800"/>
                <a:gd name="T14" fmla="*/ 78 w 631"/>
                <a:gd name="T15" fmla="*/ 0 h 800"/>
                <a:gd name="T16" fmla="*/ 78 w 631"/>
                <a:gd name="T17" fmla="*/ 9 h 800"/>
                <a:gd name="T18" fmla="*/ 69 w 631"/>
                <a:gd name="T19" fmla="*/ 25 h 800"/>
                <a:gd name="T20" fmla="*/ 67 w 631"/>
                <a:gd name="T21" fmla="*/ 35 h 800"/>
                <a:gd name="T22" fmla="*/ 52 w 631"/>
                <a:gd name="T23" fmla="*/ 37 h 800"/>
                <a:gd name="T24" fmla="*/ 55 w 631"/>
                <a:gd name="T25" fmla="*/ 44 h 800"/>
                <a:gd name="T26" fmla="*/ 42 w 631"/>
                <a:gd name="T27" fmla="*/ 58 h 800"/>
                <a:gd name="T28" fmla="*/ 27 w 631"/>
                <a:gd name="T29" fmla="*/ 70 h 800"/>
                <a:gd name="T30" fmla="*/ 13 w 631"/>
                <a:gd name="T31" fmla="*/ 86 h 800"/>
                <a:gd name="T32" fmla="*/ 3 w 631"/>
                <a:gd name="T33" fmla="*/ 100 h 800"/>
                <a:gd name="T34" fmla="*/ 0 w 631"/>
                <a:gd name="T35" fmla="*/ 100 h 800"/>
                <a:gd name="T36" fmla="*/ 0 w 631"/>
                <a:gd name="T37" fmla="*/ 100 h 8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800"/>
                <a:gd name="T59" fmla="*/ 631 w 631"/>
                <a:gd name="T60" fmla="*/ 800 h 8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80 h 641"/>
                <a:gd name="T2" fmla="*/ 17 w 787"/>
                <a:gd name="T3" fmla="*/ 70 h 641"/>
                <a:gd name="T4" fmla="*/ 30 w 787"/>
                <a:gd name="T5" fmla="*/ 57 h 641"/>
                <a:gd name="T6" fmla="*/ 40 w 787"/>
                <a:gd name="T7" fmla="*/ 44 h 641"/>
                <a:gd name="T8" fmla="*/ 51 w 787"/>
                <a:gd name="T9" fmla="*/ 31 h 641"/>
                <a:gd name="T10" fmla="*/ 71 w 787"/>
                <a:gd name="T11" fmla="*/ 25 h 641"/>
                <a:gd name="T12" fmla="*/ 85 w 787"/>
                <a:gd name="T13" fmla="*/ 16 h 641"/>
                <a:gd name="T14" fmla="*/ 99 w 787"/>
                <a:gd name="T15" fmla="*/ 14 h 641"/>
                <a:gd name="T16" fmla="*/ 89 w 787"/>
                <a:gd name="T17" fmla="*/ 9 h 641"/>
                <a:gd name="T18" fmla="*/ 78 w 787"/>
                <a:gd name="T19" fmla="*/ 0 h 641"/>
                <a:gd name="T20" fmla="*/ 70 w 787"/>
                <a:gd name="T21" fmla="*/ 1 h 641"/>
                <a:gd name="T22" fmla="*/ 62 w 787"/>
                <a:gd name="T23" fmla="*/ 9 h 641"/>
                <a:gd name="T24" fmla="*/ 54 w 787"/>
                <a:gd name="T25" fmla="*/ 23 h 641"/>
                <a:gd name="T26" fmla="*/ 45 w 787"/>
                <a:gd name="T27" fmla="*/ 26 h 641"/>
                <a:gd name="T28" fmla="*/ 44 w 787"/>
                <a:gd name="T29" fmla="*/ 31 h 641"/>
                <a:gd name="T30" fmla="*/ 12 w 787"/>
                <a:gd name="T31" fmla="*/ 63 h 641"/>
                <a:gd name="T32" fmla="*/ 0 w 787"/>
                <a:gd name="T33" fmla="*/ 80 h 641"/>
                <a:gd name="T34" fmla="*/ 0 w 787"/>
                <a:gd name="T35" fmla="*/ 80 h 6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7"/>
                <a:gd name="T55" fmla="*/ 0 h 641"/>
                <a:gd name="T56" fmla="*/ 787 w 787"/>
                <a:gd name="T57" fmla="*/ 641 h 6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5" name="Freeform 68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9 h 299"/>
                <a:gd name="T2" fmla="*/ 5 w 753"/>
                <a:gd name="T3" fmla="*/ 20 h 299"/>
                <a:gd name="T4" fmla="*/ 9 w 753"/>
                <a:gd name="T5" fmla="*/ 34 h 299"/>
                <a:gd name="T6" fmla="*/ 18 w 753"/>
                <a:gd name="T7" fmla="*/ 37 h 299"/>
                <a:gd name="T8" fmla="*/ 28 w 753"/>
                <a:gd name="T9" fmla="*/ 33 h 299"/>
                <a:gd name="T10" fmla="*/ 41 w 753"/>
                <a:gd name="T11" fmla="*/ 31 h 299"/>
                <a:gd name="T12" fmla="*/ 33 w 753"/>
                <a:gd name="T13" fmla="*/ 25 h 299"/>
                <a:gd name="T14" fmla="*/ 50 w 753"/>
                <a:gd name="T15" fmla="*/ 28 h 299"/>
                <a:gd name="T16" fmla="*/ 63 w 753"/>
                <a:gd name="T17" fmla="*/ 29 h 299"/>
                <a:gd name="T18" fmla="*/ 55 w 753"/>
                <a:gd name="T19" fmla="*/ 20 h 299"/>
                <a:gd name="T20" fmla="*/ 72 w 753"/>
                <a:gd name="T21" fmla="*/ 22 h 299"/>
                <a:gd name="T22" fmla="*/ 94 w 753"/>
                <a:gd name="T23" fmla="*/ 21 h 299"/>
                <a:gd name="T24" fmla="*/ 87 w 753"/>
                <a:gd name="T25" fmla="*/ 11 h 299"/>
                <a:gd name="T26" fmla="*/ 71 w 753"/>
                <a:gd name="T27" fmla="*/ 1 h 299"/>
                <a:gd name="T28" fmla="*/ 57 w 753"/>
                <a:gd name="T29" fmla="*/ 0 h 299"/>
                <a:gd name="T30" fmla="*/ 24 w 753"/>
                <a:gd name="T31" fmla="*/ 7 h 299"/>
                <a:gd name="T32" fmla="*/ 0 w 753"/>
                <a:gd name="T33" fmla="*/ 9 h 299"/>
                <a:gd name="T34" fmla="*/ 0 w 753"/>
                <a:gd name="T35" fmla="*/ 9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299"/>
                <a:gd name="T56" fmla="*/ 753 w 753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6" name="Freeform 69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3 h 208"/>
                <a:gd name="T2" fmla="*/ 17 w 253"/>
                <a:gd name="T3" fmla="*/ 7 h 208"/>
                <a:gd name="T4" fmla="*/ 26 w 253"/>
                <a:gd name="T5" fmla="*/ 14 h 208"/>
                <a:gd name="T6" fmla="*/ 31 w 253"/>
                <a:gd name="T7" fmla="*/ 25 h 208"/>
                <a:gd name="T8" fmla="*/ 31 w 253"/>
                <a:gd name="T9" fmla="*/ 14 h 208"/>
                <a:gd name="T10" fmla="*/ 30 w 253"/>
                <a:gd name="T11" fmla="*/ 2 h 208"/>
                <a:gd name="T12" fmla="*/ 28 w 253"/>
                <a:gd name="T13" fmla="*/ 12 h 208"/>
                <a:gd name="T14" fmla="*/ 21 w 253"/>
                <a:gd name="T15" fmla="*/ 1 h 208"/>
                <a:gd name="T16" fmla="*/ 20 w 253"/>
                <a:gd name="T17" fmla="*/ 6 h 208"/>
                <a:gd name="T18" fmla="*/ 15 w 253"/>
                <a:gd name="T19" fmla="*/ 0 h 208"/>
                <a:gd name="T20" fmla="*/ 8 w 253"/>
                <a:gd name="T21" fmla="*/ 0 h 208"/>
                <a:gd name="T22" fmla="*/ 0 w 253"/>
                <a:gd name="T23" fmla="*/ 3 h 208"/>
                <a:gd name="T24" fmla="*/ 0 w 253"/>
                <a:gd name="T25" fmla="*/ 3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208"/>
                <a:gd name="T41" fmla="*/ 253 w 253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7" name="Freeform 70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 w 33"/>
                <a:gd name="T1" fmla="*/ 5 h 34"/>
                <a:gd name="T2" fmla="*/ 1 w 33"/>
                <a:gd name="T3" fmla="*/ 4 h 34"/>
                <a:gd name="T4" fmla="*/ 0 w 33"/>
                <a:gd name="T5" fmla="*/ 3 h 34"/>
                <a:gd name="T6" fmla="*/ 0 w 33"/>
                <a:gd name="T7" fmla="*/ 1 h 34"/>
                <a:gd name="T8" fmla="*/ 1 w 33"/>
                <a:gd name="T9" fmla="*/ 0 h 34"/>
                <a:gd name="T10" fmla="*/ 3 w 33"/>
                <a:gd name="T11" fmla="*/ 1 h 34"/>
                <a:gd name="T12" fmla="*/ 4 w 33"/>
                <a:gd name="T13" fmla="*/ 2 h 34"/>
                <a:gd name="T14" fmla="*/ 3 w 33"/>
                <a:gd name="T15" fmla="*/ 4 h 34"/>
                <a:gd name="T16" fmla="*/ 2 w 33"/>
                <a:gd name="T17" fmla="*/ 5 h 34"/>
                <a:gd name="T18" fmla="*/ 2 w 33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4"/>
                <a:gd name="T32" fmla="*/ 33 w 3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8" name="Freeform 71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2 w 24"/>
                <a:gd name="T1" fmla="*/ 5 h 34"/>
                <a:gd name="T2" fmla="*/ 1 w 24"/>
                <a:gd name="T3" fmla="*/ 4 h 34"/>
                <a:gd name="T4" fmla="*/ 0 w 24"/>
                <a:gd name="T5" fmla="*/ 2 h 34"/>
                <a:gd name="T6" fmla="*/ 1 w 24"/>
                <a:gd name="T7" fmla="*/ 1 h 34"/>
                <a:gd name="T8" fmla="*/ 2 w 24"/>
                <a:gd name="T9" fmla="*/ 0 h 34"/>
                <a:gd name="T10" fmla="*/ 3 w 24"/>
                <a:gd name="T11" fmla="*/ 1 h 34"/>
                <a:gd name="T12" fmla="*/ 3 w 24"/>
                <a:gd name="T13" fmla="*/ 3 h 34"/>
                <a:gd name="T14" fmla="*/ 3 w 24"/>
                <a:gd name="T15" fmla="*/ 4 h 34"/>
                <a:gd name="T16" fmla="*/ 2 w 24"/>
                <a:gd name="T17" fmla="*/ 5 h 34"/>
                <a:gd name="T18" fmla="*/ 2 w 24"/>
                <a:gd name="T19" fmla="*/ 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4"/>
                <a:gd name="T32" fmla="*/ 24 w 2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9" name="Freeform 72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0 w 25"/>
                <a:gd name="T1" fmla="*/ 4 h 30"/>
                <a:gd name="T2" fmla="*/ 0 w 25"/>
                <a:gd name="T3" fmla="*/ 2 h 30"/>
                <a:gd name="T4" fmla="*/ 0 w 25"/>
                <a:gd name="T5" fmla="*/ 1 h 30"/>
                <a:gd name="T6" fmla="*/ 1 w 25"/>
                <a:gd name="T7" fmla="*/ 0 h 30"/>
                <a:gd name="T8" fmla="*/ 3 w 25"/>
                <a:gd name="T9" fmla="*/ 1 h 30"/>
                <a:gd name="T10" fmla="*/ 3 w 25"/>
                <a:gd name="T11" fmla="*/ 3 h 30"/>
                <a:gd name="T12" fmla="*/ 2 w 25"/>
                <a:gd name="T13" fmla="*/ 5 h 30"/>
                <a:gd name="T14" fmla="*/ 0 w 25"/>
                <a:gd name="T15" fmla="*/ 4 h 30"/>
                <a:gd name="T16" fmla="*/ 0 w 25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0" name="Freeform 73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9 h 201"/>
                <a:gd name="T2" fmla="*/ 1 w 496"/>
                <a:gd name="T3" fmla="*/ 13 h 201"/>
                <a:gd name="T4" fmla="*/ 12 w 496"/>
                <a:gd name="T5" fmla="*/ 4 h 201"/>
                <a:gd name="T6" fmla="*/ 26 w 496"/>
                <a:gd name="T7" fmla="*/ 0 h 201"/>
                <a:gd name="T8" fmla="*/ 34 w 496"/>
                <a:gd name="T9" fmla="*/ 0 h 201"/>
                <a:gd name="T10" fmla="*/ 50 w 496"/>
                <a:gd name="T11" fmla="*/ 3 h 201"/>
                <a:gd name="T12" fmla="*/ 51 w 496"/>
                <a:gd name="T13" fmla="*/ 8 h 201"/>
                <a:gd name="T14" fmla="*/ 63 w 496"/>
                <a:gd name="T15" fmla="*/ 11 h 201"/>
                <a:gd name="T16" fmla="*/ 53 w 496"/>
                <a:gd name="T17" fmla="*/ 17 h 201"/>
                <a:gd name="T18" fmla="*/ 57 w 496"/>
                <a:gd name="T19" fmla="*/ 23 h 201"/>
                <a:gd name="T20" fmla="*/ 47 w 496"/>
                <a:gd name="T21" fmla="*/ 26 h 201"/>
                <a:gd name="T22" fmla="*/ 26 w 496"/>
                <a:gd name="T23" fmla="*/ 23 h 201"/>
                <a:gd name="T24" fmla="*/ 14 w 496"/>
                <a:gd name="T25" fmla="*/ 19 h 201"/>
                <a:gd name="T26" fmla="*/ 19 w 496"/>
                <a:gd name="T27" fmla="*/ 26 h 201"/>
                <a:gd name="T28" fmla="*/ 0 w 496"/>
                <a:gd name="T29" fmla="*/ 19 h 201"/>
                <a:gd name="T30" fmla="*/ 0 w 496"/>
                <a:gd name="T31" fmla="*/ 19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201"/>
                <a:gd name="T50" fmla="*/ 496 w 496"/>
                <a:gd name="T51" fmla="*/ 201 h 2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1" name="Freeform 74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7 w 187"/>
                <a:gd name="T1" fmla="*/ 1 h 141"/>
                <a:gd name="T2" fmla="*/ 7 w 187"/>
                <a:gd name="T3" fmla="*/ 14 h 141"/>
                <a:gd name="T4" fmla="*/ 0 w 187"/>
                <a:gd name="T5" fmla="*/ 13 h 141"/>
                <a:gd name="T6" fmla="*/ 1 w 187"/>
                <a:gd name="T7" fmla="*/ 16 h 141"/>
                <a:gd name="T8" fmla="*/ 8 w 187"/>
                <a:gd name="T9" fmla="*/ 17 h 141"/>
                <a:gd name="T10" fmla="*/ 23 w 187"/>
                <a:gd name="T11" fmla="*/ 14 h 141"/>
                <a:gd name="T12" fmla="*/ 18 w 187"/>
                <a:gd name="T13" fmla="*/ 8 h 141"/>
                <a:gd name="T14" fmla="*/ 11 w 187"/>
                <a:gd name="T15" fmla="*/ 3 h 141"/>
                <a:gd name="T16" fmla="*/ 11 w 187"/>
                <a:gd name="T17" fmla="*/ 0 h 141"/>
                <a:gd name="T18" fmla="*/ 7 w 187"/>
                <a:gd name="T19" fmla="*/ 1 h 141"/>
                <a:gd name="T20" fmla="*/ 7 w 187"/>
                <a:gd name="T21" fmla="*/ 1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"/>
                <a:gd name="T34" fmla="*/ 0 h 141"/>
                <a:gd name="T35" fmla="*/ 187 w 187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2" name="Freeform 75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7 h 181"/>
                <a:gd name="T2" fmla="*/ 15 w 444"/>
                <a:gd name="T3" fmla="*/ 20 h 181"/>
                <a:gd name="T4" fmla="*/ 34 w 444"/>
                <a:gd name="T5" fmla="*/ 22 h 181"/>
                <a:gd name="T6" fmla="*/ 38 w 444"/>
                <a:gd name="T7" fmla="*/ 21 h 181"/>
                <a:gd name="T8" fmla="*/ 23 w 444"/>
                <a:gd name="T9" fmla="*/ 16 h 181"/>
                <a:gd name="T10" fmla="*/ 38 w 444"/>
                <a:gd name="T11" fmla="*/ 15 h 181"/>
                <a:gd name="T12" fmla="*/ 50 w 444"/>
                <a:gd name="T13" fmla="*/ 11 h 181"/>
                <a:gd name="T14" fmla="*/ 56 w 444"/>
                <a:gd name="T15" fmla="*/ 4 h 181"/>
                <a:gd name="T16" fmla="*/ 46 w 444"/>
                <a:gd name="T17" fmla="*/ 3 h 181"/>
                <a:gd name="T18" fmla="*/ 50 w 444"/>
                <a:gd name="T19" fmla="*/ 0 h 181"/>
                <a:gd name="T20" fmla="*/ 30 w 444"/>
                <a:gd name="T21" fmla="*/ 1 h 181"/>
                <a:gd name="T22" fmla="*/ 15 w 444"/>
                <a:gd name="T23" fmla="*/ 3 h 181"/>
                <a:gd name="T24" fmla="*/ 18 w 444"/>
                <a:gd name="T25" fmla="*/ 8 h 181"/>
                <a:gd name="T26" fmla="*/ 10 w 444"/>
                <a:gd name="T27" fmla="*/ 10 h 181"/>
                <a:gd name="T28" fmla="*/ 12 w 444"/>
                <a:gd name="T29" fmla="*/ 14 h 181"/>
                <a:gd name="T30" fmla="*/ 0 w 444"/>
                <a:gd name="T31" fmla="*/ 17 h 181"/>
                <a:gd name="T32" fmla="*/ 0 w 444"/>
                <a:gd name="T33" fmla="*/ 17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4"/>
                <a:gd name="T52" fmla="*/ 0 h 181"/>
                <a:gd name="T53" fmla="*/ 444 w 444"/>
                <a:gd name="T54" fmla="*/ 181 h 1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" name="Freeform 76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13 h 99"/>
                <a:gd name="T2" fmla="*/ 10 w 322"/>
                <a:gd name="T3" fmla="*/ 5 h 99"/>
                <a:gd name="T4" fmla="*/ 14 w 322"/>
                <a:gd name="T5" fmla="*/ 4 h 99"/>
                <a:gd name="T6" fmla="*/ 23 w 322"/>
                <a:gd name="T7" fmla="*/ 0 h 99"/>
                <a:gd name="T8" fmla="*/ 34 w 322"/>
                <a:gd name="T9" fmla="*/ 0 h 99"/>
                <a:gd name="T10" fmla="*/ 40 w 322"/>
                <a:gd name="T11" fmla="*/ 5 h 99"/>
                <a:gd name="T12" fmla="*/ 26 w 322"/>
                <a:gd name="T13" fmla="*/ 4 h 99"/>
                <a:gd name="T14" fmla="*/ 33 w 322"/>
                <a:gd name="T15" fmla="*/ 11 h 99"/>
                <a:gd name="T16" fmla="*/ 15 w 322"/>
                <a:gd name="T17" fmla="*/ 11 h 99"/>
                <a:gd name="T18" fmla="*/ 17 w 322"/>
                <a:gd name="T19" fmla="*/ 13 h 99"/>
                <a:gd name="T20" fmla="*/ 0 w 322"/>
                <a:gd name="T21" fmla="*/ 13 h 99"/>
                <a:gd name="T22" fmla="*/ 0 w 322"/>
                <a:gd name="T23" fmla="*/ 13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99"/>
                <a:gd name="T38" fmla="*/ 322 w 32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" name="Freeform 77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11 w 258"/>
                <a:gd name="T1" fmla="*/ 2 h 538"/>
                <a:gd name="T2" fmla="*/ 7 w 258"/>
                <a:gd name="T3" fmla="*/ 11 h 538"/>
                <a:gd name="T4" fmla="*/ 12 w 258"/>
                <a:gd name="T5" fmla="*/ 18 h 538"/>
                <a:gd name="T6" fmla="*/ 4 w 258"/>
                <a:gd name="T7" fmla="*/ 25 h 538"/>
                <a:gd name="T8" fmla="*/ 6 w 258"/>
                <a:gd name="T9" fmla="*/ 37 h 538"/>
                <a:gd name="T10" fmla="*/ 0 w 258"/>
                <a:gd name="T11" fmla="*/ 57 h 538"/>
                <a:gd name="T12" fmla="*/ 2 w 258"/>
                <a:gd name="T13" fmla="*/ 65 h 538"/>
                <a:gd name="T14" fmla="*/ 33 w 258"/>
                <a:gd name="T15" fmla="*/ 68 h 538"/>
                <a:gd name="T16" fmla="*/ 25 w 258"/>
                <a:gd name="T17" fmla="*/ 53 h 538"/>
                <a:gd name="T18" fmla="*/ 23 w 258"/>
                <a:gd name="T19" fmla="*/ 0 h 538"/>
                <a:gd name="T20" fmla="*/ 11 w 258"/>
                <a:gd name="T21" fmla="*/ 2 h 538"/>
                <a:gd name="T22" fmla="*/ 11 w 258"/>
                <a:gd name="T23" fmla="*/ 2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538"/>
                <a:gd name="T38" fmla="*/ 258 w 258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" name="Freeform 78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2 w 776"/>
                <a:gd name="T1" fmla="*/ 9 h 616"/>
                <a:gd name="T2" fmla="*/ 0 w 776"/>
                <a:gd name="T3" fmla="*/ 36 h 616"/>
                <a:gd name="T4" fmla="*/ 2 w 776"/>
                <a:gd name="T5" fmla="*/ 59 h 616"/>
                <a:gd name="T6" fmla="*/ 9 w 776"/>
                <a:gd name="T7" fmla="*/ 74 h 616"/>
                <a:gd name="T8" fmla="*/ 11 w 776"/>
                <a:gd name="T9" fmla="*/ 77 h 616"/>
                <a:gd name="T10" fmla="*/ 44 w 776"/>
                <a:gd name="T11" fmla="*/ 77 h 616"/>
                <a:gd name="T12" fmla="*/ 45 w 776"/>
                <a:gd name="T13" fmla="*/ 43 h 616"/>
                <a:gd name="T14" fmla="*/ 45 w 776"/>
                <a:gd name="T15" fmla="*/ 37 h 616"/>
                <a:gd name="T16" fmla="*/ 63 w 776"/>
                <a:gd name="T17" fmla="*/ 34 h 616"/>
                <a:gd name="T18" fmla="*/ 77 w 776"/>
                <a:gd name="T19" fmla="*/ 34 h 616"/>
                <a:gd name="T20" fmla="*/ 97 w 776"/>
                <a:gd name="T21" fmla="*/ 39 h 616"/>
                <a:gd name="T22" fmla="*/ 94 w 776"/>
                <a:gd name="T23" fmla="*/ 19 h 616"/>
                <a:gd name="T24" fmla="*/ 86 w 776"/>
                <a:gd name="T25" fmla="*/ 0 h 616"/>
                <a:gd name="T26" fmla="*/ 73 w 776"/>
                <a:gd name="T27" fmla="*/ 6 h 616"/>
                <a:gd name="T28" fmla="*/ 30 w 776"/>
                <a:gd name="T29" fmla="*/ 3 h 616"/>
                <a:gd name="T30" fmla="*/ 2 w 776"/>
                <a:gd name="T31" fmla="*/ 9 h 616"/>
                <a:gd name="T32" fmla="*/ 2 w 776"/>
                <a:gd name="T33" fmla="*/ 9 h 6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616"/>
                <a:gd name="T53" fmla="*/ 776 w 776"/>
                <a:gd name="T54" fmla="*/ 616 h 6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6" name="Freeform 79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2 w 361"/>
                <a:gd name="T1" fmla="*/ 37 h 308"/>
                <a:gd name="T2" fmla="*/ 0 w 361"/>
                <a:gd name="T3" fmla="*/ 18 h 308"/>
                <a:gd name="T4" fmla="*/ 1 w 361"/>
                <a:gd name="T5" fmla="*/ 3 h 308"/>
                <a:gd name="T6" fmla="*/ 23 w 361"/>
                <a:gd name="T7" fmla="*/ 0 h 308"/>
                <a:gd name="T8" fmla="*/ 46 w 361"/>
                <a:gd name="T9" fmla="*/ 6 h 308"/>
                <a:gd name="T10" fmla="*/ 46 w 361"/>
                <a:gd name="T11" fmla="*/ 31 h 308"/>
                <a:gd name="T12" fmla="*/ 44 w 361"/>
                <a:gd name="T13" fmla="*/ 39 h 308"/>
                <a:gd name="T14" fmla="*/ 2 w 361"/>
                <a:gd name="T15" fmla="*/ 37 h 308"/>
                <a:gd name="T16" fmla="*/ 2 w 361"/>
                <a:gd name="T17" fmla="*/ 3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308"/>
                <a:gd name="T29" fmla="*/ 361 w 361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7" name="Freeform 80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1 h 72"/>
                <a:gd name="T2" fmla="*/ 4 w 234"/>
                <a:gd name="T3" fmla="*/ 2 h 72"/>
                <a:gd name="T4" fmla="*/ 9 w 234"/>
                <a:gd name="T5" fmla="*/ 2 h 72"/>
                <a:gd name="T6" fmla="*/ 13 w 234"/>
                <a:gd name="T7" fmla="*/ 3 h 72"/>
                <a:gd name="T8" fmla="*/ 16 w 234"/>
                <a:gd name="T9" fmla="*/ 2 h 72"/>
                <a:gd name="T10" fmla="*/ 22 w 234"/>
                <a:gd name="T11" fmla="*/ 2 h 72"/>
                <a:gd name="T12" fmla="*/ 27 w 234"/>
                <a:gd name="T13" fmla="*/ 2 h 72"/>
                <a:gd name="T14" fmla="*/ 29 w 234"/>
                <a:gd name="T15" fmla="*/ 0 h 72"/>
                <a:gd name="T16" fmla="*/ 30 w 234"/>
                <a:gd name="T17" fmla="*/ 2 h 72"/>
                <a:gd name="T18" fmla="*/ 27 w 234"/>
                <a:gd name="T19" fmla="*/ 5 h 72"/>
                <a:gd name="T20" fmla="*/ 26 w 234"/>
                <a:gd name="T21" fmla="*/ 3 h 72"/>
                <a:gd name="T22" fmla="*/ 24 w 234"/>
                <a:gd name="T23" fmla="*/ 3 h 72"/>
                <a:gd name="T24" fmla="*/ 24 w 234"/>
                <a:gd name="T25" fmla="*/ 4 h 72"/>
                <a:gd name="T26" fmla="*/ 23 w 234"/>
                <a:gd name="T27" fmla="*/ 3 h 72"/>
                <a:gd name="T28" fmla="*/ 22 w 234"/>
                <a:gd name="T29" fmla="*/ 3 h 72"/>
                <a:gd name="T30" fmla="*/ 21 w 234"/>
                <a:gd name="T31" fmla="*/ 4 h 72"/>
                <a:gd name="T32" fmla="*/ 20 w 234"/>
                <a:gd name="T33" fmla="*/ 3 h 72"/>
                <a:gd name="T34" fmla="*/ 18 w 234"/>
                <a:gd name="T35" fmla="*/ 3 h 72"/>
                <a:gd name="T36" fmla="*/ 18 w 234"/>
                <a:gd name="T37" fmla="*/ 5 h 72"/>
                <a:gd name="T38" fmla="*/ 17 w 234"/>
                <a:gd name="T39" fmla="*/ 4 h 72"/>
                <a:gd name="T40" fmla="*/ 16 w 234"/>
                <a:gd name="T41" fmla="*/ 4 h 72"/>
                <a:gd name="T42" fmla="*/ 14 w 234"/>
                <a:gd name="T43" fmla="*/ 4 h 72"/>
                <a:gd name="T44" fmla="*/ 14 w 234"/>
                <a:gd name="T45" fmla="*/ 5 h 72"/>
                <a:gd name="T46" fmla="*/ 13 w 234"/>
                <a:gd name="T47" fmla="*/ 4 h 72"/>
                <a:gd name="T48" fmla="*/ 11 w 234"/>
                <a:gd name="T49" fmla="*/ 4 h 72"/>
                <a:gd name="T50" fmla="*/ 10 w 234"/>
                <a:gd name="T51" fmla="*/ 4 h 72"/>
                <a:gd name="T52" fmla="*/ 10 w 234"/>
                <a:gd name="T53" fmla="*/ 5 h 72"/>
                <a:gd name="T54" fmla="*/ 10 w 234"/>
                <a:gd name="T55" fmla="*/ 4 h 72"/>
                <a:gd name="T56" fmla="*/ 9 w 234"/>
                <a:gd name="T57" fmla="*/ 4 h 72"/>
                <a:gd name="T58" fmla="*/ 8 w 234"/>
                <a:gd name="T59" fmla="*/ 4 h 72"/>
                <a:gd name="T60" fmla="*/ 8 w 234"/>
                <a:gd name="T61" fmla="*/ 5 h 72"/>
                <a:gd name="T62" fmla="*/ 7 w 234"/>
                <a:gd name="T63" fmla="*/ 4 h 72"/>
                <a:gd name="T64" fmla="*/ 5 w 234"/>
                <a:gd name="T65" fmla="*/ 4 h 72"/>
                <a:gd name="T66" fmla="*/ 5 w 234"/>
                <a:gd name="T67" fmla="*/ 4 h 72"/>
                <a:gd name="T68" fmla="*/ 4 w 234"/>
                <a:gd name="T69" fmla="*/ 3 h 72"/>
                <a:gd name="T70" fmla="*/ 3 w 234"/>
                <a:gd name="T71" fmla="*/ 3 h 72"/>
                <a:gd name="T72" fmla="*/ 4 w 234"/>
                <a:gd name="T73" fmla="*/ 4 h 72"/>
                <a:gd name="T74" fmla="*/ 4 w 234"/>
                <a:gd name="T75" fmla="*/ 6 h 72"/>
                <a:gd name="T76" fmla="*/ 6 w 234"/>
                <a:gd name="T77" fmla="*/ 6 h 72"/>
                <a:gd name="T78" fmla="*/ 7 w 234"/>
                <a:gd name="T79" fmla="*/ 7 h 72"/>
                <a:gd name="T80" fmla="*/ 9 w 234"/>
                <a:gd name="T81" fmla="*/ 7 h 72"/>
                <a:gd name="T82" fmla="*/ 11 w 234"/>
                <a:gd name="T83" fmla="*/ 8 h 72"/>
                <a:gd name="T84" fmla="*/ 14 w 234"/>
                <a:gd name="T85" fmla="*/ 8 h 72"/>
                <a:gd name="T86" fmla="*/ 12 w 234"/>
                <a:gd name="T87" fmla="*/ 10 h 72"/>
                <a:gd name="T88" fmla="*/ 7 w 234"/>
                <a:gd name="T89" fmla="*/ 8 h 72"/>
                <a:gd name="T90" fmla="*/ 3 w 234"/>
                <a:gd name="T91" fmla="*/ 6 h 72"/>
                <a:gd name="T92" fmla="*/ 1 w 234"/>
                <a:gd name="T93" fmla="*/ 4 h 72"/>
                <a:gd name="T94" fmla="*/ 0 w 234"/>
                <a:gd name="T95" fmla="*/ 1 h 72"/>
                <a:gd name="T96" fmla="*/ 0 w 234"/>
                <a:gd name="T97" fmla="*/ 1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72"/>
                <a:gd name="T149" fmla="*/ 234 w 234"/>
                <a:gd name="T150" fmla="*/ 72 h 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8" name="Freeform 81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2 w 149"/>
                <a:gd name="T1" fmla="*/ 6 h 53"/>
                <a:gd name="T2" fmla="*/ 6 w 149"/>
                <a:gd name="T3" fmla="*/ 7 h 53"/>
                <a:gd name="T4" fmla="*/ 10 w 149"/>
                <a:gd name="T5" fmla="*/ 6 h 53"/>
                <a:gd name="T6" fmla="*/ 13 w 149"/>
                <a:gd name="T7" fmla="*/ 5 h 53"/>
                <a:gd name="T8" fmla="*/ 16 w 149"/>
                <a:gd name="T9" fmla="*/ 3 h 53"/>
                <a:gd name="T10" fmla="*/ 18 w 149"/>
                <a:gd name="T11" fmla="*/ 1 h 53"/>
                <a:gd name="T12" fmla="*/ 17 w 149"/>
                <a:gd name="T13" fmla="*/ 0 h 53"/>
                <a:gd name="T14" fmla="*/ 16 w 149"/>
                <a:gd name="T15" fmla="*/ 2 h 53"/>
                <a:gd name="T16" fmla="*/ 15 w 149"/>
                <a:gd name="T17" fmla="*/ 3 h 53"/>
                <a:gd name="T18" fmla="*/ 12 w 149"/>
                <a:gd name="T19" fmla="*/ 4 h 53"/>
                <a:gd name="T20" fmla="*/ 11 w 149"/>
                <a:gd name="T21" fmla="*/ 4 h 53"/>
                <a:gd name="T22" fmla="*/ 8 w 149"/>
                <a:gd name="T23" fmla="*/ 5 h 53"/>
                <a:gd name="T24" fmla="*/ 7 w 149"/>
                <a:gd name="T25" fmla="*/ 5 h 53"/>
                <a:gd name="T26" fmla="*/ 4 w 149"/>
                <a:gd name="T27" fmla="*/ 5 h 53"/>
                <a:gd name="T28" fmla="*/ 0 w 149"/>
                <a:gd name="T29" fmla="*/ 5 h 53"/>
                <a:gd name="T30" fmla="*/ 2 w 149"/>
                <a:gd name="T31" fmla="*/ 6 h 53"/>
                <a:gd name="T32" fmla="*/ 2 w 149"/>
                <a:gd name="T33" fmla="*/ 6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53"/>
                <a:gd name="T53" fmla="*/ 149 w 14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9" name="Freeform 82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10 w 163"/>
                <a:gd name="T1" fmla="*/ 5 h 72"/>
                <a:gd name="T2" fmla="*/ 13 w 163"/>
                <a:gd name="T3" fmla="*/ 5 h 72"/>
                <a:gd name="T4" fmla="*/ 18 w 163"/>
                <a:gd name="T5" fmla="*/ 3 h 72"/>
                <a:gd name="T6" fmla="*/ 21 w 163"/>
                <a:gd name="T7" fmla="*/ 2 h 72"/>
                <a:gd name="T8" fmla="*/ 18 w 163"/>
                <a:gd name="T9" fmla="*/ 4 h 72"/>
                <a:gd name="T10" fmla="*/ 16 w 163"/>
                <a:gd name="T11" fmla="*/ 6 h 72"/>
                <a:gd name="T12" fmla="*/ 17 w 163"/>
                <a:gd name="T13" fmla="*/ 7 h 72"/>
                <a:gd name="T14" fmla="*/ 19 w 163"/>
                <a:gd name="T15" fmla="*/ 9 h 72"/>
                <a:gd name="T16" fmla="*/ 13 w 163"/>
                <a:gd name="T17" fmla="*/ 9 h 72"/>
                <a:gd name="T18" fmla="*/ 5 w 163"/>
                <a:gd name="T19" fmla="*/ 9 h 72"/>
                <a:gd name="T20" fmla="*/ 6 w 163"/>
                <a:gd name="T21" fmla="*/ 7 h 72"/>
                <a:gd name="T22" fmla="*/ 4 w 163"/>
                <a:gd name="T23" fmla="*/ 4 h 72"/>
                <a:gd name="T24" fmla="*/ 0 w 163"/>
                <a:gd name="T25" fmla="*/ 0 h 72"/>
                <a:gd name="T26" fmla="*/ 4 w 163"/>
                <a:gd name="T27" fmla="*/ 3 h 72"/>
                <a:gd name="T28" fmla="*/ 7 w 163"/>
                <a:gd name="T29" fmla="*/ 4 h 72"/>
                <a:gd name="T30" fmla="*/ 10 w 163"/>
                <a:gd name="T31" fmla="*/ 5 h 72"/>
                <a:gd name="T32" fmla="*/ 10 w 163"/>
                <a:gd name="T33" fmla="*/ 5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72"/>
                <a:gd name="T53" fmla="*/ 163 w 163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0" name="Freeform 83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1 w 135"/>
                <a:gd name="T1" fmla="*/ 1 h 78"/>
                <a:gd name="T2" fmla="*/ 0 w 135"/>
                <a:gd name="T3" fmla="*/ 3 h 78"/>
                <a:gd name="T4" fmla="*/ 1 w 135"/>
                <a:gd name="T5" fmla="*/ 4 h 78"/>
                <a:gd name="T6" fmla="*/ 4 w 135"/>
                <a:gd name="T7" fmla="*/ 5 h 78"/>
                <a:gd name="T8" fmla="*/ 5 w 135"/>
                <a:gd name="T9" fmla="*/ 0 h 78"/>
                <a:gd name="T10" fmla="*/ 6 w 135"/>
                <a:gd name="T11" fmla="*/ 6 h 78"/>
                <a:gd name="T12" fmla="*/ 9 w 135"/>
                <a:gd name="T13" fmla="*/ 7 h 78"/>
                <a:gd name="T14" fmla="*/ 11 w 135"/>
                <a:gd name="T15" fmla="*/ 7 h 78"/>
                <a:gd name="T16" fmla="*/ 13 w 135"/>
                <a:gd name="T17" fmla="*/ 5 h 78"/>
                <a:gd name="T18" fmla="*/ 14 w 135"/>
                <a:gd name="T19" fmla="*/ 3 h 78"/>
                <a:gd name="T20" fmla="*/ 16 w 135"/>
                <a:gd name="T21" fmla="*/ 4 h 78"/>
                <a:gd name="T22" fmla="*/ 16 w 135"/>
                <a:gd name="T23" fmla="*/ 5 h 78"/>
                <a:gd name="T24" fmla="*/ 13 w 135"/>
                <a:gd name="T25" fmla="*/ 6 h 78"/>
                <a:gd name="T26" fmla="*/ 13 w 135"/>
                <a:gd name="T27" fmla="*/ 9 h 78"/>
                <a:gd name="T28" fmla="*/ 10 w 135"/>
                <a:gd name="T29" fmla="*/ 10 h 78"/>
                <a:gd name="T30" fmla="*/ 6 w 135"/>
                <a:gd name="T31" fmla="*/ 9 h 78"/>
                <a:gd name="T32" fmla="*/ 5 w 135"/>
                <a:gd name="T33" fmla="*/ 8 h 78"/>
                <a:gd name="T34" fmla="*/ 4 w 135"/>
                <a:gd name="T35" fmla="*/ 6 h 78"/>
                <a:gd name="T36" fmla="*/ 1 w 135"/>
                <a:gd name="T37" fmla="*/ 5 h 78"/>
                <a:gd name="T38" fmla="*/ 0 w 135"/>
                <a:gd name="T39" fmla="*/ 3 h 78"/>
                <a:gd name="T40" fmla="*/ 0 w 135"/>
                <a:gd name="T41" fmla="*/ 1 h 78"/>
                <a:gd name="T42" fmla="*/ 1 w 135"/>
                <a:gd name="T43" fmla="*/ 1 h 78"/>
                <a:gd name="T44" fmla="*/ 1 w 135"/>
                <a:gd name="T45" fmla="*/ 1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78"/>
                <a:gd name="T71" fmla="*/ 135 w 135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1" name="Freeform 84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1 w 123"/>
                <a:gd name="T1" fmla="*/ 2 h 108"/>
                <a:gd name="T2" fmla="*/ 2 w 123"/>
                <a:gd name="T3" fmla="*/ 4 h 108"/>
                <a:gd name="T4" fmla="*/ 2 w 123"/>
                <a:gd name="T5" fmla="*/ 6 h 108"/>
                <a:gd name="T6" fmla="*/ 0 w 123"/>
                <a:gd name="T7" fmla="*/ 9 h 108"/>
                <a:gd name="T8" fmla="*/ 3 w 123"/>
                <a:gd name="T9" fmla="*/ 7 h 108"/>
                <a:gd name="T10" fmla="*/ 3 w 123"/>
                <a:gd name="T11" fmla="*/ 4 h 108"/>
                <a:gd name="T12" fmla="*/ 6 w 123"/>
                <a:gd name="T13" fmla="*/ 7 h 108"/>
                <a:gd name="T14" fmla="*/ 8 w 123"/>
                <a:gd name="T15" fmla="*/ 9 h 108"/>
                <a:gd name="T16" fmla="*/ 8 w 123"/>
                <a:gd name="T17" fmla="*/ 12 h 108"/>
                <a:gd name="T18" fmla="*/ 9 w 123"/>
                <a:gd name="T19" fmla="*/ 9 h 108"/>
                <a:gd name="T20" fmla="*/ 13 w 123"/>
                <a:gd name="T21" fmla="*/ 10 h 108"/>
                <a:gd name="T22" fmla="*/ 16 w 123"/>
                <a:gd name="T23" fmla="*/ 14 h 108"/>
                <a:gd name="T24" fmla="*/ 16 w 123"/>
                <a:gd name="T25" fmla="*/ 10 h 108"/>
                <a:gd name="T26" fmla="*/ 13 w 123"/>
                <a:gd name="T27" fmla="*/ 7 h 108"/>
                <a:gd name="T28" fmla="*/ 8 w 123"/>
                <a:gd name="T29" fmla="*/ 5 h 108"/>
                <a:gd name="T30" fmla="*/ 5 w 123"/>
                <a:gd name="T31" fmla="*/ 3 h 108"/>
                <a:gd name="T32" fmla="*/ 4 w 123"/>
                <a:gd name="T33" fmla="*/ 3 h 108"/>
                <a:gd name="T34" fmla="*/ 2 w 123"/>
                <a:gd name="T35" fmla="*/ 0 h 108"/>
                <a:gd name="T36" fmla="*/ 1 w 123"/>
                <a:gd name="T37" fmla="*/ 2 h 108"/>
                <a:gd name="T38" fmla="*/ 1 w 123"/>
                <a:gd name="T39" fmla="*/ 2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08"/>
                <a:gd name="T62" fmla="*/ 123 w 123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2" name="Freeform 85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11 w 84"/>
                <a:gd name="T1" fmla="*/ 0 h 98"/>
                <a:gd name="T2" fmla="*/ 9 w 84"/>
                <a:gd name="T3" fmla="*/ 2 h 98"/>
                <a:gd name="T4" fmla="*/ 6 w 84"/>
                <a:gd name="T5" fmla="*/ 4 h 98"/>
                <a:gd name="T6" fmla="*/ 3 w 84"/>
                <a:gd name="T7" fmla="*/ 5 h 98"/>
                <a:gd name="T8" fmla="*/ 0 w 84"/>
                <a:gd name="T9" fmla="*/ 8 h 98"/>
                <a:gd name="T10" fmla="*/ 2 w 84"/>
                <a:gd name="T11" fmla="*/ 11 h 98"/>
                <a:gd name="T12" fmla="*/ 3 w 84"/>
                <a:gd name="T13" fmla="*/ 8 h 98"/>
                <a:gd name="T14" fmla="*/ 6 w 84"/>
                <a:gd name="T15" fmla="*/ 10 h 98"/>
                <a:gd name="T16" fmla="*/ 9 w 84"/>
                <a:gd name="T17" fmla="*/ 13 h 98"/>
                <a:gd name="T18" fmla="*/ 8 w 84"/>
                <a:gd name="T19" fmla="*/ 9 h 98"/>
                <a:gd name="T20" fmla="*/ 10 w 84"/>
                <a:gd name="T21" fmla="*/ 7 h 98"/>
                <a:gd name="T22" fmla="*/ 9 w 84"/>
                <a:gd name="T23" fmla="*/ 6 h 98"/>
                <a:gd name="T24" fmla="*/ 9 w 84"/>
                <a:gd name="T25" fmla="*/ 3 h 98"/>
                <a:gd name="T26" fmla="*/ 11 w 84"/>
                <a:gd name="T27" fmla="*/ 0 h 98"/>
                <a:gd name="T28" fmla="*/ 11 w 84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98"/>
                <a:gd name="T47" fmla="*/ 84 w 84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" name="Freeform 86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1 w 342"/>
                <a:gd name="T1" fmla="*/ 5 h 489"/>
                <a:gd name="T2" fmla="*/ 0 w 342"/>
                <a:gd name="T3" fmla="*/ 12 h 489"/>
                <a:gd name="T4" fmla="*/ 2 w 342"/>
                <a:gd name="T5" fmla="*/ 17 h 489"/>
                <a:gd name="T6" fmla="*/ 3 w 342"/>
                <a:gd name="T7" fmla="*/ 24 h 489"/>
                <a:gd name="T8" fmla="*/ 4 w 342"/>
                <a:gd name="T9" fmla="*/ 28 h 489"/>
                <a:gd name="T10" fmla="*/ 7 w 342"/>
                <a:gd name="T11" fmla="*/ 33 h 489"/>
                <a:gd name="T12" fmla="*/ 14 w 342"/>
                <a:gd name="T13" fmla="*/ 44 h 489"/>
                <a:gd name="T14" fmla="*/ 21 w 342"/>
                <a:gd name="T15" fmla="*/ 51 h 489"/>
                <a:gd name="T16" fmla="*/ 19 w 342"/>
                <a:gd name="T17" fmla="*/ 56 h 489"/>
                <a:gd name="T18" fmla="*/ 26 w 342"/>
                <a:gd name="T19" fmla="*/ 61 h 489"/>
                <a:gd name="T20" fmla="*/ 25 w 342"/>
                <a:gd name="T21" fmla="*/ 57 h 489"/>
                <a:gd name="T22" fmla="*/ 34 w 342"/>
                <a:gd name="T23" fmla="*/ 54 h 489"/>
                <a:gd name="T24" fmla="*/ 44 w 342"/>
                <a:gd name="T25" fmla="*/ 49 h 489"/>
                <a:gd name="T26" fmla="*/ 35 w 342"/>
                <a:gd name="T27" fmla="*/ 47 h 489"/>
                <a:gd name="T28" fmla="*/ 30 w 342"/>
                <a:gd name="T29" fmla="*/ 48 h 489"/>
                <a:gd name="T30" fmla="*/ 25 w 342"/>
                <a:gd name="T31" fmla="*/ 48 h 489"/>
                <a:gd name="T32" fmla="*/ 20 w 342"/>
                <a:gd name="T33" fmla="*/ 47 h 489"/>
                <a:gd name="T34" fmla="*/ 15 w 342"/>
                <a:gd name="T35" fmla="*/ 41 h 489"/>
                <a:gd name="T36" fmla="*/ 9 w 342"/>
                <a:gd name="T37" fmla="*/ 32 h 489"/>
                <a:gd name="T38" fmla="*/ 4 w 342"/>
                <a:gd name="T39" fmla="*/ 25 h 489"/>
                <a:gd name="T40" fmla="*/ 2 w 342"/>
                <a:gd name="T41" fmla="*/ 13 h 489"/>
                <a:gd name="T42" fmla="*/ 2 w 342"/>
                <a:gd name="T43" fmla="*/ 6 h 489"/>
                <a:gd name="T44" fmla="*/ 2 w 342"/>
                <a:gd name="T45" fmla="*/ 2 h 489"/>
                <a:gd name="T46" fmla="*/ 1 w 342"/>
                <a:gd name="T47" fmla="*/ 0 h 489"/>
                <a:gd name="T48" fmla="*/ 1 w 342"/>
                <a:gd name="T49" fmla="*/ 5 h 489"/>
                <a:gd name="T50" fmla="*/ 1 w 342"/>
                <a:gd name="T51" fmla="*/ 5 h 4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2"/>
                <a:gd name="T79" fmla="*/ 0 h 489"/>
                <a:gd name="T80" fmla="*/ 342 w 342"/>
                <a:gd name="T81" fmla="*/ 489 h 4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" name="Freeform 87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1 w 93"/>
                <a:gd name="T1" fmla="*/ 0 h 158"/>
                <a:gd name="T2" fmla="*/ 0 w 93"/>
                <a:gd name="T3" fmla="*/ 6 h 158"/>
                <a:gd name="T4" fmla="*/ 7 w 93"/>
                <a:gd name="T5" fmla="*/ 15 h 158"/>
                <a:gd name="T6" fmla="*/ 8 w 93"/>
                <a:gd name="T7" fmla="*/ 17 h 158"/>
                <a:gd name="T8" fmla="*/ 12 w 93"/>
                <a:gd name="T9" fmla="*/ 20 h 158"/>
                <a:gd name="T10" fmla="*/ 9 w 93"/>
                <a:gd name="T11" fmla="*/ 16 h 158"/>
                <a:gd name="T12" fmla="*/ 4 w 93"/>
                <a:gd name="T13" fmla="*/ 8 h 158"/>
                <a:gd name="T14" fmla="*/ 2 w 93"/>
                <a:gd name="T15" fmla="*/ 6 h 158"/>
                <a:gd name="T16" fmla="*/ 2 w 93"/>
                <a:gd name="T17" fmla="*/ 2 h 158"/>
                <a:gd name="T18" fmla="*/ 1 w 93"/>
                <a:gd name="T19" fmla="*/ 0 h 158"/>
                <a:gd name="T20" fmla="*/ 1 w 93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58"/>
                <a:gd name="T35" fmla="*/ 93 w 9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" name="Freeform 88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9 w 233"/>
                <a:gd name="T1" fmla="*/ 0 h 296"/>
                <a:gd name="T2" fmla="*/ 30 w 233"/>
                <a:gd name="T3" fmla="*/ 8 h 296"/>
                <a:gd name="T4" fmla="*/ 29 w 233"/>
                <a:gd name="T5" fmla="*/ 15 h 296"/>
                <a:gd name="T6" fmla="*/ 26 w 233"/>
                <a:gd name="T7" fmla="*/ 20 h 296"/>
                <a:gd name="T8" fmla="*/ 24 w 233"/>
                <a:gd name="T9" fmla="*/ 25 h 296"/>
                <a:gd name="T10" fmla="*/ 22 w 233"/>
                <a:gd name="T11" fmla="*/ 28 h 296"/>
                <a:gd name="T12" fmla="*/ 18 w 233"/>
                <a:gd name="T13" fmla="*/ 31 h 296"/>
                <a:gd name="T14" fmla="*/ 6 w 233"/>
                <a:gd name="T15" fmla="*/ 38 h 296"/>
                <a:gd name="T16" fmla="*/ 0 w 233"/>
                <a:gd name="T17" fmla="*/ 37 h 296"/>
                <a:gd name="T18" fmla="*/ 13 w 233"/>
                <a:gd name="T19" fmla="*/ 31 h 296"/>
                <a:gd name="T20" fmla="*/ 19 w 233"/>
                <a:gd name="T21" fmla="*/ 26 h 296"/>
                <a:gd name="T22" fmla="*/ 22 w 233"/>
                <a:gd name="T23" fmla="*/ 22 h 296"/>
                <a:gd name="T24" fmla="*/ 25 w 233"/>
                <a:gd name="T25" fmla="*/ 13 h 296"/>
                <a:gd name="T26" fmla="*/ 28 w 233"/>
                <a:gd name="T27" fmla="*/ 9 h 296"/>
                <a:gd name="T28" fmla="*/ 28 w 233"/>
                <a:gd name="T29" fmla="*/ 5 h 296"/>
                <a:gd name="T30" fmla="*/ 29 w 233"/>
                <a:gd name="T31" fmla="*/ 0 h 296"/>
                <a:gd name="T32" fmla="*/ 29 w 233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"/>
                <a:gd name="T52" fmla="*/ 0 h 296"/>
                <a:gd name="T53" fmla="*/ 233 w 233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6" name="Freeform 89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35 w 285"/>
                <a:gd name="T1" fmla="*/ 5 h 439"/>
                <a:gd name="T2" fmla="*/ 34 w 285"/>
                <a:gd name="T3" fmla="*/ 10 h 439"/>
                <a:gd name="T4" fmla="*/ 31 w 285"/>
                <a:gd name="T5" fmla="*/ 14 h 439"/>
                <a:gd name="T6" fmla="*/ 22 w 285"/>
                <a:gd name="T7" fmla="*/ 21 h 439"/>
                <a:gd name="T8" fmla="*/ 0 w 285"/>
                <a:gd name="T9" fmla="*/ 31 h 439"/>
                <a:gd name="T10" fmla="*/ 3 w 285"/>
                <a:gd name="T11" fmla="*/ 40 h 439"/>
                <a:gd name="T12" fmla="*/ 3 w 285"/>
                <a:gd name="T13" fmla="*/ 55 h 439"/>
                <a:gd name="T14" fmla="*/ 4 w 285"/>
                <a:gd name="T15" fmla="*/ 54 h 439"/>
                <a:gd name="T16" fmla="*/ 5 w 285"/>
                <a:gd name="T17" fmla="*/ 42 h 439"/>
                <a:gd name="T18" fmla="*/ 2 w 285"/>
                <a:gd name="T19" fmla="*/ 31 h 439"/>
                <a:gd name="T20" fmla="*/ 23 w 285"/>
                <a:gd name="T21" fmla="*/ 22 h 439"/>
                <a:gd name="T22" fmla="*/ 35 w 285"/>
                <a:gd name="T23" fmla="*/ 12 h 439"/>
                <a:gd name="T24" fmla="*/ 36 w 285"/>
                <a:gd name="T25" fmla="*/ 7 h 439"/>
                <a:gd name="T26" fmla="*/ 35 w 285"/>
                <a:gd name="T27" fmla="*/ 0 h 439"/>
                <a:gd name="T28" fmla="*/ 35 w 285"/>
                <a:gd name="T29" fmla="*/ 5 h 439"/>
                <a:gd name="T30" fmla="*/ 35 w 285"/>
                <a:gd name="T31" fmla="*/ 5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439"/>
                <a:gd name="T50" fmla="*/ 285 w 285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7" name="Freeform 90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73 w 647"/>
                <a:gd name="T1" fmla="*/ 2 h 919"/>
                <a:gd name="T2" fmla="*/ 74 w 647"/>
                <a:gd name="T3" fmla="*/ 3 h 919"/>
                <a:gd name="T4" fmla="*/ 75 w 647"/>
                <a:gd name="T5" fmla="*/ 15 h 919"/>
                <a:gd name="T6" fmla="*/ 50 w 647"/>
                <a:gd name="T7" fmla="*/ 37 h 919"/>
                <a:gd name="T8" fmla="*/ 32 w 647"/>
                <a:gd name="T9" fmla="*/ 59 h 919"/>
                <a:gd name="T10" fmla="*/ 11 w 647"/>
                <a:gd name="T11" fmla="*/ 90 h 919"/>
                <a:gd name="T12" fmla="*/ 0 w 647"/>
                <a:gd name="T13" fmla="*/ 114 h 919"/>
                <a:gd name="T14" fmla="*/ 19 w 647"/>
                <a:gd name="T15" fmla="*/ 84 h 919"/>
                <a:gd name="T16" fmla="*/ 46 w 647"/>
                <a:gd name="T17" fmla="*/ 49 h 919"/>
                <a:gd name="T18" fmla="*/ 73 w 647"/>
                <a:gd name="T19" fmla="*/ 22 h 919"/>
                <a:gd name="T20" fmla="*/ 80 w 647"/>
                <a:gd name="T21" fmla="*/ 11 h 919"/>
                <a:gd name="T22" fmla="*/ 80 w 647"/>
                <a:gd name="T23" fmla="*/ 7 h 919"/>
                <a:gd name="T24" fmla="*/ 75 w 647"/>
                <a:gd name="T25" fmla="*/ 6 h 919"/>
                <a:gd name="T26" fmla="*/ 75 w 647"/>
                <a:gd name="T27" fmla="*/ 2 h 919"/>
                <a:gd name="T28" fmla="*/ 72 w 647"/>
                <a:gd name="T29" fmla="*/ 0 h 919"/>
                <a:gd name="T30" fmla="*/ 73 w 647"/>
                <a:gd name="T31" fmla="*/ 2 h 919"/>
                <a:gd name="T32" fmla="*/ 73 w 647"/>
                <a:gd name="T33" fmla="*/ 2 h 9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7"/>
                <a:gd name="T52" fmla="*/ 0 h 919"/>
                <a:gd name="T53" fmla="*/ 647 w 647"/>
                <a:gd name="T54" fmla="*/ 919 h 9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8" name="Freeform 91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9 w 630"/>
                <a:gd name="T1" fmla="*/ 1 h 452"/>
                <a:gd name="T2" fmla="*/ 26 w 630"/>
                <a:gd name="T3" fmla="*/ 2 h 452"/>
                <a:gd name="T4" fmla="*/ 30 w 630"/>
                <a:gd name="T5" fmla="*/ 10 h 452"/>
                <a:gd name="T6" fmla="*/ 34 w 630"/>
                <a:gd name="T7" fmla="*/ 15 h 452"/>
                <a:gd name="T8" fmla="*/ 33 w 630"/>
                <a:gd name="T9" fmla="*/ 17 h 452"/>
                <a:gd name="T10" fmla="*/ 19 w 630"/>
                <a:gd name="T11" fmla="*/ 35 h 452"/>
                <a:gd name="T12" fmla="*/ 14 w 630"/>
                <a:gd name="T13" fmla="*/ 46 h 452"/>
                <a:gd name="T14" fmla="*/ 0 w 630"/>
                <a:gd name="T15" fmla="*/ 49 h 452"/>
                <a:gd name="T16" fmla="*/ 5 w 630"/>
                <a:gd name="T17" fmla="*/ 57 h 452"/>
                <a:gd name="T18" fmla="*/ 3 w 630"/>
                <a:gd name="T19" fmla="*/ 49 h 452"/>
                <a:gd name="T20" fmla="*/ 15 w 630"/>
                <a:gd name="T21" fmla="*/ 47 h 452"/>
                <a:gd name="T22" fmla="*/ 22 w 630"/>
                <a:gd name="T23" fmla="*/ 34 h 452"/>
                <a:gd name="T24" fmla="*/ 36 w 630"/>
                <a:gd name="T25" fmla="*/ 19 h 452"/>
                <a:gd name="T26" fmla="*/ 45 w 630"/>
                <a:gd name="T27" fmla="*/ 24 h 452"/>
                <a:gd name="T28" fmla="*/ 51 w 630"/>
                <a:gd name="T29" fmla="*/ 30 h 452"/>
                <a:gd name="T30" fmla="*/ 60 w 630"/>
                <a:gd name="T31" fmla="*/ 34 h 452"/>
                <a:gd name="T32" fmla="*/ 73 w 630"/>
                <a:gd name="T33" fmla="*/ 37 h 452"/>
                <a:gd name="T34" fmla="*/ 79 w 630"/>
                <a:gd name="T35" fmla="*/ 44 h 452"/>
                <a:gd name="T36" fmla="*/ 74 w 630"/>
                <a:gd name="T37" fmla="*/ 35 h 452"/>
                <a:gd name="T38" fmla="*/ 61 w 630"/>
                <a:gd name="T39" fmla="*/ 33 h 452"/>
                <a:gd name="T40" fmla="*/ 54 w 630"/>
                <a:gd name="T41" fmla="*/ 28 h 452"/>
                <a:gd name="T42" fmla="*/ 47 w 630"/>
                <a:gd name="T43" fmla="*/ 24 h 452"/>
                <a:gd name="T44" fmla="*/ 33 w 630"/>
                <a:gd name="T45" fmla="*/ 13 h 452"/>
                <a:gd name="T46" fmla="*/ 26 w 630"/>
                <a:gd name="T47" fmla="*/ 1 h 452"/>
                <a:gd name="T48" fmla="*/ 17 w 630"/>
                <a:gd name="T49" fmla="*/ 0 h 452"/>
                <a:gd name="T50" fmla="*/ 18 w 630"/>
                <a:gd name="T51" fmla="*/ 3 h 452"/>
                <a:gd name="T52" fmla="*/ 19 w 630"/>
                <a:gd name="T53" fmla="*/ 1 h 452"/>
                <a:gd name="T54" fmla="*/ 19 w 630"/>
                <a:gd name="T55" fmla="*/ 1 h 4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0"/>
                <a:gd name="T85" fmla="*/ 0 h 452"/>
                <a:gd name="T86" fmla="*/ 630 w 630"/>
                <a:gd name="T87" fmla="*/ 452 h 4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9" name="Freeform 92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6 h 51"/>
                <a:gd name="T2" fmla="*/ 4 w 136"/>
                <a:gd name="T3" fmla="*/ 3 h 51"/>
                <a:gd name="T4" fmla="*/ 11 w 136"/>
                <a:gd name="T5" fmla="*/ 2 h 51"/>
                <a:gd name="T6" fmla="*/ 17 w 136"/>
                <a:gd name="T7" fmla="*/ 5 h 51"/>
                <a:gd name="T8" fmla="*/ 15 w 136"/>
                <a:gd name="T9" fmla="*/ 2 h 51"/>
                <a:gd name="T10" fmla="*/ 17 w 136"/>
                <a:gd name="T11" fmla="*/ 3 h 51"/>
                <a:gd name="T12" fmla="*/ 15 w 136"/>
                <a:gd name="T13" fmla="*/ 1 h 51"/>
                <a:gd name="T14" fmla="*/ 11 w 136"/>
                <a:gd name="T15" fmla="*/ 0 h 51"/>
                <a:gd name="T16" fmla="*/ 5 w 136"/>
                <a:gd name="T17" fmla="*/ 1 h 51"/>
                <a:gd name="T18" fmla="*/ 1 w 136"/>
                <a:gd name="T19" fmla="*/ 1 h 51"/>
                <a:gd name="T20" fmla="*/ 0 w 136"/>
                <a:gd name="T21" fmla="*/ 6 h 51"/>
                <a:gd name="T22" fmla="*/ 0 w 136"/>
                <a:gd name="T23" fmla="*/ 6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"/>
                <a:gd name="T37" fmla="*/ 0 h 51"/>
                <a:gd name="T38" fmla="*/ 136 w 13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0" name="Freeform 93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7 w 137"/>
                <a:gd name="T1" fmla="*/ 8 h 67"/>
                <a:gd name="T2" fmla="*/ 10 w 137"/>
                <a:gd name="T3" fmla="*/ 4 h 67"/>
                <a:gd name="T4" fmla="*/ 8 w 137"/>
                <a:gd name="T5" fmla="*/ 3 h 67"/>
                <a:gd name="T6" fmla="*/ 4 w 137"/>
                <a:gd name="T7" fmla="*/ 3 h 67"/>
                <a:gd name="T8" fmla="*/ 0 w 137"/>
                <a:gd name="T9" fmla="*/ 6 h 67"/>
                <a:gd name="T10" fmla="*/ 0 w 137"/>
                <a:gd name="T11" fmla="*/ 5 h 67"/>
                <a:gd name="T12" fmla="*/ 1 w 137"/>
                <a:gd name="T13" fmla="*/ 1 h 67"/>
                <a:gd name="T14" fmla="*/ 7 w 137"/>
                <a:gd name="T15" fmla="*/ 0 h 67"/>
                <a:gd name="T16" fmla="*/ 12 w 137"/>
                <a:gd name="T17" fmla="*/ 1 h 67"/>
                <a:gd name="T18" fmla="*/ 15 w 137"/>
                <a:gd name="T19" fmla="*/ 3 h 67"/>
                <a:gd name="T20" fmla="*/ 16 w 137"/>
                <a:gd name="T21" fmla="*/ 4 h 67"/>
                <a:gd name="T22" fmla="*/ 17 w 137"/>
                <a:gd name="T23" fmla="*/ 8 h 67"/>
                <a:gd name="T24" fmla="*/ 17 w 137"/>
                <a:gd name="T25" fmla="*/ 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67"/>
                <a:gd name="T41" fmla="*/ 137 w 13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1" name="Freeform 94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2 w 66"/>
                <a:gd name="T1" fmla="*/ 2 h 213"/>
                <a:gd name="T2" fmla="*/ 1 w 66"/>
                <a:gd name="T3" fmla="*/ 2 h 213"/>
                <a:gd name="T4" fmla="*/ 1 w 66"/>
                <a:gd name="T5" fmla="*/ 6 h 213"/>
                <a:gd name="T6" fmla="*/ 2 w 66"/>
                <a:gd name="T7" fmla="*/ 9 h 213"/>
                <a:gd name="T8" fmla="*/ 4 w 66"/>
                <a:gd name="T9" fmla="*/ 16 h 213"/>
                <a:gd name="T10" fmla="*/ 5 w 66"/>
                <a:gd name="T11" fmla="*/ 23 h 213"/>
                <a:gd name="T12" fmla="*/ 6 w 66"/>
                <a:gd name="T13" fmla="*/ 26 h 213"/>
                <a:gd name="T14" fmla="*/ 9 w 66"/>
                <a:gd name="T15" fmla="*/ 26 h 213"/>
                <a:gd name="T16" fmla="*/ 9 w 66"/>
                <a:gd name="T17" fmla="*/ 27 h 213"/>
                <a:gd name="T18" fmla="*/ 5 w 66"/>
                <a:gd name="T19" fmla="*/ 27 h 213"/>
                <a:gd name="T20" fmla="*/ 4 w 66"/>
                <a:gd name="T21" fmla="*/ 23 h 213"/>
                <a:gd name="T22" fmla="*/ 4 w 66"/>
                <a:gd name="T23" fmla="*/ 17 h 213"/>
                <a:gd name="T24" fmla="*/ 1 w 66"/>
                <a:gd name="T25" fmla="*/ 9 h 213"/>
                <a:gd name="T26" fmla="*/ 0 w 66"/>
                <a:gd name="T27" fmla="*/ 1 h 213"/>
                <a:gd name="T28" fmla="*/ 3 w 66"/>
                <a:gd name="T29" fmla="*/ 0 h 213"/>
                <a:gd name="T30" fmla="*/ 5 w 66"/>
                <a:gd name="T31" fmla="*/ 4 h 213"/>
                <a:gd name="T32" fmla="*/ 7 w 66"/>
                <a:gd name="T33" fmla="*/ 7 h 213"/>
                <a:gd name="T34" fmla="*/ 7 w 66"/>
                <a:gd name="T35" fmla="*/ 9 h 213"/>
                <a:gd name="T36" fmla="*/ 6 w 66"/>
                <a:gd name="T37" fmla="*/ 8 h 213"/>
                <a:gd name="T38" fmla="*/ 4 w 66"/>
                <a:gd name="T39" fmla="*/ 5 h 213"/>
                <a:gd name="T40" fmla="*/ 3 w 66"/>
                <a:gd name="T41" fmla="*/ 4 h 213"/>
                <a:gd name="T42" fmla="*/ 2 w 66"/>
                <a:gd name="T43" fmla="*/ 2 h 213"/>
                <a:gd name="T44" fmla="*/ 2 w 66"/>
                <a:gd name="T45" fmla="*/ 2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213"/>
                <a:gd name="T71" fmla="*/ 66 w 66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2" name="Freeform 95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3 w 20"/>
                <a:gd name="T1" fmla="*/ 3 h 109"/>
                <a:gd name="T2" fmla="*/ 2 w 20"/>
                <a:gd name="T3" fmla="*/ 13 h 109"/>
                <a:gd name="T4" fmla="*/ 1 w 20"/>
                <a:gd name="T5" fmla="*/ 10 h 109"/>
                <a:gd name="T6" fmla="*/ 2 w 20"/>
                <a:gd name="T7" fmla="*/ 3 h 109"/>
                <a:gd name="T8" fmla="*/ 0 w 20"/>
                <a:gd name="T9" fmla="*/ 0 h 109"/>
                <a:gd name="T10" fmla="*/ 3 w 20"/>
                <a:gd name="T11" fmla="*/ 3 h 109"/>
                <a:gd name="T12" fmla="*/ 3 w 20"/>
                <a:gd name="T13" fmla="*/ 3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09"/>
                <a:gd name="T23" fmla="*/ 20 w 20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3" name="Freeform 96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7 w 53"/>
                <a:gd name="T1" fmla="*/ 20 h 228"/>
                <a:gd name="T2" fmla="*/ 6 w 53"/>
                <a:gd name="T3" fmla="*/ 14 h 228"/>
                <a:gd name="T4" fmla="*/ 5 w 53"/>
                <a:gd name="T5" fmla="*/ 6 h 228"/>
                <a:gd name="T6" fmla="*/ 0 w 53"/>
                <a:gd name="T7" fmla="*/ 0 h 228"/>
                <a:gd name="T8" fmla="*/ 1 w 53"/>
                <a:gd name="T9" fmla="*/ 8 h 228"/>
                <a:gd name="T10" fmla="*/ 3 w 53"/>
                <a:gd name="T11" fmla="*/ 13 h 228"/>
                <a:gd name="T12" fmla="*/ 5 w 53"/>
                <a:gd name="T13" fmla="*/ 17 h 228"/>
                <a:gd name="T14" fmla="*/ 6 w 53"/>
                <a:gd name="T15" fmla="*/ 29 h 228"/>
                <a:gd name="T16" fmla="*/ 7 w 53"/>
                <a:gd name="T17" fmla="*/ 21 h 228"/>
                <a:gd name="T18" fmla="*/ 7 w 53"/>
                <a:gd name="T19" fmla="*/ 20 h 228"/>
                <a:gd name="T20" fmla="*/ 7 w 53"/>
                <a:gd name="T21" fmla="*/ 2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28"/>
                <a:gd name="T35" fmla="*/ 53 w 53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" name="Freeform 97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5 w 133"/>
                <a:gd name="T1" fmla="*/ 10 h 277"/>
                <a:gd name="T2" fmla="*/ 10 w 133"/>
                <a:gd name="T3" fmla="*/ 4 h 277"/>
                <a:gd name="T4" fmla="*/ 12 w 133"/>
                <a:gd name="T5" fmla="*/ 4 h 277"/>
                <a:gd name="T6" fmla="*/ 14 w 133"/>
                <a:gd name="T7" fmla="*/ 4 h 277"/>
                <a:gd name="T8" fmla="*/ 15 w 133"/>
                <a:gd name="T9" fmla="*/ 8 h 277"/>
                <a:gd name="T10" fmla="*/ 15 w 133"/>
                <a:gd name="T11" fmla="*/ 14 h 277"/>
                <a:gd name="T12" fmla="*/ 12 w 133"/>
                <a:gd name="T13" fmla="*/ 21 h 277"/>
                <a:gd name="T14" fmla="*/ 11 w 133"/>
                <a:gd name="T15" fmla="*/ 26 h 277"/>
                <a:gd name="T16" fmla="*/ 9 w 133"/>
                <a:gd name="T17" fmla="*/ 30 h 277"/>
                <a:gd name="T18" fmla="*/ 5 w 133"/>
                <a:gd name="T19" fmla="*/ 30 h 277"/>
                <a:gd name="T20" fmla="*/ 4 w 133"/>
                <a:gd name="T21" fmla="*/ 25 h 277"/>
                <a:gd name="T22" fmla="*/ 4 w 133"/>
                <a:gd name="T23" fmla="*/ 35 h 277"/>
                <a:gd name="T24" fmla="*/ 5 w 133"/>
                <a:gd name="T25" fmla="*/ 31 h 277"/>
                <a:gd name="T26" fmla="*/ 9 w 133"/>
                <a:gd name="T27" fmla="*/ 32 h 277"/>
                <a:gd name="T28" fmla="*/ 11 w 133"/>
                <a:gd name="T29" fmla="*/ 28 h 277"/>
                <a:gd name="T30" fmla="*/ 14 w 133"/>
                <a:gd name="T31" fmla="*/ 20 h 277"/>
                <a:gd name="T32" fmla="*/ 16 w 133"/>
                <a:gd name="T33" fmla="*/ 14 h 277"/>
                <a:gd name="T34" fmla="*/ 16 w 133"/>
                <a:gd name="T35" fmla="*/ 7 h 277"/>
                <a:gd name="T36" fmla="*/ 15 w 133"/>
                <a:gd name="T37" fmla="*/ 3 h 277"/>
                <a:gd name="T38" fmla="*/ 11 w 133"/>
                <a:gd name="T39" fmla="*/ 3 h 277"/>
                <a:gd name="T40" fmla="*/ 9 w 133"/>
                <a:gd name="T41" fmla="*/ 4 h 277"/>
                <a:gd name="T42" fmla="*/ 4 w 133"/>
                <a:gd name="T43" fmla="*/ 9 h 277"/>
                <a:gd name="T44" fmla="*/ 6 w 133"/>
                <a:gd name="T45" fmla="*/ 4 h 277"/>
                <a:gd name="T46" fmla="*/ 4 w 133"/>
                <a:gd name="T47" fmla="*/ 6 h 277"/>
                <a:gd name="T48" fmla="*/ 4 w 133"/>
                <a:gd name="T49" fmla="*/ 3 h 277"/>
                <a:gd name="T50" fmla="*/ 2 w 133"/>
                <a:gd name="T51" fmla="*/ 5 h 277"/>
                <a:gd name="T52" fmla="*/ 4 w 133"/>
                <a:gd name="T53" fmla="*/ 0 h 277"/>
                <a:gd name="T54" fmla="*/ 0 w 133"/>
                <a:gd name="T55" fmla="*/ 5 h 277"/>
                <a:gd name="T56" fmla="*/ 0 w 133"/>
                <a:gd name="T57" fmla="*/ 8 h 277"/>
                <a:gd name="T58" fmla="*/ 1 w 133"/>
                <a:gd name="T59" fmla="*/ 7 h 277"/>
                <a:gd name="T60" fmla="*/ 1 w 133"/>
                <a:gd name="T61" fmla="*/ 9 h 277"/>
                <a:gd name="T62" fmla="*/ 2 w 133"/>
                <a:gd name="T63" fmla="*/ 6 h 277"/>
                <a:gd name="T64" fmla="*/ 1 w 133"/>
                <a:gd name="T65" fmla="*/ 12 h 277"/>
                <a:gd name="T66" fmla="*/ 4 w 133"/>
                <a:gd name="T67" fmla="*/ 6 h 277"/>
                <a:gd name="T68" fmla="*/ 1 w 133"/>
                <a:gd name="T69" fmla="*/ 13 h 277"/>
                <a:gd name="T70" fmla="*/ 4 w 133"/>
                <a:gd name="T71" fmla="*/ 13 h 277"/>
                <a:gd name="T72" fmla="*/ 5 w 133"/>
                <a:gd name="T73" fmla="*/ 10 h 277"/>
                <a:gd name="T74" fmla="*/ 5 w 133"/>
                <a:gd name="T75" fmla="*/ 10 h 2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277"/>
                <a:gd name="T116" fmla="*/ 133 w 133"/>
                <a:gd name="T117" fmla="*/ 277 h 2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5" name="Freeform 98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2 w 82"/>
                <a:gd name="T1" fmla="*/ 9 h 124"/>
                <a:gd name="T2" fmla="*/ 4 w 82"/>
                <a:gd name="T3" fmla="*/ 5 h 124"/>
                <a:gd name="T4" fmla="*/ 7 w 82"/>
                <a:gd name="T5" fmla="*/ 1 h 124"/>
                <a:gd name="T6" fmla="*/ 9 w 82"/>
                <a:gd name="T7" fmla="*/ 0 h 124"/>
                <a:gd name="T8" fmla="*/ 11 w 82"/>
                <a:gd name="T9" fmla="*/ 3 h 124"/>
                <a:gd name="T10" fmla="*/ 10 w 82"/>
                <a:gd name="T11" fmla="*/ 7 h 124"/>
                <a:gd name="T12" fmla="*/ 9 w 82"/>
                <a:gd name="T13" fmla="*/ 13 h 124"/>
                <a:gd name="T14" fmla="*/ 9 w 82"/>
                <a:gd name="T15" fmla="*/ 9 h 124"/>
                <a:gd name="T16" fmla="*/ 9 w 82"/>
                <a:gd name="T17" fmla="*/ 5 h 124"/>
                <a:gd name="T18" fmla="*/ 9 w 82"/>
                <a:gd name="T19" fmla="*/ 2 h 124"/>
                <a:gd name="T20" fmla="*/ 7 w 82"/>
                <a:gd name="T21" fmla="*/ 2 h 124"/>
                <a:gd name="T22" fmla="*/ 6 w 82"/>
                <a:gd name="T23" fmla="*/ 4 h 124"/>
                <a:gd name="T24" fmla="*/ 4 w 82"/>
                <a:gd name="T25" fmla="*/ 6 h 124"/>
                <a:gd name="T26" fmla="*/ 4 w 82"/>
                <a:gd name="T27" fmla="*/ 7 h 124"/>
                <a:gd name="T28" fmla="*/ 6 w 82"/>
                <a:gd name="T29" fmla="*/ 10 h 124"/>
                <a:gd name="T30" fmla="*/ 7 w 82"/>
                <a:gd name="T31" fmla="*/ 13 h 124"/>
                <a:gd name="T32" fmla="*/ 6 w 82"/>
                <a:gd name="T33" fmla="*/ 16 h 124"/>
                <a:gd name="T34" fmla="*/ 4 w 82"/>
                <a:gd name="T35" fmla="*/ 15 h 124"/>
                <a:gd name="T36" fmla="*/ 4 w 82"/>
                <a:gd name="T37" fmla="*/ 13 h 124"/>
                <a:gd name="T38" fmla="*/ 2 w 82"/>
                <a:gd name="T39" fmla="*/ 12 h 124"/>
                <a:gd name="T40" fmla="*/ 0 w 82"/>
                <a:gd name="T41" fmla="*/ 9 h 124"/>
                <a:gd name="T42" fmla="*/ 3 w 82"/>
                <a:gd name="T43" fmla="*/ 11 h 124"/>
                <a:gd name="T44" fmla="*/ 2 w 82"/>
                <a:gd name="T45" fmla="*/ 9 h 124"/>
                <a:gd name="T46" fmla="*/ 2 w 82"/>
                <a:gd name="T47" fmla="*/ 9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124"/>
                <a:gd name="T74" fmla="*/ 82 w 82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6" name="Freeform 99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1 w 51"/>
                <a:gd name="T3" fmla="*/ 0 h 25"/>
                <a:gd name="T4" fmla="*/ 3 w 51"/>
                <a:gd name="T5" fmla="*/ 1 h 25"/>
                <a:gd name="T6" fmla="*/ 4 w 51"/>
                <a:gd name="T7" fmla="*/ 2 h 25"/>
                <a:gd name="T8" fmla="*/ 7 w 51"/>
                <a:gd name="T9" fmla="*/ 0 h 25"/>
                <a:gd name="T10" fmla="*/ 4 w 51"/>
                <a:gd name="T11" fmla="*/ 3 h 25"/>
                <a:gd name="T12" fmla="*/ 2 w 51"/>
                <a:gd name="T13" fmla="*/ 3 h 25"/>
                <a:gd name="T14" fmla="*/ 0 w 51"/>
                <a:gd name="T15" fmla="*/ 0 h 25"/>
                <a:gd name="T16" fmla="*/ 0 w 5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25"/>
                <a:gd name="T29" fmla="*/ 51 w 5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7" name="Freeform 100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9 w 314"/>
                <a:gd name="T1" fmla="*/ 0 h 384"/>
                <a:gd name="T2" fmla="*/ 6 w 314"/>
                <a:gd name="T3" fmla="*/ 7 h 384"/>
                <a:gd name="T4" fmla="*/ 2 w 314"/>
                <a:gd name="T5" fmla="*/ 12 h 384"/>
                <a:gd name="T6" fmla="*/ 0 w 314"/>
                <a:gd name="T7" fmla="*/ 23 h 384"/>
                <a:gd name="T8" fmla="*/ 1 w 314"/>
                <a:gd name="T9" fmla="*/ 33 h 384"/>
                <a:gd name="T10" fmla="*/ 3 w 314"/>
                <a:gd name="T11" fmla="*/ 43 h 384"/>
                <a:gd name="T12" fmla="*/ 8 w 314"/>
                <a:gd name="T13" fmla="*/ 48 h 384"/>
                <a:gd name="T14" fmla="*/ 8 w 314"/>
                <a:gd name="T15" fmla="*/ 36 h 384"/>
                <a:gd name="T16" fmla="*/ 8 w 314"/>
                <a:gd name="T17" fmla="*/ 29 h 384"/>
                <a:gd name="T18" fmla="*/ 9 w 314"/>
                <a:gd name="T19" fmla="*/ 22 h 384"/>
                <a:gd name="T20" fmla="*/ 10 w 314"/>
                <a:gd name="T21" fmla="*/ 30 h 384"/>
                <a:gd name="T22" fmla="*/ 13 w 314"/>
                <a:gd name="T23" fmla="*/ 19 h 384"/>
                <a:gd name="T24" fmla="*/ 17 w 314"/>
                <a:gd name="T25" fmla="*/ 13 h 384"/>
                <a:gd name="T26" fmla="*/ 12 w 314"/>
                <a:gd name="T27" fmla="*/ 29 h 384"/>
                <a:gd name="T28" fmla="*/ 18 w 314"/>
                <a:gd name="T29" fmla="*/ 17 h 384"/>
                <a:gd name="T30" fmla="*/ 20 w 314"/>
                <a:gd name="T31" fmla="*/ 13 h 384"/>
                <a:gd name="T32" fmla="*/ 17 w 314"/>
                <a:gd name="T33" fmla="*/ 23 h 384"/>
                <a:gd name="T34" fmla="*/ 22 w 314"/>
                <a:gd name="T35" fmla="*/ 15 h 384"/>
                <a:gd name="T36" fmla="*/ 36 w 314"/>
                <a:gd name="T37" fmla="*/ 9 h 384"/>
                <a:gd name="T38" fmla="*/ 40 w 314"/>
                <a:gd name="T39" fmla="*/ 6 h 384"/>
                <a:gd name="T40" fmla="*/ 33 w 314"/>
                <a:gd name="T41" fmla="*/ 9 h 384"/>
                <a:gd name="T42" fmla="*/ 25 w 314"/>
                <a:gd name="T43" fmla="*/ 12 h 384"/>
                <a:gd name="T44" fmla="*/ 32 w 314"/>
                <a:gd name="T45" fmla="*/ 9 h 384"/>
                <a:gd name="T46" fmla="*/ 22 w 314"/>
                <a:gd name="T47" fmla="*/ 10 h 384"/>
                <a:gd name="T48" fmla="*/ 31 w 314"/>
                <a:gd name="T49" fmla="*/ 8 h 384"/>
                <a:gd name="T50" fmla="*/ 36 w 314"/>
                <a:gd name="T51" fmla="*/ 3 h 384"/>
                <a:gd name="T52" fmla="*/ 28 w 314"/>
                <a:gd name="T53" fmla="*/ 7 h 384"/>
                <a:gd name="T54" fmla="*/ 22 w 314"/>
                <a:gd name="T55" fmla="*/ 9 h 384"/>
                <a:gd name="T56" fmla="*/ 26 w 314"/>
                <a:gd name="T57" fmla="*/ 6 h 384"/>
                <a:gd name="T58" fmla="*/ 16 w 314"/>
                <a:gd name="T59" fmla="*/ 9 h 384"/>
                <a:gd name="T60" fmla="*/ 20 w 314"/>
                <a:gd name="T61" fmla="*/ 5 h 384"/>
                <a:gd name="T62" fmla="*/ 10 w 314"/>
                <a:gd name="T63" fmla="*/ 9 h 384"/>
                <a:gd name="T64" fmla="*/ 19 w 314"/>
                <a:gd name="T65" fmla="*/ 0 h 384"/>
                <a:gd name="T66" fmla="*/ 19 w 314"/>
                <a:gd name="T67" fmla="*/ 0 h 3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4"/>
                <a:gd name="T103" fmla="*/ 0 h 384"/>
                <a:gd name="T104" fmla="*/ 314 w 314"/>
                <a:gd name="T105" fmla="*/ 384 h 3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8" name="Freeform 101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6 h 356"/>
                <a:gd name="T2" fmla="*/ 1 w 163"/>
                <a:gd name="T3" fmla="*/ 15 h 356"/>
                <a:gd name="T4" fmla="*/ 3 w 163"/>
                <a:gd name="T5" fmla="*/ 23 h 356"/>
                <a:gd name="T6" fmla="*/ 6 w 163"/>
                <a:gd name="T7" fmla="*/ 27 h 356"/>
                <a:gd name="T8" fmla="*/ 9 w 163"/>
                <a:gd name="T9" fmla="*/ 32 h 356"/>
                <a:gd name="T10" fmla="*/ 8 w 163"/>
                <a:gd name="T11" fmla="*/ 39 h 356"/>
                <a:gd name="T12" fmla="*/ 9 w 163"/>
                <a:gd name="T13" fmla="*/ 45 h 356"/>
                <a:gd name="T14" fmla="*/ 10 w 163"/>
                <a:gd name="T15" fmla="*/ 40 h 356"/>
                <a:gd name="T16" fmla="*/ 18 w 163"/>
                <a:gd name="T17" fmla="*/ 31 h 356"/>
                <a:gd name="T18" fmla="*/ 21 w 163"/>
                <a:gd name="T19" fmla="*/ 20 h 356"/>
                <a:gd name="T20" fmla="*/ 19 w 163"/>
                <a:gd name="T21" fmla="*/ 15 h 356"/>
                <a:gd name="T22" fmla="*/ 19 w 163"/>
                <a:gd name="T23" fmla="*/ 23 h 356"/>
                <a:gd name="T24" fmla="*/ 17 w 163"/>
                <a:gd name="T25" fmla="*/ 18 h 356"/>
                <a:gd name="T26" fmla="*/ 17 w 163"/>
                <a:gd name="T27" fmla="*/ 27 h 356"/>
                <a:gd name="T28" fmla="*/ 15 w 163"/>
                <a:gd name="T29" fmla="*/ 22 h 356"/>
                <a:gd name="T30" fmla="*/ 14 w 163"/>
                <a:gd name="T31" fmla="*/ 13 h 356"/>
                <a:gd name="T32" fmla="*/ 13 w 163"/>
                <a:gd name="T33" fmla="*/ 19 h 356"/>
                <a:gd name="T34" fmla="*/ 11 w 163"/>
                <a:gd name="T35" fmla="*/ 22 h 356"/>
                <a:gd name="T36" fmla="*/ 8 w 163"/>
                <a:gd name="T37" fmla="*/ 17 h 356"/>
                <a:gd name="T38" fmla="*/ 4 w 163"/>
                <a:gd name="T39" fmla="*/ 14 h 356"/>
                <a:gd name="T40" fmla="*/ 9 w 163"/>
                <a:gd name="T41" fmla="*/ 15 h 356"/>
                <a:gd name="T42" fmla="*/ 4 w 163"/>
                <a:gd name="T43" fmla="*/ 12 h 356"/>
                <a:gd name="T44" fmla="*/ 8 w 163"/>
                <a:gd name="T45" fmla="*/ 13 h 356"/>
                <a:gd name="T46" fmla="*/ 5 w 163"/>
                <a:gd name="T47" fmla="*/ 8 h 356"/>
                <a:gd name="T48" fmla="*/ 8 w 163"/>
                <a:gd name="T49" fmla="*/ 9 h 356"/>
                <a:gd name="T50" fmla="*/ 6 w 163"/>
                <a:gd name="T51" fmla="*/ 6 h 356"/>
                <a:gd name="T52" fmla="*/ 8 w 163"/>
                <a:gd name="T53" fmla="*/ 6 h 356"/>
                <a:gd name="T54" fmla="*/ 6 w 163"/>
                <a:gd name="T55" fmla="*/ 4 h 356"/>
                <a:gd name="T56" fmla="*/ 9 w 163"/>
                <a:gd name="T57" fmla="*/ 4 h 356"/>
                <a:gd name="T58" fmla="*/ 4 w 163"/>
                <a:gd name="T59" fmla="*/ 0 h 356"/>
                <a:gd name="T60" fmla="*/ 6 w 163"/>
                <a:gd name="T61" fmla="*/ 4 h 356"/>
                <a:gd name="T62" fmla="*/ 4 w 163"/>
                <a:gd name="T63" fmla="*/ 3 h 356"/>
                <a:gd name="T64" fmla="*/ 4 w 163"/>
                <a:gd name="T65" fmla="*/ 6 h 356"/>
                <a:gd name="T66" fmla="*/ 3 w 163"/>
                <a:gd name="T67" fmla="*/ 5 h 356"/>
                <a:gd name="T68" fmla="*/ 5 w 163"/>
                <a:gd name="T69" fmla="*/ 11 h 356"/>
                <a:gd name="T70" fmla="*/ 0 w 163"/>
                <a:gd name="T71" fmla="*/ 6 h 356"/>
                <a:gd name="T72" fmla="*/ 0 w 163"/>
                <a:gd name="T73" fmla="*/ 6 h 3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56"/>
                <a:gd name="T113" fmla="*/ 163 w 163"/>
                <a:gd name="T114" fmla="*/ 356 h 3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9" name="Freeform 102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7 w 173"/>
                <a:gd name="T1" fmla="*/ 2 h 314"/>
                <a:gd name="T2" fmla="*/ 4 w 173"/>
                <a:gd name="T3" fmla="*/ 2 h 314"/>
                <a:gd name="T4" fmla="*/ 1 w 173"/>
                <a:gd name="T5" fmla="*/ 25 h 314"/>
                <a:gd name="T6" fmla="*/ 1 w 173"/>
                <a:gd name="T7" fmla="*/ 37 h 314"/>
                <a:gd name="T8" fmla="*/ 6 w 173"/>
                <a:gd name="T9" fmla="*/ 27 h 314"/>
                <a:gd name="T10" fmla="*/ 9 w 173"/>
                <a:gd name="T11" fmla="*/ 20 h 314"/>
                <a:gd name="T12" fmla="*/ 13 w 173"/>
                <a:gd name="T13" fmla="*/ 19 h 314"/>
                <a:gd name="T14" fmla="*/ 21 w 173"/>
                <a:gd name="T15" fmla="*/ 21 h 314"/>
                <a:gd name="T16" fmla="*/ 21 w 173"/>
                <a:gd name="T17" fmla="*/ 23 h 314"/>
                <a:gd name="T18" fmla="*/ 13 w 173"/>
                <a:gd name="T19" fmla="*/ 21 h 314"/>
                <a:gd name="T20" fmla="*/ 9 w 173"/>
                <a:gd name="T21" fmla="*/ 23 h 314"/>
                <a:gd name="T22" fmla="*/ 4 w 173"/>
                <a:gd name="T23" fmla="*/ 33 h 314"/>
                <a:gd name="T24" fmla="*/ 0 w 173"/>
                <a:gd name="T25" fmla="*/ 40 h 314"/>
                <a:gd name="T26" fmla="*/ 0 w 173"/>
                <a:gd name="T27" fmla="*/ 23 h 314"/>
                <a:gd name="T28" fmla="*/ 2 w 173"/>
                <a:gd name="T29" fmla="*/ 7 h 314"/>
                <a:gd name="T30" fmla="*/ 3 w 173"/>
                <a:gd name="T31" fmla="*/ 1 h 314"/>
                <a:gd name="T32" fmla="*/ 7 w 173"/>
                <a:gd name="T33" fmla="*/ 0 h 314"/>
                <a:gd name="T34" fmla="*/ 7 w 173"/>
                <a:gd name="T35" fmla="*/ 2 h 314"/>
                <a:gd name="T36" fmla="*/ 7 w 173"/>
                <a:gd name="T37" fmla="*/ 2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14"/>
                <a:gd name="T59" fmla="*/ 173 w 17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0" name="Freeform 103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3 w 21"/>
                <a:gd name="T1" fmla="*/ 1 h 23"/>
                <a:gd name="T2" fmla="*/ 1 w 21"/>
                <a:gd name="T3" fmla="*/ 0 h 23"/>
                <a:gd name="T4" fmla="*/ 0 w 21"/>
                <a:gd name="T5" fmla="*/ 0 h 23"/>
                <a:gd name="T6" fmla="*/ 1 w 21"/>
                <a:gd name="T7" fmla="*/ 1 h 23"/>
                <a:gd name="T8" fmla="*/ 2 w 21"/>
                <a:gd name="T9" fmla="*/ 2 h 23"/>
                <a:gd name="T10" fmla="*/ 3 w 21"/>
                <a:gd name="T11" fmla="*/ 2 h 23"/>
                <a:gd name="T12" fmla="*/ 3 w 21"/>
                <a:gd name="T13" fmla="*/ 1 h 23"/>
                <a:gd name="T14" fmla="*/ 3 w 21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3"/>
                <a:gd name="T26" fmla="*/ 21 w 2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1" name="Freeform 104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4 h 34"/>
                <a:gd name="T2" fmla="*/ 1 w 101"/>
                <a:gd name="T3" fmla="*/ 2 h 34"/>
                <a:gd name="T4" fmla="*/ 3 w 101"/>
                <a:gd name="T5" fmla="*/ 1 h 34"/>
                <a:gd name="T6" fmla="*/ 5 w 101"/>
                <a:gd name="T7" fmla="*/ 0 h 34"/>
                <a:gd name="T8" fmla="*/ 7 w 101"/>
                <a:gd name="T9" fmla="*/ 1 h 34"/>
                <a:gd name="T10" fmla="*/ 10 w 101"/>
                <a:gd name="T11" fmla="*/ 1 h 34"/>
                <a:gd name="T12" fmla="*/ 10 w 101"/>
                <a:gd name="T13" fmla="*/ 3 h 34"/>
                <a:gd name="T14" fmla="*/ 12 w 101"/>
                <a:gd name="T15" fmla="*/ 3 h 34"/>
                <a:gd name="T16" fmla="*/ 11 w 101"/>
                <a:gd name="T17" fmla="*/ 4 h 34"/>
                <a:gd name="T18" fmla="*/ 9 w 101"/>
                <a:gd name="T19" fmla="*/ 3 h 34"/>
                <a:gd name="T20" fmla="*/ 9 w 101"/>
                <a:gd name="T21" fmla="*/ 2 h 34"/>
                <a:gd name="T22" fmla="*/ 7 w 101"/>
                <a:gd name="T23" fmla="*/ 2 h 34"/>
                <a:gd name="T24" fmla="*/ 7 w 101"/>
                <a:gd name="T25" fmla="*/ 4 h 34"/>
                <a:gd name="T26" fmla="*/ 6 w 101"/>
                <a:gd name="T27" fmla="*/ 4 h 34"/>
                <a:gd name="T28" fmla="*/ 4 w 101"/>
                <a:gd name="T29" fmla="*/ 5 h 34"/>
                <a:gd name="T30" fmla="*/ 3 w 101"/>
                <a:gd name="T31" fmla="*/ 3 h 34"/>
                <a:gd name="T32" fmla="*/ 4 w 101"/>
                <a:gd name="T33" fmla="*/ 3 h 34"/>
                <a:gd name="T34" fmla="*/ 6 w 101"/>
                <a:gd name="T35" fmla="*/ 3 h 34"/>
                <a:gd name="T36" fmla="*/ 4 w 101"/>
                <a:gd name="T37" fmla="*/ 2 h 34"/>
                <a:gd name="T38" fmla="*/ 3 w 101"/>
                <a:gd name="T39" fmla="*/ 2 h 34"/>
                <a:gd name="T40" fmla="*/ 2 w 101"/>
                <a:gd name="T41" fmla="*/ 2 h 34"/>
                <a:gd name="T42" fmla="*/ 1 w 101"/>
                <a:gd name="T43" fmla="*/ 4 h 34"/>
                <a:gd name="T44" fmla="*/ 0 w 101"/>
                <a:gd name="T45" fmla="*/ 4 h 34"/>
                <a:gd name="T46" fmla="*/ 0 w 101"/>
                <a:gd name="T47" fmla="*/ 4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34"/>
                <a:gd name="T74" fmla="*/ 101 w 101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2" name="Freeform 105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4 h 49"/>
                <a:gd name="T2" fmla="*/ 2 w 48"/>
                <a:gd name="T3" fmla="*/ 5 h 49"/>
                <a:gd name="T4" fmla="*/ 4 w 48"/>
                <a:gd name="T5" fmla="*/ 7 h 49"/>
                <a:gd name="T6" fmla="*/ 4 w 48"/>
                <a:gd name="T7" fmla="*/ 4 h 49"/>
                <a:gd name="T8" fmla="*/ 4 w 48"/>
                <a:gd name="T9" fmla="*/ 3 h 49"/>
                <a:gd name="T10" fmla="*/ 4 w 48"/>
                <a:gd name="T11" fmla="*/ 3 h 49"/>
                <a:gd name="T12" fmla="*/ 5 w 48"/>
                <a:gd name="T13" fmla="*/ 0 h 49"/>
                <a:gd name="T14" fmla="*/ 3 w 48"/>
                <a:gd name="T15" fmla="*/ 2 h 49"/>
                <a:gd name="T16" fmla="*/ 2 w 48"/>
                <a:gd name="T17" fmla="*/ 3 h 49"/>
                <a:gd name="T18" fmla="*/ 1 w 48"/>
                <a:gd name="T19" fmla="*/ 4 h 49"/>
                <a:gd name="T20" fmla="*/ 0 w 48"/>
                <a:gd name="T21" fmla="*/ 4 h 49"/>
                <a:gd name="T22" fmla="*/ 0 w 48"/>
                <a:gd name="T23" fmla="*/ 4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9"/>
                <a:gd name="T38" fmla="*/ 48 w 48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3" name="Freeform 106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2 w 95"/>
                <a:gd name="T1" fmla="*/ 3 h 116"/>
                <a:gd name="T2" fmla="*/ 5 w 95"/>
                <a:gd name="T3" fmla="*/ 2 h 116"/>
                <a:gd name="T4" fmla="*/ 7 w 95"/>
                <a:gd name="T5" fmla="*/ 3 h 116"/>
                <a:gd name="T6" fmla="*/ 9 w 95"/>
                <a:gd name="T7" fmla="*/ 7 h 116"/>
                <a:gd name="T8" fmla="*/ 9 w 95"/>
                <a:gd name="T9" fmla="*/ 7 h 116"/>
                <a:gd name="T10" fmla="*/ 9 w 95"/>
                <a:gd name="T11" fmla="*/ 9 h 116"/>
                <a:gd name="T12" fmla="*/ 4 w 95"/>
                <a:gd name="T13" fmla="*/ 10 h 116"/>
                <a:gd name="T14" fmla="*/ 11 w 95"/>
                <a:gd name="T15" fmla="*/ 10 h 116"/>
                <a:gd name="T16" fmla="*/ 12 w 95"/>
                <a:gd name="T17" fmla="*/ 15 h 116"/>
                <a:gd name="T18" fmla="*/ 12 w 95"/>
                <a:gd name="T19" fmla="*/ 9 h 116"/>
                <a:gd name="T20" fmla="*/ 12 w 95"/>
                <a:gd name="T21" fmla="*/ 5 h 116"/>
                <a:gd name="T22" fmla="*/ 9 w 95"/>
                <a:gd name="T23" fmla="*/ 1 h 116"/>
                <a:gd name="T24" fmla="*/ 6 w 95"/>
                <a:gd name="T25" fmla="*/ 0 h 116"/>
                <a:gd name="T26" fmla="*/ 3 w 95"/>
                <a:gd name="T27" fmla="*/ 0 h 116"/>
                <a:gd name="T28" fmla="*/ 0 w 95"/>
                <a:gd name="T29" fmla="*/ 2 h 116"/>
                <a:gd name="T30" fmla="*/ 2 w 95"/>
                <a:gd name="T31" fmla="*/ 3 h 116"/>
                <a:gd name="T32" fmla="*/ 2 w 95"/>
                <a:gd name="T33" fmla="*/ 3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16"/>
                <a:gd name="T53" fmla="*/ 95 w 95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" name="Freeform 107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6 w 113"/>
                <a:gd name="T1" fmla="*/ 1 h 40"/>
                <a:gd name="T2" fmla="*/ 8 w 113"/>
                <a:gd name="T3" fmla="*/ 2 h 40"/>
                <a:gd name="T4" fmla="*/ 11 w 113"/>
                <a:gd name="T5" fmla="*/ 2 h 40"/>
                <a:gd name="T6" fmla="*/ 14 w 113"/>
                <a:gd name="T7" fmla="*/ 4 h 40"/>
                <a:gd name="T8" fmla="*/ 10 w 113"/>
                <a:gd name="T9" fmla="*/ 3 h 40"/>
                <a:gd name="T10" fmla="*/ 10 w 113"/>
                <a:gd name="T11" fmla="*/ 5 h 40"/>
                <a:gd name="T12" fmla="*/ 8 w 113"/>
                <a:gd name="T13" fmla="*/ 5 h 40"/>
                <a:gd name="T14" fmla="*/ 6 w 113"/>
                <a:gd name="T15" fmla="*/ 5 h 40"/>
                <a:gd name="T16" fmla="*/ 5 w 113"/>
                <a:gd name="T17" fmla="*/ 4 h 40"/>
                <a:gd name="T18" fmla="*/ 7 w 113"/>
                <a:gd name="T19" fmla="*/ 3 h 40"/>
                <a:gd name="T20" fmla="*/ 8 w 113"/>
                <a:gd name="T21" fmla="*/ 4 h 40"/>
                <a:gd name="T22" fmla="*/ 8 w 113"/>
                <a:gd name="T23" fmla="*/ 2 h 40"/>
                <a:gd name="T24" fmla="*/ 5 w 113"/>
                <a:gd name="T25" fmla="*/ 3 h 40"/>
                <a:gd name="T26" fmla="*/ 5 w 113"/>
                <a:gd name="T27" fmla="*/ 2 h 40"/>
                <a:gd name="T28" fmla="*/ 3 w 113"/>
                <a:gd name="T29" fmla="*/ 2 h 40"/>
                <a:gd name="T30" fmla="*/ 2 w 113"/>
                <a:gd name="T31" fmla="*/ 3 h 40"/>
                <a:gd name="T32" fmla="*/ 2 w 113"/>
                <a:gd name="T33" fmla="*/ 5 h 40"/>
                <a:gd name="T34" fmla="*/ 2 w 113"/>
                <a:gd name="T35" fmla="*/ 5 h 40"/>
                <a:gd name="T36" fmla="*/ 0 w 113"/>
                <a:gd name="T37" fmla="*/ 5 h 40"/>
                <a:gd name="T38" fmla="*/ 0 w 113"/>
                <a:gd name="T39" fmla="*/ 3 h 40"/>
                <a:gd name="T40" fmla="*/ 2 w 113"/>
                <a:gd name="T41" fmla="*/ 2 h 40"/>
                <a:gd name="T42" fmla="*/ 5 w 113"/>
                <a:gd name="T43" fmla="*/ 1 h 40"/>
                <a:gd name="T44" fmla="*/ 8 w 113"/>
                <a:gd name="T45" fmla="*/ 0 h 40"/>
                <a:gd name="T46" fmla="*/ 6 w 113"/>
                <a:gd name="T47" fmla="*/ 1 h 40"/>
                <a:gd name="T48" fmla="*/ 6 w 113"/>
                <a:gd name="T49" fmla="*/ 1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40"/>
                <a:gd name="T77" fmla="*/ 113 w 113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5" name="Freeform 108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2 w 28"/>
                <a:gd name="T3" fmla="*/ 3 h 38"/>
                <a:gd name="T4" fmla="*/ 2 w 28"/>
                <a:gd name="T5" fmla="*/ 4 h 38"/>
                <a:gd name="T6" fmla="*/ 0 w 28"/>
                <a:gd name="T7" fmla="*/ 5 h 38"/>
                <a:gd name="T8" fmla="*/ 3 w 28"/>
                <a:gd name="T9" fmla="*/ 5 h 38"/>
                <a:gd name="T10" fmla="*/ 4 w 28"/>
                <a:gd name="T11" fmla="*/ 4 h 38"/>
                <a:gd name="T12" fmla="*/ 3 w 28"/>
                <a:gd name="T13" fmla="*/ 2 h 38"/>
                <a:gd name="T14" fmla="*/ 0 w 28"/>
                <a:gd name="T15" fmla="*/ 0 h 38"/>
                <a:gd name="T16" fmla="*/ 0 w 28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8"/>
                <a:gd name="T29" fmla="*/ 28 w 2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6" name="Freeform 109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1 w 80"/>
                <a:gd name="T1" fmla="*/ 3 h 46"/>
                <a:gd name="T2" fmla="*/ 2 w 80"/>
                <a:gd name="T3" fmla="*/ 4 h 46"/>
                <a:gd name="T4" fmla="*/ 5 w 80"/>
                <a:gd name="T5" fmla="*/ 5 h 46"/>
                <a:gd name="T6" fmla="*/ 10 w 80"/>
                <a:gd name="T7" fmla="*/ 5 h 46"/>
                <a:gd name="T8" fmla="*/ 5 w 80"/>
                <a:gd name="T9" fmla="*/ 4 h 46"/>
                <a:gd name="T10" fmla="*/ 3 w 80"/>
                <a:gd name="T11" fmla="*/ 3 h 46"/>
                <a:gd name="T12" fmla="*/ 3 w 80"/>
                <a:gd name="T13" fmla="*/ 2 h 46"/>
                <a:gd name="T14" fmla="*/ 9 w 80"/>
                <a:gd name="T15" fmla="*/ 2 h 46"/>
                <a:gd name="T16" fmla="*/ 5 w 80"/>
                <a:gd name="T17" fmla="*/ 1 h 46"/>
                <a:gd name="T18" fmla="*/ 0 w 80"/>
                <a:gd name="T19" fmla="*/ 0 h 46"/>
                <a:gd name="T20" fmla="*/ 1 w 80"/>
                <a:gd name="T21" fmla="*/ 3 h 46"/>
                <a:gd name="T22" fmla="*/ 1 w 80"/>
                <a:gd name="T23" fmla="*/ 3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46"/>
                <a:gd name="T38" fmla="*/ 80 w 80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7" name="Freeform 110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2 w 70"/>
                <a:gd name="T1" fmla="*/ 4 h 129"/>
                <a:gd name="T2" fmla="*/ 0 w 70"/>
                <a:gd name="T3" fmla="*/ 7 h 129"/>
                <a:gd name="T4" fmla="*/ 0 w 70"/>
                <a:gd name="T5" fmla="*/ 10 h 129"/>
                <a:gd name="T6" fmla="*/ 1 w 70"/>
                <a:gd name="T7" fmla="*/ 14 h 129"/>
                <a:gd name="T8" fmla="*/ 3 w 70"/>
                <a:gd name="T9" fmla="*/ 17 h 129"/>
                <a:gd name="T10" fmla="*/ 1 w 70"/>
                <a:gd name="T11" fmla="*/ 11 h 129"/>
                <a:gd name="T12" fmla="*/ 2 w 70"/>
                <a:gd name="T13" fmla="*/ 8 h 129"/>
                <a:gd name="T14" fmla="*/ 4 w 70"/>
                <a:gd name="T15" fmla="*/ 6 h 129"/>
                <a:gd name="T16" fmla="*/ 5 w 70"/>
                <a:gd name="T17" fmla="*/ 4 h 129"/>
                <a:gd name="T18" fmla="*/ 9 w 70"/>
                <a:gd name="T19" fmla="*/ 0 h 129"/>
                <a:gd name="T20" fmla="*/ 3 w 70"/>
                <a:gd name="T21" fmla="*/ 2 h 129"/>
                <a:gd name="T22" fmla="*/ 2 w 70"/>
                <a:gd name="T23" fmla="*/ 4 h 129"/>
                <a:gd name="T24" fmla="*/ 2 w 70"/>
                <a:gd name="T25" fmla="*/ 4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29"/>
                <a:gd name="T41" fmla="*/ 70 w 7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8" name="Freeform 111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 w 15"/>
                <a:gd name="T1" fmla="*/ 0 h 21"/>
                <a:gd name="T2" fmla="*/ 1 w 15"/>
                <a:gd name="T3" fmla="*/ 2 h 21"/>
                <a:gd name="T4" fmla="*/ 0 w 15"/>
                <a:gd name="T5" fmla="*/ 2 h 21"/>
                <a:gd name="T6" fmla="*/ 0 w 15"/>
                <a:gd name="T7" fmla="*/ 1 h 21"/>
                <a:gd name="T8" fmla="*/ 0 w 15"/>
                <a:gd name="T9" fmla="*/ 0 h 21"/>
                <a:gd name="T10" fmla="*/ 1 w 15"/>
                <a:gd name="T11" fmla="*/ 0 h 21"/>
                <a:gd name="T12" fmla="*/ 1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9" name="Freeform 112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3 w 45"/>
                <a:gd name="T1" fmla="*/ 4 h 40"/>
                <a:gd name="T2" fmla="*/ 5 w 45"/>
                <a:gd name="T3" fmla="*/ 5 h 40"/>
                <a:gd name="T4" fmla="*/ 2 w 45"/>
                <a:gd name="T5" fmla="*/ 5 h 40"/>
                <a:gd name="T6" fmla="*/ 1 w 45"/>
                <a:gd name="T7" fmla="*/ 2 h 40"/>
                <a:gd name="T8" fmla="*/ 0 w 45"/>
                <a:gd name="T9" fmla="*/ 0 h 40"/>
                <a:gd name="T10" fmla="*/ 3 w 45"/>
                <a:gd name="T11" fmla="*/ 1 h 40"/>
                <a:gd name="T12" fmla="*/ 4 w 45"/>
                <a:gd name="T13" fmla="*/ 1 h 40"/>
                <a:gd name="T14" fmla="*/ 6 w 45"/>
                <a:gd name="T15" fmla="*/ 2 h 40"/>
                <a:gd name="T16" fmla="*/ 3 w 45"/>
                <a:gd name="T17" fmla="*/ 2 h 40"/>
                <a:gd name="T18" fmla="*/ 2 w 45"/>
                <a:gd name="T19" fmla="*/ 2 h 40"/>
                <a:gd name="T20" fmla="*/ 3 w 45"/>
                <a:gd name="T21" fmla="*/ 4 h 40"/>
                <a:gd name="T22" fmla="*/ 3 w 45"/>
                <a:gd name="T23" fmla="*/ 4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40"/>
                <a:gd name="T38" fmla="*/ 45 w 4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0" name="Freeform 113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7 w 1489"/>
                <a:gd name="T1" fmla="*/ 124 h 1050"/>
                <a:gd name="T2" fmla="*/ 99 w 1489"/>
                <a:gd name="T3" fmla="*/ 111 h 1050"/>
                <a:gd name="T4" fmla="*/ 120 w 1489"/>
                <a:gd name="T5" fmla="*/ 103 h 1050"/>
                <a:gd name="T6" fmla="*/ 157 w 1489"/>
                <a:gd name="T7" fmla="*/ 76 h 1050"/>
                <a:gd name="T8" fmla="*/ 183 w 1489"/>
                <a:gd name="T9" fmla="*/ 33 h 1050"/>
                <a:gd name="T10" fmla="*/ 184 w 1489"/>
                <a:gd name="T11" fmla="*/ 8 h 1050"/>
                <a:gd name="T12" fmla="*/ 177 w 1489"/>
                <a:gd name="T13" fmla="*/ 6 h 1050"/>
                <a:gd name="T14" fmla="*/ 171 w 1489"/>
                <a:gd name="T15" fmla="*/ 8 h 1050"/>
                <a:gd name="T16" fmla="*/ 156 w 1489"/>
                <a:gd name="T17" fmla="*/ 9 h 1050"/>
                <a:gd name="T18" fmla="*/ 178 w 1489"/>
                <a:gd name="T19" fmla="*/ 17 h 1050"/>
                <a:gd name="T20" fmla="*/ 172 w 1489"/>
                <a:gd name="T21" fmla="*/ 19 h 1050"/>
                <a:gd name="T22" fmla="*/ 146 w 1489"/>
                <a:gd name="T23" fmla="*/ 20 h 1050"/>
                <a:gd name="T24" fmla="*/ 125 w 1489"/>
                <a:gd name="T25" fmla="*/ 26 h 1050"/>
                <a:gd name="T26" fmla="*/ 165 w 1489"/>
                <a:gd name="T27" fmla="*/ 21 h 1050"/>
                <a:gd name="T28" fmla="*/ 179 w 1489"/>
                <a:gd name="T29" fmla="*/ 28 h 1050"/>
                <a:gd name="T30" fmla="*/ 163 w 1489"/>
                <a:gd name="T31" fmla="*/ 37 h 1050"/>
                <a:gd name="T32" fmla="*/ 165 w 1489"/>
                <a:gd name="T33" fmla="*/ 40 h 1050"/>
                <a:gd name="T34" fmla="*/ 168 w 1489"/>
                <a:gd name="T35" fmla="*/ 45 h 1050"/>
                <a:gd name="T36" fmla="*/ 150 w 1489"/>
                <a:gd name="T37" fmla="*/ 43 h 1050"/>
                <a:gd name="T38" fmla="*/ 129 w 1489"/>
                <a:gd name="T39" fmla="*/ 39 h 1050"/>
                <a:gd name="T40" fmla="*/ 132 w 1489"/>
                <a:gd name="T41" fmla="*/ 42 h 1050"/>
                <a:gd name="T42" fmla="*/ 156 w 1489"/>
                <a:gd name="T43" fmla="*/ 49 h 1050"/>
                <a:gd name="T44" fmla="*/ 173 w 1489"/>
                <a:gd name="T45" fmla="*/ 47 h 1050"/>
                <a:gd name="T46" fmla="*/ 162 w 1489"/>
                <a:gd name="T47" fmla="*/ 53 h 1050"/>
                <a:gd name="T48" fmla="*/ 139 w 1489"/>
                <a:gd name="T49" fmla="*/ 47 h 1050"/>
                <a:gd name="T50" fmla="*/ 152 w 1489"/>
                <a:gd name="T51" fmla="*/ 55 h 1050"/>
                <a:gd name="T52" fmla="*/ 158 w 1489"/>
                <a:gd name="T53" fmla="*/ 66 h 1050"/>
                <a:gd name="T54" fmla="*/ 154 w 1489"/>
                <a:gd name="T55" fmla="*/ 73 h 1050"/>
                <a:gd name="T56" fmla="*/ 135 w 1489"/>
                <a:gd name="T57" fmla="*/ 75 h 1050"/>
                <a:gd name="T58" fmla="*/ 114 w 1489"/>
                <a:gd name="T59" fmla="*/ 77 h 1050"/>
                <a:gd name="T60" fmla="*/ 102 w 1489"/>
                <a:gd name="T61" fmla="*/ 69 h 1050"/>
                <a:gd name="T62" fmla="*/ 118 w 1489"/>
                <a:gd name="T63" fmla="*/ 80 h 1050"/>
                <a:gd name="T64" fmla="*/ 145 w 1489"/>
                <a:gd name="T65" fmla="*/ 81 h 1050"/>
                <a:gd name="T66" fmla="*/ 133 w 1489"/>
                <a:gd name="T67" fmla="*/ 87 h 1050"/>
                <a:gd name="T68" fmla="*/ 112 w 1489"/>
                <a:gd name="T69" fmla="*/ 82 h 1050"/>
                <a:gd name="T70" fmla="*/ 106 w 1489"/>
                <a:gd name="T71" fmla="*/ 88 h 1050"/>
                <a:gd name="T72" fmla="*/ 113 w 1489"/>
                <a:gd name="T73" fmla="*/ 89 h 1050"/>
                <a:gd name="T74" fmla="*/ 116 w 1489"/>
                <a:gd name="T75" fmla="*/ 101 h 1050"/>
                <a:gd name="T76" fmla="*/ 93 w 1489"/>
                <a:gd name="T77" fmla="*/ 100 h 1050"/>
                <a:gd name="T78" fmla="*/ 91 w 1489"/>
                <a:gd name="T79" fmla="*/ 103 h 1050"/>
                <a:gd name="T80" fmla="*/ 80 w 1489"/>
                <a:gd name="T81" fmla="*/ 107 h 1050"/>
                <a:gd name="T82" fmla="*/ 56 w 1489"/>
                <a:gd name="T83" fmla="*/ 101 h 1050"/>
                <a:gd name="T84" fmla="*/ 50 w 1489"/>
                <a:gd name="T85" fmla="*/ 109 h 1050"/>
                <a:gd name="T86" fmla="*/ 43 w 1489"/>
                <a:gd name="T87" fmla="*/ 112 h 1050"/>
                <a:gd name="T88" fmla="*/ 32 w 1489"/>
                <a:gd name="T89" fmla="*/ 120 h 1050"/>
                <a:gd name="T90" fmla="*/ 25 w 1489"/>
                <a:gd name="T91" fmla="*/ 123 h 1050"/>
                <a:gd name="T92" fmla="*/ 21 w 1489"/>
                <a:gd name="T93" fmla="*/ 119 h 1050"/>
                <a:gd name="T94" fmla="*/ 22 w 1489"/>
                <a:gd name="T95" fmla="*/ 126 h 1050"/>
                <a:gd name="T96" fmla="*/ 17 w 1489"/>
                <a:gd name="T97" fmla="*/ 122 h 1050"/>
                <a:gd name="T98" fmla="*/ 16 w 1489"/>
                <a:gd name="T99" fmla="*/ 124 h 1050"/>
                <a:gd name="T100" fmla="*/ 10 w 1489"/>
                <a:gd name="T101" fmla="*/ 128 h 1050"/>
                <a:gd name="T102" fmla="*/ 0 w 1489"/>
                <a:gd name="T103" fmla="*/ 114 h 1050"/>
                <a:gd name="T104" fmla="*/ 2 w 1489"/>
                <a:gd name="T105" fmla="*/ 132 h 10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9"/>
                <a:gd name="T160" fmla="*/ 0 h 1050"/>
                <a:gd name="T161" fmla="*/ 1489 w 1489"/>
                <a:gd name="T162" fmla="*/ 1050 h 10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1" name="Freeform 114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53 w 800"/>
                <a:gd name="T1" fmla="*/ 5 h 479"/>
                <a:gd name="T2" fmla="*/ 37 w 800"/>
                <a:gd name="T3" fmla="*/ 19 h 479"/>
                <a:gd name="T4" fmla="*/ 21 w 800"/>
                <a:gd name="T5" fmla="*/ 34 h 479"/>
                <a:gd name="T6" fmla="*/ 3 w 800"/>
                <a:gd name="T7" fmla="*/ 55 h 479"/>
                <a:gd name="T8" fmla="*/ 0 w 800"/>
                <a:gd name="T9" fmla="*/ 60 h 479"/>
                <a:gd name="T10" fmla="*/ 7 w 800"/>
                <a:gd name="T11" fmla="*/ 60 h 479"/>
                <a:gd name="T12" fmla="*/ 18 w 800"/>
                <a:gd name="T13" fmla="*/ 53 h 479"/>
                <a:gd name="T14" fmla="*/ 23 w 800"/>
                <a:gd name="T15" fmla="*/ 52 h 479"/>
                <a:gd name="T16" fmla="*/ 28 w 800"/>
                <a:gd name="T17" fmla="*/ 59 h 479"/>
                <a:gd name="T18" fmla="*/ 28 w 800"/>
                <a:gd name="T19" fmla="*/ 52 h 479"/>
                <a:gd name="T20" fmla="*/ 35 w 800"/>
                <a:gd name="T21" fmla="*/ 47 h 479"/>
                <a:gd name="T22" fmla="*/ 48 w 800"/>
                <a:gd name="T23" fmla="*/ 36 h 479"/>
                <a:gd name="T24" fmla="*/ 61 w 800"/>
                <a:gd name="T25" fmla="*/ 32 h 479"/>
                <a:gd name="T26" fmla="*/ 67 w 800"/>
                <a:gd name="T27" fmla="*/ 32 h 479"/>
                <a:gd name="T28" fmla="*/ 60 w 800"/>
                <a:gd name="T29" fmla="*/ 30 h 479"/>
                <a:gd name="T30" fmla="*/ 51 w 800"/>
                <a:gd name="T31" fmla="*/ 30 h 479"/>
                <a:gd name="T32" fmla="*/ 54 w 800"/>
                <a:gd name="T33" fmla="*/ 28 h 479"/>
                <a:gd name="T34" fmla="*/ 60 w 800"/>
                <a:gd name="T35" fmla="*/ 27 h 479"/>
                <a:gd name="T36" fmla="*/ 62 w 800"/>
                <a:gd name="T37" fmla="*/ 24 h 479"/>
                <a:gd name="T38" fmla="*/ 73 w 800"/>
                <a:gd name="T39" fmla="*/ 23 h 479"/>
                <a:gd name="T40" fmla="*/ 88 w 800"/>
                <a:gd name="T41" fmla="*/ 26 h 479"/>
                <a:gd name="T42" fmla="*/ 96 w 800"/>
                <a:gd name="T43" fmla="*/ 28 h 479"/>
                <a:gd name="T44" fmla="*/ 81 w 800"/>
                <a:gd name="T45" fmla="*/ 21 h 479"/>
                <a:gd name="T46" fmla="*/ 73 w 800"/>
                <a:gd name="T47" fmla="*/ 20 h 479"/>
                <a:gd name="T48" fmla="*/ 63 w 800"/>
                <a:gd name="T49" fmla="*/ 21 h 479"/>
                <a:gd name="T50" fmla="*/ 69 w 800"/>
                <a:gd name="T51" fmla="*/ 18 h 479"/>
                <a:gd name="T52" fmla="*/ 70 w 800"/>
                <a:gd name="T53" fmla="*/ 15 h 479"/>
                <a:gd name="T54" fmla="*/ 86 w 800"/>
                <a:gd name="T55" fmla="*/ 17 h 479"/>
                <a:gd name="T56" fmla="*/ 90 w 800"/>
                <a:gd name="T57" fmla="*/ 15 h 479"/>
                <a:gd name="T58" fmla="*/ 81 w 800"/>
                <a:gd name="T59" fmla="*/ 14 h 479"/>
                <a:gd name="T60" fmla="*/ 69 w 800"/>
                <a:gd name="T61" fmla="*/ 13 h 479"/>
                <a:gd name="T62" fmla="*/ 75 w 800"/>
                <a:gd name="T63" fmla="*/ 8 h 479"/>
                <a:gd name="T64" fmla="*/ 89 w 800"/>
                <a:gd name="T65" fmla="*/ 4 h 479"/>
                <a:gd name="T66" fmla="*/ 101 w 800"/>
                <a:gd name="T67" fmla="*/ 4 h 479"/>
                <a:gd name="T68" fmla="*/ 88 w 800"/>
                <a:gd name="T69" fmla="*/ 2 h 479"/>
                <a:gd name="T70" fmla="*/ 75 w 800"/>
                <a:gd name="T71" fmla="*/ 6 h 479"/>
                <a:gd name="T72" fmla="*/ 81 w 800"/>
                <a:gd name="T73" fmla="*/ 0 h 479"/>
                <a:gd name="T74" fmla="*/ 70 w 800"/>
                <a:gd name="T75" fmla="*/ 5 h 479"/>
                <a:gd name="T76" fmla="*/ 59 w 800"/>
                <a:gd name="T77" fmla="*/ 13 h 479"/>
                <a:gd name="T78" fmla="*/ 51 w 800"/>
                <a:gd name="T79" fmla="*/ 23 h 479"/>
                <a:gd name="T80" fmla="*/ 45 w 800"/>
                <a:gd name="T81" fmla="*/ 32 h 479"/>
                <a:gd name="T82" fmla="*/ 35 w 800"/>
                <a:gd name="T83" fmla="*/ 43 h 479"/>
                <a:gd name="T84" fmla="*/ 21 w 800"/>
                <a:gd name="T85" fmla="*/ 51 h 479"/>
                <a:gd name="T86" fmla="*/ 10 w 800"/>
                <a:gd name="T87" fmla="*/ 56 h 479"/>
                <a:gd name="T88" fmla="*/ 23 w 800"/>
                <a:gd name="T89" fmla="*/ 39 h 479"/>
                <a:gd name="T90" fmla="*/ 40 w 800"/>
                <a:gd name="T91" fmla="*/ 21 h 479"/>
                <a:gd name="T92" fmla="*/ 53 w 800"/>
                <a:gd name="T93" fmla="*/ 5 h 479"/>
                <a:gd name="T94" fmla="*/ 53 w 800"/>
                <a:gd name="T95" fmla="*/ 5 h 4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"/>
                <a:gd name="T145" fmla="*/ 0 h 479"/>
                <a:gd name="T146" fmla="*/ 800 w 800"/>
                <a:gd name="T147" fmla="*/ 479 h 4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2" name="Freeform 115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4 w 197"/>
                <a:gd name="T1" fmla="*/ 0 h 43"/>
                <a:gd name="T2" fmla="*/ 18 w 197"/>
                <a:gd name="T3" fmla="*/ 0 h 43"/>
                <a:gd name="T4" fmla="*/ 25 w 197"/>
                <a:gd name="T5" fmla="*/ 6 h 43"/>
                <a:gd name="T6" fmla="*/ 15 w 197"/>
                <a:gd name="T7" fmla="*/ 4 h 43"/>
                <a:gd name="T8" fmla="*/ 0 w 197"/>
                <a:gd name="T9" fmla="*/ 2 h 43"/>
                <a:gd name="T10" fmla="*/ 4 w 197"/>
                <a:gd name="T11" fmla="*/ 0 h 43"/>
                <a:gd name="T12" fmla="*/ 4 w 19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43"/>
                <a:gd name="T23" fmla="*/ 197 w 19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3" name="Freeform 116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3 w 50"/>
                <a:gd name="T3" fmla="*/ 12 h 220"/>
                <a:gd name="T4" fmla="*/ 4 w 50"/>
                <a:gd name="T5" fmla="*/ 25 h 220"/>
                <a:gd name="T6" fmla="*/ 7 w 50"/>
                <a:gd name="T7" fmla="*/ 28 h 220"/>
                <a:gd name="T8" fmla="*/ 7 w 50"/>
                <a:gd name="T9" fmla="*/ 15 h 220"/>
                <a:gd name="T10" fmla="*/ 7 w 50"/>
                <a:gd name="T11" fmla="*/ 6 h 220"/>
                <a:gd name="T12" fmla="*/ 0 w 50"/>
                <a:gd name="T13" fmla="*/ 0 h 220"/>
                <a:gd name="T14" fmla="*/ 0 w 5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20"/>
                <a:gd name="T26" fmla="*/ 50 w 5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4" name="Freeform 117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3 w 41"/>
                <a:gd name="T1" fmla="*/ 0 h 114"/>
                <a:gd name="T2" fmla="*/ 6 w 41"/>
                <a:gd name="T3" fmla="*/ 2 h 114"/>
                <a:gd name="T4" fmla="*/ 4 w 41"/>
                <a:gd name="T5" fmla="*/ 8 h 114"/>
                <a:gd name="T6" fmla="*/ 4 w 41"/>
                <a:gd name="T7" fmla="*/ 15 h 114"/>
                <a:gd name="T8" fmla="*/ 0 w 41"/>
                <a:gd name="T9" fmla="*/ 7 h 114"/>
                <a:gd name="T10" fmla="*/ 3 w 41"/>
                <a:gd name="T11" fmla="*/ 0 h 114"/>
                <a:gd name="T12" fmla="*/ 3 w 41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14"/>
                <a:gd name="T23" fmla="*/ 41 w 41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5" name="Freeform 118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12 w 152"/>
                <a:gd name="T1" fmla="*/ 6 h 201"/>
                <a:gd name="T2" fmla="*/ 0 w 152"/>
                <a:gd name="T3" fmla="*/ 0 h 201"/>
                <a:gd name="T4" fmla="*/ 11 w 152"/>
                <a:gd name="T5" fmla="*/ 10 h 201"/>
                <a:gd name="T6" fmla="*/ 17 w 152"/>
                <a:gd name="T7" fmla="*/ 18 h 201"/>
                <a:gd name="T8" fmla="*/ 16 w 152"/>
                <a:gd name="T9" fmla="*/ 26 h 201"/>
                <a:gd name="T10" fmla="*/ 19 w 152"/>
                <a:gd name="T11" fmla="*/ 20 h 201"/>
                <a:gd name="T12" fmla="*/ 18 w 152"/>
                <a:gd name="T13" fmla="*/ 13 h 201"/>
                <a:gd name="T14" fmla="*/ 12 w 152"/>
                <a:gd name="T15" fmla="*/ 6 h 201"/>
                <a:gd name="T16" fmla="*/ 12 w 152"/>
                <a:gd name="T17" fmla="*/ 6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01"/>
                <a:gd name="T29" fmla="*/ 152 w 152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6" name="Freeform 119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4 w 369"/>
                <a:gd name="T1" fmla="*/ 62 h 512"/>
                <a:gd name="T2" fmla="*/ 35 w 369"/>
                <a:gd name="T3" fmla="*/ 58 h 512"/>
                <a:gd name="T4" fmla="*/ 46 w 369"/>
                <a:gd name="T5" fmla="*/ 57 h 512"/>
                <a:gd name="T6" fmla="*/ 42 w 369"/>
                <a:gd name="T7" fmla="*/ 34 h 512"/>
                <a:gd name="T8" fmla="*/ 37 w 369"/>
                <a:gd name="T9" fmla="*/ 0 h 512"/>
                <a:gd name="T10" fmla="*/ 39 w 369"/>
                <a:gd name="T11" fmla="*/ 42 h 512"/>
                <a:gd name="T12" fmla="*/ 35 w 369"/>
                <a:gd name="T13" fmla="*/ 49 h 512"/>
                <a:gd name="T14" fmla="*/ 40 w 369"/>
                <a:gd name="T15" fmla="*/ 52 h 512"/>
                <a:gd name="T16" fmla="*/ 40 w 369"/>
                <a:gd name="T17" fmla="*/ 55 h 512"/>
                <a:gd name="T18" fmla="*/ 26 w 369"/>
                <a:gd name="T19" fmla="*/ 57 h 512"/>
                <a:gd name="T20" fmla="*/ 2 w 369"/>
                <a:gd name="T21" fmla="*/ 61 h 512"/>
                <a:gd name="T22" fmla="*/ 0 w 369"/>
                <a:gd name="T23" fmla="*/ 63 h 512"/>
                <a:gd name="T24" fmla="*/ 4 w 369"/>
                <a:gd name="T25" fmla="*/ 62 h 512"/>
                <a:gd name="T26" fmla="*/ 4 w 369"/>
                <a:gd name="T27" fmla="*/ 62 h 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512"/>
                <a:gd name="T44" fmla="*/ 369 w 369"/>
                <a:gd name="T45" fmla="*/ 512 h 5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7" name="Freeform 120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8 w 305"/>
                <a:gd name="T1" fmla="*/ 0 h 808"/>
                <a:gd name="T2" fmla="*/ 30 w 305"/>
                <a:gd name="T3" fmla="*/ 14 h 808"/>
                <a:gd name="T4" fmla="*/ 23 w 305"/>
                <a:gd name="T5" fmla="*/ 34 h 808"/>
                <a:gd name="T6" fmla="*/ 18 w 305"/>
                <a:gd name="T7" fmla="*/ 57 h 808"/>
                <a:gd name="T8" fmla="*/ 16 w 305"/>
                <a:gd name="T9" fmla="*/ 89 h 808"/>
                <a:gd name="T10" fmla="*/ 15 w 305"/>
                <a:gd name="T11" fmla="*/ 95 h 808"/>
                <a:gd name="T12" fmla="*/ 10 w 305"/>
                <a:gd name="T13" fmla="*/ 98 h 808"/>
                <a:gd name="T14" fmla="*/ 0 w 305"/>
                <a:gd name="T15" fmla="*/ 101 h 808"/>
                <a:gd name="T16" fmla="*/ 7 w 305"/>
                <a:gd name="T17" fmla="*/ 101 h 808"/>
                <a:gd name="T18" fmla="*/ 16 w 305"/>
                <a:gd name="T19" fmla="*/ 97 h 808"/>
                <a:gd name="T20" fmla="*/ 23 w 305"/>
                <a:gd name="T21" fmla="*/ 96 h 808"/>
                <a:gd name="T22" fmla="*/ 31 w 305"/>
                <a:gd name="T23" fmla="*/ 96 h 808"/>
                <a:gd name="T24" fmla="*/ 35 w 305"/>
                <a:gd name="T25" fmla="*/ 91 h 808"/>
                <a:gd name="T26" fmla="*/ 26 w 305"/>
                <a:gd name="T27" fmla="*/ 94 h 808"/>
                <a:gd name="T28" fmla="*/ 19 w 305"/>
                <a:gd name="T29" fmla="*/ 94 h 808"/>
                <a:gd name="T30" fmla="*/ 19 w 305"/>
                <a:gd name="T31" fmla="*/ 77 h 808"/>
                <a:gd name="T32" fmla="*/ 22 w 305"/>
                <a:gd name="T33" fmla="*/ 60 h 808"/>
                <a:gd name="T34" fmla="*/ 25 w 305"/>
                <a:gd name="T35" fmla="*/ 43 h 808"/>
                <a:gd name="T36" fmla="*/ 29 w 305"/>
                <a:gd name="T37" fmla="*/ 30 h 808"/>
                <a:gd name="T38" fmla="*/ 33 w 305"/>
                <a:gd name="T39" fmla="*/ 17 h 808"/>
                <a:gd name="T40" fmla="*/ 37 w 305"/>
                <a:gd name="T41" fmla="*/ 10 h 808"/>
                <a:gd name="T42" fmla="*/ 38 w 305"/>
                <a:gd name="T43" fmla="*/ 0 h 808"/>
                <a:gd name="T44" fmla="*/ 38 w 305"/>
                <a:gd name="T45" fmla="*/ 0 h 8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5"/>
                <a:gd name="T70" fmla="*/ 0 h 808"/>
                <a:gd name="T71" fmla="*/ 305 w 305"/>
                <a:gd name="T72" fmla="*/ 808 h 8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8" name="Freeform 121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5 w 304"/>
                <a:gd name="T1" fmla="*/ 4 h 663"/>
                <a:gd name="T2" fmla="*/ 26 w 304"/>
                <a:gd name="T3" fmla="*/ 12 h 663"/>
                <a:gd name="T4" fmla="*/ 17 w 304"/>
                <a:gd name="T5" fmla="*/ 21 h 663"/>
                <a:gd name="T6" fmla="*/ 10 w 304"/>
                <a:gd name="T7" fmla="*/ 37 h 663"/>
                <a:gd name="T8" fmla="*/ 4 w 304"/>
                <a:gd name="T9" fmla="*/ 58 h 663"/>
                <a:gd name="T10" fmla="*/ 0 w 304"/>
                <a:gd name="T11" fmla="*/ 83 h 663"/>
                <a:gd name="T12" fmla="*/ 8 w 304"/>
                <a:gd name="T13" fmla="*/ 73 h 663"/>
                <a:gd name="T14" fmla="*/ 11 w 304"/>
                <a:gd name="T15" fmla="*/ 64 h 663"/>
                <a:gd name="T16" fmla="*/ 5 w 304"/>
                <a:gd name="T17" fmla="*/ 58 h 663"/>
                <a:gd name="T18" fmla="*/ 8 w 304"/>
                <a:gd name="T19" fmla="*/ 52 h 663"/>
                <a:gd name="T20" fmla="*/ 13 w 304"/>
                <a:gd name="T21" fmla="*/ 61 h 663"/>
                <a:gd name="T22" fmla="*/ 20 w 304"/>
                <a:gd name="T23" fmla="*/ 52 h 663"/>
                <a:gd name="T24" fmla="*/ 14 w 304"/>
                <a:gd name="T25" fmla="*/ 45 h 663"/>
                <a:gd name="T26" fmla="*/ 11 w 304"/>
                <a:gd name="T27" fmla="*/ 39 h 663"/>
                <a:gd name="T28" fmla="*/ 15 w 304"/>
                <a:gd name="T29" fmla="*/ 32 h 663"/>
                <a:gd name="T30" fmla="*/ 16 w 304"/>
                <a:gd name="T31" fmla="*/ 40 h 663"/>
                <a:gd name="T32" fmla="*/ 22 w 304"/>
                <a:gd name="T33" fmla="*/ 48 h 663"/>
                <a:gd name="T34" fmla="*/ 27 w 304"/>
                <a:gd name="T35" fmla="*/ 39 h 663"/>
                <a:gd name="T36" fmla="*/ 21 w 304"/>
                <a:gd name="T37" fmla="*/ 29 h 663"/>
                <a:gd name="T38" fmla="*/ 19 w 304"/>
                <a:gd name="T39" fmla="*/ 23 h 663"/>
                <a:gd name="T40" fmla="*/ 22 w 304"/>
                <a:gd name="T41" fmla="*/ 19 h 663"/>
                <a:gd name="T42" fmla="*/ 27 w 304"/>
                <a:gd name="T43" fmla="*/ 30 h 663"/>
                <a:gd name="T44" fmla="*/ 30 w 304"/>
                <a:gd name="T45" fmla="*/ 37 h 663"/>
                <a:gd name="T46" fmla="*/ 32 w 304"/>
                <a:gd name="T47" fmla="*/ 32 h 663"/>
                <a:gd name="T48" fmla="*/ 32 w 304"/>
                <a:gd name="T49" fmla="*/ 21 h 663"/>
                <a:gd name="T50" fmla="*/ 28 w 304"/>
                <a:gd name="T51" fmla="*/ 14 h 663"/>
                <a:gd name="T52" fmla="*/ 28 w 304"/>
                <a:gd name="T53" fmla="*/ 9 h 663"/>
                <a:gd name="T54" fmla="*/ 31 w 304"/>
                <a:gd name="T55" fmla="*/ 13 h 663"/>
                <a:gd name="T56" fmla="*/ 34 w 304"/>
                <a:gd name="T57" fmla="*/ 15 h 663"/>
                <a:gd name="T58" fmla="*/ 38 w 304"/>
                <a:gd name="T59" fmla="*/ 11 h 663"/>
                <a:gd name="T60" fmla="*/ 38 w 304"/>
                <a:gd name="T61" fmla="*/ 7 h 663"/>
                <a:gd name="T62" fmla="*/ 31 w 304"/>
                <a:gd name="T63" fmla="*/ 7 h 663"/>
                <a:gd name="T64" fmla="*/ 31 w 304"/>
                <a:gd name="T65" fmla="*/ 4 h 663"/>
                <a:gd name="T66" fmla="*/ 37 w 304"/>
                <a:gd name="T67" fmla="*/ 2 h 663"/>
                <a:gd name="T68" fmla="*/ 33 w 304"/>
                <a:gd name="T69" fmla="*/ 0 h 663"/>
                <a:gd name="T70" fmla="*/ 29 w 304"/>
                <a:gd name="T71" fmla="*/ 0 h 663"/>
                <a:gd name="T72" fmla="*/ 25 w 304"/>
                <a:gd name="T73" fmla="*/ 4 h 663"/>
                <a:gd name="T74" fmla="*/ 25 w 304"/>
                <a:gd name="T75" fmla="*/ 4 h 6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663"/>
                <a:gd name="T116" fmla="*/ 304 w 304"/>
                <a:gd name="T117" fmla="*/ 663 h 6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9" name="Freeform 122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8 w 71"/>
                <a:gd name="T1" fmla="*/ 0 h 108"/>
                <a:gd name="T2" fmla="*/ 3 w 71"/>
                <a:gd name="T3" fmla="*/ 7 h 108"/>
                <a:gd name="T4" fmla="*/ 0 w 71"/>
                <a:gd name="T5" fmla="*/ 14 h 108"/>
                <a:gd name="T6" fmla="*/ 8 w 71"/>
                <a:gd name="T7" fmla="*/ 9 h 108"/>
                <a:gd name="T8" fmla="*/ 8 w 71"/>
                <a:gd name="T9" fmla="*/ 0 h 108"/>
                <a:gd name="T10" fmla="*/ 8 w 71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08"/>
                <a:gd name="T20" fmla="*/ 71 w 7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0" name="Freeform 123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6 w 64"/>
                <a:gd name="T1" fmla="*/ 3 h 190"/>
                <a:gd name="T2" fmla="*/ 0 w 64"/>
                <a:gd name="T3" fmla="*/ 18 h 190"/>
                <a:gd name="T4" fmla="*/ 1 w 64"/>
                <a:gd name="T5" fmla="*/ 24 h 190"/>
                <a:gd name="T6" fmla="*/ 4 w 64"/>
                <a:gd name="T7" fmla="*/ 13 h 190"/>
                <a:gd name="T8" fmla="*/ 8 w 64"/>
                <a:gd name="T9" fmla="*/ 0 h 190"/>
                <a:gd name="T10" fmla="*/ 6 w 64"/>
                <a:gd name="T11" fmla="*/ 3 h 190"/>
                <a:gd name="T12" fmla="*/ 6 w 64"/>
                <a:gd name="T13" fmla="*/ 3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90"/>
                <a:gd name="T23" fmla="*/ 64 w 64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1" name="Freeform 124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6 w 91"/>
                <a:gd name="T1" fmla="*/ 0 h 610"/>
                <a:gd name="T2" fmla="*/ 5 w 91"/>
                <a:gd name="T3" fmla="*/ 31 h 610"/>
                <a:gd name="T4" fmla="*/ 8 w 91"/>
                <a:gd name="T5" fmla="*/ 62 h 610"/>
                <a:gd name="T6" fmla="*/ 12 w 91"/>
                <a:gd name="T7" fmla="*/ 77 h 610"/>
                <a:gd name="T8" fmla="*/ 0 w 91"/>
                <a:gd name="T9" fmla="*/ 59 h 610"/>
                <a:gd name="T10" fmla="*/ 2 w 91"/>
                <a:gd name="T11" fmla="*/ 42 h 610"/>
                <a:gd name="T12" fmla="*/ 1 w 91"/>
                <a:gd name="T13" fmla="*/ 25 h 610"/>
                <a:gd name="T14" fmla="*/ 1 w 91"/>
                <a:gd name="T15" fmla="*/ 20 h 610"/>
                <a:gd name="T16" fmla="*/ 1 w 91"/>
                <a:gd name="T17" fmla="*/ 19 h 610"/>
                <a:gd name="T18" fmla="*/ 1 w 91"/>
                <a:gd name="T19" fmla="*/ 17 h 610"/>
                <a:gd name="T20" fmla="*/ 1 w 91"/>
                <a:gd name="T21" fmla="*/ 12 h 610"/>
                <a:gd name="T22" fmla="*/ 1 w 91"/>
                <a:gd name="T23" fmla="*/ 0 h 610"/>
                <a:gd name="T24" fmla="*/ 6 w 91"/>
                <a:gd name="T25" fmla="*/ 0 h 610"/>
                <a:gd name="T26" fmla="*/ 6 w 91"/>
                <a:gd name="T27" fmla="*/ 0 h 6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610"/>
                <a:gd name="T44" fmla="*/ 91 w 91"/>
                <a:gd name="T45" fmla="*/ 610 h 6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2" name="Freeform 125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21 w 360"/>
                <a:gd name="T1" fmla="*/ 133 h 1071"/>
                <a:gd name="T2" fmla="*/ 20 w 360"/>
                <a:gd name="T3" fmla="*/ 107 h 1071"/>
                <a:gd name="T4" fmla="*/ 19 w 360"/>
                <a:gd name="T5" fmla="*/ 85 h 1071"/>
                <a:gd name="T6" fmla="*/ 16 w 360"/>
                <a:gd name="T7" fmla="*/ 77 h 1071"/>
                <a:gd name="T8" fmla="*/ 12 w 360"/>
                <a:gd name="T9" fmla="*/ 70 h 1071"/>
                <a:gd name="T10" fmla="*/ 8 w 360"/>
                <a:gd name="T11" fmla="*/ 55 h 1071"/>
                <a:gd name="T12" fmla="*/ 15 w 360"/>
                <a:gd name="T13" fmla="*/ 72 h 1071"/>
                <a:gd name="T14" fmla="*/ 20 w 360"/>
                <a:gd name="T15" fmla="*/ 78 h 1071"/>
                <a:gd name="T16" fmla="*/ 21 w 360"/>
                <a:gd name="T17" fmla="*/ 66 h 1071"/>
                <a:gd name="T18" fmla="*/ 16 w 360"/>
                <a:gd name="T19" fmla="*/ 54 h 1071"/>
                <a:gd name="T20" fmla="*/ 10 w 360"/>
                <a:gd name="T21" fmla="*/ 44 h 1071"/>
                <a:gd name="T22" fmla="*/ 0 w 360"/>
                <a:gd name="T23" fmla="*/ 38 h 1071"/>
                <a:gd name="T24" fmla="*/ 8 w 360"/>
                <a:gd name="T25" fmla="*/ 33 h 1071"/>
                <a:gd name="T26" fmla="*/ 13 w 360"/>
                <a:gd name="T27" fmla="*/ 43 h 1071"/>
                <a:gd name="T28" fmla="*/ 20 w 360"/>
                <a:gd name="T29" fmla="*/ 60 h 1071"/>
                <a:gd name="T30" fmla="*/ 21 w 360"/>
                <a:gd name="T31" fmla="*/ 52 h 1071"/>
                <a:gd name="T32" fmla="*/ 24 w 360"/>
                <a:gd name="T33" fmla="*/ 52 h 1071"/>
                <a:gd name="T34" fmla="*/ 25 w 360"/>
                <a:gd name="T35" fmla="*/ 48 h 1071"/>
                <a:gd name="T36" fmla="*/ 16 w 360"/>
                <a:gd name="T37" fmla="*/ 42 h 1071"/>
                <a:gd name="T38" fmla="*/ 15 w 360"/>
                <a:gd name="T39" fmla="*/ 33 h 1071"/>
                <a:gd name="T40" fmla="*/ 21 w 360"/>
                <a:gd name="T41" fmla="*/ 41 h 1071"/>
                <a:gd name="T42" fmla="*/ 26 w 360"/>
                <a:gd name="T43" fmla="*/ 42 h 1071"/>
                <a:gd name="T44" fmla="*/ 28 w 360"/>
                <a:gd name="T45" fmla="*/ 38 h 1071"/>
                <a:gd name="T46" fmla="*/ 16 w 360"/>
                <a:gd name="T47" fmla="*/ 27 h 1071"/>
                <a:gd name="T48" fmla="*/ 29 w 360"/>
                <a:gd name="T49" fmla="*/ 19 h 1071"/>
                <a:gd name="T50" fmla="*/ 35 w 360"/>
                <a:gd name="T51" fmla="*/ 20 h 1071"/>
                <a:gd name="T52" fmla="*/ 38 w 360"/>
                <a:gd name="T53" fmla="*/ 16 h 1071"/>
                <a:gd name="T54" fmla="*/ 44 w 360"/>
                <a:gd name="T55" fmla="*/ 0 h 1071"/>
                <a:gd name="T56" fmla="*/ 39 w 360"/>
                <a:gd name="T57" fmla="*/ 22 h 1071"/>
                <a:gd name="T58" fmla="*/ 32 w 360"/>
                <a:gd name="T59" fmla="*/ 32 h 1071"/>
                <a:gd name="T60" fmla="*/ 30 w 360"/>
                <a:gd name="T61" fmla="*/ 40 h 1071"/>
                <a:gd name="T62" fmla="*/ 28 w 360"/>
                <a:gd name="T63" fmla="*/ 46 h 1071"/>
                <a:gd name="T64" fmla="*/ 26 w 360"/>
                <a:gd name="T65" fmla="*/ 56 h 1071"/>
                <a:gd name="T66" fmla="*/ 24 w 360"/>
                <a:gd name="T67" fmla="*/ 58 h 1071"/>
                <a:gd name="T68" fmla="*/ 23 w 360"/>
                <a:gd name="T69" fmla="*/ 75 h 1071"/>
                <a:gd name="T70" fmla="*/ 22 w 360"/>
                <a:gd name="T71" fmla="*/ 86 h 1071"/>
                <a:gd name="T72" fmla="*/ 24 w 360"/>
                <a:gd name="T73" fmla="*/ 120 h 1071"/>
                <a:gd name="T74" fmla="*/ 21 w 360"/>
                <a:gd name="T75" fmla="*/ 133 h 1071"/>
                <a:gd name="T76" fmla="*/ 21 w 360"/>
                <a:gd name="T77" fmla="*/ 133 h 10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0"/>
                <a:gd name="T118" fmla="*/ 0 h 1071"/>
                <a:gd name="T119" fmla="*/ 360 w 360"/>
                <a:gd name="T120" fmla="*/ 1071 h 10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3" name="Freeform 126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45 w 394"/>
                <a:gd name="T1" fmla="*/ 8 h 57"/>
                <a:gd name="T2" fmla="*/ 27 w 394"/>
                <a:gd name="T3" fmla="*/ 3 h 57"/>
                <a:gd name="T4" fmla="*/ 0 w 394"/>
                <a:gd name="T5" fmla="*/ 2 h 57"/>
                <a:gd name="T6" fmla="*/ 23 w 394"/>
                <a:gd name="T7" fmla="*/ 0 h 57"/>
                <a:gd name="T8" fmla="*/ 35 w 394"/>
                <a:gd name="T9" fmla="*/ 3 h 57"/>
                <a:gd name="T10" fmla="*/ 49 w 394"/>
                <a:gd name="T11" fmla="*/ 6 h 57"/>
                <a:gd name="T12" fmla="*/ 45 w 394"/>
                <a:gd name="T13" fmla="*/ 8 h 57"/>
                <a:gd name="T14" fmla="*/ 45 w 394"/>
                <a:gd name="T15" fmla="*/ 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4"/>
                <a:gd name="T25" fmla="*/ 0 h 57"/>
                <a:gd name="T26" fmla="*/ 394 w 39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4" name="Freeform 127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7 w 184"/>
                <a:gd name="T1" fmla="*/ 7 h 578"/>
                <a:gd name="T2" fmla="*/ 13 w 184"/>
                <a:gd name="T3" fmla="*/ 20 h 578"/>
                <a:gd name="T4" fmla="*/ 23 w 184"/>
                <a:gd name="T5" fmla="*/ 27 h 578"/>
                <a:gd name="T6" fmla="*/ 11 w 184"/>
                <a:gd name="T7" fmla="*/ 22 h 578"/>
                <a:gd name="T8" fmla="*/ 10 w 184"/>
                <a:gd name="T9" fmla="*/ 30 h 578"/>
                <a:gd name="T10" fmla="*/ 8 w 184"/>
                <a:gd name="T11" fmla="*/ 45 h 578"/>
                <a:gd name="T12" fmla="*/ 3 w 184"/>
                <a:gd name="T13" fmla="*/ 62 h 578"/>
                <a:gd name="T14" fmla="*/ 3 w 184"/>
                <a:gd name="T15" fmla="*/ 73 h 578"/>
                <a:gd name="T16" fmla="*/ 0 w 184"/>
                <a:gd name="T17" fmla="*/ 62 h 578"/>
                <a:gd name="T18" fmla="*/ 6 w 184"/>
                <a:gd name="T19" fmla="*/ 45 h 578"/>
                <a:gd name="T20" fmla="*/ 9 w 184"/>
                <a:gd name="T21" fmla="*/ 23 h 578"/>
                <a:gd name="T22" fmla="*/ 15 w 184"/>
                <a:gd name="T23" fmla="*/ 0 h 578"/>
                <a:gd name="T24" fmla="*/ 17 w 184"/>
                <a:gd name="T25" fmla="*/ 7 h 578"/>
                <a:gd name="T26" fmla="*/ 17 w 184"/>
                <a:gd name="T27" fmla="*/ 7 h 5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578"/>
                <a:gd name="T44" fmla="*/ 184 w 184"/>
                <a:gd name="T45" fmla="*/ 578 h 5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5" name="Freeform 128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37 w 1141"/>
                <a:gd name="T1" fmla="*/ 2 h 791"/>
                <a:gd name="T2" fmla="*/ 102 w 1141"/>
                <a:gd name="T3" fmla="*/ 3 h 791"/>
                <a:gd name="T4" fmla="*/ 96 w 1141"/>
                <a:gd name="T5" fmla="*/ 2 h 791"/>
                <a:gd name="T6" fmla="*/ 82 w 1141"/>
                <a:gd name="T7" fmla="*/ 21 h 791"/>
                <a:gd name="T8" fmla="*/ 75 w 1141"/>
                <a:gd name="T9" fmla="*/ 24 h 791"/>
                <a:gd name="T10" fmla="*/ 64 w 1141"/>
                <a:gd name="T11" fmla="*/ 35 h 791"/>
                <a:gd name="T12" fmla="*/ 61 w 1141"/>
                <a:gd name="T13" fmla="*/ 45 h 791"/>
                <a:gd name="T14" fmla="*/ 58 w 1141"/>
                <a:gd name="T15" fmla="*/ 46 h 791"/>
                <a:gd name="T16" fmla="*/ 55 w 1141"/>
                <a:gd name="T17" fmla="*/ 43 h 791"/>
                <a:gd name="T18" fmla="*/ 42 w 1141"/>
                <a:gd name="T19" fmla="*/ 50 h 791"/>
                <a:gd name="T20" fmla="*/ 28 w 1141"/>
                <a:gd name="T21" fmla="*/ 58 h 791"/>
                <a:gd name="T22" fmla="*/ 30 w 1141"/>
                <a:gd name="T23" fmla="*/ 61 h 791"/>
                <a:gd name="T24" fmla="*/ 24 w 1141"/>
                <a:gd name="T25" fmla="*/ 67 h 791"/>
                <a:gd name="T26" fmla="*/ 38 w 1141"/>
                <a:gd name="T27" fmla="*/ 63 h 791"/>
                <a:gd name="T28" fmla="*/ 29 w 1141"/>
                <a:gd name="T29" fmla="*/ 67 h 791"/>
                <a:gd name="T30" fmla="*/ 17 w 1141"/>
                <a:gd name="T31" fmla="*/ 69 h 791"/>
                <a:gd name="T32" fmla="*/ 17 w 1141"/>
                <a:gd name="T33" fmla="*/ 72 h 791"/>
                <a:gd name="T34" fmla="*/ 17 w 1141"/>
                <a:gd name="T35" fmla="*/ 75 h 791"/>
                <a:gd name="T36" fmla="*/ 11 w 1141"/>
                <a:gd name="T37" fmla="*/ 76 h 791"/>
                <a:gd name="T38" fmla="*/ 25 w 1141"/>
                <a:gd name="T39" fmla="*/ 90 h 791"/>
                <a:gd name="T40" fmla="*/ 35 w 1141"/>
                <a:gd name="T41" fmla="*/ 94 h 791"/>
                <a:gd name="T42" fmla="*/ 38 w 1141"/>
                <a:gd name="T43" fmla="*/ 93 h 791"/>
                <a:gd name="T44" fmla="*/ 40 w 1141"/>
                <a:gd name="T45" fmla="*/ 98 h 791"/>
                <a:gd name="T46" fmla="*/ 22 w 1141"/>
                <a:gd name="T47" fmla="*/ 91 h 791"/>
                <a:gd name="T48" fmla="*/ 7 w 1141"/>
                <a:gd name="T49" fmla="*/ 76 h 791"/>
                <a:gd name="T50" fmla="*/ 9 w 1141"/>
                <a:gd name="T51" fmla="*/ 73 h 791"/>
                <a:gd name="T52" fmla="*/ 25 w 1141"/>
                <a:gd name="T53" fmla="*/ 62 h 791"/>
                <a:gd name="T54" fmla="*/ 31 w 1141"/>
                <a:gd name="T55" fmla="*/ 52 h 791"/>
                <a:gd name="T56" fmla="*/ 42 w 1141"/>
                <a:gd name="T57" fmla="*/ 47 h 791"/>
                <a:gd name="T58" fmla="*/ 72 w 1141"/>
                <a:gd name="T59" fmla="*/ 25 h 791"/>
                <a:gd name="T60" fmla="*/ 88 w 1141"/>
                <a:gd name="T61" fmla="*/ 7 h 791"/>
                <a:gd name="T62" fmla="*/ 101 w 1141"/>
                <a:gd name="T63" fmla="*/ 0 h 791"/>
                <a:gd name="T64" fmla="*/ 142 w 1141"/>
                <a:gd name="T65" fmla="*/ 0 h 7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1"/>
                <a:gd name="T100" fmla="*/ 0 h 791"/>
                <a:gd name="T101" fmla="*/ 1141 w 1141"/>
                <a:gd name="T102" fmla="*/ 791 h 7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6" name="Freeform 129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62 w 530"/>
                <a:gd name="T1" fmla="*/ 10 h 80"/>
                <a:gd name="T2" fmla="*/ 44 w 530"/>
                <a:gd name="T3" fmla="*/ 8 h 80"/>
                <a:gd name="T4" fmla="*/ 35 w 530"/>
                <a:gd name="T5" fmla="*/ 9 h 80"/>
                <a:gd name="T6" fmla="*/ 11 w 530"/>
                <a:gd name="T7" fmla="*/ 3 h 80"/>
                <a:gd name="T8" fmla="*/ 0 w 530"/>
                <a:gd name="T9" fmla="*/ 2 h 80"/>
                <a:gd name="T10" fmla="*/ 9 w 530"/>
                <a:gd name="T11" fmla="*/ 0 h 80"/>
                <a:gd name="T12" fmla="*/ 14 w 530"/>
                <a:gd name="T13" fmla="*/ 2 h 80"/>
                <a:gd name="T14" fmla="*/ 31 w 530"/>
                <a:gd name="T15" fmla="*/ 5 h 80"/>
                <a:gd name="T16" fmla="*/ 42 w 530"/>
                <a:gd name="T17" fmla="*/ 5 h 80"/>
                <a:gd name="T18" fmla="*/ 57 w 530"/>
                <a:gd name="T19" fmla="*/ 7 h 80"/>
                <a:gd name="T20" fmla="*/ 67 w 530"/>
                <a:gd name="T21" fmla="*/ 9 h 80"/>
                <a:gd name="T22" fmla="*/ 62 w 530"/>
                <a:gd name="T23" fmla="*/ 10 h 80"/>
                <a:gd name="T24" fmla="*/ 62 w 530"/>
                <a:gd name="T25" fmla="*/ 10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0"/>
                <a:gd name="T40" fmla="*/ 0 h 80"/>
                <a:gd name="T41" fmla="*/ 530 w 530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7" name="Freeform 130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44 w 352"/>
                <a:gd name="T1" fmla="*/ 0 h 512"/>
                <a:gd name="T2" fmla="*/ 20 w 352"/>
                <a:gd name="T3" fmla="*/ 11 h 512"/>
                <a:gd name="T4" fmla="*/ 12 w 352"/>
                <a:gd name="T5" fmla="*/ 18 h 512"/>
                <a:gd name="T6" fmla="*/ 10 w 352"/>
                <a:gd name="T7" fmla="*/ 21 h 512"/>
                <a:gd name="T8" fmla="*/ 16 w 352"/>
                <a:gd name="T9" fmla="*/ 27 h 512"/>
                <a:gd name="T10" fmla="*/ 15 w 352"/>
                <a:gd name="T11" fmla="*/ 30 h 512"/>
                <a:gd name="T12" fmla="*/ 5 w 352"/>
                <a:gd name="T13" fmla="*/ 36 h 512"/>
                <a:gd name="T14" fmla="*/ 2 w 352"/>
                <a:gd name="T15" fmla="*/ 39 h 512"/>
                <a:gd name="T16" fmla="*/ 2 w 352"/>
                <a:gd name="T17" fmla="*/ 63 h 512"/>
                <a:gd name="T18" fmla="*/ 0 w 352"/>
                <a:gd name="T19" fmla="*/ 37 h 512"/>
                <a:gd name="T20" fmla="*/ 12 w 352"/>
                <a:gd name="T21" fmla="*/ 28 h 512"/>
                <a:gd name="T22" fmla="*/ 8 w 352"/>
                <a:gd name="T23" fmla="*/ 20 h 512"/>
                <a:gd name="T24" fmla="*/ 13 w 352"/>
                <a:gd name="T25" fmla="*/ 15 h 512"/>
                <a:gd name="T26" fmla="*/ 34 w 352"/>
                <a:gd name="T27" fmla="*/ 2 h 512"/>
                <a:gd name="T28" fmla="*/ 41 w 352"/>
                <a:gd name="T29" fmla="*/ 0 h 512"/>
                <a:gd name="T30" fmla="*/ 44 w 352"/>
                <a:gd name="T31" fmla="*/ 0 h 512"/>
                <a:gd name="T32" fmla="*/ 44 w 352"/>
                <a:gd name="T33" fmla="*/ 0 h 5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512"/>
                <a:gd name="T53" fmla="*/ 352 w 352"/>
                <a:gd name="T54" fmla="*/ 512 h 5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8" name="Freeform 131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5 w 137"/>
                <a:gd name="T1" fmla="*/ 0 h 359"/>
                <a:gd name="T2" fmla="*/ 8 w 137"/>
                <a:gd name="T3" fmla="*/ 5 h 359"/>
                <a:gd name="T4" fmla="*/ 10 w 137"/>
                <a:gd name="T5" fmla="*/ 16 h 359"/>
                <a:gd name="T6" fmla="*/ 6 w 137"/>
                <a:gd name="T7" fmla="*/ 21 h 359"/>
                <a:gd name="T8" fmla="*/ 8 w 137"/>
                <a:gd name="T9" fmla="*/ 25 h 359"/>
                <a:gd name="T10" fmla="*/ 0 w 137"/>
                <a:gd name="T11" fmla="*/ 25 h 359"/>
                <a:gd name="T12" fmla="*/ 7 w 137"/>
                <a:gd name="T13" fmla="*/ 28 h 359"/>
                <a:gd name="T14" fmla="*/ 9 w 137"/>
                <a:gd name="T15" fmla="*/ 38 h 359"/>
                <a:gd name="T16" fmla="*/ 16 w 137"/>
                <a:gd name="T17" fmla="*/ 45 h 359"/>
                <a:gd name="T18" fmla="*/ 18 w 137"/>
                <a:gd name="T19" fmla="*/ 42 h 359"/>
                <a:gd name="T20" fmla="*/ 16 w 137"/>
                <a:gd name="T21" fmla="*/ 32 h 359"/>
                <a:gd name="T22" fmla="*/ 11 w 137"/>
                <a:gd name="T23" fmla="*/ 10 h 359"/>
                <a:gd name="T24" fmla="*/ 10 w 137"/>
                <a:gd name="T25" fmla="*/ 5 h 359"/>
                <a:gd name="T26" fmla="*/ 5 w 137"/>
                <a:gd name="T27" fmla="*/ 0 h 359"/>
                <a:gd name="T28" fmla="*/ 5 w 137"/>
                <a:gd name="T29" fmla="*/ 0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359"/>
                <a:gd name="T47" fmla="*/ 137 w 1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209" name="Group 132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211" name="Freeform 133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3 w 131"/>
                  <a:gd name="T1" fmla="*/ 0 h 209"/>
                  <a:gd name="T2" fmla="*/ 10 w 131"/>
                  <a:gd name="T3" fmla="*/ 0 h 209"/>
                  <a:gd name="T4" fmla="*/ 16 w 131"/>
                  <a:gd name="T5" fmla="*/ 9 h 209"/>
                  <a:gd name="T6" fmla="*/ 16 w 131"/>
                  <a:gd name="T7" fmla="*/ 24 h 209"/>
                  <a:gd name="T8" fmla="*/ 12 w 131"/>
                  <a:gd name="T9" fmla="*/ 26 h 209"/>
                  <a:gd name="T10" fmla="*/ 3 w 131"/>
                  <a:gd name="T11" fmla="*/ 25 h 209"/>
                  <a:gd name="T12" fmla="*/ 0 w 131"/>
                  <a:gd name="T13" fmla="*/ 23 h 209"/>
                  <a:gd name="T14" fmla="*/ 8 w 131"/>
                  <a:gd name="T15" fmla="*/ 17 h 209"/>
                  <a:gd name="T16" fmla="*/ 10 w 131"/>
                  <a:gd name="T17" fmla="*/ 7 h 209"/>
                  <a:gd name="T18" fmla="*/ 9 w 131"/>
                  <a:gd name="T19" fmla="*/ 3 h 209"/>
                  <a:gd name="T20" fmla="*/ 3 w 131"/>
                  <a:gd name="T21" fmla="*/ 0 h 209"/>
                  <a:gd name="T22" fmla="*/ 3 w 131"/>
                  <a:gd name="T23" fmla="*/ 0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9"/>
                  <a:gd name="T38" fmla="*/ 131 w 131"/>
                  <a:gd name="T39" fmla="*/ 209 h 2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2" name="Freeform 134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31 h 276"/>
                  <a:gd name="T2" fmla="*/ 1 w 705"/>
                  <a:gd name="T3" fmla="*/ 28 h 276"/>
                  <a:gd name="T4" fmla="*/ 4 w 705"/>
                  <a:gd name="T5" fmla="*/ 26 h 276"/>
                  <a:gd name="T6" fmla="*/ 17 w 705"/>
                  <a:gd name="T7" fmla="*/ 24 h 276"/>
                  <a:gd name="T8" fmla="*/ 25 w 705"/>
                  <a:gd name="T9" fmla="*/ 21 h 276"/>
                  <a:gd name="T10" fmla="*/ 40 w 705"/>
                  <a:gd name="T11" fmla="*/ 15 h 276"/>
                  <a:gd name="T12" fmla="*/ 43 w 705"/>
                  <a:gd name="T13" fmla="*/ 6 h 276"/>
                  <a:gd name="T14" fmla="*/ 53 w 705"/>
                  <a:gd name="T15" fmla="*/ 0 h 276"/>
                  <a:gd name="T16" fmla="*/ 64 w 705"/>
                  <a:gd name="T17" fmla="*/ 2 h 276"/>
                  <a:gd name="T18" fmla="*/ 75 w 705"/>
                  <a:gd name="T19" fmla="*/ 10 h 276"/>
                  <a:gd name="T20" fmla="*/ 76 w 705"/>
                  <a:gd name="T21" fmla="*/ 12 h 276"/>
                  <a:gd name="T22" fmla="*/ 82 w 705"/>
                  <a:gd name="T23" fmla="*/ 11 h 276"/>
                  <a:gd name="T24" fmla="*/ 87 w 705"/>
                  <a:gd name="T25" fmla="*/ 15 h 276"/>
                  <a:gd name="T26" fmla="*/ 88 w 705"/>
                  <a:gd name="T27" fmla="*/ 22 h 276"/>
                  <a:gd name="T28" fmla="*/ 86 w 705"/>
                  <a:gd name="T29" fmla="*/ 30 h 276"/>
                  <a:gd name="T30" fmla="*/ 79 w 705"/>
                  <a:gd name="T31" fmla="*/ 32 h 276"/>
                  <a:gd name="T32" fmla="*/ 46 w 705"/>
                  <a:gd name="T33" fmla="*/ 35 h 276"/>
                  <a:gd name="T34" fmla="*/ 16 w 705"/>
                  <a:gd name="T35" fmla="*/ 32 h 276"/>
                  <a:gd name="T36" fmla="*/ 2 w 705"/>
                  <a:gd name="T37" fmla="*/ 32 h 276"/>
                  <a:gd name="T38" fmla="*/ 0 w 705"/>
                  <a:gd name="T39" fmla="*/ 31 h 276"/>
                  <a:gd name="T40" fmla="*/ 0 w 705"/>
                  <a:gd name="T41" fmla="*/ 31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"/>
                  <a:gd name="T64" fmla="*/ 0 h 276"/>
                  <a:gd name="T65" fmla="*/ 705 w 705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3" name="Freeform 135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1 w 116"/>
                  <a:gd name="T1" fmla="*/ 0 h 25"/>
                  <a:gd name="T2" fmla="*/ 3 w 116"/>
                  <a:gd name="T3" fmla="*/ 1 h 25"/>
                  <a:gd name="T4" fmla="*/ 9 w 116"/>
                  <a:gd name="T5" fmla="*/ 0 h 25"/>
                  <a:gd name="T6" fmla="*/ 14 w 116"/>
                  <a:gd name="T7" fmla="*/ 0 h 25"/>
                  <a:gd name="T8" fmla="*/ 15 w 116"/>
                  <a:gd name="T9" fmla="*/ 3 h 25"/>
                  <a:gd name="T10" fmla="*/ 0 w 116"/>
                  <a:gd name="T11" fmla="*/ 3 h 25"/>
                  <a:gd name="T12" fmla="*/ 1 w 116"/>
                  <a:gd name="T13" fmla="*/ 0 h 25"/>
                  <a:gd name="T14" fmla="*/ 1 w 11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5"/>
                  <a:gd name="T26" fmla="*/ 116 w 11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4" name="Freeform 136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1 h 126"/>
                  <a:gd name="T2" fmla="*/ 5 w 241"/>
                  <a:gd name="T3" fmla="*/ 2 h 126"/>
                  <a:gd name="T4" fmla="*/ 11 w 241"/>
                  <a:gd name="T5" fmla="*/ 6 h 126"/>
                  <a:gd name="T6" fmla="*/ 13 w 241"/>
                  <a:gd name="T7" fmla="*/ 6 h 126"/>
                  <a:gd name="T8" fmla="*/ 16 w 241"/>
                  <a:gd name="T9" fmla="*/ 8 h 126"/>
                  <a:gd name="T10" fmla="*/ 17 w 241"/>
                  <a:gd name="T11" fmla="*/ 9 h 126"/>
                  <a:gd name="T12" fmla="*/ 19 w 241"/>
                  <a:gd name="T13" fmla="*/ 13 h 126"/>
                  <a:gd name="T14" fmla="*/ 22 w 241"/>
                  <a:gd name="T15" fmla="*/ 12 h 126"/>
                  <a:gd name="T16" fmla="*/ 27 w 241"/>
                  <a:gd name="T17" fmla="*/ 13 h 126"/>
                  <a:gd name="T18" fmla="*/ 31 w 241"/>
                  <a:gd name="T19" fmla="*/ 15 h 126"/>
                  <a:gd name="T20" fmla="*/ 31 w 241"/>
                  <a:gd name="T21" fmla="*/ 14 h 126"/>
                  <a:gd name="T22" fmla="*/ 25 w 241"/>
                  <a:gd name="T23" fmla="*/ 10 h 126"/>
                  <a:gd name="T24" fmla="*/ 21 w 241"/>
                  <a:gd name="T25" fmla="*/ 9 h 126"/>
                  <a:gd name="T26" fmla="*/ 18 w 241"/>
                  <a:gd name="T27" fmla="*/ 7 h 126"/>
                  <a:gd name="T28" fmla="*/ 12 w 241"/>
                  <a:gd name="T29" fmla="*/ 3 h 126"/>
                  <a:gd name="T30" fmla="*/ 3 w 241"/>
                  <a:gd name="T31" fmla="*/ 0 h 126"/>
                  <a:gd name="T32" fmla="*/ 0 w 241"/>
                  <a:gd name="T33" fmla="*/ 1 h 126"/>
                  <a:gd name="T34" fmla="*/ 0 w 241"/>
                  <a:gd name="T35" fmla="*/ 1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1"/>
                  <a:gd name="T55" fmla="*/ 0 h 126"/>
                  <a:gd name="T56" fmla="*/ 241 w 241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5" name="Freeform 137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4 w 196"/>
                  <a:gd name="T1" fmla="*/ 0 h 82"/>
                  <a:gd name="T2" fmla="*/ 7 w 196"/>
                  <a:gd name="T3" fmla="*/ 5 h 82"/>
                  <a:gd name="T4" fmla="*/ 9 w 196"/>
                  <a:gd name="T5" fmla="*/ 6 h 82"/>
                  <a:gd name="T6" fmla="*/ 11 w 196"/>
                  <a:gd name="T7" fmla="*/ 7 h 82"/>
                  <a:gd name="T8" fmla="*/ 13 w 196"/>
                  <a:gd name="T9" fmla="*/ 7 h 82"/>
                  <a:gd name="T10" fmla="*/ 14 w 196"/>
                  <a:gd name="T11" fmla="*/ 6 h 82"/>
                  <a:gd name="T12" fmla="*/ 18 w 196"/>
                  <a:gd name="T13" fmla="*/ 6 h 82"/>
                  <a:gd name="T14" fmla="*/ 20 w 196"/>
                  <a:gd name="T15" fmla="*/ 8 h 82"/>
                  <a:gd name="T16" fmla="*/ 25 w 196"/>
                  <a:gd name="T17" fmla="*/ 11 h 82"/>
                  <a:gd name="T18" fmla="*/ 13 w 196"/>
                  <a:gd name="T19" fmla="*/ 10 h 82"/>
                  <a:gd name="T20" fmla="*/ 6 w 196"/>
                  <a:gd name="T21" fmla="*/ 9 h 82"/>
                  <a:gd name="T22" fmla="*/ 0 w 196"/>
                  <a:gd name="T23" fmla="*/ 10 h 82"/>
                  <a:gd name="T24" fmla="*/ 2 w 196"/>
                  <a:gd name="T25" fmla="*/ 4 h 82"/>
                  <a:gd name="T26" fmla="*/ 4 w 196"/>
                  <a:gd name="T27" fmla="*/ 0 h 82"/>
                  <a:gd name="T28" fmla="*/ 4 w 196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82"/>
                  <a:gd name="T47" fmla="*/ 196 w 196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" name="Freeform 138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11 h 118"/>
                  <a:gd name="T2" fmla="*/ 7 w 591"/>
                  <a:gd name="T3" fmla="*/ 8 h 118"/>
                  <a:gd name="T4" fmla="*/ 19 w 591"/>
                  <a:gd name="T5" fmla="*/ 7 h 118"/>
                  <a:gd name="T6" fmla="*/ 35 w 591"/>
                  <a:gd name="T7" fmla="*/ 0 h 118"/>
                  <a:gd name="T8" fmla="*/ 35 w 591"/>
                  <a:gd name="T9" fmla="*/ 4 h 118"/>
                  <a:gd name="T10" fmla="*/ 42 w 591"/>
                  <a:gd name="T11" fmla="*/ 5 h 118"/>
                  <a:gd name="T12" fmla="*/ 41 w 591"/>
                  <a:gd name="T13" fmla="*/ 6 h 118"/>
                  <a:gd name="T14" fmla="*/ 27 w 591"/>
                  <a:gd name="T15" fmla="*/ 8 h 118"/>
                  <a:gd name="T16" fmla="*/ 24 w 591"/>
                  <a:gd name="T17" fmla="*/ 10 h 118"/>
                  <a:gd name="T18" fmla="*/ 33 w 591"/>
                  <a:gd name="T19" fmla="*/ 12 h 118"/>
                  <a:gd name="T20" fmla="*/ 38 w 591"/>
                  <a:gd name="T21" fmla="*/ 12 h 118"/>
                  <a:gd name="T22" fmla="*/ 43 w 591"/>
                  <a:gd name="T23" fmla="*/ 11 h 118"/>
                  <a:gd name="T24" fmla="*/ 34 w 591"/>
                  <a:gd name="T25" fmla="*/ 10 h 118"/>
                  <a:gd name="T26" fmla="*/ 45 w 591"/>
                  <a:gd name="T27" fmla="*/ 7 h 118"/>
                  <a:gd name="T28" fmla="*/ 48 w 591"/>
                  <a:gd name="T29" fmla="*/ 5 h 118"/>
                  <a:gd name="T30" fmla="*/ 47 w 591"/>
                  <a:gd name="T31" fmla="*/ 8 h 118"/>
                  <a:gd name="T32" fmla="*/ 53 w 591"/>
                  <a:gd name="T33" fmla="*/ 7 h 118"/>
                  <a:gd name="T34" fmla="*/ 59 w 591"/>
                  <a:gd name="T35" fmla="*/ 6 h 118"/>
                  <a:gd name="T36" fmla="*/ 61 w 591"/>
                  <a:gd name="T37" fmla="*/ 7 h 118"/>
                  <a:gd name="T38" fmla="*/ 64 w 591"/>
                  <a:gd name="T39" fmla="*/ 6 h 118"/>
                  <a:gd name="T40" fmla="*/ 66 w 591"/>
                  <a:gd name="T41" fmla="*/ 7 h 118"/>
                  <a:gd name="T42" fmla="*/ 71 w 591"/>
                  <a:gd name="T43" fmla="*/ 5 h 118"/>
                  <a:gd name="T44" fmla="*/ 74 w 591"/>
                  <a:gd name="T45" fmla="*/ 2 h 118"/>
                  <a:gd name="T46" fmla="*/ 74 w 591"/>
                  <a:gd name="T47" fmla="*/ 8 h 118"/>
                  <a:gd name="T48" fmla="*/ 63 w 591"/>
                  <a:gd name="T49" fmla="*/ 14 h 118"/>
                  <a:gd name="T50" fmla="*/ 30 w 591"/>
                  <a:gd name="T51" fmla="*/ 15 h 118"/>
                  <a:gd name="T52" fmla="*/ 14 w 591"/>
                  <a:gd name="T53" fmla="*/ 15 h 118"/>
                  <a:gd name="T54" fmla="*/ 12 w 591"/>
                  <a:gd name="T55" fmla="*/ 12 h 118"/>
                  <a:gd name="T56" fmla="*/ 3 w 591"/>
                  <a:gd name="T57" fmla="*/ 12 h 118"/>
                  <a:gd name="T58" fmla="*/ 1 w 591"/>
                  <a:gd name="T59" fmla="*/ 12 h 118"/>
                  <a:gd name="T60" fmla="*/ 0 w 591"/>
                  <a:gd name="T61" fmla="*/ 11 h 118"/>
                  <a:gd name="T62" fmla="*/ 0 w 591"/>
                  <a:gd name="T63" fmla="*/ 11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118"/>
                  <a:gd name="T98" fmla="*/ 591 w 5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" name="Freeform 139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5 h 118"/>
                  <a:gd name="T2" fmla="*/ 5 w 294"/>
                  <a:gd name="T3" fmla="*/ 12 h 118"/>
                  <a:gd name="T4" fmla="*/ 11 w 294"/>
                  <a:gd name="T5" fmla="*/ 9 h 118"/>
                  <a:gd name="T6" fmla="*/ 15 w 294"/>
                  <a:gd name="T7" fmla="*/ 8 h 118"/>
                  <a:gd name="T8" fmla="*/ 19 w 294"/>
                  <a:gd name="T9" fmla="*/ 5 h 118"/>
                  <a:gd name="T10" fmla="*/ 23 w 294"/>
                  <a:gd name="T11" fmla="*/ 4 h 118"/>
                  <a:gd name="T12" fmla="*/ 29 w 294"/>
                  <a:gd name="T13" fmla="*/ 4 h 118"/>
                  <a:gd name="T14" fmla="*/ 33 w 294"/>
                  <a:gd name="T15" fmla="*/ 0 h 118"/>
                  <a:gd name="T16" fmla="*/ 38 w 294"/>
                  <a:gd name="T17" fmla="*/ 1 h 118"/>
                  <a:gd name="T18" fmla="*/ 32 w 294"/>
                  <a:gd name="T19" fmla="*/ 5 h 118"/>
                  <a:gd name="T20" fmla="*/ 29 w 294"/>
                  <a:gd name="T21" fmla="*/ 8 h 118"/>
                  <a:gd name="T22" fmla="*/ 17 w 294"/>
                  <a:gd name="T23" fmla="*/ 13 h 118"/>
                  <a:gd name="T24" fmla="*/ 14 w 294"/>
                  <a:gd name="T25" fmla="*/ 13 h 118"/>
                  <a:gd name="T26" fmla="*/ 7 w 294"/>
                  <a:gd name="T27" fmla="*/ 14 h 118"/>
                  <a:gd name="T28" fmla="*/ 0 w 294"/>
                  <a:gd name="T29" fmla="*/ 15 h 118"/>
                  <a:gd name="T30" fmla="*/ 0 w 294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18"/>
                  <a:gd name="T50" fmla="*/ 294 w 294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" name="Freeform 140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5 h 30"/>
                  <a:gd name="T2" fmla="*/ 1 w 112"/>
                  <a:gd name="T3" fmla="*/ 2 h 30"/>
                  <a:gd name="T4" fmla="*/ 3 w 112"/>
                  <a:gd name="T5" fmla="*/ 1 h 30"/>
                  <a:gd name="T6" fmla="*/ 6 w 112"/>
                  <a:gd name="T7" fmla="*/ 1 h 30"/>
                  <a:gd name="T8" fmla="*/ 10 w 112"/>
                  <a:gd name="T9" fmla="*/ 1 h 30"/>
                  <a:gd name="T10" fmla="*/ 14 w 112"/>
                  <a:gd name="T11" fmla="*/ 0 h 30"/>
                  <a:gd name="T12" fmla="*/ 12 w 112"/>
                  <a:gd name="T13" fmla="*/ 3 h 30"/>
                  <a:gd name="T14" fmla="*/ 0 w 112"/>
                  <a:gd name="T15" fmla="*/ 5 h 30"/>
                  <a:gd name="T16" fmla="*/ 0 w 112"/>
                  <a:gd name="T17" fmla="*/ 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0"/>
                  <a:gd name="T29" fmla="*/ 112 w 112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" name="Freeform 141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4 h 64"/>
                  <a:gd name="T2" fmla="*/ 2 w 105"/>
                  <a:gd name="T3" fmla="*/ 1 h 64"/>
                  <a:gd name="T4" fmla="*/ 8 w 105"/>
                  <a:gd name="T5" fmla="*/ 0 h 64"/>
                  <a:gd name="T6" fmla="*/ 5 w 105"/>
                  <a:gd name="T7" fmla="*/ 3 h 64"/>
                  <a:gd name="T8" fmla="*/ 12 w 105"/>
                  <a:gd name="T9" fmla="*/ 3 h 64"/>
                  <a:gd name="T10" fmla="*/ 13 w 105"/>
                  <a:gd name="T11" fmla="*/ 5 h 64"/>
                  <a:gd name="T12" fmla="*/ 6 w 105"/>
                  <a:gd name="T13" fmla="*/ 8 h 64"/>
                  <a:gd name="T14" fmla="*/ 7 w 105"/>
                  <a:gd name="T15" fmla="*/ 6 h 64"/>
                  <a:gd name="T16" fmla="*/ 3 w 105"/>
                  <a:gd name="T17" fmla="*/ 5 h 64"/>
                  <a:gd name="T18" fmla="*/ 0 w 105"/>
                  <a:gd name="T19" fmla="*/ 4 h 64"/>
                  <a:gd name="T20" fmla="*/ 0 w 105"/>
                  <a:gd name="T21" fmla="*/ 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64"/>
                  <a:gd name="T35" fmla="*/ 105 w 105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" name="Freeform 142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3 h 93"/>
                  <a:gd name="T2" fmla="*/ 3 w 152"/>
                  <a:gd name="T3" fmla="*/ 1 h 93"/>
                  <a:gd name="T4" fmla="*/ 6 w 152"/>
                  <a:gd name="T5" fmla="*/ 0 h 93"/>
                  <a:gd name="T6" fmla="*/ 9 w 152"/>
                  <a:gd name="T7" fmla="*/ 2 h 93"/>
                  <a:gd name="T8" fmla="*/ 10 w 152"/>
                  <a:gd name="T9" fmla="*/ 4 h 93"/>
                  <a:gd name="T10" fmla="*/ 15 w 152"/>
                  <a:gd name="T11" fmla="*/ 5 h 93"/>
                  <a:gd name="T12" fmla="*/ 18 w 152"/>
                  <a:gd name="T13" fmla="*/ 7 h 93"/>
                  <a:gd name="T14" fmla="*/ 19 w 152"/>
                  <a:gd name="T15" fmla="*/ 10 h 93"/>
                  <a:gd name="T16" fmla="*/ 19 w 152"/>
                  <a:gd name="T17" fmla="*/ 12 h 93"/>
                  <a:gd name="T18" fmla="*/ 17 w 152"/>
                  <a:gd name="T19" fmla="*/ 11 h 93"/>
                  <a:gd name="T20" fmla="*/ 8 w 152"/>
                  <a:gd name="T21" fmla="*/ 6 h 93"/>
                  <a:gd name="T22" fmla="*/ 6 w 152"/>
                  <a:gd name="T23" fmla="*/ 4 h 93"/>
                  <a:gd name="T24" fmla="*/ 3 w 152"/>
                  <a:gd name="T25" fmla="*/ 4 h 93"/>
                  <a:gd name="T26" fmla="*/ 0 w 152"/>
                  <a:gd name="T27" fmla="*/ 3 h 93"/>
                  <a:gd name="T28" fmla="*/ 0 w 152"/>
                  <a:gd name="T29" fmla="*/ 3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2"/>
                  <a:gd name="T46" fmla="*/ 0 h 93"/>
                  <a:gd name="T47" fmla="*/ 152 w 15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" name="Freeform 143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6 h 65"/>
                  <a:gd name="T2" fmla="*/ 12 w 148"/>
                  <a:gd name="T3" fmla="*/ 8 h 65"/>
                  <a:gd name="T4" fmla="*/ 17 w 148"/>
                  <a:gd name="T5" fmla="*/ 6 h 65"/>
                  <a:gd name="T6" fmla="*/ 19 w 148"/>
                  <a:gd name="T7" fmla="*/ 4 h 65"/>
                  <a:gd name="T8" fmla="*/ 18 w 148"/>
                  <a:gd name="T9" fmla="*/ 1 h 65"/>
                  <a:gd name="T10" fmla="*/ 14 w 148"/>
                  <a:gd name="T11" fmla="*/ 0 h 65"/>
                  <a:gd name="T12" fmla="*/ 10 w 148"/>
                  <a:gd name="T13" fmla="*/ 1 h 65"/>
                  <a:gd name="T14" fmla="*/ 11 w 148"/>
                  <a:gd name="T15" fmla="*/ 3 h 65"/>
                  <a:gd name="T16" fmla="*/ 4 w 148"/>
                  <a:gd name="T17" fmla="*/ 4 h 65"/>
                  <a:gd name="T18" fmla="*/ 0 w 148"/>
                  <a:gd name="T19" fmla="*/ 6 h 65"/>
                  <a:gd name="T20" fmla="*/ 0 w 148"/>
                  <a:gd name="T21" fmla="*/ 6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" name="Freeform 144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1 w 154"/>
                  <a:gd name="T1" fmla="*/ 6 h 57"/>
                  <a:gd name="T2" fmla="*/ 5 w 154"/>
                  <a:gd name="T3" fmla="*/ 6 h 57"/>
                  <a:gd name="T4" fmla="*/ 9 w 154"/>
                  <a:gd name="T5" fmla="*/ 7 h 57"/>
                  <a:gd name="T6" fmla="*/ 12 w 154"/>
                  <a:gd name="T7" fmla="*/ 6 h 57"/>
                  <a:gd name="T8" fmla="*/ 20 w 154"/>
                  <a:gd name="T9" fmla="*/ 6 h 57"/>
                  <a:gd name="T10" fmla="*/ 16 w 154"/>
                  <a:gd name="T11" fmla="*/ 5 h 57"/>
                  <a:gd name="T12" fmla="*/ 14 w 154"/>
                  <a:gd name="T13" fmla="*/ 3 h 57"/>
                  <a:gd name="T14" fmla="*/ 11 w 154"/>
                  <a:gd name="T15" fmla="*/ 3 h 57"/>
                  <a:gd name="T16" fmla="*/ 8 w 154"/>
                  <a:gd name="T17" fmla="*/ 5 h 57"/>
                  <a:gd name="T18" fmla="*/ 6 w 154"/>
                  <a:gd name="T19" fmla="*/ 5 h 57"/>
                  <a:gd name="T20" fmla="*/ 5 w 154"/>
                  <a:gd name="T21" fmla="*/ 3 h 57"/>
                  <a:gd name="T22" fmla="*/ 3 w 154"/>
                  <a:gd name="T23" fmla="*/ 1 h 57"/>
                  <a:gd name="T24" fmla="*/ 1 w 154"/>
                  <a:gd name="T25" fmla="*/ 0 h 57"/>
                  <a:gd name="T26" fmla="*/ 1 w 154"/>
                  <a:gd name="T27" fmla="*/ 2 h 57"/>
                  <a:gd name="T28" fmla="*/ 0 w 154"/>
                  <a:gd name="T29" fmla="*/ 4 h 57"/>
                  <a:gd name="T30" fmla="*/ 1 w 154"/>
                  <a:gd name="T31" fmla="*/ 6 h 57"/>
                  <a:gd name="T32" fmla="*/ 1 w 154"/>
                  <a:gd name="T33" fmla="*/ 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57"/>
                  <a:gd name="T53" fmla="*/ 154 w 1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" name="Freeform 145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10 w 120"/>
                  <a:gd name="T1" fmla="*/ 0 h 35"/>
                  <a:gd name="T2" fmla="*/ 15 w 120"/>
                  <a:gd name="T3" fmla="*/ 4 h 35"/>
                  <a:gd name="T4" fmla="*/ 11 w 120"/>
                  <a:gd name="T5" fmla="*/ 3 h 35"/>
                  <a:gd name="T6" fmla="*/ 6 w 120"/>
                  <a:gd name="T7" fmla="*/ 3 h 35"/>
                  <a:gd name="T8" fmla="*/ 9 w 120"/>
                  <a:gd name="T9" fmla="*/ 1 h 35"/>
                  <a:gd name="T10" fmla="*/ 7 w 120"/>
                  <a:gd name="T11" fmla="*/ 1 h 35"/>
                  <a:gd name="T12" fmla="*/ 0 w 120"/>
                  <a:gd name="T13" fmla="*/ 2 h 35"/>
                  <a:gd name="T14" fmla="*/ 7 w 120"/>
                  <a:gd name="T15" fmla="*/ 0 h 35"/>
                  <a:gd name="T16" fmla="*/ 10 w 120"/>
                  <a:gd name="T17" fmla="*/ 0 h 35"/>
                  <a:gd name="T18" fmla="*/ 10 w 120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35"/>
                  <a:gd name="T32" fmla="*/ 120 w 120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" name="Freeform 146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6 w 182"/>
                  <a:gd name="T3" fmla="*/ 5 h 84"/>
                  <a:gd name="T4" fmla="*/ 7 w 182"/>
                  <a:gd name="T5" fmla="*/ 8 h 84"/>
                  <a:gd name="T6" fmla="*/ 8 w 182"/>
                  <a:gd name="T7" fmla="*/ 7 h 84"/>
                  <a:gd name="T8" fmla="*/ 17 w 182"/>
                  <a:gd name="T9" fmla="*/ 7 h 84"/>
                  <a:gd name="T10" fmla="*/ 24 w 182"/>
                  <a:gd name="T11" fmla="*/ 11 h 84"/>
                  <a:gd name="T12" fmla="*/ 23 w 182"/>
                  <a:gd name="T13" fmla="*/ 9 h 84"/>
                  <a:gd name="T14" fmla="*/ 20 w 182"/>
                  <a:gd name="T15" fmla="*/ 6 h 84"/>
                  <a:gd name="T16" fmla="*/ 16 w 182"/>
                  <a:gd name="T17" fmla="*/ 6 h 84"/>
                  <a:gd name="T18" fmla="*/ 9 w 182"/>
                  <a:gd name="T19" fmla="*/ 6 h 84"/>
                  <a:gd name="T20" fmla="*/ 8 w 182"/>
                  <a:gd name="T21" fmla="*/ 5 h 84"/>
                  <a:gd name="T22" fmla="*/ 2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84"/>
                  <a:gd name="T44" fmla="*/ 182 w 18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" name="Freeform 147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3 w 87"/>
                  <a:gd name="T1" fmla="*/ 1 h 163"/>
                  <a:gd name="T2" fmla="*/ 8 w 87"/>
                  <a:gd name="T3" fmla="*/ 4 h 163"/>
                  <a:gd name="T4" fmla="*/ 8 w 87"/>
                  <a:gd name="T5" fmla="*/ 8 h 163"/>
                  <a:gd name="T6" fmla="*/ 8 w 87"/>
                  <a:gd name="T7" fmla="*/ 15 h 163"/>
                  <a:gd name="T8" fmla="*/ 10 w 87"/>
                  <a:gd name="T9" fmla="*/ 15 h 163"/>
                  <a:gd name="T10" fmla="*/ 10 w 87"/>
                  <a:gd name="T11" fmla="*/ 9 h 163"/>
                  <a:gd name="T12" fmla="*/ 11 w 87"/>
                  <a:gd name="T13" fmla="*/ 16 h 163"/>
                  <a:gd name="T14" fmla="*/ 9 w 87"/>
                  <a:gd name="T15" fmla="*/ 21 h 163"/>
                  <a:gd name="T16" fmla="*/ 4 w 87"/>
                  <a:gd name="T17" fmla="*/ 21 h 163"/>
                  <a:gd name="T18" fmla="*/ 6 w 87"/>
                  <a:gd name="T19" fmla="*/ 17 h 163"/>
                  <a:gd name="T20" fmla="*/ 7 w 87"/>
                  <a:gd name="T21" fmla="*/ 11 h 163"/>
                  <a:gd name="T22" fmla="*/ 7 w 87"/>
                  <a:gd name="T23" fmla="*/ 4 h 163"/>
                  <a:gd name="T24" fmla="*/ 0 w 87"/>
                  <a:gd name="T25" fmla="*/ 0 h 163"/>
                  <a:gd name="T26" fmla="*/ 3 w 87"/>
                  <a:gd name="T27" fmla="*/ 1 h 163"/>
                  <a:gd name="T28" fmla="*/ 3 w 87"/>
                  <a:gd name="T29" fmla="*/ 1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163"/>
                  <a:gd name="T47" fmla="*/ 87 w 87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" name="Freeform 148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8 w 92"/>
                  <a:gd name="T1" fmla="*/ 1 h 36"/>
                  <a:gd name="T2" fmla="*/ 4 w 92"/>
                  <a:gd name="T3" fmla="*/ 0 h 36"/>
                  <a:gd name="T4" fmla="*/ 1 w 92"/>
                  <a:gd name="T5" fmla="*/ 2 h 36"/>
                  <a:gd name="T6" fmla="*/ 0 w 92"/>
                  <a:gd name="T7" fmla="*/ 3 h 36"/>
                  <a:gd name="T8" fmla="*/ 0 w 92"/>
                  <a:gd name="T9" fmla="*/ 4 h 36"/>
                  <a:gd name="T10" fmla="*/ 3 w 92"/>
                  <a:gd name="T11" fmla="*/ 5 h 36"/>
                  <a:gd name="T12" fmla="*/ 11 w 92"/>
                  <a:gd name="T13" fmla="*/ 5 h 36"/>
                  <a:gd name="T14" fmla="*/ 10 w 92"/>
                  <a:gd name="T15" fmla="*/ 2 h 36"/>
                  <a:gd name="T16" fmla="*/ 8 w 92"/>
                  <a:gd name="T17" fmla="*/ 1 h 36"/>
                  <a:gd name="T18" fmla="*/ 8 w 92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36"/>
                  <a:gd name="T32" fmla="*/ 92 w 92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" name="Freeform 149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73 w 591"/>
                  <a:gd name="T1" fmla="*/ 8 h 107"/>
                  <a:gd name="T2" fmla="*/ 70 w 591"/>
                  <a:gd name="T3" fmla="*/ 9 h 107"/>
                  <a:gd name="T4" fmla="*/ 69 w 591"/>
                  <a:gd name="T5" fmla="*/ 10 h 107"/>
                  <a:gd name="T6" fmla="*/ 68 w 591"/>
                  <a:gd name="T7" fmla="*/ 11 h 107"/>
                  <a:gd name="T8" fmla="*/ 67 w 591"/>
                  <a:gd name="T9" fmla="*/ 12 h 107"/>
                  <a:gd name="T10" fmla="*/ 63 w 591"/>
                  <a:gd name="T11" fmla="*/ 12 h 107"/>
                  <a:gd name="T12" fmla="*/ 56 w 591"/>
                  <a:gd name="T13" fmla="*/ 12 h 107"/>
                  <a:gd name="T14" fmla="*/ 48 w 591"/>
                  <a:gd name="T15" fmla="*/ 12 h 107"/>
                  <a:gd name="T16" fmla="*/ 32 w 591"/>
                  <a:gd name="T17" fmla="*/ 13 h 107"/>
                  <a:gd name="T18" fmla="*/ 21 w 591"/>
                  <a:gd name="T19" fmla="*/ 13 h 107"/>
                  <a:gd name="T20" fmla="*/ 14 w 591"/>
                  <a:gd name="T21" fmla="*/ 13 h 107"/>
                  <a:gd name="T22" fmla="*/ 14 w 591"/>
                  <a:gd name="T23" fmla="*/ 11 h 107"/>
                  <a:gd name="T24" fmla="*/ 15 w 591"/>
                  <a:gd name="T25" fmla="*/ 12 h 107"/>
                  <a:gd name="T26" fmla="*/ 19 w 591"/>
                  <a:gd name="T27" fmla="*/ 12 h 107"/>
                  <a:gd name="T28" fmla="*/ 29 w 591"/>
                  <a:gd name="T29" fmla="*/ 12 h 107"/>
                  <a:gd name="T30" fmla="*/ 39 w 591"/>
                  <a:gd name="T31" fmla="*/ 12 h 107"/>
                  <a:gd name="T32" fmla="*/ 11 w 591"/>
                  <a:gd name="T33" fmla="*/ 10 h 107"/>
                  <a:gd name="T34" fmla="*/ 4 w 591"/>
                  <a:gd name="T35" fmla="*/ 11 h 107"/>
                  <a:gd name="T36" fmla="*/ 0 w 591"/>
                  <a:gd name="T37" fmla="*/ 10 h 107"/>
                  <a:gd name="T38" fmla="*/ 0 w 591"/>
                  <a:gd name="T39" fmla="*/ 8 h 107"/>
                  <a:gd name="T40" fmla="*/ 1 w 591"/>
                  <a:gd name="T41" fmla="*/ 5 h 107"/>
                  <a:gd name="T42" fmla="*/ 4 w 591"/>
                  <a:gd name="T43" fmla="*/ 3 h 107"/>
                  <a:gd name="T44" fmla="*/ 2 w 591"/>
                  <a:gd name="T45" fmla="*/ 5 h 107"/>
                  <a:gd name="T46" fmla="*/ 1 w 591"/>
                  <a:gd name="T47" fmla="*/ 7 h 107"/>
                  <a:gd name="T48" fmla="*/ 2 w 591"/>
                  <a:gd name="T49" fmla="*/ 9 h 107"/>
                  <a:gd name="T50" fmla="*/ 6 w 591"/>
                  <a:gd name="T51" fmla="*/ 8 h 107"/>
                  <a:gd name="T52" fmla="*/ 11 w 591"/>
                  <a:gd name="T53" fmla="*/ 7 h 107"/>
                  <a:gd name="T54" fmla="*/ 19 w 591"/>
                  <a:gd name="T55" fmla="*/ 6 h 107"/>
                  <a:gd name="T56" fmla="*/ 29 w 591"/>
                  <a:gd name="T57" fmla="*/ 2 h 107"/>
                  <a:gd name="T58" fmla="*/ 35 w 591"/>
                  <a:gd name="T59" fmla="*/ 0 h 107"/>
                  <a:gd name="T60" fmla="*/ 33 w 591"/>
                  <a:gd name="T61" fmla="*/ 2 h 107"/>
                  <a:gd name="T62" fmla="*/ 35 w 591"/>
                  <a:gd name="T63" fmla="*/ 3 h 107"/>
                  <a:gd name="T64" fmla="*/ 41 w 591"/>
                  <a:gd name="T65" fmla="*/ 3 h 107"/>
                  <a:gd name="T66" fmla="*/ 36 w 591"/>
                  <a:gd name="T67" fmla="*/ 4 h 107"/>
                  <a:gd name="T68" fmla="*/ 29 w 591"/>
                  <a:gd name="T69" fmla="*/ 4 h 107"/>
                  <a:gd name="T70" fmla="*/ 19 w 591"/>
                  <a:gd name="T71" fmla="*/ 8 h 107"/>
                  <a:gd name="T72" fmla="*/ 16 w 591"/>
                  <a:gd name="T73" fmla="*/ 8 h 107"/>
                  <a:gd name="T74" fmla="*/ 21 w 591"/>
                  <a:gd name="T75" fmla="*/ 9 h 107"/>
                  <a:gd name="T76" fmla="*/ 29 w 591"/>
                  <a:gd name="T77" fmla="*/ 10 h 107"/>
                  <a:gd name="T78" fmla="*/ 36 w 591"/>
                  <a:gd name="T79" fmla="*/ 11 h 107"/>
                  <a:gd name="T80" fmla="*/ 46 w 591"/>
                  <a:gd name="T81" fmla="*/ 9 h 107"/>
                  <a:gd name="T82" fmla="*/ 37 w 591"/>
                  <a:gd name="T83" fmla="*/ 7 h 107"/>
                  <a:gd name="T84" fmla="*/ 43 w 591"/>
                  <a:gd name="T85" fmla="*/ 5 h 107"/>
                  <a:gd name="T86" fmla="*/ 48 w 591"/>
                  <a:gd name="T87" fmla="*/ 3 h 107"/>
                  <a:gd name="T88" fmla="*/ 45 w 591"/>
                  <a:gd name="T89" fmla="*/ 6 h 107"/>
                  <a:gd name="T90" fmla="*/ 48 w 591"/>
                  <a:gd name="T91" fmla="*/ 8 h 107"/>
                  <a:gd name="T92" fmla="*/ 45 w 591"/>
                  <a:gd name="T93" fmla="*/ 10 h 107"/>
                  <a:gd name="T94" fmla="*/ 49 w 591"/>
                  <a:gd name="T95" fmla="*/ 11 h 107"/>
                  <a:gd name="T96" fmla="*/ 50 w 591"/>
                  <a:gd name="T97" fmla="*/ 8 h 107"/>
                  <a:gd name="T98" fmla="*/ 57 w 591"/>
                  <a:gd name="T99" fmla="*/ 7 h 107"/>
                  <a:gd name="T100" fmla="*/ 50 w 591"/>
                  <a:gd name="T101" fmla="*/ 6 h 107"/>
                  <a:gd name="T102" fmla="*/ 58 w 591"/>
                  <a:gd name="T103" fmla="*/ 4 h 107"/>
                  <a:gd name="T104" fmla="*/ 59 w 591"/>
                  <a:gd name="T105" fmla="*/ 6 h 107"/>
                  <a:gd name="T106" fmla="*/ 64 w 591"/>
                  <a:gd name="T107" fmla="*/ 5 h 107"/>
                  <a:gd name="T108" fmla="*/ 61 w 591"/>
                  <a:gd name="T109" fmla="*/ 11 h 107"/>
                  <a:gd name="T110" fmla="*/ 67 w 591"/>
                  <a:gd name="T111" fmla="*/ 8 h 107"/>
                  <a:gd name="T112" fmla="*/ 72 w 591"/>
                  <a:gd name="T113" fmla="*/ 5 h 107"/>
                  <a:gd name="T114" fmla="*/ 74 w 591"/>
                  <a:gd name="T115" fmla="*/ 4 h 107"/>
                  <a:gd name="T116" fmla="*/ 73 w 591"/>
                  <a:gd name="T117" fmla="*/ 8 h 107"/>
                  <a:gd name="T118" fmla="*/ 73 w 591"/>
                  <a:gd name="T119" fmla="*/ 8 h 1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"/>
                  <a:gd name="T181" fmla="*/ 0 h 107"/>
                  <a:gd name="T182" fmla="*/ 591 w 591"/>
                  <a:gd name="T183" fmla="*/ 107 h 1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" name="Freeform 150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8 w 255"/>
                  <a:gd name="T1" fmla="*/ 3 h 121"/>
                  <a:gd name="T2" fmla="*/ 20 w 255"/>
                  <a:gd name="T3" fmla="*/ 6 h 121"/>
                  <a:gd name="T4" fmla="*/ 16 w 255"/>
                  <a:gd name="T5" fmla="*/ 8 h 121"/>
                  <a:gd name="T6" fmla="*/ 12 w 255"/>
                  <a:gd name="T7" fmla="*/ 9 h 121"/>
                  <a:gd name="T8" fmla="*/ 6 w 255"/>
                  <a:gd name="T9" fmla="*/ 12 h 121"/>
                  <a:gd name="T10" fmla="*/ 0 w 255"/>
                  <a:gd name="T11" fmla="*/ 16 h 121"/>
                  <a:gd name="T12" fmla="*/ 2 w 255"/>
                  <a:gd name="T13" fmla="*/ 13 h 121"/>
                  <a:gd name="T14" fmla="*/ 8 w 255"/>
                  <a:gd name="T15" fmla="*/ 10 h 121"/>
                  <a:gd name="T16" fmla="*/ 15 w 255"/>
                  <a:gd name="T17" fmla="*/ 7 h 121"/>
                  <a:gd name="T18" fmla="*/ 23 w 255"/>
                  <a:gd name="T19" fmla="*/ 4 h 121"/>
                  <a:gd name="T20" fmla="*/ 31 w 255"/>
                  <a:gd name="T21" fmla="*/ 0 h 121"/>
                  <a:gd name="T22" fmla="*/ 28 w 255"/>
                  <a:gd name="T23" fmla="*/ 3 h 121"/>
                  <a:gd name="T24" fmla="*/ 28 w 255"/>
                  <a:gd name="T25" fmla="*/ 3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"/>
                  <a:gd name="T40" fmla="*/ 0 h 121"/>
                  <a:gd name="T41" fmla="*/ 255 w 255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" name="Freeform 151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21 w 165"/>
                  <a:gd name="T1" fmla="*/ 0 h 76"/>
                  <a:gd name="T2" fmla="*/ 17 w 165"/>
                  <a:gd name="T3" fmla="*/ 1 h 76"/>
                  <a:gd name="T4" fmla="*/ 11 w 165"/>
                  <a:gd name="T5" fmla="*/ 2 h 76"/>
                  <a:gd name="T6" fmla="*/ 8 w 165"/>
                  <a:gd name="T7" fmla="*/ 2 h 76"/>
                  <a:gd name="T8" fmla="*/ 4 w 165"/>
                  <a:gd name="T9" fmla="*/ 3 h 76"/>
                  <a:gd name="T10" fmla="*/ 2 w 165"/>
                  <a:gd name="T11" fmla="*/ 4 h 76"/>
                  <a:gd name="T12" fmla="*/ 1 w 165"/>
                  <a:gd name="T13" fmla="*/ 6 h 76"/>
                  <a:gd name="T14" fmla="*/ 0 w 165"/>
                  <a:gd name="T15" fmla="*/ 8 h 76"/>
                  <a:gd name="T16" fmla="*/ 1 w 165"/>
                  <a:gd name="T17" fmla="*/ 9 h 76"/>
                  <a:gd name="T18" fmla="*/ 5 w 165"/>
                  <a:gd name="T19" fmla="*/ 10 h 76"/>
                  <a:gd name="T20" fmla="*/ 11 w 165"/>
                  <a:gd name="T21" fmla="*/ 10 h 76"/>
                  <a:gd name="T22" fmla="*/ 16 w 165"/>
                  <a:gd name="T23" fmla="*/ 10 h 76"/>
                  <a:gd name="T24" fmla="*/ 14 w 165"/>
                  <a:gd name="T25" fmla="*/ 9 h 76"/>
                  <a:gd name="T26" fmla="*/ 10 w 165"/>
                  <a:gd name="T27" fmla="*/ 9 h 76"/>
                  <a:gd name="T28" fmla="*/ 9 w 165"/>
                  <a:gd name="T29" fmla="*/ 7 h 76"/>
                  <a:gd name="T30" fmla="*/ 8 w 165"/>
                  <a:gd name="T31" fmla="*/ 8 h 76"/>
                  <a:gd name="T32" fmla="*/ 4 w 165"/>
                  <a:gd name="T33" fmla="*/ 9 h 76"/>
                  <a:gd name="T34" fmla="*/ 2 w 165"/>
                  <a:gd name="T35" fmla="*/ 8 h 76"/>
                  <a:gd name="T36" fmla="*/ 2 w 165"/>
                  <a:gd name="T37" fmla="*/ 7 h 76"/>
                  <a:gd name="T38" fmla="*/ 4 w 165"/>
                  <a:gd name="T39" fmla="*/ 4 h 76"/>
                  <a:gd name="T40" fmla="*/ 6 w 165"/>
                  <a:gd name="T41" fmla="*/ 3 h 76"/>
                  <a:gd name="T42" fmla="*/ 12 w 165"/>
                  <a:gd name="T43" fmla="*/ 3 h 76"/>
                  <a:gd name="T44" fmla="*/ 13 w 165"/>
                  <a:gd name="T45" fmla="*/ 3 h 76"/>
                  <a:gd name="T46" fmla="*/ 15 w 165"/>
                  <a:gd name="T47" fmla="*/ 2 h 76"/>
                  <a:gd name="T48" fmla="*/ 20 w 165"/>
                  <a:gd name="T49" fmla="*/ 1 h 76"/>
                  <a:gd name="T50" fmla="*/ 21 w 165"/>
                  <a:gd name="T51" fmla="*/ 0 h 76"/>
                  <a:gd name="T52" fmla="*/ 21 w 165"/>
                  <a:gd name="T53" fmla="*/ 0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76"/>
                  <a:gd name="T83" fmla="*/ 165 w 165"/>
                  <a:gd name="T84" fmla="*/ 76 h 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" name="Freeform 152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 w 93"/>
                  <a:gd name="T1" fmla="*/ 1 h 25"/>
                  <a:gd name="T2" fmla="*/ 2 w 93"/>
                  <a:gd name="T3" fmla="*/ 2 h 25"/>
                  <a:gd name="T4" fmla="*/ 11 w 93"/>
                  <a:gd name="T5" fmla="*/ 3 h 25"/>
                  <a:gd name="T6" fmla="*/ 2 w 93"/>
                  <a:gd name="T7" fmla="*/ 2 h 25"/>
                  <a:gd name="T8" fmla="*/ 0 w 93"/>
                  <a:gd name="T9" fmla="*/ 2 h 25"/>
                  <a:gd name="T10" fmla="*/ 0 w 93"/>
                  <a:gd name="T11" fmla="*/ 0 h 25"/>
                  <a:gd name="T12" fmla="*/ 3 w 93"/>
                  <a:gd name="T13" fmla="*/ 0 h 25"/>
                  <a:gd name="T14" fmla="*/ 2 w 93"/>
                  <a:gd name="T15" fmla="*/ 1 h 25"/>
                  <a:gd name="T16" fmla="*/ 2 w 93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25"/>
                  <a:gd name="T29" fmla="*/ 93 w 9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10" name="Freeform 153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56"/>
                <a:gd name="T14" fmla="*/ 136 w 13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935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/>
              <a:t>Pusat </a:t>
            </a:r>
            <a:r>
              <a:rPr lang="id-ID" dirty="0"/>
              <a:t>Biaya (Cost Centre)</a:t>
            </a:r>
          </a:p>
          <a:p>
            <a:pPr marL="0" indent="0" algn="just">
              <a:buNone/>
            </a:pPr>
            <a:r>
              <a:rPr lang="en-US" dirty="0" smtClean="0"/>
              <a:t>K</a:t>
            </a:r>
            <a:r>
              <a:rPr lang="id-ID" dirty="0" smtClean="0"/>
              <a:t>arakteristik</a:t>
            </a:r>
            <a:r>
              <a:rPr lang="en-US" dirty="0" smtClean="0"/>
              <a:t> :</a:t>
            </a:r>
            <a:endParaRPr lang="id-ID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/>
              <a:t>Melaksanakan </a:t>
            </a:r>
            <a:r>
              <a:rPr lang="id-ID" dirty="0"/>
              <a:t>tugas/pekerjaan yang tidak terkait dengan perolehan pendapatan atau </a:t>
            </a:r>
            <a:r>
              <a:rPr lang="id-ID" dirty="0" smtClean="0"/>
              <a:t>laba.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/>
              <a:t>Diberi </a:t>
            </a:r>
            <a:r>
              <a:rPr lang="id-ID" dirty="0"/>
              <a:t>wewenang untuk mengatur biaya dalam rangka melaksanakan pekerjaan yang menjadi </a:t>
            </a:r>
            <a:r>
              <a:rPr lang="id-ID" dirty="0" smtClean="0"/>
              <a:t>tugasnya.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/>
              <a:t>Prestasinya </a:t>
            </a:r>
            <a:r>
              <a:rPr lang="id-ID" dirty="0"/>
              <a:t>diukur berdasarkan perbandingan biaya yang dianggarkan dengan realisasinya. Input atau biaya pada pusat biaya diukur dalam unit moneter (nilai uang) tetapi output-nya tidak selalu dapat diukur dalam unit moneter.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53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Pusat </a:t>
            </a:r>
            <a:r>
              <a:rPr lang="id-ID" dirty="0"/>
              <a:t>Pendapatan (Revenue Centre)</a:t>
            </a:r>
          </a:p>
          <a:p>
            <a:pPr marL="0" indent="0" algn="just">
              <a:buNone/>
            </a:pPr>
            <a:r>
              <a:rPr lang="id-ID" dirty="0"/>
              <a:t>Merupakan pusat pertanggungjawaban dimana pimpinannya bertanggung jawab atas pendapatan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id-ID" dirty="0"/>
              <a:t>Pada pusat pendapatan dikenal dua macam aktivitas pemasaran: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/>
              <a:t>Order-Getting</a:t>
            </a:r>
            <a:r>
              <a:rPr lang="id-ID" dirty="0"/>
              <a:t>, adalah upaya untuk memikat pasar. </a:t>
            </a:r>
            <a:r>
              <a:rPr lang="en-US" dirty="0" err="1" smtClean="0"/>
              <a:t>Contoh</a:t>
            </a:r>
            <a:r>
              <a:rPr lang="en-US" dirty="0" smtClean="0"/>
              <a:t> :</a:t>
            </a:r>
            <a:r>
              <a:rPr lang="id-ID" dirty="0" smtClean="0"/>
              <a:t> </a:t>
            </a:r>
            <a:r>
              <a:rPr lang="id-ID" dirty="0"/>
              <a:t>iklan, promosi, dan mencari order. Pengendaliannya biasanya malalui </a:t>
            </a:r>
            <a:r>
              <a:rPr lang="id-ID" dirty="0" smtClean="0"/>
              <a:t>budget.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/>
              <a:t>Order-Filling</a:t>
            </a:r>
            <a:r>
              <a:rPr lang="en-US" dirty="0" smtClean="0"/>
              <a:t> </a:t>
            </a:r>
            <a:r>
              <a:rPr lang="id-ID" dirty="0" smtClean="0"/>
              <a:t>(Logistic </a:t>
            </a:r>
            <a:r>
              <a:rPr lang="id-ID" dirty="0"/>
              <a:t>Activities), adalah kegiatan kasat mata yang sifatnya berulang, contohnya packaging, pengiriman, dan administrasi yang berhubungan dengan pemasaran atau penjualan.</a:t>
            </a:r>
          </a:p>
          <a:p>
            <a:pPr marL="0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1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id-ID" dirty="0" smtClean="0"/>
              <a:t>Pusat </a:t>
            </a:r>
            <a:r>
              <a:rPr lang="id-ID" dirty="0"/>
              <a:t>Laba (</a:t>
            </a:r>
            <a:r>
              <a:rPr lang="id-ID" i="1" dirty="0"/>
              <a:t>Profit Centre</a:t>
            </a:r>
            <a:r>
              <a:rPr lang="id-ID" dirty="0"/>
              <a:t>)</a:t>
            </a:r>
          </a:p>
          <a:p>
            <a:pPr marL="0" indent="0"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id-ID" dirty="0" smtClean="0"/>
              <a:t>pusat </a:t>
            </a:r>
            <a:r>
              <a:rPr lang="id-ID" dirty="0"/>
              <a:t>pertanggungjawaban dimana kinerja finansialnya diukur dalam ruang lingkup laba, </a:t>
            </a:r>
            <a:r>
              <a:rPr lang="id-ID" dirty="0" smtClean="0"/>
              <a:t>yaitu </a:t>
            </a:r>
            <a:r>
              <a:rPr lang="id-ID" dirty="0"/>
              <a:t>selisih antara pendapatan dan pengeluaran. </a:t>
            </a:r>
            <a:endParaRPr lang="en-US" dirty="0" smtClean="0"/>
          </a:p>
          <a:p>
            <a:pPr marL="0" indent="0">
              <a:buNone/>
            </a:pPr>
            <a:r>
              <a:rPr lang="id-ID" dirty="0"/>
              <a:t>Manfaat pusat laba yaitu: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/>
              <a:t>Keputusan operasional dapat dilakukan lebih cepat karena tidak memerlukan pertimbangan dari kantor </a:t>
            </a:r>
            <a:r>
              <a:rPr lang="id-ID" dirty="0" smtClean="0"/>
              <a:t>pusat.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 smtClean="0"/>
              <a:t>Kualitas </a:t>
            </a:r>
            <a:r>
              <a:rPr lang="id-ID" dirty="0"/>
              <a:t>keputusan cenderung lebih baik, karena dilakukan oleh orang yang benar-benar mengerti tentang keputusan </a:t>
            </a:r>
            <a:r>
              <a:rPr lang="id-ID" dirty="0" smtClean="0"/>
              <a:t>tersebut.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 smtClean="0"/>
              <a:t>Manajemen </a:t>
            </a:r>
            <a:r>
              <a:rPr lang="id-ID" dirty="0"/>
              <a:t>kantor pusat bebas dari urusan operasional rutin dan bias lebih focus pada keputusan yang lebih luas.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30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RESPONBILITY CENTRES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id-ID" dirty="0" smtClean="0"/>
              <a:t>Pusat </a:t>
            </a:r>
            <a:r>
              <a:rPr lang="id-ID" dirty="0"/>
              <a:t>Investasi (</a:t>
            </a:r>
            <a:r>
              <a:rPr lang="id-ID" i="1" dirty="0"/>
              <a:t>Investment </a:t>
            </a:r>
            <a:r>
              <a:rPr lang="id-ID" i="1" dirty="0" smtClean="0"/>
              <a:t>Centre</a:t>
            </a:r>
            <a:r>
              <a:rPr lang="id-ID" dirty="0" smtClean="0"/>
              <a:t>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Y</a:t>
            </a:r>
            <a:r>
              <a:rPr lang="id-ID" dirty="0" smtClean="0"/>
              <a:t>aitu </a:t>
            </a:r>
            <a:r>
              <a:rPr lang="id-ID" dirty="0"/>
              <a:t>pusat pertanggungjawaban yang kinerja pimpinannya dinilai dari prestasinya memanfaatkan asset perusahaan, sehingga menghasilkan pendapatan atau laba yang maksimal bagi perusahaan. </a:t>
            </a:r>
            <a:endParaRPr lang="en-US" dirty="0" smtClean="0"/>
          </a:p>
          <a:p>
            <a:pPr marL="0" indent="0">
              <a:buNone/>
            </a:pPr>
            <a:r>
              <a:rPr lang="id-ID" dirty="0"/>
              <a:t>Tujuan dari pengukuran prestasi pada pusat investasi adalah sebagai berikut: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/>
              <a:t>Menyediakan informasi yang bermanfaat dalam pengambilan keputusan mengenai investasi yang digunakan oleh manajer divisi dan memotivasi mereka untuk melakukan keputusan yang </a:t>
            </a:r>
            <a:r>
              <a:rPr lang="id-ID" dirty="0" smtClean="0"/>
              <a:t>tepat.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 smtClean="0"/>
              <a:t>Mengukur </a:t>
            </a:r>
            <a:r>
              <a:rPr lang="id-ID" dirty="0"/>
              <a:t>prestasi divisi sebagai kesatuan usaha yang berdiri </a:t>
            </a:r>
            <a:r>
              <a:rPr lang="id-ID" dirty="0" smtClean="0"/>
              <a:t>sendiri.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 smtClean="0"/>
              <a:t>Menyediakan </a:t>
            </a:r>
            <a:r>
              <a:rPr lang="id-ID" dirty="0"/>
              <a:t>alat perbandingan prestasi antar divisi untuk penentuan alokasi sumber ekonomi.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14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553</TotalTime>
  <Words>1767</Words>
  <Application>Microsoft Office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responsibility accounting,  financial performance measures and transfer price   referensi : Hansen,  Don  R  dan  Maryanne  M.  Mowen. Strategic Management  Accounting (Book)</vt:lpstr>
      <vt:lpstr>RESPONSIBILITY ACCOUNTING</vt:lpstr>
      <vt:lpstr>RESPONSIBILITY ACCOUNTING</vt:lpstr>
      <vt:lpstr>RESPONBILITY CENTRES</vt:lpstr>
      <vt:lpstr>RESPONBILITY CENTRES</vt:lpstr>
      <vt:lpstr>RESPONBILITY CENTRES</vt:lpstr>
      <vt:lpstr>RESPONBILITY CENTRES</vt:lpstr>
      <vt:lpstr>RESPONBILITY CENTRES</vt:lpstr>
      <vt:lpstr>RESPONBILITY CENTRES</vt:lpstr>
      <vt:lpstr>RETURN ON INVESTMENT (ROI)</vt:lpstr>
      <vt:lpstr>RETURN ON INVESTMENT (ROI)</vt:lpstr>
      <vt:lpstr>RETURN ON INVESTMENT (ROI)</vt:lpstr>
      <vt:lpstr>RETURN ON INVESTMENT (ROI)</vt:lpstr>
      <vt:lpstr>RESIDUAL INCOME (RI)</vt:lpstr>
      <vt:lpstr>RESIDUAL INCOME (RI)</vt:lpstr>
      <vt:lpstr>RESIDUAL INCOME (RI)</vt:lpstr>
      <vt:lpstr>RESIDUAL INCOME (RI)</vt:lpstr>
      <vt:lpstr>ECONOMIC VALUED ADDED (EVA)</vt:lpstr>
      <vt:lpstr>ECONOMIC VALUED ADDED (EVA)</vt:lpstr>
      <vt:lpstr>ECONOMIC VALUED ADDED (EVA)</vt:lpstr>
      <vt:lpstr>Market Valued Added (MVA)</vt:lpstr>
      <vt:lpstr>Market Valued Added (MVA)</vt:lpstr>
      <vt:lpstr>Market Valued Added (MVA)</vt:lpstr>
      <vt:lpstr>TRANSFER PRICING</vt:lpstr>
      <vt:lpstr>TRANSFER PRICING</vt:lpstr>
      <vt:lpstr>TRANSFER PRICING</vt:lpstr>
      <vt:lpstr>TRANSFER PRICING</vt:lpstr>
      <vt:lpstr>TRANSFER PRICING</vt:lpstr>
      <vt:lpstr>PowerPoint Presentation</vt:lpstr>
      <vt:lpstr>Question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ingkak</dc:creator>
  <cp:lastModifiedBy>Yanuar</cp:lastModifiedBy>
  <cp:revision>48</cp:revision>
  <cp:lastPrinted>2017-09-22T06:44:22Z</cp:lastPrinted>
  <dcterms:created xsi:type="dcterms:W3CDTF">2017-09-20T07:11:56Z</dcterms:created>
  <dcterms:modified xsi:type="dcterms:W3CDTF">2018-09-23T09:59:14Z</dcterms:modified>
</cp:coreProperties>
</file>