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0" r:id="rId7"/>
    <p:sldId id="258" r:id="rId8"/>
    <p:sldId id="259"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3C7842-8D33-4932-BCE9-2C8BDBDB60FC}" type="doc">
      <dgm:prSet loTypeId="urn:microsoft.com/office/officeart/2005/8/layout/list1" loCatId="list" qsTypeId="urn:microsoft.com/office/officeart/2005/8/quickstyle/simple2" qsCatId="simple" csTypeId="urn:microsoft.com/office/officeart/2005/8/colors/accent0_1" csCatId="mainScheme" phldr="1"/>
      <dgm:spPr/>
      <dgm:t>
        <a:bodyPr/>
        <a:lstStyle/>
        <a:p>
          <a:endParaRPr lang="id-ID"/>
        </a:p>
      </dgm:t>
    </dgm:pt>
    <dgm:pt modelId="{0BFF8B7B-E210-4F97-9841-A9F859B9A729}">
      <dgm:prSet phldrT="[Text]"/>
      <dgm:spPr/>
      <dgm:t>
        <a:bodyPr/>
        <a:lstStyle/>
        <a:p>
          <a:r>
            <a:rPr lang="sv-SE" b="0" i="0" smtClean="0"/>
            <a:t>Ukuran Kriteria Tunggal (Single Criterium).</a:t>
          </a:r>
          <a:endParaRPr lang="id-ID"/>
        </a:p>
      </dgm:t>
    </dgm:pt>
    <dgm:pt modelId="{679DA372-374A-45F2-ADAE-5706AE42486F}" type="parTrans" cxnId="{09C2814E-5B6B-486E-A4A7-B1C0A468CF5A}">
      <dgm:prSet/>
      <dgm:spPr/>
      <dgm:t>
        <a:bodyPr/>
        <a:lstStyle/>
        <a:p>
          <a:endParaRPr lang="id-ID"/>
        </a:p>
      </dgm:t>
    </dgm:pt>
    <dgm:pt modelId="{E2941F58-4F94-4113-A857-4D5C3536A6D1}" type="sibTrans" cxnId="{09C2814E-5B6B-486E-A4A7-B1C0A468CF5A}">
      <dgm:prSet/>
      <dgm:spPr/>
      <dgm:t>
        <a:bodyPr/>
        <a:lstStyle/>
        <a:p>
          <a:endParaRPr lang="id-ID"/>
        </a:p>
      </dgm:t>
    </dgm:pt>
    <dgm:pt modelId="{AABCD4A8-83F8-4544-91EC-7330F68650CF}">
      <dgm:prSet phldrT="[Text]"/>
      <dgm:spPr/>
      <dgm:t>
        <a:bodyPr/>
        <a:lstStyle/>
        <a:p>
          <a:r>
            <a:rPr lang="id-ID" b="0" i="0" dirty="0" smtClean="0"/>
            <a:t>Ukuran Kriteria Beragam (Multiple Criterium)</a:t>
          </a:r>
          <a:endParaRPr lang="id-ID" dirty="0"/>
        </a:p>
      </dgm:t>
    </dgm:pt>
    <dgm:pt modelId="{0CA5B72F-46A5-4933-BB21-1809B8547217}" type="parTrans" cxnId="{915CC8B2-788C-4D86-9C7A-8A7611090108}">
      <dgm:prSet/>
      <dgm:spPr/>
      <dgm:t>
        <a:bodyPr/>
        <a:lstStyle/>
        <a:p>
          <a:endParaRPr lang="id-ID"/>
        </a:p>
      </dgm:t>
    </dgm:pt>
    <dgm:pt modelId="{BDFD357B-5452-4583-8CE3-413E06D879DA}" type="sibTrans" cxnId="{915CC8B2-788C-4D86-9C7A-8A7611090108}">
      <dgm:prSet/>
      <dgm:spPr/>
      <dgm:t>
        <a:bodyPr/>
        <a:lstStyle/>
        <a:p>
          <a:endParaRPr lang="id-ID"/>
        </a:p>
      </dgm:t>
    </dgm:pt>
    <dgm:pt modelId="{5068499E-4343-4F58-8B1A-5C8CEF6E8A24}">
      <dgm:prSet phldrT="[Text]"/>
      <dgm:spPr/>
      <dgm:t>
        <a:bodyPr/>
        <a:lstStyle/>
        <a:p>
          <a:r>
            <a:rPr lang="id-ID" b="0" i="0" dirty="0" smtClean="0"/>
            <a:t>Ukuran Kriteria Gabungan (Composite Criterium)</a:t>
          </a:r>
          <a:endParaRPr lang="id-ID" dirty="0"/>
        </a:p>
      </dgm:t>
    </dgm:pt>
    <dgm:pt modelId="{923DE30C-19F7-4EBC-B9E5-74D100C6E6B0}" type="parTrans" cxnId="{756E8E4D-F064-4D1A-8BEA-73CD9357192C}">
      <dgm:prSet/>
      <dgm:spPr/>
      <dgm:t>
        <a:bodyPr/>
        <a:lstStyle/>
        <a:p>
          <a:endParaRPr lang="id-ID"/>
        </a:p>
      </dgm:t>
    </dgm:pt>
    <dgm:pt modelId="{BBED20D9-1DC7-4E68-9AB6-93A3CF177742}" type="sibTrans" cxnId="{756E8E4D-F064-4D1A-8BEA-73CD9357192C}">
      <dgm:prSet/>
      <dgm:spPr/>
      <dgm:t>
        <a:bodyPr/>
        <a:lstStyle/>
        <a:p>
          <a:endParaRPr lang="id-ID"/>
        </a:p>
      </dgm:t>
    </dgm:pt>
    <dgm:pt modelId="{14E08044-799F-4E5B-8D46-CDF99F37FFD3}" type="pres">
      <dgm:prSet presAssocID="{113C7842-8D33-4932-BCE9-2C8BDBDB60FC}" presName="linear" presStyleCnt="0">
        <dgm:presLayoutVars>
          <dgm:dir/>
          <dgm:animLvl val="lvl"/>
          <dgm:resizeHandles val="exact"/>
        </dgm:presLayoutVars>
      </dgm:prSet>
      <dgm:spPr/>
      <dgm:t>
        <a:bodyPr/>
        <a:lstStyle/>
        <a:p>
          <a:endParaRPr lang="en-US"/>
        </a:p>
      </dgm:t>
    </dgm:pt>
    <dgm:pt modelId="{AA29BF93-3A8C-49AA-BD9A-38A0B46C5889}" type="pres">
      <dgm:prSet presAssocID="{0BFF8B7B-E210-4F97-9841-A9F859B9A729}" presName="parentLin" presStyleCnt="0"/>
      <dgm:spPr/>
    </dgm:pt>
    <dgm:pt modelId="{D8E7D27D-F126-49DA-BE1C-6F1705FC53B2}" type="pres">
      <dgm:prSet presAssocID="{0BFF8B7B-E210-4F97-9841-A9F859B9A729}" presName="parentLeftMargin" presStyleLbl="node1" presStyleIdx="0" presStyleCnt="3"/>
      <dgm:spPr/>
      <dgm:t>
        <a:bodyPr/>
        <a:lstStyle/>
        <a:p>
          <a:endParaRPr lang="en-US"/>
        </a:p>
      </dgm:t>
    </dgm:pt>
    <dgm:pt modelId="{783D647E-16FB-4F85-BA8D-4D874AF36A43}" type="pres">
      <dgm:prSet presAssocID="{0BFF8B7B-E210-4F97-9841-A9F859B9A729}" presName="parentText" presStyleLbl="node1" presStyleIdx="0" presStyleCnt="3">
        <dgm:presLayoutVars>
          <dgm:chMax val="0"/>
          <dgm:bulletEnabled val="1"/>
        </dgm:presLayoutVars>
      </dgm:prSet>
      <dgm:spPr/>
      <dgm:t>
        <a:bodyPr/>
        <a:lstStyle/>
        <a:p>
          <a:endParaRPr lang="id-ID"/>
        </a:p>
      </dgm:t>
    </dgm:pt>
    <dgm:pt modelId="{D508F543-2DE3-4D40-A193-AE61282256BE}" type="pres">
      <dgm:prSet presAssocID="{0BFF8B7B-E210-4F97-9841-A9F859B9A729}" presName="negativeSpace" presStyleCnt="0"/>
      <dgm:spPr/>
    </dgm:pt>
    <dgm:pt modelId="{C1E2A4DF-5A45-43B7-B455-583E90E874E1}" type="pres">
      <dgm:prSet presAssocID="{0BFF8B7B-E210-4F97-9841-A9F859B9A729}" presName="childText" presStyleLbl="conFgAcc1" presStyleIdx="0" presStyleCnt="3">
        <dgm:presLayoutVars>
          <dgm:bulletEnabled val="1"/>
        </dgm:presLayoutVars>
      </dgm:prSet>
      <dgm:spPr/>
    </dgm:pt>
    <dgm:pt modelId="{1FA81B5C-466C-4B8F-B3ED-51A613AE512A}" type="pres">
      <dgm:prSet presAssocID="{E2941F58-4F94-4113-A857-4D5C3536A6D1}" presName="spaceBetweenRectangles" presStyleCnt="0"/>
      <dgm:spPr/>
    </dgm:pt>
    <dgm:pt modelId="{8586BCFA-A466-49F3-AA19-66AFDDE19F2A}" type="pres">
      <dgm:prSet presAssocID="{AABCD4A8-83F8-4544-91EC-7330F68650CF}" presName="parentLin" presStyleCnt="0"/>
      <dgm:spPr/>
    </dgm:pt>
    <dgm:pt modelId="{170EA152-9EA6-4FD3-B8F0-0BAAEB0C0B4A}" type="pres">
      <dgm:prSet presAssocID="{AABCD4A8-83F8-4544-91EC-7330F68650CF}" presName="parentLeftMargin" presStyleLbl="node1" presStyleIdx="0" presStyleCnt="3"/>
      <dgm:spPr/>
      <dgm:t>
        <a:bodyPr/>
        <a:lstStyle/>
        <a:p>
          <a:endParaRPr lang="en-US"/>
        </a:p>
      </dgm:t>
    </dgm:pt>
    <dgm:pt modelId="{48F25CAC-C8D2-453B-B74C-80921B2DCFE2}" type="pres">
      <dgm:prSet presAssocID="{AABCD4A8-83F8-4544-91EC-7330F68650CF}" presName="parentText" presStyleLbl="node1" presStyleIdx="1" presStyleCnt="3">
        <dgm:presLayoutVars>
          <dgm:chMax val="0"/>
          <dgm:bulletEnabled val="1"/>
        </dgm:presLayoutVars>
      </dgm:prSet>
      <dgm:spPr/>
      <dgm:t>
        <a:bodyPr/>
        <a:lstStyle/>
        <a:p>
          <a:endParaRPr lang="id-ID"/>
        </a:p>
      </dgm:t>
    </dgm:pt>
    <dgm:pt modelId="{D74C8ABA-40AC-417F-A86A-109FE4DAFEBA}" type="pres">
      <dgm:prSet presAssocID="{AABCD4A8-83F8-4544-91EC-7330F68650CF}" presName="negativeSpace" presStyleCnt="0"/>
      <dgm:spPr/>
    </dgm:pt>
    <dgm:pt modelId="{05E73DF9-55B3-42F8-BEDD-059DE7B081E2}" type="pres">
      <dgm:prSet presAssocID="{AABCD4A8-83F8-4544-91EC-7330F68650CF}" presName="childText" presStyleLbl="conFgAcc1" presStyleIdx="1" presStyleCnt="3">
        <dgm:presLayoutVars>
          <dgm:bulletEnabled val="1"/>
        </dgm:presLayoutVars>
      </dgm:prSet>
      <dgm:spPr/>
    </dgm:pt>
    <dgm:pt modelId="{F3A1B36C-6E39-4255-8F9D-9BB74F955507}" type="pres">
      <dgm:prSet presAssocID="{BDFD357B-5452-4583-8CE3-413E06D879DA}" presName="spaceBetweenRectangles" presStyleCnt="0"/>
      <dgm:spPr/>
    </dgm:pt>
    <dgm:pt modelId="{735AA06A-20B0-4CC1-8FDF-C6E654C09F1B}" type="pres">
      <dgm:prSet presAssocID="{5068499E-4343-4F58-8B1A-5C8CEF6E8A24}" presName="parentLin" presStyleCnt="0"/>
      <dgm:spPr/>
    </dgm:pt>
    <dgm:pt modelId="{BDEB24DD-60F6-4F42-A94D-3429DADF656B}" type="pres">
      <dgm:prSet presAssocID="{5068499E-4343-4F58-8B1A-5C8CEF6E8A24}" presName="parentLeftMargin" presStyleLbl="node1" presStyleIdx="1" presStyleCnt="3"/>
      <dgm:spPr/>
      <dgm:t>
        <a:bodyPr/>
        <a:lstStyle/>
        <a:p>
          <a:endParaRPr lang="en-US"/>
        </a:p>
      </dgm:t>
    </dgm:pt>
    <dgm:pt modelId="{5A8E53F3-D9EC-4D59-BE53-D0D1A747189E}" type="pres">
      <dgm:prSet presAssocID="{5068499E-4343-4F58-8B1A-5C8CEF6E8A24}" presName="parentText" presStyleLbl="node1" presStyleIdx="2" presStyleCnt="3">
        <dgm:presLayoutVars>
          <dgm:chMax val="0"/>
          <dgm:bulletEnabled val="1"/>
        </dgm:presLayoutVars>
      </dgm:prSet>
      <dgm:spPr/>
      <dgm:t>
        <a:bodyPr/>
        <a:lstStyle/>
        <a:p>
          <a:endParaRPr lang="id-ID"/>
        </a:p>
      </dgm:t>
    </dgm:pt>
    <dgm:pt modelId="{83934117-9E4F-4942-A3FD-093F94FE556A}" type="pres">
      <dgm:prSet presAssocID="{5068499E-4343-4F58-8B1A-5C8CEF6E8A24}" presName="negativeSpace" presStyleCnt="0"/>
      <dgm:spPr/>
    </dgm:pt>
    <dgm:pt modelId="{091C8CCA-6EB1-4322-9431-7BD9BEAD9302}" type="pres">
      <dgm:prSet presAssocID="{5068499E-4343-4F58-8B1A-5C8CEF6E8A24}" presName="childText" presStyleLbl="conFgAcc1" presStyleIdx="2" presStyleCnt="3">
        <dgm:presLayoutVars>
          <dgm:bulletEnabled val="1"/>
        </dgm:presLayoutVars>
      </dgm:prSet>
      <dgm:spPr/>
    </dgm:pt>
  </dgm:ptLst>
  <dgm:cxnLst>
    <dgm:cxn modelId="{279A29D1-0B17-4682-B55E-8590FF4A82EB}" type="presOf" srcId="{0BFF8B7B-E210-4F97-9841-A9F859B9A729}" destId="{D8E7D27D-F126-49DA-BE1C-6F1705FC53B2}" srcOrd="0" destOrd="0" presId="urn:microsoft.com/office/officeart/2005/8/layout/list1"/>
    <dgm:cxn modelId="{09C2814E-5B6B-486E-A4A7-B1C0A468CF5A}" srcId="{113C7842-8D33-4932-BCE9-2C8BDBDB60FC}" destId="{0BFF8B7B-E210-4F97-9841-A9F859B9A729}" srcOrd="0" destOrd="0" parTransId="{679DA372-374A-45F2-ADAE-5706AE42486F}" sibTransId="{E2941F58-4F94-4113-A857-4D5C3536A6D1}"/>
    <dgm:cxn modelId="{56FD5116-04C3-4CEE-B1F1-81C10EE8761A}" type="presOf" srcId="{AABCD4A8-83F8-4544-91EC-7330F68650CF}" destId="{48F25CAC-C8D2-453B-B74C-80921B2DCFE2}" srcOrd="1" destOrd="0" presId="urn:microsoft.com/office/officeart/2005/8/layout/list1"/>
    <dgm:cxn modelId="{CA85D43A-D1A3-4793-A419-673260A27AF1}" type="presOf" srcId="{113C7842-8D33-4932-BCE9-2C8BDBDB60FC}" destId="{14E08044-799F-4E5B-8D46-CDF99F37FFD3}" srcOrd="0" destOrd="0" presId="urn:microsoft.com/office/officeart/2005/8/layout/list1"/>
    <dgm:cxn modelId="{A773770B-0E6F-4C0B-A609-0289C46DEA4B}" type="presOf" srcId="{0BFF8B7B-E210-4F97-9841-A9F859B9A729}" destId="{783D647E-16FB-4F85-BA8D-4D874AF36A43}" srcOrd="1" destOrd="0" presId="urn:microsoft.com/office/officeart/2005/8/layout/list1"/>
    <dgm:cxn modelId="{915CC8B2-788C-4D86-9C7A-8A7611090108}" srcId="{113C7842-8D33-4932-BCE9-2C8BDBDB60FC}" destId="{AABCD4A8-83F8-4544-91EC-7330F68650CF}" srcOrd="1" destOrd="0" parTransId="{0CA5B72F-46A5-4933-BB21-1809B8547217}" sibTransId="{BDFD357B-5452-4583-8CE3-413E06D879DA}"/>
    <dgm:cxn modelId="{F9A9A099-B4DD-4679-AB6B-1E9CF9C6B72F}" type="presOf" srcId="{5068499E-4343-4F58-8B1A-5C8CEF6E8A24}" destId="{5A8E53F3-D9EC-4D59-BE53-D0D1A747189E}" srcOrd="1" destOrd="0" presId="urn:microsoft.com/office/officeart/2005/8/layout/list1"/>
    <dgm:cxn modelId="{8AB27129-D1D9-4B55-849F-8D52FF760B65}" type="presOf" srcId="{5068499E-4343-4F58-8B1A-5C8CEF6E8A24}" destId="{BDEB24DD-60F6-4F42-A94D-3429DADF656B}" srcOrd="0" destOrd="0" presId="urn:microsoft.com/office/officeart/2005/8/layout/list1"/>
    <dgm:cxn modelId="{756E8E4D-F064-4D1A-8BEA-73CD9357192C}" srcId="{113C7842-8D33-4932-BCE9-2C8BDBDB60FC}" destId="{5068499E-4343-4F58-8B1A-5C8CEF6E8A24}" srcOrd="2" destOrd="0" parTransId="{923DE30C-19F7-4EBC-B9E5-74D100C6E6B0}" sibTransId="{BBED20D9-1DC7-4E68-9AB6-93A3CF177742}"/>
    <dgm:cxn modelId="{933885E1-53F7-4409-A21A-8F46F09FD939}" type="presOf" srcId="{AABCD4A8-83F8-4544-91EC-7330F68650CF}" destId="{170EA152-9EA6-4FD3-B8F0-0BAAEB0C0B4A}" srcOrd="0" destOrd="0" presId="urn:microsoft.com/office/officeart/2005/8/layout/list1"/>
    <dgm:cxn modelId="{A69A11AD-011C-4017-987F-67B173841079}" type="presParOf" srcId="{14E08044-799F-4E5B-8D46-CDF99F37FFD3}" destId="{AA29BF93-3A8C-49AA-BD9A-38A0B46C5889}" srcOrd="0" destOrd="0" presId="urn:microsoft.com/office/officeart/2005/8/layout/list1"/>
    <dgm:cxn modelId="{6C68BD3F-6917-4785-9DEE-6C12C919EE22}" type="presParOf" srcId="{AA29BF93-3A8C-49AA-BD9A-38A0B46C5889}" destId="{D8E7D27D-F126-49DA-BE1C-6F1705FC53B2}" srcOrd="0" destOrd="0" presId="urn:microsoft.com/office/officeart/2005/8/layout/list1"/>
    <dgm:cxn modelId="{D5395E25-200D-41D1-9A81-6830CAE6DA69}" type="presParOf" srcId="{AA29BF93-3A8C-49AA-BD9A-38A0B46C5889}" destId="{783D647E-16FB-4F85-BA8D-4D874AF36A43}" srcOrd="1" destOrd="0" presId="urn:microsoft.com/office/officeart/2005/8/layout/list1"/>
    <dgm:cxn modelId="{053EDD2F-5C0F-4F2C-A5C1-EB0D021A1D8F}" type="presParOf" srcId="{14E08044-799F-4E5B-8D46-CDF99F37FFD3}" destId="{D508F543-2DE3-4D40-A193-AE61282256BE}" srcOrd="1" destOrd="0" presId="urn:microsoft.com/office/officeart/2005/8/layout/list1"/>
    <dgm:cxn modelId="{923E6951-675C-405C-8F56-598B2740C755}" type="presParOf" srcId="{14E08044-799F-4E5B-8D46-CDF99F37FFD3}" destId="{C1E2A4DF-5A45-43B7-B455-583E90E874E1}" srcOrd="2" destOrd="0" presId="urn:microsoft.com/office/officeart/2005/8/layout/list1"/>
    <dgm:cxn modelId="{895B094E-A63C-4A0C-8F4D-5B22FBCE0B49}" type="presParOf" srcId="{14E08044-799F-4E5B-8D46-CDF99F37FFD3}" destId="{1FA81B5C-466C-4B8F-B3ED-51A613AE512A}" srcOrd="3" destOrd="0" presId="urn:microsoft.com/office/officeart/2005/8/layout/list1"/>
    <dgm:cxn modelId="{52BC397B-0BE2-4849-BB4A-F79BA4DF961A}" type="presParOf" srcId="{14E08044-799F-4E5B-8D46-CDF99F37FFD3}" destId="{8586BCFA-A466-49F3-AA19-66AFDDE19F2A}" srcOrd="4" destOrd="0" presId="urn:microsoft.com/office/officeart/2005/8/layout/list1"/>
    <dgm:cxn modelId="{EF799A67-9503-46E2-AA53-6824DFA3FF16}" type="presParOf" srcId="{8586BCFA-A466-49F3-AA19-66AFDDE19F2A}" destId="{170EA152-9EA6-4FD3-B8F0-0BAAEB0C0B4A}" srcOrd="0" destOrd="0" presId="urn:microsoft.com/office/officeart/2005/8/layout/list1"/>
    <dgm:cxn modelId="{59F44934-E4C9-4C4F-8361-A061D887502C}" type="presParOf" srcId="{8586BCFA-A466-49F3-AA19-66AFDDE19F2A}" destId="{48F25CAC-C8D2-453B-B74C-80921B2DCFE2}" srcOrd="1" destOrd="0" presId="urn:microsoft.com/office/officeart/2005/8/layout/list1"/>
    <dgm:cxn modelId="{A7B6CCCA-BB42-48B3-A24E-592CE5215D79}" type="presParOf" srcId="{14E08044-799F-4E5B-8D46-CDF99F37FFD3}" destId="{D74C8ABA-40AC-417F-A86A-109FE4DAFEBA}" srcOrd="5" destOrd="0" presId="urn:microsoft.com/office/officeart/2005/8/layout/list1"/>
    <dgm:cxn modelId="{28077F1E-0690-424B-B7C0-D75BDD380E3F}" type="presParOf" srcId="{14E08044-799F-4E5B-8D46-CDF99F37FFD3}" destId="{05E73DF9-55B3-42F8-BEDD-059DE7B081E2}" srcOrd="6" destOrd="0" presId="urn:microsoft.com/office/officeart/2005/8/layout/list1"/>
    <dgm:cxn modelId="{85E4327B-B798-4C2A-A8C4-A53F114D4EBB}" type="presParOf" srcId="{14E08044-799F-4E5B-8D46-CDF99F37FFD3}" destId="{F3A1B36C-6E39-4255-8F9D-9BB74F955507}" srcOrd="7" destOrd="0" presId="urn:microsoft.com/office/officeart/2005/8/layout/list1"/>
    <dgm:cxn modelId="{269E51F2-4218-4CC3-94F6-8759ABF48F92}" type="presParOf" srcId="{14E08044-799F-4E5B-8D46-CDF99F37FFD3}" destId="{735AA06A-20B0-4CC1-8FDF-C6E654C09F1B}" srcOrd="8" destOrd="0" presId="urn:microsoft.com/office/officeart/2005/8/layout/list1"/>
    <dgm:cxn modelId="{AAEDFE0B-7A88-4302-B68A-9903CDD81C4F}" type="presParOf" srcId="{735AA06A-20B0-4CC1-8FDF-C6E654C09F1B}" destId="{BDEB24DD-60F6-4F42-A94D-3429DADF656B}" srcOrd="0" destOrd="0" presId="urn:microsoft.com/office/officeart/2005/8/layout/list1"/>
    <dgm:cxn modelId="{E0260378-9473-4CB1-9959-9B1698F07CA6}" type="presParOf" srcId="{735AA06A-20B0-4CC1-8FDF-C6E654C09F1B}" destId="{5A8E53F3-D9EC-4D59-BE53-D0D1A747189E}" srcOrd="1" destOrd="0" presId="urn:microsoft.com/office/officeart/2005/8/layout/list1"/>
    <dgm:cxn modelId="{AFDDB644-0772-4AC1-A847-881AA27D0823}" type="presParOf" srcId="{14E08044-799F-4E5B-8D46-CDF99F37FFD3}" destId="{83934117-9E4F-4942-A3FD-093F94FE556A}" srcOrd="9" destOrd="0" presId="urn:microsoft.com/office/officeart/2005/8/layout/list1"/>
    <dgm:cxn modelId="{63CA725E-E53C-4B83-BDEA-D0A83989CA2F}" type="presParOf" srcId="{14E08044-799F-4E5B-8D46-CDF99F37FFD3}" destId="{091C8CCA-6EB1-4322-9431-7BD9BEAD930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95000A-FB2B-4A59-B391-726D2E241D00}" type="doc">
      <dgm:prSet loTypeId="urn:microsoft.com/office/officeart/2005/8/layout/process1" loCatId="process" qsTypeId="urn:microsoft.com/office/officeart/2005/8/quickstyle/simple2" qsCatId="simple" csTypeId="urn:microsoft.com/office/officeart/2005/8/colors/accent2_1" csCatId="accent2" phldr="1"/>
      <dgm:spPr/>
    </dgm:pt>
    <dgm:pt modelId="{2B9E44BD-EBE5-41E1-8E51-1ED158CCE39F}">
      <dgm:prSet phldrT="[Text]" custT="1"/>
      <dgm:spPr/>
      <dgm:t>
        <a:bodyPr/>
        <a:lstStyle/>
        <a:p>
          <a:r>
            <a:rPr lang="id-ID" sz="1600" b="0" i="0" dirty="0" smtClean="0"/>
            <a:t>Relevan (</a:t>
          </a:r>
          <a:r>
            <a:rPr lang="id-ID" sz="1600" b="0" i="1" dirty="0" smtClean="0"/>
            <a:t>relevance</a:t>
          </a:r>
          <a:r>
            <a:rPr lang="id-ID" sz="1400" b="0" i="0" dirty="0" smtClean="0"/>
            <a:t>)</a:t>
          </a:r>
          <a:endParaRPr lang="id-ID" sz="1400" b="1" dirty="0"/>
        </a:p>
      </dgm:t>
    </dgm:pt>
    <dgm:pt modelId="{31F58835-023D-4804-B8C0-51DB48E9BC0D}" type="parTrans" cxnId="{E69802B4-C27F-41CD-91A6-9A154564A257}">
      <dgm:prSet/>
      <dgm:spPr/>
      <dgm:t>
        <a:bodyPr/>
        <a:lstStyle/>
        <a:p>
          <a:endParaRPr lang="id-ID"/>
        </a:p>
      </dgm:t>
    </dgm:pt>
    <dgm:pt modelId="{591820BD-53AA-400D-96D0-D6D281BF6F17}" type="sibTrans" cxnId="{E69802B4-C27F-41CD-91A6-9A154564A257}">
      <dgm:prSet/>
      <dgm:spPr/>
      <dgm:t>
        <a:bodyPr/>
        <a:lstStyle/>
        <a:p>
          <a:endParaRPr lang="id-ID"/>
        </a:p>
      </dgm:t>
    </dgm:pt>
    <dgm:pt modelId="{532D0B70-22EF-4505-A106-2B725753E3C6}">
      <dgm:prSet phldrT="[Text]" custT="1"/>
      <dgm:spPr/>
      <dgm:t>
        <a:bodyPr/>
        <a:lstStyle/>
        <a:p>
          <a:r>
            <a:rPr lang="id-ID" sz="1600" b="0" i="0" dirty="0" smtClean="0"/>
            <a:t>Sensitivitas (</a:t>
          </a:r>
          <a:r>
            <a:rPr lang="id-ID" sz="1600" b="0" i="1" dirty="0" smtClean="0"/>
            <a:t>sensitivity</a:t>
          </a:r>
          <a:r>
            <a:rPr lang="id-ID" sz="1400" b="0" i="0" dirty="0" smtClean="0"/>
            <a:t>).</a:t>
          </a:r>
          <a:endParaRPr lang="id-ID" sz="1400" dirty="0"/>
        </a:p>
      </dgm:t>
    </dgm:pt>
    <dgm:pt modelId="{648B90E9-D639-46D2-817E-5B8DB7BF7BD0}" type="parTrans" cxnId="{64C711DE-276E-4AD1-B0B6-2FEA243A2F27}">
      <dgm:prSet/>
      <dgm:spPr/>
      <dgm:t>
        <a:bodyPr/>
        <a:lstStyle/>
        <a:p>
          <a:endParaRPr lang="id-ID"/>
        </a:p>
      </dgm:t>
    </dgm:pt>
    <dgm:pt modelId="{59A49EF3-DEB2-44BA-83E0-450500384DB6}" type="sibTrans" cxnId="{64C711DE-276E-4AD1-B0B6-2FEA243A2F27}">
      <dgm:prSet/>
      <dgm:spPr/>
      <dgm:t>
        <a:bodyPr/>
        <a:lstStyle/>
        <a:p>
          <a:endParaRPr lang="id-ID"/>
        </a:p>
      </dgm:t>
    </dgm:pt>
    <dgm:pt modelId="{DC790A1D-34A0-4E76-99D8-47CC275A2012}">
      <dgm:prSet phldrT="[Text]" custT="1"/>
      <dgm:spPr/>
      <dgm:t>
        <a:bodyPr/>
        <a:lstStyle/>
        <a:p>
          <a:r>
            <a:rPr lang="id-ID" sz="1600" b="0" i="0" dirty="0" smtClean="0"/>
            <a:t>Reliabilitas (</a:t>
          </a:r>
          <a:r>
            <a:rPr lang="id-ID" sz="1600" b="0" i="1" dirty="0" smtClean="0"/>
            <a:t>reliability</a:t>
          </a:r>
          <a:r>
            <a:rPr lang="id-ID" sz="1600" b="0" i="0" dirty="0" smtClean="0"/>
            <a:t>).</a:t>
          </a:r>
          <a:endParaRPr lang="id-ID" sz="1600" dirty="0"/>
        </a:p>
      </dgm:t>
    </dgm:pt>
    <dgm:pt modelId="{87871C42-24EA-4CB2-8E3E-2DF577CD4266}" type="parTrans" cxnId="{3D28B9F1-A625-454D-8329-4CF026493415}">
      <dgm:prSet/>
      <dgm:spPr/>
      <dgm:t>
        <a:bodyPr/>
        <a:lstStyle/>
        <a:p>
          <a:endParaRPr lang="id-ID"/>
        </a:p>
      </dgm:t>
    </dgm:pt>
    <dgm:pt modelId="{3473ED93-A477-426F-8C0A-54B0F72535A0}" type="sibTrans" cxnId="{3D28B9F1-A625-454D-8329-4CF026493415}">
      <dgm:prSet/>
      <dgm:spPr/>
      <dgm:t>
        <a:bodyPr/>
        <a:lstStyle/>
        <a:p>
          <a:endParaRPr lang="id-ID"/>
        </a:p>
      </dgm:t>
    </dgm:pt>
    <dgm:pt modelId="{C4166629-DF67-410F-A5CB-5AF1E82CDAB8}">
      <dgm:prSet phldrT="[Text]" custT="1"/>
      <dgm:spPr/>
      <dgm:t>
        <a:bodyPr/>
        <a:lstStyle/>
        <a:p>
          <a:r>
            <a:rPr lang="en-US" sz="1600" b="0" i="0" dirty="0" err="1" smtClean="0"/>
            <a:t>Praktis</a:t>
          </a:r>
          <a:r>
            <a:rPr lang="en-US" sz="1600" b="0" i="0" dirty="0" smtClean="0"/>
            <a:t> (</a:t>
          </a:r>
          <a:r>
            <a:rPr lang="en-US" sz="1600" b="0" i="1" dirty="0" smtClean="0"/>
            <a:t>practicality</a:t>
          </a:r>
          <a:r>
            <a:rPr lang="en-US" sz="1500" b="0" i="0" dirty="0" smtClean="0"/>
            <a:t>)</a:t>
          </a:r>
          <a:endParaRPr lang="id-ID" sz="1500" dirty="0"/>
        </a:p>
      </dgm:t>
    </dgm:pt>
    <dgm:pt modelId="{B3BBF513-B735-4EAE-A645-89EEE7BFC662}" type="parTrans" cxnId="{F69F55BE-9452-4D22-9A6E-60954B6BF891}">
      <dgm:prSet/>
      <dgm:spPr/>
      <dgm:t>
        <a:bodyPr/>
        <a:lstStyle/>
        <a:p>
          <a:endParaRPr lang="id-ID"/>
        </a:p>
      </dgm:t>
    </dgm:pt>
    <dgm:pt modelId="{B81ED099-A958-4C57-B959-BD2823E69FD5}" type="sibTrans" cxnId="{F69F55BE-9452-4D22-9A6E-60954B6BF891}">
      <dgm:prSet/>
      <dgm:spPr/>
      <dgm:t>
        <a:bodyPr/>
        <a:lstStyle/>
        <a:p>
          <a:endParaRPr lang="id-ID"/>
        </a:p>
      </dgm:t>
    </dgm:pt>
    <dgm:pt modelId="{588EEB38-B6D3-437F-9456-432903F00A62}">
      <dgm:prSet phldrT="[Text]" custT="1"/>
      <dgm:spPr/>
      <dgm:t>
        <a:bodyPr/>
        <a:lstStyle/>
        <a:p>
          <a:r>
            <a:rPr lang="id-ID" sz="1600" b="0" i="0" dirty="0" smtClean="0"/>
            <a:t>Akseptabilitas (</a:t>
          </a:r>
          <a:r>
            <a:rPr lang="id-ID" sz="1600" b="0" i="1" dirty="0" smtClean="0"/>
            <a:t>acceptability</a:t>
          </a:r>
          <a:r>
            <a:rPr lang="id-ID" sz="1400" b="0" i="0" dirty="0" smtClean="0"/>
            <a:t>)</a:t>
          </a:r>
          <a:endParaRPr lang="id-ID" sz="1400" dirty="0"/>
        </a:p>
      </dgm:t>
    </dgm:pt>
    <dgm:pt modelId="{27DD10A5-0E2A-41FC-B270-143EE3F981A7}" type="parTrans" cxnId="{7B2868F2-6835-446F-800D-99A2A2F6909E}">
      <dgm:prSet/>
      <dgm:spPr/>
      <dgm:t>
        <a:bodyPr/>
        <a:lstStyle/>
        <a:p>
          <a:endParaRPr lang="id-ID"/>
        </a:p>
      </dgm:t>
    </dgm:pt>
    <dgm:pt modelId="{21CCF0FC-D69D-4764-862C-76B4618C913A}" type="sibTrans" cxnId="{7B2868F2-6835-446F-800D-99A2A2F6909E}">
      <dgm:prSet/>
      <dgm:spPr/>
      <dgm:t>
        <a:bodyPr/>
        <a:lstStyle/>
        <a:p>
          <a:endParaRPr lang="id-ID"/>
        </a:p>
      </dgm:t>
    </dgm:pt>
    <dgm:pt modelId="{C50CECD5-A77A-4B6B-8C0A-DD5766BCA756}" type="pres">
      <dgm:prSet presAssocID="{AC95000A-FB2B-4A59-B391-726D2E241D00}" presName="Name0" presStyleCnt="0">
        <dgm:presLayoutVars>
          <dgm:dir/>
          <dgm:resizeHandles val="exact"/>
        </dgm:presLayoutVars>
      </dgm:prSet>
      <dgm:spPr/>
    </dgm:pt>
    <dgm:pt modelId="{F7ADC5A4-67B2-4199-B765-15FF3B4A55EE}" type="pres">
      <dgm:prSet presAssocID="{2B9E44BD-EBE5-41E1-8E51-1ED158CCE39F}" presName="node" presStyleLbl="node1" presStyleIdx="0" presStyleCnt="5">
        <dgm:presLayoutVars>
          <dgm:bulletEnabled val="1"/>
        </dgm:presLayoutVars>
      </dgm:prSet>
      <dgm:spPr/>
      <dgm:t>
        <a:bodyPr/>
        <a:lstStyle/>
        <a:p>
          <a:endParaRPr lang="id-ID"/>
        </a:p>
      </dgm:t>
    </dgm:pt>
    <dgm:pt modelId="{DC5FA0E8-469F-42D3-A32E-738640CB7C86}" type="pres">
      <dgm:prSet presAssocID="{591820BD-53AA-400D-96D0-D6D281BF6F17}" presName="sibTrans" presStyleLbl="sibTrans2D1" presStyleIdx="0" presStyleCnt="4"/>
      <dgm:spPr/>
      <dgm:t>
        <a:bodyPr/>
        <a:lstStyle/>
        <a:p>
          <a:endParaRPr lang="en-US"/>
        </a:p>
      </dgm:t>
    </dgm:pt>
    <dgm:pt modelId="{7BAA2E79-81B6-4F98-B473-A9AD5742C5A9}" type="pres">
      <dgm:prSet presAssocID="{591820BD-53AA-400D-96D0-D6D281BF6F17}" presName="connectorText" presStyleLbl="sibTrans2D1" presStyleIdx="0" presStyleCnt="4"/>
      <dgm:spPr/>
      <dgm:t>
        <a:bodyPr/>
        <a:lstStyle/>
        <a:p>
          <a:endParaRPr lang="en-US"/>
        </a:p>
      </dgm:t>
    </dgm:pt>
    <dgm:pt modelId="{560BE7D6-CCA1-4A69-B372-6FA13A2C4C35}" type="pres">
      <dgm:prSet presAssocID="{532D0B70-22EF-4505-A106-2B725753E3C6}" presName="node" presStyleLbl="node1" presStyleIdx="1" presStyleCnt="5">
        <dgm:presLayoutVars>
          <dgm:bulletEnabled val="1"/>
        </dgm:presLayoutVars>
      </dgm:prSet>
      <dgm:spPr/>
      <dgm:t>
        <a:bodyPr/>
        <a:lstStyle/>
        <a:p>
          <a:endParaRPr lang="id-ID"/>
        </a:p>
      </dgm:t>
    </dgm:pt>
    <dgm:pt modelId="{F4982048-DD68-4844-BEF8-117916C60572}" type="pres">
      <dgm:prSet presAssocID="{59A49EF3-DEB2-44BA-83E0-450500384DB6}" presName="sibTrans" presStyleLbl="sibTrans2D1" presStyleIdx="1" presStyleCnt="4"/>
      <dgm:spPr/>
      <dgm:t>
        <a:bodyPr/>
        <a:lstStyle/>
        <a:p>
          <a:endParaRPr lang="en-US"/>
        </a:p>
      </dgm:t>
    </dgm:pt>
    <dgm:pt modelId="{648B22E7-F949-46B5-9BFB-A78C4AC3821F}" type="pres">
      <dgm:prSet presAssocID="{59A49EF3-DEB2-44BA-83E0-450500384DB6}" presName="connectorText" presStyleLbl="sibTrans2D1" presStyleIdx="1" presStyleCnt="4"/>
      <dgm:spPr/>
      <dgm:t>
        <a:bodyPr/>
        <a:lstStyle/>
        <a:p>
          <a:endParaRPr lang="en-US"/>
        </a:p>
      </dgm:t>
    </dgm:pt>
    <dgm:pt modelId="{79E40C2B-AD43-46EA-B24B-2FBC3498CDE2}" type="pres">
      <dgm:prSet presAssocID="{DC790A1D-34A0-4E76-99D8-47CC275A2012}" presName="node" presStyleLbl="node1" presStyleIdx="2" presStyleCnt="5">
        <dgm:presLayoutVars>
          <dgm:bulletEnabled val="1"/>
        </dgm:presLayoutVars>
      </dgm:prSet>
      <dgm:spPr/>
      <dgm:t>
        <a:bodyPr/>
        <a:lstStyle/>
        <a:p>
          <a:endParaRPr lang="id-ID"/>
        </a:p>
      </dgm:t>
    </dgm:pt>
    <dgm:pt modelId="{023C2C0E-D0A7-4F53-883F-FB04D00B056F}" type="pres">
      <dgm:prSet presAssocID="{3473ED93-A477-426F-8C0A-54B0F72535A0}" presName="sibTrans" presStyleLbl="sibTrans2D1" presStyleIdx="2" presStyleCnt="4"/>
      <dgm:spPr/>
      <dgm:t>
        <a:bodyPr/>
        <a:lstStyle/>
        <a:p>
          <a:endParaRPr lang="en-US"/>
        </a:p>
      </dgm:t>
    </dgm:pt>
    <dgm:pt modelId="{30614A6F-9F13-4F51-9F18-CA7DD0F99F68}" type="pres">
      <dgm:prSet presAssocID="{3473ED93-A477-426F-8C0A-54B0F72535A0}" presName="connectorText" presStyleLbl="sibTrans2D1" presStyleIdx="2" presStyleCnt="4"/>
      <dgm:spPr/>
      <dgm:t>
        <a:bodyPr/>
        <a:lstStyle/>
        <a:p>
          <a:endParaRPr lang="en-US"/>
        </a:p>
      </dgm:t>
    </dgm:pt>
    <dgm:pt modelId="{A03AA986-02DA-4790-9781-D76A362FBE44}" type="pres">
      <dgm:prSet presAssocID="{588EEB38-B6D3-437F-9456-432903F00A62}" presName="node" presStyleLbl="node1" presStyleIdx="3" presStyleCnt="5" custScaleX="126735" custScaleY="90183">
        <dgm:presLayoutVars>
          <dgm:bulletEnabled val="1"/>
        </dgm:presLayoutVars>
      </dgm:prSet>
      <dgm:spPr/>
      <dgm:t>
        <a:bodyPr/>
        <a:lstStyle/>
        <a:p>
          <a:endParaRPr lang="id-ID"/>
        </a:p>
      </dgm:t>
    </dgm:pt>
    <dgm:pt modelId="{83D65266-D29C-4DE0-AD81-97BF86740118}" type="pres">
      <dgm:prSet presAssocID="{21CCF0FC-D69D-4764-862C-76B4618C913A}" presName="sibTrans" presStyleLbl="sibTrans2D1" presStyleIdx="3" presStyleCnt="4"/>
      <dgm:spPr/>
      <dgm:t>
        <a:bodyPr/>
        <a:lstStyle/>
        <a:p>
          <a:endParaRPr lang="en-US"/>
        </a:p>
      </dgm:t>
    </dgm:pt>
    <dgm:pt modelId="{05643E29-1849-4B6D-9F50-2F054A82DE9A}" type="pres">
      <dgm:prSet presAssocID="{21CCF0FC-D69D-4764-862C-76B4618C913A}" presName="connectorText" presStyleLbl="sibTrans2D1" presStyleIdx="3" presStyleCnt="4"/>
      <dgm:spPr/>
      <dgm:t>
        <a:bodyPr/>
        <a:lstStyle/>
        <a:p>
          <a:endParaRPr lang="en-US"/>
        </a:p>
      </dgm:t>
    </dgm:pt>
    <dgm:pt modelId="{FCAE3E39-2764-41E5-97FE-B3ED2658C51F}" type="pres">
      <dgm:prSet presAssocID="{C4166629-DF67-410F-A5CB-5AF1E82CDAB8}" presName="node" presStyleLbl="node1" presStyleIdx="4" presStyleCnt="5" custScaleX="93087" custScaleY="99174">
        <dgm:presLayoutVars>
          <dgm:bulletEnabled val="1"/>
        </dgm:presLayoutVars>
      </dgm:prSet>
      <dgm:spPr/>
      <dgm:t>
        <a:bodyPr/>
        <a:lstStyle/>
        <a:p>
          <a:endParaRPr lang="id-ID"/>
        </a:p>
      </dgm:t>
    </dgm:pt>
  </dgm:ptLst>
  <dgm:cxnLst>
    <dgm:cxn modelId="{B69ADDD7-D07C-4C0E-9166-CD739E8ACCD2}" type="presOf" srcId="{21CCF0FC-D69D-4764-862C-76B4618C913A}" destId="{05643E29-1849-4B6D-9F50-2F054A82DE9A}" srcOrd="1" destOrd="0" presId="urn:microsoft.com/office/officeart/2005/8/layout/process1"/>
    <dgm:cxn modelId="{99EC25E9-D416-47EE-90CB-0589E2A1DF8A}" type="presOf" srcId="{59A49EF3-DEB2-44BA-83E0-450500384DB6}" destId="{F4982048-DD68-4844-BEF8-117916C60572}" srcOrd="0" destOrd="0" presId="urn:microsoft.com/office/officeart/2005/8/layout/process1"/>
    <dgm:cxn modelId="{00125D50-340D-4A28-8A0C-33273B7F9A42}" type="presOf" srcId="{3473ED93-A477-426F-8C0A-54B0F72535A0}" destId="{30614A6F-9F13-4F51-9F18-CA7DD0F99F68}" srcOrd="1" destOrd="0" presId="urn:microsoft.com/office/officeart/2005/8/layout/process1"/>
    <dgm:cxn modelId="{05D07662-FE30-44F8-A1EC-1B25F07F2760}" type="presOf" srcId="{DC790A1D-34A0-4E76-99D8-47CC275A2012}" destId="{79E40C2B-AD43-46EA-B24B-2FBC3498CDE2}" srcOrd="0" destOrd="0" presId="urn:microsoft.com/office/officeart/2005/8/layout/process1"/>
    <dgm:cxn modelId="{64C711DE-276E-4AD1-B0B6-2FEA243A2F27}" srcId="{AC95000A-FB2B-4A59-B391-726D2E241D00}" destId="{532D0B70-22EF-4505-A106-2B725753E3C6}" srcOrd="1" destOrd="0" parTransId="{648B90E9-D639-46D2-817E-5B8DB7BF7BD0}" sibTransId="{59A49EF3-DEB2-44BA-83E0-450500384DB6}"/>
    <dgm:cxn modelId="{15348D53-EEEA-4B71-BA68-D1FA09AA14E5}" type="presOf" srcId="{C4166629-DF67-410F-A5CB-5AF1E82CDAB8}" destId="{FCAE3E39-2764-41E5-97FE-B3ED2658C51F}" srcOrd="0" destOrd="0" presId="urn:microsoft.com/office/officeart/2005/8/layout/process1"/>
    <dgm:cxn modelId="{3D28B9F1-A625-454D-8329-4CF026493415}" srcId="{AC95000A-FB2B-4A59-B391-726D2E241D00}" destId="{DC790A1D-34A0-4E76-99D8-47CC275A2012}" srcOrd="2" destOrd="0" parTransId="{87871C42-24EA-4CB2-8E3E-2DF577CD4266}" sibTransId="{3473ED93-A477-426F-8C0A-54B0F72535A0}"/>
    <dgm:cxn modelId="{2690BD50-3CB3-4386-A980-131641B11142}" type="presOf" srcId="{AC95000A-FB2B-4A59-B391-726D2E241D00}" destId="{C50CECD5-A77A-4B6B-8C0A-DD5766BCA756}" srcOrd="0" destOrd="0" presId="urn:microsoft.com/office/officeart/2005/8/layout/process1"/>
    <dgm:cxn modelId="{E69802B4-C27F-41CD-91A6-9A154564A257}" srcId="{AC95000A-FB2B-4A59-B391-726D2E241D00}" destId="{2B9E44BD-EBE5-41E1-8E51-1ED158CCE39F}" srcOrd="0" destOrd="0" parTransId="{31F58835-023D-4804-B8C0-51DB48E9BC0D}" sibTransId="{591820BD-53AA-400D-96D0-D6D281BF6F17}"/>
    <dgm:cxn modelId="{E3B00CFD-C67F-43DE-8629-3B4D67F728D7}" type="presOf" srcId="{3473ED93-A477-426F-8C0A-54B0F72535A0}" destId="{023C2C0E-D0A7-4F53-883F-FB04D00B056F}" srcOrd="0" destOrd="0" presId="urn:microsoft.com/office/officeart/2005/8/layout/process1"/>
    <dgm:cxn modelId="{9D426E9D-EC46-4878-907A-01DE4013205A}" type="presOf" srcId="{591820BD-53AA-400D-96D0-D6D281BF6F17}" destId="{7BAA2E79-81B6-4F98-B473-A9AD5742C5A9}" srcOrd="1" destOrd="0" presId="urn:microsoft.com/office/officeart/2005/8/layout/process1"/>
    <dgm:cxn modelId="{F69F55BE-9452-4D22-9A6E-60954B6BF891}" srcId="{AC95000A-FB2B-4A59-B391-726D2E241D00}" destId="{C4166629-DF67-410F-A5CB-5AF1E82CDAB8}" srcOrd="4" destOrd="0" parTransId="{B3BBF513-B735-4EAE-A645-89EEE7BFC662}" sibTransId="{B81ED099-A958-4C57-B959-BD2823E69FD5}"/>
    <dgm:cxn modelId="{921E7CF4-C104-4586-9B49-77975B608097}" type="presOf" srcId="{21CCF0FC-D69D-4764-862C-76B4618C913A}" destId="{83D65266-D29C-4DE0-AD81-97BF86740118}" srcOrd="0" destOrd="0" presId="urn:microsoft.com/office/officeart/2005/8/layout/process1"/>
    <dgm:cxn modelId="{884CA7EE-36D4-4C1C-94BC-F998E9FFEEA0}" type="presOf" srcId="{588EEB38-B6D3-437F-9456-432903F00A62}" destId="{A03AA986-02DA-4790-9781-D76A362FBE44}" srcOrd="0" destOrd="0" presId="urn:microsoft.com/office/officeart/2005/8/layout/process1"/>
    <dgm:cxn modelId="{7B2868F2-6835-446F-800D-99A2A2F6909E}" srcId="{AC95000A-FB2B-4A59-B391-726D2E241D00}" destId="{588EEB38-B6D3-437F-9456-432903F00A62}" srcOrd="3" destOrd="0" parTransId="{27DD10A5-0E2A-41FC-B270-143EE3F981A7}" sibTransId="{21CCF0FC-D69D-4764-862C-76B4618C913A}"/>
    <dgm:cxn modelId="{8CE1B55E-9B1C-47F0-857C-CCDA0B22C624}" type="presOf" srcId="{532D0B70-22EF-4505-A106-2B725753E3C6}" destId="{560BE7D6-CCA1-4A69-B372-6FA13A2C4C35}" srcOrd="0" destOrd="0" presId="urn:microsoft.com/office/officeart/2005/8/layout/process1"/>
    <dgm:cxn modelId="{1E2C6277-22C3-4DA5-88D0-137305CA745C}" type="presOf" srcId="{2B9E44BD-EBE5-41E1-8E51-1ED158CCE39F}" destId="{F7ADC5A4-67B2-4199-B765-15FF3B4A55EE}" srcOrd="0" destOrd="0" presId="urn:microsoft.com/office/officeart/2005/8/layout/process1"/>
    <dgm:cxn modelId="{96F608B9-F2B1-42DB-9F0F-5E2587350ADB}" type="presOf" srcId="{59A49EF3-DEB2-44BA-83E0-450500384DB6}" destId="{648B22E7-F949-46B5-9BFB-A78C4AC3821F}" srcOrd="1" destOrd="0" presId="urn:microsoft.com/office/officeart/2005/8/layout/process1"/>
    <dgm:cxn modelId="{D37D25E4-CC39-45E7-8AF1-75DCDB27AE9C}" type="presOf" srcId="{591820BD-53AA-400D-96D0-D6D281BF6F17}" destId="{DC5FA0E8-469F-42D3-A32E-738640CB7C86}" srcOrd="0" destOrd="0" presId="urn:microsoft.com/office/officeart/2005/8/layout/process1"/>
    <dgm:cxn modelId="{60DCC082-7F8C-4936-A51B-2E15DB70EB93}" type="presParOf" srcId="{C50CECD5-A77A-4B6B-8C0A-DD5766BCA756}" destId="{F7ADC5A4-67B2-4199-B765-15FF3B4A55EE}" srcOrd="0" destOrd="0" presId="urn:microsoft.com/office/officeart/2005/8/layout/process1"/>
    <dgm:cxn modelId="{7996C1F6-9C32-4274-BAEC-B72FD8309B66}" type="presParOf" srcId="{C50CECD5-A77A-4B6B-8C0A-DD5766BCA756}" destId="{DC5FA0E8-469F-42D3-A32E-738640CB7C86}" srcOrd="1" destOrd="0" presId="urn:microsoft.com/office/officeart/2005/8/layout/process1"/>
    <dgm:cxn modelId="{CB1F05F2-77BE-420B-BF1B-510E6B10FA0B}" type="presParOf" srcId="{DC5FA0E8-469F-42D3-A32E-738640CB7C86}" destId="{7BAA2E79-81B6-4F98-B473-A9AD5742C5A9}" srcOrd="0" destOrd="0" presId="urn:microsoft.com/office/officeart/2005/8/layout/process1"/>
    <dgm:cxn modelId="{55EE8945-469B-4468-BB51-CA89AB706255}" type="presParOf" srcId="{C50CECD5-A77A-4B6B-8C0A-DD5766BCA756}" destId="{560BE7D6-CCA1-4A69-B372-6FA13A2C4C35}" srcOrd="2" destOrd="0" presId="urn:microsoft.com/office/officeart/2005/8/layout/process1"/>
    <dgm:cxn modelId="{A0715A59-145F-4069-AA1B-DA923CD2A460}" type="presParOf" srcId="{C50CECD5-A77A-4B6B-8C0A-DD5766BCA756}" destId="{F4982048-DD68-4844-BEF8-117916C60572}" srcOrd="3" destOrd="0" presId="urn:microsoft.com/office/officeart/2005/8/layout/process1"/>
    <dgm:cxn modelId="{8D3FC39D-2EFA-4FD9-9E47-FED225477B4E}" type="presParOf" srcId="{F4982048-DD68-4844-BEF8-117916C60572}" destId="{648B22E7-F949-46B5-9BFB-A78C4AC3821F}" srcOrd="0" destOrd="0" presId="urn:microsoft.com/office/officeart/2005/8/layout/process1"/>
    <dgm:cxn modelId="{C8A265DA-345A-4BA6-A88B-38B404A159A0}" type="presParOf" srcId="{C50CECD5-A77A-4B6B-8C0A-DD5766BCA756}" destId="{79E40C2B-AD43-46EA-B24B-2FBC3498CDE2}" srcOrd="4" destOrd="0" presId="urn:microsoft.com/office/officeart/2005/8/layout/process1"/>
    <dgm:cxn modelId="{6373EB63-0C3E-46FB-B1FD-F7E33072A2CC}" type="presParOf" srcId="{C50CECD5-A77A-4B6B-8C0A-DD5766BCA756}" destId="{023C2C0E-D0A7-4F53-883F-FB04D00B056F}" srcOrd="5" destOrd="0" presId="urn:microsoft.com/office/officeart/2005/8/layout/process1"/>
    <dgm:cxn modelId="{F789647F-560D-4D72-8754-7E91F961BD4F}" type="presParOf" srcId="{023C2C0E-D0A7-4F53-883F-FB04D00B056F}" destId="{30614A6F-9F13-4F51-9F18-CA7DD0F99F68}" srcOrd="0" destOrd="0" presId="urn:microsoft.com/office/officeart/2005/8/layout/process1"/>
    <dgm:cxn modelId="{7B7FB6D0-096B-43F2-AD5B-9D09CB8D94A6}" type="presParOf" srcId="{C50CECD5-A77A-4B6B-8C0A-DD5766BCA756}" destId="{A03AA986-02DA-4790-9781-D76A362FBE44}" srcOrd="6" destOrd="0" presId="urn:microsoft.com/office/officeart/2005/8/layout/process1"/>
    <dgm:cxn modelId="{531680F6-B060-4319-BC7A-5EF9203345E3}" type="presParOf" srcId="{C50CECD5-A77A-4B6B-8C0A-DD5766BCA756}" destId="{83D65266-D29C-4DE0-AD81-97BF86740118}" srcOrd="7" destOrd="0" presId="urn:microsoft.com/office/officeart/2005/8/layout/process1"/>
    <dgm:cxn modelId="{D23E8605-D1BA-42DC-A6D2-F24A8089F106}" type="presParOf" srcId="{83D65266-D29C-4DE0-AD81-97BF86740118}" destId="{05643E29-1849-4B6D-9F50-2F054A82DE9A}" srcOrd="0" destOrd="0" presId="urn:microsoft.com/office/officeart/2005/8/layout/process1"/>
    <dgm:cxn modelId="{73296548-5AF1-416B-A88A-41DD3B4DC708}" type="presParOf" srcId="{C50CECD5-A77A-4B6B-8C0A-DD5766BCA756}" destId="{FCAE3E39-2764-41E5-97FE-B3ED2658C51F}"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2A4DF-5A45-43B7-B455-583E90E874E1}">
      <dsp:nvSpPr>
        <dsp:cNvPr id="0" name=""/>
        <dsp:cNvSpPr/>
      </dsp:nvSpPr>
      <dsp:spPr>
        <a:xfrm>
          <a:off x="0" y="12513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3D647E-16FB-4F85-BA8D-4D874AF36A43}">
      <dsp:nvSpPr>
        <dsp:cNvPr id="0" name=""/>
        <dsp:cNvSpPr/>
      </dsp:nvSpPr>
      <dsp:spPr>
        <a:xfrm>
          <a:off x="411480" y="956181"/>
          <a:ext cx="5760720" cy="59040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sv-SE" sz="2000" b="0" i="0" kern="1200" smtClean="0"/>
            <a:t>Ukuran Kriteria Tunggal (Single Criterium).</a:t>
          </a:r>
          <a:endParaRPr lang="id-ID" sz="2000" kern="1200"/>
        </a:p>
      </dsp:txBody>
      <dsp:txXfrm>
        <a:off x="440301" y="985002"/>
        <a:ext cx="5703078" cy="532758"/>
      </dsp:txXfrm>
    </dsp:sp>
    <dsp:sp modelId="{05E73DF9-55B3-42F8-BEDD-059DE7B081E2}">
      <dsp:nvSpPr>
        <dsp:cNvPr id="0" name=""/>
        <dsp:cNvSpPr/>
      </dsp:nvSpPr>
      <dsp:spPr>
        <a:xfrm>
          <a:off x="0" y="21585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F25CAC-C8D2-453B-B74C-80921B2DCFE2}">
      <dsp:nvSpPr>
        <dsp:cNvPr id="0" name=""/>
        <dsp:cNvSpPr/>
      </dsp:nvSpPr>
      <dsp:spPr>
        <a:xfrm>
          <a:off x="411480" y="1863381"/>
          <a:ext cx="5760720" cy="59040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id-ID" sz="2000" b="0" i="0" kern="1200" dirty="0" smtClean="0"/>
            <a:t>Ukuran Kriteria Beragam (Multiple Criterium)</a:t>
          </a:r>
          <a:endParaRPr lang="id-ID" sz="2000" kern="1200" dirty="0"/>
        </a:p>
      </dsp:txBody>
      <dsp:txXfrm>
        <a:off x="440301" y="1892202"/>
        <a:ext cx="5703078" cy="532758"/>
      </dsp:txXfrm>
    </dsp:sp>
    <dsp:sp modelId="{091C8CCA-6EB1-4322-9431-7BD9BEAD9302}">
      <dsp:nvSpPr>
        <dsp:cNvPr id="0" name=""/>
        <dsp:cNvSpPr/>
      </dsp:nvSpPr>
      <dsp:spPr>
        <a:xfrm>
          <a:off x="0" y="30657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8E53F3-D9EC-4D59-BE53-D0D1A747189E}">
      <dsp:nvSpPr>
        <dsp:cNvPr id="0" name=""/>
        <dsp:cNvSpPr/>
      </dsp:nvSpPr>
      <dsp:spPr>
        <a:xfrm>
          <a:off x="411480" y="2770581"/>
          <a:ext cx="5760720" cy="59040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id-ID" sz="2000" b="0" i="0" kern="1200" dirty="0" smtClean="0"/>
            <a:t>Ukuran Kriteria Gabungan (Composite Criterium)</a:t>
          </a:r>
          <a:endParaRPr lang="id-ID" sz="2000" kern="1200" dirty="0"/>
        </a:p>
      </dsp:txBody>
      <dsp:txXfrm>
        <a:off x="440301" y="2799402"/>
        <a:ext cx="57030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DC5A4-67B2-4199-B765-15FF3B4A55EE}">
      <dsp:nvSpPr>
        <dsp:cNvPr id="0" name=""/>
        <dsp:cNvSpPr/>
      </dsp:nvSpPr>
      <dsp:spPr>
        <a:xfrm>
          <a:off x="7502" y="1798069"/>
          <a:ext cx="1208344" cy="92982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b="0" i="0" kern="1200" dirty="0" smtClean="0"/>
            <a:t>Relevan (</a:t>
          </a:r>
          <a:r>
            <a:rPr lang="id-ID" sz="1600" b="0" i="1" kern="1200" dirty="0" smtClean="0"/>
            <a:t>relevance</a:t>
          </a:r>
          <a:r>
            <a:rPr lang="id-ID" sz="1400" b="0" i="0" kern="1200" dirty="0" smtClean="0"/>
            <a:t>)</a:t>
          </a:r>
          <a:endParaRPr lang="id-ID" sz="1400" b="1" kern="1200" dirty="0"/>
        </a:p>
      </dsp:txBody>
      <dsp:txXfrm>
        <a:off x="34736" y="1825303"/>
        <a:ext cx="1153876" cy="875355"/>
      </dsp:txXfrm>
    </dsp:sp>
    <dsp:sp modelId="{DC5FA0E8-469F-42D3-A32E-738640CB7C86}">
      <dsp:nvSpPr>
        <dsp:cNvPr id="0" name=""/>
        <dsp:cNvSpPr/>
      </dsp:nvSpPr>
      <dsp:spPr>
        <a:xfrm>
          <a:off x="1336681" y="2113146"/>
          <a:ext cx="256169" cy="299669"/>
        </a:xfrm>
        <a:prstGeom prst="righ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id-ID" sz="1200" kern="1200"/>
        </a:p>
      </dsp:txBody>
      <dsp:txXfrm>
        <a:off x="1336681" y="2173080"/>
        <a:ext cx="179318" cy="179801"/>
      </dsp:txXfrm>
    </dsp:sp>
    <dsp:sp modelId="{560BE7D6-CCA1-4A69-B372-6FA13A2C4C35}">
      <dsp:nvSpPr>
        <dsp:cNvPr id="0" name=""/>
        <dsp:cNvSpPr/>
      </dsp:nvSpPr>
      <dsp:spPr>
        <a:xfrm>
          <a:off x="1699185" y="1798069"/>
          <a:ext cx="1208344" cy="92982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b="0" i="0" kern="1200" dirty="0" smtClean="0"/>
            <a:t>Sensitivitas (</a:t>
          </a:r>
          <a:r>
            <a:rPr lang="id-ID" sz="1600" b="0" i="1" kern="1200" dirty="0" smtClean="0"/>
            <a:t>sensitivity</a:t>
          </a:r>
          <a:r>
            <a:rPr lang="id-ID" sz="1400" b="0" i="0" kern="1200" dirty="0" smtClean="0"/>
            <a:t>).</a:t>
          </a:r>
          <a:endParaRPr lang="id-ID" sz="1400" kern="1200" dirty="0"/>
        </a:p>
      </dsp:txBody>
      <dsp:txXfrm>
        <a:off x="1726419" y="1825303"/>
        <a:ext cx="1153876" cy="875355"/>
      </dsp:txXfrm>
    </dsp:sp>
    <dsp:sp modelId="{F4982048-DD68-4844-BEF8-117916C60572}">
      <dsp:nvSpPr>
        <dsp:cNvPr id="0" name=""/>
        <dsp:cNvSpPr/>
      </dsp:nvSpPr>
      <dsp:spPr>
        <a:xfrm>
          <a:off x="3028364" y="2113146"/>
          <a:ext cx="256169" cy="299669"/>
        </a:xfrm>
        <a:prstGeom prst="righ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id-ID" sz="1200" kern="1200"/>
        </a:p>
      </dsp:txBody>
      <dsp:txXfrm>
        <a:off x="3028364" y="2173080"/>
        <a:ext cx="179318" cy="179801"/>
      </dsp:txXfrm>
    </dsp:sp>
    <dsp:sp modelId="{79E40C2B-AD43-46EA-B24B-2FBC3498CDE2}">
      <dsp:nvSpPr>
        <dsp:cNvPr id="0" name=""/>
        <dsp:cNvSpPr/>
      </dsp:nvSpPr>
      <dsp:spPr>
        <a:xfrm>
          <a:off x="3390868" y="1798069"/>
          <a:ext cx="1208344" cy="92982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b="0" i="0" kern="1200" dirty="0" smtClean="0"/>
            <a:t>Reliabilitas (</a:t>
          </a:r>
          <a:r>
            <a:rPr lang="id-ID" sz="1600" b="0" i="1" kern="1200" dirty="0" smtClean="0"/>
            <a:t>reliability</a:t>
          </a:r>
          <a:r>
            <a:rPr lang="id-ID" sz="1600" b="0" i="0" kern="1200" dirty="0" smtClean="0"/>
            <a:t>).</a:t>
          </a:r>
          <a:endParaRPr lang="id-ID" sz="1600" kern="1200" dirty="0"/>
        </a:p>
      </dsp:txBody>
      <dsp:txXfrm>
        <a:off x="3418102" y="1825303"/>
        <a:ext cx="1153876" cy="875355"/>
      </dsp:txXfrm>
    </dsp:sp>
    <dsp:sp modelId="{023C2C0E-D0A7-4F53-883F-FB04D00B056F}">
      <dsp:nvSpPr>
        <dsp:cNvPr id="0" name=""/>
        <dsp:cNvSpPr/>
      </dsp:nvSpPr>
      <dsp:spPr>
        <a:xfrm>
          <a:off x="4720047" y="2113146"/>
          <a:ext cx="256169" cy="299669"/>
        </a:xfrm>
        <a:prstGeom prst="righ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id-ID" sz="1200" kern="1200"/>
        </a:p>
      </dsp:txBody>
      <dsp:txXfrm>
        <a:off x="4720047" y="2173080"/>
        <a:ext cx="179318" cy="179801"/>
      </dsp:txXfrm>
    </dsp:sp>
    <dsp:sp modelId="{A03AA986-02DA-4790-9781-D76A362FBE44}">
      <dsp:nvSpPr>
        <dsp:cNvPr id="0" name=""/>
        <dsp:cNvSpPr/>
      </dsp:nvSpPr>
      <dsp:spPr>
        <a:xfrm>
          <a:off x="5082551" y="1843710"/>
          <a:ext cx="1531396" cy="838542"/>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b="0" i="0" kern="1200" dirty="0" smtClean="0"/>
            <a:t>Akseptabilitas (</a:t>
          </a:r>
          <a:r>
            <a:rPr lang="id-ID" sz="1600" b="0" i="1" kern="1200" dirty="0" smtClean="0"/>
            <a:t>acceptability</a:t>
          </a:r>
          <a:r>
            <a:rPr lang="id-ID" sz="1400" b="0" i="0" kern="1200" dirty="0" smtClean="0"/>
            <a:t>)</a:t>
          </a:r>
          <a:endParaRPr lang="id-ID" sz="1400" kern="1200" dirty="0"/>
        </a:p>
      </dsp:txBody>
      <dsp:txXfrm>
        <a:off x="5107111" y="1868270"/>
        <a:ext cx="1482276" cy="789422"/>
      </dsp:txXfrm>
    </dsp:sp>
    <dsp:sp modelId="{83D65266-D29C-4DE0-AD81-97BF86740118}">
      <dsp:nvSpPr>
        <dsp:cNvPr id="0" name=""/>
        <dsp:cNvSpPr/>
      </dsp:nvSpPr>
      <dsp:spPr>
        <a:xfrm>
          <a:off x="6734781" y="2113146"/>
          <a:ext cx="256169" cy="299669"/>
        </a:xfrm>
        <a:prstGeom prst="righ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id-ID" sz="1200" kern="1200"/>
        </a:p>
      </dsp:txBody>
      <dsp:txXfrm>
        <a:off x="6734781" y="2173080"/>
        <a:ext cx="179318" cy="179801"/>
      </dsp:txXfrm>
    </dsp:sp>
    <dsp:sp modelId="{FCAE3E39-2764-41E5-97FE-B3ED2658C51F}">
      <dsp:nvSpPr>
        <dsp:cNvPr id="0" name=""/>
        <dsp:cNvSpPr/>
      </dsp:nvSpPr>
      <dsp:spPr>
        <a:xfrm>
          <a:off x="7097285" y="1801910"/>
          <a:ext cx="1124812" cy="922142"/>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dirty="0" err="1" smtClean="0"/>
            <a:t>Praktis</a:t>
          </a:r>
          <a:r>
            <a:rPr lang="en-US" sz="1600" b="0" i="0" kern="1200" dirty="0" smtClean="0"/>
            <a:t> (</a:t>
          </a:r>
          <a:r>
            <a:rPr lang="en-US" sz="1600" b="0" i="1" kern="1200" dirty="0" smtClean="0"/>
            <a:t>practicality</a:t>
          </a:r>
          <a:r>
            <a:rPr lang="en-US" sz="1500" b="0" i="0" kern="1200" dirty="0" smtClean="0"/>
            <a:t>)</a:t>
          </a:r>
          <a:endParaRPr lang="id-ID" sz="1500" kern="1200" dirty="0"/>
        </a:p>
      </dsp:txBody>
      <dsp:txXfrm>
        <a:off x="7124294" y="1828919"/>
        <a:ext cx="1070794" cy="8681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B8DBA-5482-4A6B-B848-891AB5EF5418}" type="datetimeFigureOut">
              <a:rPr lang="id-ID" smtClean="0"/>
              <a:pPr/>
              <a:t>22/09/2018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9A040F-A407-4D3B-9E5D-7DB294A3977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B8DBA-5482-4A6B-B848-891AB5EF5418}" type="datetimeFigureOut">
              <a:rPr lang="id-ID" smtClean="0"/>
              <a:pPr/>
              <a:t>22/09/2018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A040F-A407-4D3B-9E5D-7DB294A3977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id.wikipedia.org/wiki/Informas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62671"/>
          </a:xfrm>
        </p:spPr>
        <p:txBody>
          <a:bodyPr>
            <a:normAutofit fontScale="90000"/>
          </a:bodyPr>
          <a:lstStyle/>
          <a:p>
            <a:r>
              <a:rPr lang="id-ID" dirty="0" smtClean="0"/>
              <a:t>Measuaring </a:t>
            </a:r>
            <a:r>
              <a:rPr lang="en-US" dirty="0" smtClean="0"/>
              <a:t>N</a:t>
            </a:r>
            <a:r>
              <a:rPr lang="id-ID" dirty="0" smtClean="0"/>
              <a:t>on-</a:t>
            </a:r>
            <a:r>
              <a:rPr lang="en-US" dirty="0" smtClean="0"/>
              <a:t>F</a:t>
            </a:r>
            <a:r>
              <a:rPr lang="id-ID" dirty="0" smtClean="0"/>
              <a:t>inancial </a:t>
            </a:r>
            <a:r>
              <a:rPr lang="en-US" dirty="0"/>
              <a:t>P</a:t>
            </a:r>
            <a:r>
              <a:rPr lang="id-ID" dirty="0" smtClean="0"/>
              <a:t>erformance</a:t>
            </a:r>
            <a:r>
              <a:rPr lang="en-US" dirty="0" smtClean="0"/>
              <a:t/>
            </a:r>
            <a:br>
              <a:rPr lang="en-US" dirty="0" smtClean="0"/>
            </a:br>
            <a:r>
              <a:rPr lang="en-US" dirty="0" smtClean="0"/>
              <a:t>(P</a:t>
            </a:r>
            <a:r>
              <a:rPr lang="id-ID" dirty="0" smtClean="0"/>
              <a:t>engukuran </a:t>
            </a:r>
            <a:r>
              <a:rPr lang="en-US" dirty="0"/>
              <a:t>K</a:t>
            </a:r>
            <a:r>
              <a:rPr lang="id-ID" dirty="0" smtClean="0"/>
              <a:t>inerja </a:t>
            </a:r>
            <a:r>
              <a:rPr lang="en-US" dirty="0"/>
              <a:t>N</a:t>
            </a:r>
            <a:r>
              <a:rPr lang="id-ID" dirty="0" smtClean="0"/>
              <a:t>on </a:t>
            </a:r>
            <a:r>
              <a:rPr lang="en-US" dirty="0" smtClean="0"/>
              <a:t>K</a:t>
            </a:r>
            <a:r>
              <a:rPr lang="id-ID" dirty="0" smtClean="0"/>
              <a:t>euangan</a:t>
            </a:r>
            <a:r>
              <a:rPr lang="en-US" dirty="0" smtClean="0"/>
              <a:t>)</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Arti penting pengukuran kinerja</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en-US" dirty="0" err="1" smtClean="0"/>
              <a:t>sistem</a:t>
            </a:r>
            <a:r>
              <a:rPr lang="en-US" dirty="0" smtClean="0"/>
              <a:t> </a:t>
            </a:r>
            <a:r>
              <a:rPr lang="en-US" dirty="0" err="1" smtClean="0"/>
              <a:t>pengukuran</a:t>
            </a:r>
            <a:r>
              <a:rPr lang="en-US" dirty="0" smtClean="0"/>
              <a:t> </a:t>
            </a:r>
            <a:r>
              <a:rPr lang="en-US" dirty="0" err="1" smtClean="0"/>
              <a:t>kinerja</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bertujuan</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manajer</a:t>
            </a:r>
            <a:r>
              <a:rPr lang="en-US" dirty="0" smtClean="0"/>
              <a:t> </a:t>
            </a:r>
            <a:r>
              <a:rPr lang="en-US" dirty="0" err="1" smtClean="0"/>
              <a:t>perusahaan</a:t>
            </a:r>
            <a:r>
              <a:rPr lang="en-US" dirty="0" smtClean="0"/>
              <a:t> </a:t>
            </a:r>
            <a:r>
              <a:rPr lang="en-US" dirty="0" err="1" smtClean="0"/>
              <a:t>menilai</a:t>
            </a:r>
            <a:r>
              <a:rPr lang="en-US" dirty="0" smtClean="0"/>
              <a:t> </a:t>
            </a:r>
            <a:r>
              <a:rPr lang="en-US" dirty="0" err="1" smtClean="0"/>
              <a:t>pencapaian</a:t>
            </a:r>
            <a:r>
              <a:rPr lang="en-US" dirty="0" smtClean="0"/>
              <a:t> </a:t>
            </a:r>
            <a:r>
              <a:rPr lang="en-US" dirty="0" err="1" smtClean="0"/>
              <a:t>suatu</a:t>
            </a:r>
            <a:r>
              <a:rPr lang="en-US" dirty="0" smtClean="0"/>
              <a:t> </a:t>
            </a:r>
            <a:r>
              <a:rPr lang="en-US" dirty="0" err="1" smtClean="0"/>
              <a:t>strategi</a:t>
            </a:r>
            <a:r>
              <a:rPr lang="en-US" dirty="0" smtClean="0"/>
              <a:t> </a:t>
            </a:r>
            <a:r>
              <a:rPr lang="en-US" dirty="0" err="1" smtClean="0"/>
              <a:t>melalui</a:t>
            </a:r>
            <a:r>
              <a:rPr lang="en-US" dirty="0" smtClean="0"/>
              <a:t> </a:t>
            </a:r>
            <a:r>
              <a:rPr lang="en-US" dirty="0" err="1" smtClean="0"/>
              <a:t>alat</a:t>
            </a:r>
            <a:r>
              <a:rPr lang="en-US" dirty="0" smtClean="0"/>
              <a:t> </a:t>
            </a:r>
            <a:r>
              <a:rPr lang="en-US" dirty="0" err="1" smtClean="0"/>
              <a:t>ukur</a:t>
            </a:r>
            <a:r>
              <a:rPr lang="en-US" dirty="0" smtClean="0"/>
              <a:t> </a:t>
            </a:r>
            <a:r>
              <a:rPr lang="en-US" dirty="0" err="1" smtClean="0"/>
              <a:t>keuangan</a:t>
            </a:r>
            <a:r>
              <a:rPr lang="en-US" dirty="0" smtClean="0"/>
              <a:t> </a:t>
            </a:r>
            <a:r>
              <a:rPr lang="en-US" dirty="0" err="1" smtClean="0"/>
              <a:t>dan</a:t>
            </a:r>
            <a:r>
              <a:rPr lang="en-US" dirty="0" smtClean="0"/>
              <a:t> non </a:t>
            </a:r>
            <a:r>
              <a:rPr lang="en-US" dirty="0" err="1" smtClean="0"/>
              <a:t>keuangan</a:t>
            </a:r>
            <a:r>
              <a:rPr lang="en-US" dirty="0" smtClean="0"/>
              <a:t>. </a:t>
            </a:r>
            <a:r>
              <a:rPr lang="en-US" dirty="0" err="1" smtClean="0"/>
              <a:t>Hasil</a:t>
            </a:r>
            <a:r>
              <a:rPr lang="en-US" dirty="0" smtClean="0"/>
              <a:t> </a:t>
            </a:r>
            <a:r>
              <a:rPr lang="en-US" dirty="0" err="1" smtClean="0"/>
              <a:t>pengukuran</a:t>
            </a:r>
            <a:r>
              <a:rPr lang="en-US" dirty="0" smtClean="0"/>
              <a:t> </a:t>
            </a:r>
            <a:r>
              <a:rPr lang="en-US" dirty="0" err="1" smtClean="0"/>
              <a:t>tersebut</a:t>
            </a:r>
            <a:r>
              <a:rPr lang="en-US" dirty="0" smtClean="0"/>
              <a:t> </a:t>
            </a:r>
            <a:r>
              <a:rPr lang="en-US" dirty="0" err="1" smtClean="0"/>
              <a:t>kemudian</a:t>
            </a:r>
            <a:r>
              <a:rPr lang="en-US" dirty="0" smtClean="0"/>
              <a:t> </a:t>
            </a:r>
            <a:r>
              <a:rPr lang="en-US" dirty="0" err="1" smtClean="0"/>
              <a:t>digunakan</a:t>
            </a:r>
            <a:r>
              <a:rPr lang="en-US" dirty="0" smtClean="0"/>
              <a:t> </a:t>
            </a:r>
            <a:r>
              <a:rPr lang="en-US" dirty="0" err="1" smtClean="0"/>
              <a:t>sebagai</a:t>
            </a:r>
            <a:r>
              <a:rPr lang="en-US" dirty="0" smtClean="0"/>
              <a:t> </a:t>
            </a:r>
            <a:r>
              <a:rPr lang="en-US" dirty="0" err="1" smtClean="0"/>
              <a:t>umpan</a:t>
            </a:r>
            <a:r>
              <a:rPr lang="en-US" dirty="0" smtClean="0"/>
              <a:t> </a:t>
            </a:r>
            <a:r>
              <a:rPr lang="en-US" dirty="0" err="1" smtClean="0"/>
              <a:t>balik</a:t>
            </a:r>
            <a:r>
              <a:rPr lang="en-US" dirty="0" smtClean="0"/>
              <a:t> yang </a:t>
            </a:r>
            <a:r>
              <a:rPr lang="en-US" dirty="0" err="1" smtClean="0"/>
              <a:t>akan</a:t>
            </a:r>
            <a:r>
              <a:rPr lang="en-US" dirty="0" smtClean="0"/>
              <a:t> </a:t>
            </a:r>
            <a:r>
              <a:rPr lang="en-US" dirty="0" err="1" smtClean="0"/>
              <a:t>memberikan</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prestasi</a:t>
            </a:r>
            <a:r>
              <a:rPr lang="en-US" dirty="0" smtClean="0"/>
              <a:t> </a:t>
            </a:r>
            <a:r>
              <a:rPr lang="en-US" dirty="0" err="1" smtClean="0"/>
              <a:t>pelaksanaan</a:t>
            </a:r>
            <a:r>
              <a:rPr lang="en-US" dirty="0" smtClean="0"/>
              <a:t> </a:t>
            </a:r>
            <a:r>
              <a:rPr lang="en-US" dirty="0" err="1" smtClean="0"/>
              <a:t>suatu</a:t>
            </a:r>
            <a:r>
              <a:rPr lang="en-US" dirty="0" smtClean="0"/>
              <a:t> </a:t>
            </a:r>
            <a:r>
              <a:rPr lang="en-US" dirty="0" err="1" smtClean="0"/>
              <a:t>rencana</a:t>
            </a:r>
            <a:r>
              <a:rPr lang="en-US" dirty="0" smtClean="0"/>
              <a:t> </a:t>
            </a:r>
            <a:r>
              <a:rPr lang="en-US" dirty="0" err="1" smtClean="0"/>
              <a:t>dan</a:t>
            </a:r>
            <a:r>
              <a:rPr lang="en-US" dirty="0" smtClean="0"/>
              <a:t> </a:t>
            </a:r>
            <a:r>
              <a:rPr lang="en-US" dirty="0" err="1" smtClean="0"/>
              <a:t>titik</a:t>
            </a:r>
            <a:r>
              <a:rPr lang="en-US" dirty="0" smtClean="0"/>
              <a:t> </a:t>
            </a:r>
            <a:r>
              <a:rPr lang="en-US" dirty="0" err="1" smtClean="0"/>
              <a:t>dimana</a:t>
            </a:r>
            <a:r>
              <a:rPr lang="en-US" dirty="0" smtClean="0"/>
              <a:t> </a:t>
            </a:r>
            <a:r>
              <a:rPr lang="en-US" dirty="0" err="1" smtClean="0"/>
              <a:t>perusahaan</a:t>
            </a:r>
            <a:r>
              <a:rPr lang="en-US" dirty="0" smtClean="0"/>
              <a:t> </a:t>
            </a:r>
            <a:r>
              <a:rPr lang="en-US" dirty="0" err="1" smtClean="0"/>
              <a:t>memerlukan</a:t>
            </a:r>
            <a:r>
              <a:rPr lang="en-US" dirty="0" smtClean="0"/>
              <a:t> </a:t>
            </a:r>
            <a:r>
              <a:rPr lang="en-US" dirty="0" err="1" smtClean="0"/>
              <a:t>penyesuaian-penyesuaian</a:t>
            </a:r>
            <a:r>
              <a:rPr lang="en-US" dirty="0" smtClean="0"/>
              <a:t> </a:t>
            </a:r>
            <a:r>
              <a:rPr lang="en-US" dirty="0" err="1" smtClean="0"/>
              <a:t>atas</a:t>
            </a:r>
            <a:r>
              <a:rPr lang="en-US" dirty="0" smtClean="0"/>
              <a:t> </a:t>
            </a:r>
            <a:r>
              <a:rPr lang="en-US" dirty="0" err="1" smtClean="0"/>
              <a:t>aktivitas</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pengendalian</a:t>
            </a:r>
            <a:r>
              <a:rPr lang="en-US" dirty="0" smtClean="0"/>
              <a:t>.</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Pengukuran Kinerja</a:t>
            </a:r>
            <a:endParaRPr lang="id-ID"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ü"/>
            </a:pPr>
            <a:r>
              <a:rPr lang="en-US" sz="3600" dirty="0" err="1" smtClean="0">
                <a:latin typeface="Times New Roman" pitchFamily="18" charset="0"/>
                <a:cs typeface="Times New Roman" pitchFamily="18" charset="0"/>
              </a:rPr>
              <a:t>Seluruh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aktivitas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kerja</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signifikan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harus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diukur</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Pekerjaan</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tidak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diukur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atau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dinilai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tidak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dapat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dikelola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karena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darinya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tidak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ada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hlinkClick r:id="rId2" tooltip="Informasi"/>
              </a:rPr>
              <a:t>informasi</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bersifat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obyektif</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untuk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menentukan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nilainya</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Kerja</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tak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diukur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selayaknya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diminimalisir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atau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bahkan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ditiadakan</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Keluaran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kinerja</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diharapkan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harus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ditetapkan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untuk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seluruh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kerja</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diukur</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Hasil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keluaran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menyediakan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dasar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untuk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menetapkan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akuntabilitas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hasil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alih-alih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sekedar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mengetahui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tingkat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usaha</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Mendefinisikan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kinerja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dalam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artian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hasil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kerja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semacam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apa</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diinginkan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adalah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cara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manajer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pengawas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untuk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membuat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penugasan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kerja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dari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mereka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menjadi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operasional</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Pelaporan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kinerja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analisis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variansi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harus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dilakukan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secara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kerap</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Pelaporan</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kerap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memungkinkan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adanya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tindakan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korektif</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segera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tepat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waktu</a:t>
            </a:r>
            <a:r>
              <a:rPr lang="en-US" sz="3600" dirty="0" smtClean="0">
                <a:latin typeface="Times New Roman" pitchFamily="18" charset="0"/>
                <a:cs typeface="Times New Roman" pitchFamily="18" charset="0"/>
              </a:rPr>
              <a:t>.</a:t>
            </a:r>
            <a:endParaRPr lang="id-ID" sz="3600" dirty="0" smtClean="0">
              <a:latin typeface="Times New Roman" pitchFamily="18" charset="0"/>
              <a:cs typeface="Times New Roman" pitchFamily="18" charset="0"/>
            </a:endParaRPr>
          </a:p>
          <a:p>
            <a:pPr>
              <a:buFont typeface="Wingdings" pitchFamily="2" charset="2"/>
              <a:buChar char="ü"/>
            </a:pPr>
            <a:r>
              <a:rPr lang="en-US" sz="3600" dirty="0" err="1" smtClean="0">
                <a:latin typeface="Times New Roman" pitchFamily="18" charset="0"/>
                <a:cs typeface="Times New Roman" pitchFamily="18" charset="0"/>
              </a:rPr>
              <a:t>Tindakan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korektif</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tepat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waktu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begitu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dibutuhkan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untuk</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manajemen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kendali</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efektif</a:t>
            </a:r>
            <a:r>
              <a:rPr lang="en-US" sz="3600" dirty="0" smtClean="0">
                <a:latin typeface="Times New Roman" pitchFamily="18" charset="0"/>
                <a:cs typeface="Times New Roman" pitchFamily="18" charset="0"/>
              </a:rPr>
              <a:t>.</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Ukuran</a:t>
            </a:r>
            <a:r>
              <a:rPr lang="en-US" b="1" dirty="0" smtClean="0"/>
              <a:t> </a:t>
            </a:r>
            <a:r>
              <a:rPr lang="en-US" b="1" dirty="0" err="1" smtClean="0"/>
              <a:t>Pengukuran</a:t>
            </a:r>
            <a:r>
              <a:rPr lang="en-US" b="1" dirty="0" smtClean="0"/>
              <a:t> </a:t>
            </a:r>
            <a:r>
              <a:rPr lang="en-US" b="1" dirty="0" err="1" smtClean="0"/>
              <a:t>Kinerja</a:t>
            </a:r>
            <a:endParaRPr lang="id-ID"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pengukuran kinerja</a:t>
            </a:r>
            <a:endParaRPr lang="id-ID"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Ukuran Kinerja Non Finansial</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Perkembangan teknologi informasi menyebabkan munculnya ukuran kinerja non-finansial yang dianggap akan mampu menjadi suplemen alat ukur kinerja dalam suatu organisasi ataupun perusahaan. Lebih jauh lagi ternyata kebutuhan pengukuran kinerja non finansial itu ternyata dapat memacu perusahaan untuk melakukan perbaikan dengan lebih cepat dan dapat mendorong ‘</a:t>
            </a:r>
            <a:r>
              <a:rPr lang="id-ID" i="1" dirty="0" smtClean="0"/>
              <a:t>value’ ke arah superior long-term financial and competitive performance.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Kelebihan dan kekuranngan kinerja non-keuangan </a:t>
            </a:r>
            <a:endParaRPr lang="id-ID" dirty="0"/>
          </a:p>
        </p:txBody>
      </p:sp>
      <p:sp>
        <p:nvSpPr>
          <p:cNvPr id="3" name="Content Placeholder 2"/>
          <p:cNvSpPr>
            <a:spLocks noGrp="1"/>
          </p:cNvSpPr>
          <p:nvPr>
            <p:ph sz="half" idx="1"/>
          </p:nvPr>
        </p:nvSpPr>
        <p:spPr/>
        <p:txBody>
          <a:bodyPr>
            <a:normAutofit fontScale="70000" lnSpcReduction="20000"/>
          </a:bodyPr>
          <a:lstStyle/>
          <a:p>
            <a:pPr>
              <a:buNone/>
            </a:pPr>
            <a:r>
              <a:rPr lang="id-ID" dirty="0" smtClean="0"/>
              <a:t>Kelebihan </a:t>
            </a:r>
          </a:p>
          <a:p>
            <a:pPr>
              <a:buFont typeface="Wingdings" pitchFamily="2" charset="2"/>
              <a:buChar char="ü"/>
            </a:pPr>
            <a:r>
              <a:rPr lang="id-ID" dirty="0"/>
              <a:t>ukuran </a:t>
            </a:r>
            <a:r>
              <a:rPr lang="id-ID" i="1" dirty="0"/>
              <a:t>performance non finansial lebih dapat diselaraskan dengan strategi </a:t>
            </a:r>
            <a:r>
              <a:rPr lang="id-ID" i="1" dirty="0" smtClean="0"/>
              <a:t>perusahaan.</a:t>
            </a:r>
          </a:p>
          <a:p>
            <a:pPr>
              <a:buFont typeface="Wingdings" pitchFamily="2" charset="2"/>
              <a:buChar char="ü"/>
            </a:pPr>
            <a:r>
              <a:rPr lang="id-ID" i="1" dirty="0" smtClean="0"/>
              <a:t>Manajemen </a:t>
            </a:r>
            <a:r>
              <a:rPr lang="id-ID" i="1" dirty="0"/>
              <a:t>dapat merasakan kemajuan atau peningkatan dengan menggunakan pengukuran non finansial terhadap kesuksesan strategi perusahaan. </a:t>
            </a:r>
            <a:endParaRPr lang="id-ID" i="1" dirty="0" smtClean="0"/>
          </a:p>
          <a:p>
            <a:pPr>
              <a:buFont typeface="Wingdings" pitchFamily="2" charset="2"/>
              <a:buChar char="ü"/>
            </a:pPr>
            <a:r>
              <a:rPr lang="id-ID" i="1" dirty="0" smtClean="0"/>
              <a:t>Manfaat </a:t>
            </a:r>
            <a:r>
              <a:rPr lang="id-ID" i="1" dirty="0"/>
              <a:t>lain ukuran non finansial adalah actionable. Contohnya: jatuhnya kualitas secara cepat dapat direspon, sehingga langkah perbaikan akan lebih cepat diambil untuk memecahkan masalah. </a:t>
            </a:r>
            <a:endParaRPr lang="id-ID" dirty="0"/>
          </a:p>
        </p:txBody>
      </p:sp>
      <p:sp>
        <p:nvSpPr>
          <p:cNvPr id="4" name="Content Placeholder 3"/>
          <p:cNvSpPr>
            <a:spLocks noGrp="1"/>
          </p:cNvSpPr>
          <p:nvPr>
            <p:ph sz="half" idx="2"/>
          </p:nvPr>
        </p:nvSpPr>
        <p:spPr/>
        <p:txBody>
          <a:bodyPr>
            <a:normAutofit fontScale="70000" lnSpcReduction="20000"/>
          </a:bodyPr>
          <a:lstStyle/>
          <a:p>
            <a:pPr>
              <a:buNone/>
            </a:pPr>
            <a:r>
              <a:rPr lang="id-ID" dirty="0" smtClean="0"/>
              <a:t>Kekurangan</a:t>
            </a:r>
          </a:p>
          <a:p>
            <a:pPr>
              <a:buFont typeface="Wingdings" pitchFamily="2" charset="2"/>
              <a:buChar char="ü"/>
            </a:pPr>
            <a:r>
              <a:rPr lang="id-ID" dirty="0"/>
              <a:t>ketidakmampuan merupiahkan peningkatan yang terjadi apabila pengukuran </a:t>
            </a:r>
            <a:r>
              <a:rPr lang="id-ID" dirty="0" smtClean="0"/>
              <a:t>non-finansial </a:t>
            </a:r>
            <a:r>
              <a:rPr lang="id-ID" dirty="0"/>
              <a:t>ini diadopsi. </a:t>
            </a:r>
            <a:endParaRPr lang="id-ID" dirty="0" smtClean="0"/>
          </a:p>
          <a:p>
            <a:pPr>
              <a:buFont typeface="Wingdings" pitchFamily="2" charset="2"/>
              <a:buChar char="ü"/>
            </a:pPr>
            <a:r>
              <a:rPr lang="id-ID" dirty="0" smtClean="0"/>
              <a:t>Hubungan </a:t>
            </a:r>
            <a:r>
              <a:rPr lang="id-ID" dirty="0"/>
              <a:t>peningkatan pada </a:t>
            </a:r>
            <a:r>
              <a:rPr lang="id-ID" dirty="0" smtClean="0"/>
              <a:t>non-finansial </a:t>
            </a:r>
            <a:r>
              <a:rPr lang="id-ID" dirty="0"/>
              <a:t>tidak secara jelas terlihat pada profit perusahaan atau tidak dapat diukur secara jelas</a:t>
            </a:r>
            <a:r>
              <a:rPr lang="id-ID" dirty="0" smtClean="0"/>
              <a:t>.</a:t>
            </a:r>
          </a:p>
          <a:p>
            <a:pPr>
              <a:buFont typeface="Wingdings" pitchFamily="2" charset="2"/>
              <a:buChar char="ü"/>
            </a:pPr>
            <a:r>
              <a:rPr lang="id-ID" dirty="0" smtClean="0"/>
              <a:t>Para </a:t>
            </a:r>
            <a:r>
              <a:rPr lang="id-ID" dirty="0"/>
              <a:t>manager tidak terlalu yakin bahwa usaha-usaha mereka akan dihargai. Contohnya: apabila manajer sangup melakukan penurunan siklus waktu pada proses produksi, maka akan sulit mengkuantitatifkan kemampuan ini ke dalam rupiah.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fi-FI" sz="3200" b="1" dirty="0"/>
              <a:t>Kemampuan Pengukuran Kinerja Non Finansial </a:t>
            </a:r>
            <a:br>
              <a:rPr lang="fi-FI" sz="3200" b="1" dirty="0"/>
            </a:br>
            <a:r>
              <a:rPr lang="id-ID" sz="3200" b="1" dirty="0"/>
              <a:t>dalam Meningkatkan </a:t>
            </a:r>
            <a:r>
              <a:rPr lang="id-ID" sz="3200" b="1" i="1" dirty="0"/>
              <a:t>Value Perusahaan </a:t>
            </a:r>
            <a:endParaRPr lang="id-ID" sz="3200" dirty="0"/>
          </a:p>
        </p:txBody>
      </p:sp>
      <p:sp>
        <p:nvSpPr>
          <p:cNvPr id="6" name="Content Placeholder 5"/>
          <p:cNvSpPr>
            <a:spLocks noGrp="1"/>
          </p:cNvSpPr>
          <p:nvPr>
            <p:ph idx="1"/>
          </p:nvPr>
        </p:nvSpPr>
        <p:spPr/>
        <p:txBody>
          <a:bodyPr>
            <a:normAutofit/>
          </a:bodyPr>
          <a:lstStyle/>
          <a:p>
            <a:pPr>
              <a:buNone/>
            </a:pPr>
            <a:r>
              <a:rPr lang="id-ID"/>
              <a:t>Ukuran kinerja non finansial memungkinkan perusahaan melakukan </a:t>
            </a:r>
            <a:r>
              <a:rPr lang="id-ID" i="1"/>
              <a:t>continues improvement dan actionable dengan demikian perusahaan dapat menciptakan ‘Value’ di prespektif konsumen serta dapat meningkatkan daya saing perusahaan. </a:t>
            </a:r>
            <a:r>
              <a:rPr lang="id-ID" smtClean="0"/>
              <a:t>. </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 Sebutkan kelebihan dan kekurangan kinerja non-keuangan?</a:t>
            </a:r>
          </a:p>
          <a:p>
            <a:pPr marL="514350" indent="-514350">
              <a:buFont typeface="+mj-lt"/>
              <a:buAutoNum type="arabicPeriod"/>
            </a:pPr>
            <a:r>
              <a:rPr lang="id-ID" dirty="0" smtClean="0"/>
              <a:t> Sebutkan dan jelaskan sistem pengukuran kinerja?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355</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Measuaring Non-Financial Performance (Pengukuran Kinerja Non Keuangan)</vt:lpstr>
      <vt:lpstr>Arti penting pengukuran kinerja</vt:lpstr>
      <vt:lpstr>Prinsip Pengukuran Kinerja</vt:lpstr>
      <vt:lpstr>Ukuran Pengukuran Kinerja</vt:lpstr>
      <vt:lpstr>Sistem pengukuran kinerja</vt:lpstr>
      <vt:lpstr>Ukuran Kinerja Non Finansial</vt:lpstr>
      <vt:lpstr>Kelebihan dan kekuranngan kinerja non-keuangan </vt:lpstr>
      <vt:lpstr>Kemampuan Pengukuran Kinerja Non Finansial  dalam Meningkatkan Value Perusahaan </vt:lpstr>
      <vt:lpstr>Pertanyaan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Measuaring non-financial performance/ pengukuran kinerja non keuangan</dc:title>
  <dc:creator>user</dc:creator>
  <cp:lastModifiedBy>Yanuar</cp:lastModifiedBy>
  <cp:revision>3</cp:revision>
  <dcterms:created xsi:type="dcterms:W3CDTF">2018-01-18T08:46:43Z</dcterms:created>
  <dcterms:modified xsi:type="dcterms:W3CDTF">2018-09-22T04:16:27Z</dcterms:modified>
</cp:coreProperties>
</file>