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20" r:id="rId3"/>
    <p:sldMasterId id="2147483732" r:id="rId4"/>
  </p:sldMasterIdLst>
  <p:sldIdLst>
    <p:sldId id="256" r:id="rId5"/>
    <p:sldId id="258" r:id="rId6"/>
    <p:sldId id="259" r:id="rId7"/>
    <p:sldId id="260" r:id="rId8"/>
    <p:sldId id="27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06D0-6F96-4F6B-AC8D-7D70A0CB79D5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ED42-0CFE-4A13-B7C0-BFB360812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Kuliah S2\yanuar\New folder\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763000" cy="446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PERSPEKTIF DALAM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Internal (Internal Business Process)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PERSPEKTIF DALAM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4.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Pertumbuhanan</a:t>
            </a:r>
            <a:r>
              <a:rPr lang="en-US" dirty="0" smtClean="0"/>
              <a:t> (Learning and Growth)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perushaan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KEUNGGULAN BALANCED SCORECARD</a:t>
            </a:r>
            <a:endParaRPr lang="en-US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balanced scorecard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dihasilkannya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:</a:t>
            </a:r>
          </a:p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Koheren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KEUNGGULAN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Balanced Scorecard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melipatgandakan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kekomprehensivan</a:t>
            </a:r>
            <a:r>
              <a:rPr lang="en-US" dirty="0" smtClean="0"/>
              <a:t> </a:t>
            </a:r>
            <a:r>
              <a:rPr lang="en-US" dirty="0" err="1" smtClean="0"/>
              <a:t>sasaran-sasaran</a:t>
            </a:r>
            <a:r>
              <a:rPr lang="en-US" dirty="0" smtClean="0"/>
              <a:t> </a:t>
            </a:r>
            <a:r>
              <a:rPr lang="en-US" dirty="0" err="1" smtClean="0"/>
              <a:t>startegis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stategisnya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KEUNGGULAN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Koheren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Penggunaan</a:t>
            </a:r>
            <a:r>
              <a:rPr lang="en-US" dirty="0" smtClean="0"/>
              <a:t> balanced scorecard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sasaran-sasaran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koheren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dihasilkannya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non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non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non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non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KEUNGGULAN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Keterukuran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menjanjikan</a:t>
            </a:r>
            <a:r>
              <a:rPr lang="en-US" dirty="0" smtClean="0"/>
              <a:t> </a:t>
            </a:r>
            <a:r>
              <a:rPr lang="en-US" dirty="0" err="1" smtClean="0"/>
              <a:t>ketercapainya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ukurang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.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berorentasi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78333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IMPLEMENTASI DALAM BALANCED SCORECARD</a:t>
            </a:r>
            <a:endParaRPr lang="en-US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aktiva-aktiva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(1) </a:t>
            </a:r>
            <a:r>
              <a:rPr lang="en-US" dirty="0" err="1" smtClean="0"/>
              <a:t>Ketrampilan</a:t>
            </a:r>
            <a:r>
              <a:rPr lang="en-US" dirty="0" smtClean="0"/>
              <a:t>, </a:t>
            </a:r>
            <a:r>
              <a:rPr lang="en-US" dirty="0" err="1" smtClean="0"/>
              <a:t>kompetensi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(2) Database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(3)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(4)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(5)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kesetiaan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(6)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- </a:t>
            </a:r>
            <a:r>
              <a:rPr lang="en-US" dirty="0" err="1" smtClean="0"/>
              <a:t>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	Perusahaan yang aka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bahas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PT Bank </a:t>
            </a:r>
            <a:r>
              <a:rPr lang="en-US" dirty="0" err="1" smtClean="0"/>
              <a:t>Syariah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bank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bank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	PT. Bank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bank yang 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pengawasi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“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>
              <a:latin typeface="Century" pitchFamily="18" charset="0"/>
            </a:endParaRPr>
          </a:p>
        </p:txBody>
      </p:sp>
      <p:pic>
        <p:nvPicPr>
          <p:cNvPr id="4098" name="Picture 2" descr="D:\Kuliah S2\yanuar\New folder\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763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Prespektif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PT Bank </a:t>
            </a:r>
            <a:r>
              <a:rPr lang="en-US" dirty="0" err="1" smtClean="0"/>
              <a:t>Syariah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(</a:t>
            </a:r>
            <a:r>
              <a:rPr lang="en-US" dirty="0" err="1" smtClean="0"/>
              <a:t>perbankan</a:t>
            </a:r>
            <a:r>
              <a:rPr lang="en-US" dirty="0" smtClean="0"/>
              <a:t>)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rasio-rasio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(financial ratio), </a:t>
            </a:r>
            <a:r>
              <a:rPr lang="en-US" dirty="0" err="1" smtClean="0"/>
              <a:t>yaitu</a:t>
            </a:r>
            <a:r>
              <a:rPr lang="en-US" dirty="0" smtClean="0"/>
              <a:t> : ROA, ROE, CAR, LDR, </a:t>
            </a:r>
            <a:r>
              <a:rPr lang="en-US" dirty="0" err="1" smtClean="0"/>
              <a:t>dsbTolok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Update 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strategisnya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990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  SEJARAH BALANCED SCORECARD</a:t>
            </a:r>
            <a:r>
              <a:rPr lang="en-US" dirty="0" smtClean="0">
                <a:latin typeface="Century" pitchFamily="18" charset="0"/>
              </a:rPr>
              <a:t/>
            </a:r>
            <a:br>
              <a:rPr lang="en-US" dirty="0" smtClean="0">
                <a:latin typeface="Century" pitchFamily="18" charset="0"/>
              </a:rPr>
            </a:br>
            <a:endParaRPr lang="en-US" dirty="0"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Metode</a:t>
            </a:r>
            <a:r>
              <a:rPr lang="en-US" sz="2400" dirty="0" smtClean="0"/>
              <a:t> balanced scorecard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kalinya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Robert Kaplan </a:t>
            </a:r>
            <a:r>
              <a:rPr lang="en-US" sz="2400" dirty="0" err="1" smtClean="0"/>
              <a:t>dan</a:t>
            </a:r>
            <a:r>
              <a:rPr lang="en-US" sz="2400" dirty="0" smtClean="0"/>
              <a:t> David Norton (</a:t>
            </a:r>
            <a:r>
              <a:rPr lang="en-US" sz="2400" dirty="0" err="1" smtClean="0"/>
              <a:t>dari</a:t>
            </a:r>
            <a:r>
              <a:rPr lang="en-US" sz="2400" dirty="0" smtClean="0"/>
              <a:t> Harvard Business School)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1990an.</a:t>
            </a:r>
          </a:p>
          <a:p>
            <a:pPr algn="ctr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balanced scorecard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1992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 </a:t>
            </a:r>
            <a:r>
              <a:rPr lang="en-US" sz="2400" dirty="0" err="1" smtClean="0"/>
              <a:t>prestisius</a:t>
            </a:r>
            <a:r>
              <a:rPr lang="en-US" sz="2400" dirty="0" smtClean="0"/>
              <a:t> Harvard Business Review.</a:t>
            </a:r>
          </a:p>
          <a:p>
            <a:pPr algn="ctr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Istilah</a:t>
            </a:r>
            <a:r>
              <a:rPr lang="en-US" sz="2400" dirty="0" smtClean="0"/>
              <a:t> balanced scorecard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balanced (</a:t>
            </a:r>
            <a:r>
              <a:rPr lang="en-US" sz="2400" dirty="0" err="1" smtClean="0"/>
              <a:t>berimbang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scorecard (</a:t>
            </a:r>
            <a:r>
              <a:rPr lang="en-US" sz="2400" dirty="0" err="1" smtClean="0"/>
              <a:t>kartu</a:t>
            </a:r>
            <a:r>
              <a:rPr lang="en-US" sz="2400" dirty="0" smtClean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1028" name="Picture 4" descr="D:\Kuliah S2\yanuar\New folder\balanace-score-card-ppt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953000"/>
            <a:ext cx="5600700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Prespektif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a.Tingkat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(customer satisfaction)</a:t>
            </a:r>
          </a:p>
          <a:p>
            <a:pPr algn="just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(marker share)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lama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retensi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(customer retention)</a:t>
            </a:r>
          </a:p>
          <a:p>
            <a:pPr algn="just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akuisisi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(customer acquisition)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Prespektif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Internal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lama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memperbesar</a:t>
            </a:r>
            <a:r>
              <a:rPr lang="en-US" dirty="0" smtClean="0"/>
              <a:t> </a:t>
            </a:r>
            <a:r>
              <a:rPr lang="en-US" dirty="0" err="1" smtClean="0"/>
              <a:t>pengusaan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CONTOH IMPLEMENTASI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Prespektif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Syariah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,</a:t>
            </a:r>
          </a:p>
          <a:p>
            <a:pPr algn="just"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2.Peningkatan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nasabah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	3.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4.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D:\Kuliah S2\yanuar\New folder\thankyo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7848600" cy="3628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Balance Scorecard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?</a:t>
            </a:r>
            <a:endParaRPr lang="en-US" dirty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balance scorecard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membantu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pemasara</a:t>
            </a:r>
            <a:r>
              <a:rPr lang="en-US" dirty="0" err="1"/>
              <a:t>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entury" pitchFamily="18" charset="0"/>
              </a:rPr>
              <a:t>BALANCED SCORECARD ?????</a:t>
            </a:r>
            <a:endParaRPr lang="en-US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1524000" y="1447800"/>
            <a:ext cx="2819400" cy="17526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Balanced</a:t>
            </a:r>
            <a:endParaRPr lang="en-US" sz="2800" dirty="0"/>
          </a:p>
        </p:txBody>
      </p:sp>
      <p:sp>
        <p:nvSpPr>
          <p:cNvPr id="9" name="Cloud 8"/>
          <p:cNvSpPr/>
          <p:nvPr/>
        </p:nvSpPr>
        <p:spPr>
          <a:xfrm>
            <a:off x="5791200" y="1371600"/>
            <a:ext cx="2971800" cy="1828800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Scorecard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>
            <a:off x="2667000" y="32004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086600" y="32004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447800" y="4724400"/>
            <a:ext cx="2590800" cy="1676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295400" y="3810000"/>
            <a:ext cx="3200400" cy="304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berimbang</a:t>
            </a:r>
            <a:r>
              <a:rPr lang="en-US" sz="2000" dirty="0" smtClean="0"/>
              <a:t> (balanced)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diartikan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diukur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berimbang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non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, </a:t>
            </a: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15000" y="3505200"/>
            <a:ext cx="3200400" cy="304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</a:t>
            </a:r>
            <a:r>
              <a:rPr lang="en-US" sz="2000" dirty="0" err="1" smtClean="0"/>
              <a:t>skor</a:t>
            </a:r>
            <a:r>
              <a:rPr lang="en-US" sz="2000" dirty="0" smtClean="0"/>
              <a:t> (scorecard)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kartu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entury" pitchFamily="18" charset="0"/>
              </a:rPr>
              <a:t>BALANCED SCORECARD 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,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stakeholders.Kata</a:t>
            </a:r>
            <a:r>
              <a:rPr lang="en-US" dirty="0" smtClean="0"/>
              <a:t> balanced </a:t>
            </a:r>
            <a:r>
              <a:rPr lang="en-US" dirty="0" err="1" smtClean="0"/>
              <a:t>dalam</a:t>
            </a:r>
            <a:r>
              <a:rPr lang="en-US" dirty="0" smtClean="0"/>
              <a:t> balanced scorecard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,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),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(intern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</a:t>
            </a:r>
            <a:r>
              <a:rPr lang="en-US" dirty="0" smtClean="0"/>
              <a:t>).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9786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MANFAAT BALANCED SCORECARD</a:t>
            </a:r>
            <a:endParaRPr lang="en-US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 </a:t>
            </a:r>
            <a:r>
              <a:rPr lang="en-US" dirty="0" err="1" smtClean="0"/>
              <a:t>eksekusi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PROSES BALANCED SCORECARD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Kuliah S2\yanuar\New folder\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781182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04546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EMPAT PERSPEKTIF DALAM BALANCED SCORECARD</a:t>
            </a:r>
            <a:endParaRPr lang="en-US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502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perspektif</a:t>
            </a:r>
            <a:r>
              <a:rPr lang="en-US" sz="2400" dirty="0" smtClean="0"/>
              <a:t> balanced scorecard yang </a:t>
            </a:r>
            <a:r>
              <a:rPr lang="en-US" sz="2400" dirty="0" err="1" smtClean="0"/>
              <a:t>dikaitkan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(Financial) 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Pelanggan</a:t>
            </a:r>
            <a:r>
              <a:rPr lang="en-US" sz="2400" dirty="0" smtClean="0"/>
              <a:t> (Customer)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Internal (Internal Business Process)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,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(Learning and Growth)</a:t>
            </a:r>
            <a:endParaRPr lang="en-US" sz="2400" dirty="0"/>
          </a:p>
        </p:txBody>
      </p:sp>
      <p:pic>
        <p:nvPicPr>
          <p:cNvPr id="3076" name="Picture 4" descr="D:\Kuliah S2\yanuar\New folder\bsc-perspectiv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352800"/>
            <a:ext cx="3581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PERSPEKTIF DALAM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(Financial)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	Perusahaan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modal.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entury" pitchFamily="18" charset="0"/>
              </a:rPr>
              <a:t>PERSPEKTIF DALAM BALANCED SCORECARD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(Customer)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: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. 	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pula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dimata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545</TotalTime>
  <Words>267</Words>
  <Application>Microsoft Office PowerPoint</Application>
  <PresentationFormat>On-screen Show (4:3)</PresentationFormat>
  <Paragraphs>91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Metro</vt:lpstr>
      <vt:lpstr>Trek</vt:lpstr>
      <vt:lpstr>1_Office Theme</vt:lpstr>
      <vt:lpstr>PowerPoint Presentation</vt:lpstr>
      <vt:lpstr>  SEJARAH BALANCED SCORECARD </vt:lpstr>
      <vt:lpstr>BALANCED SCORECARD ?????</vt:lpstr>
      <vt:lpstr>BALANCED SCORECARD ?????</vt:lpstr>
      <vt:lpstr>MANFAAT BALANCED SCORECARD</vt:lpstr>
      <vt:lpstr>PROSES BALANCED SCORECARD</vt:lpstr>
      <vt:lpstr>EMPAT PERSPEKTIF DALAM BALANCED SCORECARD</vt:lpstr>
      <vt:lpstr>PERSPEKTIF DALAM BALANCED SCORECARD</vt:lpstr>
      <vt:lpstr>PERSPEKTIF DALAM BALANCED SCORECARD</vt:lpstr>
      <vt:lpstr>PERSPEKTIF DALAM BALANCED SCORECARD</vt:lpstr>
      <vt:lpstr>PERSPEKTIF DALAM BALANCED SCORECARD</vt:lpstr>
      <vt:lpstr>KEUNGGULAN BALANCED SCORECARD</vt:lpstr>
      <vt:lpstr>KEUNGGULAN BALANCED SCORECARD</vt:lpstr>
      <vt:lpstr>KEUNGGULAN BALANCED SCORECARD</vt:lpstr>
      <vt:lpstr>KEUNGGULAN BALANCED SCORECARD</vt:lpstr>
      <vt:lpstr>IMPLEMENTASI DALAM BALANCED SCORECARD</vt:lpstr>
      <vt:lpstr>CONTOH IMPLEMENTASI BALANCED SCORECARD</vt:lpstr>
      <vt:lpstr>CONTOH IMPLEMENTASI BALANCED SCORECARD</vt:lpstr>
      <vt:lpstr>CONTOH IMPLEMENTASI BALANCED SCORECARD</vt:lpstr>
      <vt:lpstr>CONTOH IMPLEMENTASI BALANCED SCORECARD</vt:lpstr>
      <vt:lpstr>CONTOH IMPLEMENTASI BALANCED SCORECARD</vt:lpstr>
      <vt:lpstr>CONTOH IMPLEMENTASI BALANCED SCORECARD</vt:lpstr>
      <vt:lpstr>PowerPoint Presentation</vt:lpstr>
      <vt:lpstr>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Yanuar</cp:lastModifiedBy>
  <cp:revision>26</cp:revision>
  <dcterms:created xsi:type="dcterms:W3CDTF">2018-01-17T17:26:35Z</dcterms:created>
  <dcterms:modified xsi:type="dcterms:W3CDTF">2018-09-23T09:59:55Z</dcterms:modified>
</cp:coreProperties>
</file>