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2" r:id="rId2"/>
    <p:sldId id="257" r:id="rId3"/>
    <p:sldId id="264" r:id="rId4"/>
    <p:sldId id="260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6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Pemasaran Internasional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Pemasaran Internasional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3BBC5-86DA-4C3E-9088-2E3D2483368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Pemasaran Internasional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31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d-ID" smtClean="0"/>
              <a:t>EBM914 - Pemasaran Internasional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smtClean="0"/>
              <a:t>6097 - Rina Anindita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id-ID" smtClean="0"/>
              <a:t>EBM914 - Pemasaran Internasional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6097 - Rina Anindita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/>
          </a:bodyPr>
          <a:lstStyle/>
          <a:p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</a:t>
            </a:r>
            <a:r>
              <a:rPr lang="id-ID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 DAN BISNIS </a:t>
            </a: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CHAPTER 9\chapter-9-scott-20061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923925"/>
            <a:ext cx="6172200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66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CHAPTER 9\chapter-9-scott-20061_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91440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CHAPTER 9\chapter-9-scott-20061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919163"/>
            <a:ext cx="7543800" cy="501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CHAPTER 9\chapter-9-scott-20061_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900113"/>
            <a:ext cx="7543800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CHAPTER 9\chapter-9-scott-20061_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928688"/>
            <a:ext cx="75438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CHAPTER 9\chapter-9-scott-20061_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952500"/>
            <a:ext cx="7543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SEKIAN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  <a:endParaRPr lang="en-US" sz="6000" b="1" spc="1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050" name="Picture 2" descr="C:\CHAPTER 9\chapter-9-scott-20061_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33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074" name="Picture 2" descr="C:\CHAPTER 9\chapter-9-scott-20061_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51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57200" y="4008437"/>
            <a:ext cx="8229600" cy="2316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dirty="0"/>
          </a:p>
        </p:txBody>
      </p:sp>
      <p:pic>
        <p:nvPicPr>
          <p:cNvPr id="4098" name="Picture 2" descr="C:\CHAPTER 9\chapter-9-scott-20061_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9734"/>
            <a:ext cx="9067800" cy="564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9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CHAPTER 9\chapter-9-scott-20061_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CHAPTER 9\chapter-9-scott-20061_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CHAPTER 9\chapter-9-scott-20061_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0678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CHAPTER 9\chapter-9-scott-20061_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89916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0" name="Picture 14" descr="C:\CHAPTER 9\chapter-9-scott-20061_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9163"/>
            <a:ext cx="9144000" cy="548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22</Words>
  <Application>Microsoft Office PowerPoint</Application>
  <PresentationFormat>On-screen Show (4:3)</PresentationFormat>
  <Paragraphs>12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SEKIAN DAN 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Jaka</cp:lastModifiedBy>
  <cp:revision>43</cp:revision>
  <dcterms:created xsi:type="dcterms:W3CDTF">2017-09-09T11:34:57Z</dcterms:created>
  <dcterms:modified xsi:type="dcterms:W3CDTF">2018-09-29T08:16:41Z</dcterms:modified>
</cp:coreProperties>
</file>