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57" r:id="rId3"/>
    <p:sldId id="264" r:id="rId4"/>
    <p:sldId id="26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CHAPTER 10\chapter-10-scott-20061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42975"/>
            <a:ext cx="6248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CHAPTER 10\chapter-10-scott-20061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CHAPTER 10\chapter-10-scott-20061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67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CHAPTER 10\chapter-10-scott-20061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CHAPTER 10\chapter-10-scott-20061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" y="990600"/>
            <a:ext cx="9144000" cy="53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CHAPTER 10\chapter-10-scott-20061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CHAPTER 10\chapter-10-scott-20061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CHAPTER 10\chapter-10-scott-20061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CHAPTER 10\chapter-10-scott-20061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CHAPTER 10\chapter-10-scott-20061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CHAPTER 10\chapter-10-scott-20061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CHAPTER 10\chapter-10-scott-20061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CHAPTER 10\chapter-10-scott-20061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CHAPTER 10\chapter-10-scott-20061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CHAPTER 10\chapter-10-scott-20061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CHAPTER 10\chapter-10-scott-20061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22</Words>
  <Application>Microsoft Office PowerPoint</Application>
  <PresentationFormat>On-screen Show (4:3)</PresentationFormat>
  <Paragraphs>12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42</cp:revision>
  <dcterms:created xsi:type="dcterms:W3CDTF">2017-09-09T11:34:57Z</dcterms:created>
  <dcterms:modified xsi:type="dcterms:W3CDTF">2018-09-29T08:07:23Z</dcterms:modified>
</cp:coreProperties>
</file>