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57" r:id="rId3"/>
    <p:sldId id="264" r:id="rId4"/>
    <p:sldId id="260" r:id="rId5"/>
    <p:sldId id="282" r:id="rId6"/>
    <p:sldId id="283" r:id="rId7"/>
    <p:sldId id="284" r:id="rId8"/>
    <p:sldId id="285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CHAPTER 11\chapter-11-scott-20061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9163"/>
            <a:ext cx="62484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CHAPTER 11\chapter-11-scott-20061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CHAPTER 11\chapter-11-scott-20061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67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CHAPTER 11\chapter-11-scott-20061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CHAPTER 11\chapter-11-scott-20061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CHAPTER 11\chapter-11-scott-20061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678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CHAPTER 11\chapter-11-scott-20061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CHAPTER 11\chapter-11-scott-20061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22</Words>
  <Application>Microsoft Office PowerPoint</Application>
  <PresentationFormat>On-screen Show (4:3)</PresentationFormat>
  <Paragraphs>12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42</cp:revision>
  <dcterms:created xsi:type="dcterms:W3CDTF">2017-09-09T11:34:57Z</dcterms:created>
  <dcterms:modified xsi:type="dcterms:W3CDTF">2018-09-29T08:02:41Z</dcterms:modified>
</cp:coreProperties>
</file>