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7" r:id="rId3"/>
    <p:sldId id="264" r:id="rId4"/>
    <p:sldId id="258" r:id="rId5"/>
    <p:sldId id="259" r:id="rId6"/>
    <p:sldId id="26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12\chapter-12-scott-200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04875"/>
            <a:ext cx="61722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12\chapter-12-scott-2006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12\chapter-12-scott-200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12\chapter-12-scott-2006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12\chapter-12-scott-2006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12\chapter-12-scott-2006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CHAPTER 12\chapter-12-scott-2006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CHAPTER 12\chapter-12-scott-2006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CHAPTER 12\chapter-12-scott-2006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12\chapter-12-scott-2006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12\chapter-12-scott-200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 descr="C:\CHAPTER 12\chapter-12-scott-2006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C:\CHAPTER 12\chapter-12-scott-2006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6146" name="Picture 2" descr="C:\CHAPTER 12\chapter-12-scott-2006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12\chapter-12-scott-2006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42974"/>
            <a:ext cx="61722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12\chapter-12-scott-2006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12\chapter-12-scott-2006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24</Words>
  <Application>Microsoft Office PowerPoint</Application>
  <PresentationFormat>On-screen Show (4:3)</PresentationFormat>
  <Paragraphs>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2018-09-29T07:59:19Z</dcterms:modified>
</cp:coreProperties>
</file>