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2" r:id="rId2"/>
    <p:sldId id="257" r:id="rId3"/>
    <p:sldId id="264" r:id="rId4"/>
    <p:sldId id="26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26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CHAPTER 13\chapter-13-scott-2006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895350"/>
            <a:ext cx="6172201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CHAPTER 13\chapter-13-scott-2006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62013"/>
            <a:ext cx="802005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CHAPTER 13\chapter-13-scott-2006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900113"/>
            <a:ext cx="80200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CHAPTER 13\chapter-13-scott-2006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81063"/>
            <a:ext cx="802005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CHAPTER 13\chapter-13-scott-2006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47725"/>
            <a:ext cx="802005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CHAPTER 13\chapter-13-scott-2006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62013"/>
            <a:ext cx="802005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CHAPTER 13\chapter-13-scott-2006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71538"/>
            <a:ext cx="802005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CHAPTER 13\chapter-13-scott-2006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923925"/>
            <a:ext cx="802005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CHAPTER 13\chapter-13-scott-2006_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62013"/>
            <a:ext cx="802005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CHAPTER 13\chapter-13-scott-2006_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928688"/>
            <a:ext cx="802005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9458" name="Picture 2" descr="C:\CHAPTER 13\chapter-13-scott-2006_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938213"/>
            <a:ext cx="80200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2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CHAPTER 13\chapter-13-scott-2006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900113"/>
            <a:ext cx="80200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482" name="Picture 2" descr="C:\CHAPTER 13\chapter-13-scott-2006_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95350"/>
            <a:ext cx="802005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03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1506" name="Picture 2" descr="C:\CHAPTER 13\chapter-13-scott-2006_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81063"/>
            <a:ext cx="802005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63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2530" name="Picture 2" descr="C:\CHAPTER 13\chapter-13-scott-2006_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85825"/>
            <a:ext cx="80200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1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3554" name="Picture 2" descr="C:\CHAPTER 13\chapter-13-scott-2006_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900113"/>
            <a:ext cx="80200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28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4578" name="Picture 2" descr="C:\CHAPTER 13\chapter-13-scott-2006_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90588"/>
            <a:ext cx="80200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871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5602" name="Picture 2" descr="C:\CHAPTER 13\chapter-13-scott-2006_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85825"/>
            <a:ext cx="80200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871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6626" name="Picture 2" descr="C:\CHAPTER 13\chapter-13-scott-2006_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923925"/>
            <a:ext cx="802005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35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7650" name="Picture 2" descr="C:\CHAPTER 13\chapter-13-scott-2006_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71538"/>
            <a:ext cx="802005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17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8674" name="Picture 2" descr="C:\CHAPTER 13\chapter-13-scott-2006_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57250"/>
            <a:ext cx="80200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940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9698" name="Picture 2" descr="C:\CHAPTER 13\chapter-13-scott-2006_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909638"/>
            <a:ext cx="802005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31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CHAPTER 13\chapter-13-scott-2006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62013"/>
            <a:ext cx="802005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0722" name="Picture 2" descr="C:\CHAPTER 13\chapter-13-scott-2006_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900113"/>
            <a:ext cx="80200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537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1746" name="Picture 2" descr="C:\CHAPTER 13\chapter-13-scott-2006_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952500"/>
            <a:ext cx="80200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1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2770" name="Picture 2" descr="C:\CHAPTER 13\chapter-13-scott-2006_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919163"/>
            <a:ext cx="802005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1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CHAPTER 13\chapter-13-scott-2006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85825"/>
            <a:ext cx="80200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CHAPTER 13\chapter-13-scott-2006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81063"/>
            <a:ext cx="802005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CHAPTER 13\chapter-13-scott-2006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76300"/>
            <a:ext cx="80200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CHAPTER 13\chapter-13-scott-2006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85825"/>
            <a:ext cx="80200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CHAPTER 13\chapter-13-scott-2006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81063"/>
            <a:ext cx="802005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CHAPTER 13\chapter-13-scott-2006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947738"/>
            <a:ext cx="802005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36</Words>
  <Application>Microsoft Office PowerPoint</Application>
  <PresentationFormat>On-screen Show (4:3)</PresentationFormat>
  <Paragraphs>26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41</cp:revision>
  <dcterms:created xsi:type="dcterms:W3CDTF">2017-09-09T11:34:57Z</dcterms:created>
  <dcterms:modified xsi:type="dcterms:W3CDTF">2018-09-29T08:45:11Z</dcterms:modified>
</cp:coreProperties>
</file>