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57" r:id="rId3"/>
    <p:sldId id="264" r:id="rId4"/>
    <p:sldId id="260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4\chapter-4-scott-2006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09638"/>
            <a:ext cx="63246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HAPTER 4\chapter-4-scott-20061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90588"/>
            <a:ext cx="75438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CHAPTER 4\chapter-4-scott-20061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9163"/>
            <a:ext cx="75438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CHAPTER 4\chapter-4-scott-20061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8688"/>
            <a:ext cx="7543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CHAPTER 4\chapter-4-scott-20061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8688"/>
            <a:ext cx="7543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CHAPTER 4\chapter-4-scott-20061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8688"/>
            <a:ext cx="7543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CHAPTER 4\chapter-4-scott-20061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0113"/>
            <a:ext cx="75438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CHAPTER 4\chapter-4-scott-20061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9638"/>
            <a:ext cx="75438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CHAPTER 4\chapter-4-scott-20061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8688"/>
            <a:ext cx="7543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458" name="Picture 2" descr="C:\CHAPTER 4\chapter-4-scott-20061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4875"/>
            <a:ext cx="7543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2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482" name="Picture 2" descr="C:\CHAPTER 4\chapter-4-scott-20061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42975"/>
            <a:ext cx="75438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4\chapter-4-scott-20061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9638"/>
            <a:ext cx="75438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1506" name="Picture 2" descr="C:\CHAPTER 4\chapter-4-scott-20061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9163"/>
            <a:ext cx="75438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6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2530" name="Picture 2" descr="C:\CHAPTER 4\chapter-4-scott-20061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3925"/>
            <a:ext cx="75438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8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3554" name="Picture 2" descr="C:\CHAPTER 4\chapter-4-scott-20061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33450"/>
            <a:ext cx="7543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4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4578" name="Picture 2" descr="C:\CHAPTER 4\chapter-4-scott-20061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9638"/>
            <a:ext cx="75438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41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5602" name="Picture 2" descr="C:\CHAPTER 4\chapter-4-scott-20061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3925"/>
            <a:ext cx="75438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47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6626" name="Picture 2" descr="C:\CHAPTER 4\chapter-4-scott-20061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09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4\chapter-4-scott-20061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38213"/>
            <a:ext cx="75438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4\chapter-4-scott-20061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3925"/>
            <a:ext cx="75438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HAPTER 4\chapter-4-scott-20061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0113"/>
            <a:ext cx="75438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4\chapter-4-scott-20061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4\chapter-4-scott-20061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4875"/>
            <a:ext cx="7543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APTER 4\chapter-4-scott-20061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CHAPTER 4\chapter-4-scott-20061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8688"/>
            <a:ext cx="7543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30</Words>
  <Application>Microsoft Office PowerPoint</Application>
  <PresentationFormat>On-screen Show (4:3)</PresentationFormat>
  <Paragraphs>20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2018-09-29T08:36:22Z</dcterms:modified>
</cp:coreProperties>
</file>