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57" r:id="rId3"/>
    <p:sldId id="264" r:id="rId4"/>
    <p:sldId id="260" r:id="rId5"/>
    <p:sldId id="282" r:id="rId6"/>
    <p:sldId id="283" r:id="rId7"/>
    <p:sldId id="284" r:id="rId8"/>
    <p:sldId id="285" r:id="rId9"/>
    <p:sldId id="286" r:id="rId10"/>
    <p:sldId id="287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CHAPTER 5\chapter-5-scott-compatibility-mode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14388"/>
            <a:ext cx="61722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CHAPTER 5\chapter-5-scott-compatibility-mode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19150"/>
            <a:ext cx="75438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CHAPTER 5\chapter-5-scott-compatibility-mode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33438"/>
            <a:ext cx="75438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CHAPTER 5\chapter-5-scott-compatibility-mode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33438"/>
            <a:ext cx="75438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4098" name="Picture 2" descr="C:\CHAPTER 5\chapter-5-scott-compatibility-mode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28675"/>
            <a:ext cx="75438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CHAPTER 5\chapter-5-scott-compatibility-mode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42963"/>
            <a:ext cx="75438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CHAPTER 5\chapter-5-scott-compatibility-mode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57250"/>
            <a:ext cx="7543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CHAPTER 5\chapter-5-scott-compatibility-mode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47725"/>
            <a:ext cx="75438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CHAPTER 5\chapter-5-scott-compatibility-mode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42963"/>
            <a:ext cx="75438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CHAPTER 5\chapter-5-scott-compatibility-mode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85825"/>
            <a:ext cx="7543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22</Words>
  <Application>Microsoft Office PowerPoint</Application>
  <PresentationFormat>On-screen Show (4:3)</PresentationFormat>
  <Paragraphs>12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Jaka</cp:lastModifiedBy>
  <cp:revision>41</cp:revision>
  <dcterms:created xsi:type="dcterms:W3CDTF">2017-09-09T11:34:57Z</dcterms:created>
  <dcterms:modified xsi:type="dcterms:W3CDTF">2018-09-29T08:26:23Z</dcterms:modified>
</cp:coreProperties>
</file>