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CHAPTER 8\chapter-8-scott-2006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38213"/>
            <a:ext cx="61722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CHAPTER 8\chapter-8-scott-20061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0113"/>
            <a:ext cx="75438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CHAPTER 8\chapter-8-scott-2006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CHAPTER 8\chapter-8-scott-20061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CHAPTER 8\chapter-8-scott-20061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4875"/>
            <a:ext cx="75438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CHAPTER 8\chapter-8-scott-20061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CHAPTER 8\chapter-8-scott-20061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CHAPTER 8\chapter-8-scott-20061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3925"/>
            <a:ext cx="75438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CHAPTER 8\chapter-8-scott-20061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09638"/>
            <a:ext cx="7543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CHAPTER 8\chapter-8-scott-20061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95350"/>
            <a:ext cx="75438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CHAPTER 8\chapter-8-scott-20061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28688"/>
            <a:ext cx="7543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HAPTER 8\chapter-8-scott-20061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HAPTER 8\chapter-8-scott-20061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47738"/>
            <a:ext cx="75438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HAPTER 8\chapter-8-scott-2006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HAPTER 8\chapter-8-scott-20061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HAPTER 8\chapter-8-scott-20061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95350"/>
            <a:ext cx="75438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22</Words>
  <Application>Microsoft Office PowerPoint</Application>
  <PresentationFormat>On-screen Show (4:3)</PresentationFormat>
  <Paragraphs>12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2018-09-29T08:18:29Z</dcterms:modified>
</cp:coreProperties>
</file>