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50" d="100"/>
          <a:sy n="50" d="100"/>
        </p:scale>
        <p:origin x="-3444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0426B-97E2-417F-86CC-B1CAF40C0B2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2794038"/>
              </p:ext>
            </p:extLst>
          </p:nvPr>
        </p:nvGraphicFramePr>
        <p:xfrm>
          <a:off x="1469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89" y="234950"/>
            <a:ext cx="6542940" cy="679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5" y="1295400"/>
            <a:ext cx="8302869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8892480" y="2348880"/>
            <a:ext cx="251520" cy="3672408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5231142" y="4398346"/>
            <a:ext cx="404664" cy="4514644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70896" y="358914"/>
            <a:ext cx="559670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WEEK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1600" b="1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endParaRPr lang="en-US" sz="1600" b="1" dirty="0">
              <a:solidFill>
                <a:srgbClr val="9F0F1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PRESENTASI MAHASISWA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14342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BPISTI2008</cp:lastModifiedBy>
  <cp:revision>107</cp:revision>
  <dcterms:created xsi:type="dcterms:W3CDTF">2013-08-01T03:39:28Z</dcterms:created>
  <dcterms:modified xsi:type="dcterms:W3CDTF">2019-04-29T07:24:07Z</dcterms:modified>
</cp:coreProperties>
</file>