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1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handoutMasterIdLst>
    <p:handoutMasterId r:id="rId4"/>
  </p:handoutMasterIdLst>
  <p:sldIdLst>
    <p:sldId id="37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/>
    <p:restoredTop sz="94622" autoAdjust="0"/>
  </p:normalViewPr>
  <p:slideViewPr>
    <p:cSldViewPr>
      <p:cViewPr>
        <p:scale>
          <a:sx n="50" d="100"/>
          <a:sy n="50" d="100"/>
        </p:scale>
        <p:origin x="-3444" y="-13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2E6588-E581-4D8E-9DFB-0B7DC585CED2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577E77-0AAE-47DC-A30C-1E38811736A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53970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44582A-9F52-4A38-877F-F0B4601B8E20}" type="datetimeFigureOut">
              <a:rPr lang="en-US" smtClean="0"/>
              <a:t>29-Apr-19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2A066D-53FF-4080-A939-6F0E48146D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73111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EB0426B-97E2-417F-86CC-B1CAF40C0B29}" type="slidenum">
              <a:rPr lang="en-US" smtClean="0"/>
              <a:pPr>
                <a:defRPr/>
              </a:pPr>
              <a:t>1</a:t>
            </a:fld>
            <a:endParaRPr lang="en-US" smtClean="0"/>
          </a:p>
        </p:txBody>
      </p:sp>
      <p:sp>
        <p:nvSpPr>
          <p:cNvPr id="563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001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348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081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Object 3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442794038"/>
              </p:ext>
            </p:extLst>
          </p:nvPr>
        </p:nvGraphicFramePr>
        <p:xfrm>
          <a:off x="1469" y="1592"/>
          <a:ext cx="1465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469" y="1592"/>
                        <a:ext cx="1465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2889" y="234950"/>
            <a:ext cx="6542940" cy="6794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422035" y="1295400"/>
            <a:ext cx="8302869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/>
          <p:nvPr userDrawn="1"/>
        </p:nvSpPr>
        <p:spPr bwMode="auto">
          <a:xfrm>
            <a:off x="8892480" y="2348880"/>
            <a:ext cx="251520" cy="3672408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  <p:sp>
        <p:nvSpPr>
          <p:cNvPr id="6" name="Rectangle 5"/>
          <p:cNvSpPr/>
          <p:nvPr userDrawn="1"/>
        </p:nvSpPr>
        <p:spPr bwMode="auto">
          <a:xfrm rot="16200000">
            <a:off x="5231142" y="4398346"/>
            <a:ext cx="404664" cy="4514644"/>
          </a:xfrm>
          <a:prstGeom prst="rect">
            <a:avLst/>
          </a:prstGeom>
          <a:solidFill>
            <a:srgbClr val="E4E7ED"/>
          </a:solidFill>
          <a:ln w="9525" cap="flat" cmpd="sng" algn="ctr">
            <a:noFill/>
            <a:prstDash val="solid"/>
            <a:round/>
            <a:headEnd type="none" w="lg" len="lg"/>
            <a:tailEnd type="none" w="lg" len="lg"/>
          </a:ln>
          <a:effectLst/>
        </p:spPr>
        <p:txBody>
          <a:bodyPr vert="horz" wrap="square" lIns="91440" tIns="91440" rIns="91440" bIns="91440" numCol="1" rtlCol="0" anchor="ctr" anchorCtr="0" compatLnSpc="1">
            <a:prstTxWarp prst="textNoShape">
              <a:avLst/>
            </a:prstTxWarp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endParaRPr lang="en-US" sz="1400" dirty="0" smtClean="0">
              <a:solidFill>
                <a:prstClr val="black"/>
              </a:solidFill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65369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5649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714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96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8633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0247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14690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6607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8348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E69481-C428-4771-9FA9-CCBED72DD0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63009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  <p:sldLayoutId id="2147483696" r:id="rId12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ext Box 3"/>
          <p:cNvSpPr txBox="1">
            <a:spLocks noChangeArrowheads="1"/>
          </p:cNvSpPr>
          <p:nvPr/>
        </p:nvSpPr>
        <p:spPr bwMode="auto">
          <a:xfrm>
            <a:off x="1870896" y="358914"/>
            <a:ext cx="5596704" cy="70788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 eaLnBrk="0" hangingPunct="0">
              <a:defRPr/>
            </a:pP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WEEK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r>
              <a:rPr lang="en-US" sz="4000" b="1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12</a:t>
            </a:r>
            <a:r>
              <a:rPr lang="en-US" sz="1600" b="1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cs typeface="+mn-cs"/>
              </a:rPr>
              <a:t> </a:t>
            </a:r>
            <a:endParaRPr lang="en-US" sz="1600" b="1" dirty="0">
              <a:solidFill>
                <a:srgbClr val="9F0F10"/>
              </a:solidFill>
              <a:effectLst>
                <a:outerShdw blurRad="38100" dist="38100" dir="2700000" algn="tl">
                  <a:srgbClr val="C0C0C0"/>
                </a:outerShdw>
              </a:effectLst>
              <a:cs typeface="+mn-cs"/>
            </a:endParaRPr>
          </a:p>
        </p:txBody>
      </p:sp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457200" y="2743200"/>
            <a:ext cx="83820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35921" dir="2700000" algn="ctr" rotWithShape="0">
              <a:schemeClr val="bg2"/>
            </a:outerShdw>
          </a:effectLst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  <a:defRPr/>
            </a:pPr>
            <a:r>
              <a:rPr lang="en-US" altLang="en-US" sz="4800" b="1" dirty="0" smtClean="0">
                <a:solidFill>
                  <a:srgbClr val="9F0F1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entury Schoolbook" pitchFamily="18" charset="0"/>
                <a:cs typeface="Times New Roman" pitchFamily="18" charset="0"/>
              </a:rPr>
              <a:t>PRESENTASI MAHASISWA</a:t>
            </a:r>
            <a:endParaRPr lang="en-US" sz="4800" b="1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grpSp>
        <p:nvGrpSpPr>
          <p:cNvPr id="14341" name="Group 12"/>
          <p:cNvGrpSpPr>
            <a:grpSpLocks/>
          </p:cNvGrpSpPr>
          <p:nvPr/>
        </p:nvGrpSpPr>
        <p:grpSpPr bwMode="auto">
          <a:xfrm>
            <a:off x="1676400" y="1905000"/>
            <a:ext cx="5867400" cy="0"/>
            <a:chOff x="768" y="3408"/>
            <a:chExt cx="3696" cy="0"/>
          </a:xfrm>
        </p:grpSpPr>
        <p:sp>
          <p:nvSpPr>
            <p:cNvPr id="14342" name="Line 8"/>
            <p:cNvSpPr>
              <a:spLocks noChangeShapeType="1"/>
            </p:cNvSpPr>
            <p:nvPr/>
          </p:nvSpPr>
          <p:spPr bwMode="auto">
            <a:xfrm>
              <a:off x="768" y="3408"/>
              <a:ext cx="816" cy="0"/>
            </a:xfrm>
            <a:prstGeom prst="line">
              <a:avLst/>
            </a:prstGeom>
            <a:noFill/>
            <a:ln w="127000">
              <a:solidFill>
                <a:srgbClr val="9F0F1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3" name="Line 9"/>
            <p:cNvSpPr>
              <a:spLocks noChangeShapeType="1"/>
            </p:cNvSpPr>
            <p:nvPr/>
          </p:nvSpPr>
          <p:spPr bwMode="auto">
            <a:xfrm>
              <a:off x="1728" y="3408"/>
              <a:ext cx="816" cy="0"/>
            </a:xfrm>
            <a:prstGeom prst="line">
              <a:avLst/>
            </a:prstGeom>
            <a:noFill/>
            <a:ln w="127000">
              <a:solidFill>
                <a:srgbClr val="003399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4" name="Line 10"/>
            <p:cNvSpPr>
              <a:spLocks noChangeShapeType="1"/>
            </p:cNvSpPr>
            <p:nvPr/>
          </p:nvSpPr>
          <p:spPr bwMode="auto">
            <a:xfrm>
              <a:off x="2688" y="3408"/>
              <a:ext cx="816" cy="0"/>
            </a:xfrm>
            <a:prstGeom prst="line">
              <a:avLst/>
            </a:prstGeom>
            <a:noFill/>
            <a:ln w="127000">
              <a:solidFill>
                <a:srgbClr val="339966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345" name="Line 11"/>
            <p:cNvSpPr>
              <a:spLocks noChangeShapeType="1"/>
            </p:cNvSpPr>
            <p:nvPr/>
          </p:nvSpPr>
          <p:spPr bwMode="auto">
            <a:xfrm>
              <a:off x="3648" y="3408"/>
              <a:ext cx="816" cy="0"/>
            </a:xfrm>
            <a:prstGeom prst="line">
              <a:avLst/>
            </a:prstGeom>
            <a:noFill/>
            <a:ln w="12700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E69481-C428-4771-9FA9-CCBED72DD0C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13314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1180</TotalTime>
  <Words>6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Office Theme</vt:lpstr>
      <vt:lpstr>think-cell Slide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 The Concept of Strategy</dc:title>
  <dc:creator>User</dc:creator>
  <cp:lastModifiedBy>BPISTI2008</cp:lastModifiedBy>
  <cp:revision>109</cp:revision>
  <dcterms:created xsi:type="dcterms:W3CDTF">2013-08-01T03:39:28Z</dcterms:created>
  <dcterms:modified xsi:type="dcterms:W3CDTF">2019-04-29T07:24:25Z</dcterms:modified>
</cp:coreProperties>
</file>