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2" autoAdjust="0"/>
  </p:normalViewPr>
  <p:slideViewPr>
    <p:cSldViewPr>
      <p:cViewPr>
        <p:scale>
          <a:sx n="50" d="100"/>
          <a:sy n="50" d="100"/>
        </p:scale>
        <p:origin x="-3444" y="-1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E6588-E581-4D8E-9DFB-0B7DC585CED2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77E77-0AAE-47DC-A30C-1E388117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397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4582A-9F52-4A38-877F-F0B4601B8E20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A066D-53FF-4080-A939-6F0E4814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31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B0426B-97E2-417F-86CC-B1CAF40C0B29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0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8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42794038"/>
              </p:ext>
            </p:extLst>
          </p:nvPr>
        </p:nvGraphicFramePr>
        <p:xfrm>
          <a:off x="1469" y="1592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9" y="1592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89" y="234950"/>
            <a:ext cx="6542940" cy="6794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2035" y="1295400"/>
            <a:ext cx="8302869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8892480" y="2348880"/>
            <a:ext cx="251520" cy="3672408"/>
          </a:xfrm>
          <a:prstGeom prst="rect">
            <a:avLst/>
          </a:prstGeom>
          <a:solidFill>
            <a:srgbClr val="E4E7ED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 rot="16200000">
            <a:off x="5231142" y="4398346"/>
            <a:ext cx="404664" cy="4514644"/>
          </a:xfrm>
          <a:prstGeom prst="rect">
            <a:avLst/>
          </a:prstGeom>
          <a:solidFill>
            <a:srgbClr val="E4E7ED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53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6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1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6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6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6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6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4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0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870896" y="358914"/>
            <a:ext cx="5596704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WEEK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8</a:t>
            </a:r>
            <a:r>
              <a:rPr lang="en-US" sz="1600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endParaRPr lang="en-US" sz="1600" b="1" dirty="0">
              <a:solidFill>
                <a:srgbClr val="9F0F1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" y="274320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sz="4800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Times New Roman" pitchFamily="18" charset="0"/>
              </a:rPr>
              <a:t>PRESENTASI MAHASISWA</a:t>
            </a:r>
            <a:endParaRPr lang="en-US" sz="4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4341" name="Group 12"/>
          <p:cNvGrpSpPr>
            <a:grpSpLocks/>
          </p:cNvGrpSpPr>
          <p:nvPr/>
        </p:nvGrpSpPr>
        <p:grpSpPr bwMode="auto">
          <a:xfrm>
            <a:off x="1676400" y="1905000"/>
            <a:ext cx="5867400" cy="0"/>
            <a:chOff x="768" y="3408"/>
            <a:chExt cx="3696" cy="0"/>
          </a:xfrm>
        </p:grpSpPr>
        <p:sp>
          <p:nvSpPr>
            <p:cNvPr id="14342" name="Line 8"/>
            <p:cNvSpPr>
              <a:spLocks noChangeShapeType="1"/>
            </p:cNvSpPr>
            <p:nvPr/>
          </p:nvSpPr>
          <p:spPr bwMode="auto">
            <a:xfrm>
              <a:off x="768" y="3408"/>
              <a:ext cx="816" cy="0"/>
            </a:xfrm>
            <a:prstGeom prst="line">
              <a:avLst/>
            </a:prstGeom>
            <a:noFill/>
            <a:ln w="127000">
              <a:solidFill>
                <a:srgbClr val="9F0F1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9"/>
            <p:cNvSpPr>
              <a:spLocks noChangeShapeType="1"/>
            </p:cNvSpPr>
            <p:nvPr/>
          </p:nvSpPr>
          <p:spPr bwMode="auto">
            <a:xfrm>
              <a:off x="1728" y="3408"/>
              <a:ext cx="816" cy="0"/>
            </a:xfrm>
            <a:prstGeom prst="line">
              <a:avLst/>
            </a:prstGeom>
            <a:noFill/>
            <a:ln w="1270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10"/>
            <p:cNvSpPr>
              <a:spLocks noChangeShapeType="1"/>
            </p:cNvSpPr>
            <p:nvPr/>
          </p:nvSpPr>
          <p:spPr bwMode="auto">
            <a:xfrm>
              <a:off x="2688" y="3408"/>
              <a:ext cx="816" cy="0"/>
            </a:xfrm>
            <a:prstGeom prst="line">
              <a:avLst/>
            </a:prstGeom>
            <a:noFill/>
            <a:ln w="1270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11"/>
            <p:cNvSpPr>
              <a:spLocks noChangeShapeType="1"/>
            </p:cNvSpPr>
            <p:nvPr/>
          </p:nvSpPr>
          <p:spPr bwMode="auto">
            <a:xfrm>
              <a:off x="3648" y="3408"/>
              <a:ext cx="816" cy="0"/>
            </a:xfrm>
            <a:prstGeom prst="line">
              <a:avLst/>
            </a:prstGeom>
            <a:noFill/>
            <a:ln w="1270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3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</TotalTime>
  <Words>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think-cell Slide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The Concept of Strategy</dc:title>
  <dc:creator>User</dc:creator>
  <cp:lastModifiedBy>BPISTI2008</cp:lastModifiedBy>
  <cp:revision>105</cp:revision>
  <dcterms:created xsi:type="dcterms:W3CDTF">2013-08-01T03:39:28Z</dcterms:created>
  <dcterms:modified xsi:type="dcterms:W3CDTF">2019-04-29T07:23:51Z</dcterms:modified>
</cp:coreProperties>
</file>