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65" r:id="rId5"/>
    <p:sldId id="261" r:id="rId6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AF45-3D1A-4ADF-875C-15703A8CF8E1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5C2D9-4B44-4513-B914-F4DBD62D24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1C3E-4E51-41CE-9678-FC625F6B71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C389-3A3A-4FC0-A98A-E66633B921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EB14-A8AF-4EEC-AE49-BFDBAEE9868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D10D-69DF-4DF2-B8C3-E8CA171E9F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3384E-B7A8-4180-AC28-E796E21CA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9B7B-D4AD-4709-AFE3-219222FE489F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EAED-A0D5-4EA3-B59E-C8DAA1CF94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D0BC-2358-4E3A-B77B-16873A7894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E2D6-0C9C-468F-8D37-B6EF503868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6FFF-7CF8-4719-91A6-B68F824C56D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2F47-BCDD-418D-A709-6828D1AFCC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BE23-75FF-4A59-AF81-E9C7CEF28499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441A-4BDB-4D95-B35D-A6BA9B37CC7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9BA8-BAFA-4A01-817B-86A2E38D645E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27B4-E0B9-43C3-92E2-26C633C3E9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C881-6C2C-4CDA-AC9F-F9EB4050E7F5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2B24-A009-45A3-B3DD-2834A7E3592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D98B-074F-448D-B253-BE322F7F32C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0B09-493C-4F4F-8FCD-5ADF79DD25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1651-D749-4B96-A1EB-7052D035D783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BEA2-CD64-452F-B577-CA9FDDEF74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45DF0E-8137-42D6-98C8-7B96FB99ACB6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66C49A-E585-45B6-87AB-7FD75EDB083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>
            <a:spLocks noGrp="1"/>
          </p:cNvSpPr>
          <p:nvPr/>
        </p:nvSpPr>
        <p:spPr>
          <a:xfrm>
            <a:off x="228600" y="2933700"/>
            <a:ext cx="8686800" cy="990599"/>
          </a:xfrm>
          <a:prstGeom prst="rect">
            <a:avLst/>
          </a:prstGeo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kern="1200" cap="none" spc="0" baseline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egoe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PROSES PENELITIAN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The Hypothetico-Deductive Method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en-US" sz="2800" smtClean="0"/>
              <a:t>	</a:t>
            </a:r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grayscl/>
          </a:blip>
          <a:srcRect/>
          <a:stretch>
            <a:fillRect/>
          </a:stretch>
        </p:blipFill>
        <p:spPr>
          <a:xfrm>
            <a:off x="533400" y="1447800"/>
            <a:ext cx="8077200" cy="518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381000" y="990600"/>
            <a:ext cx="8229600" cy="480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914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Observation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838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Identification  of problem area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00" y="3124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hypotheses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953000" y="5410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Research Design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0" y="3581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Interpretation of Data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752600"/>
            <a:ext cx="14478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Refinement of Theory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(pure research)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 Implementation (applied research)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1371600"/>
            <a:ext cx="14478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Theoritical</a:t>
            </a:r>
            <a:r>
              <a:rPr lang="en-US" sz="1100" dirty="0" smtClean="0">
                <a:solidFill>
                  <a:schemeClr val="tx1"/>
                </a:solidFill>
              </a:rPr>
              <a:t> framework or Network of associations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86600" y="4648200"/>
            <a:ext cx="1447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Construct Concepts Operational definitions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52578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Data Collection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46482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Analysis of Data 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-990600" y="304800"/>
            <a:ext cx="8724900" cy="6400585"/>
            <a:chOff x="-1120" y="4111"/>
            <a:chExt cx="11450" cy="8640"/>
          </a:xfrm>
        </p:grpSpPr>
        <p:sp>
          <p:nvSpPr>
            <p:cNvPr id="2092" name="AutoShape 44"/>
            <p:cNvSpPr>
              <a:spLocks noChangeAspect="1" noChangeArrowheads="1" noTextEdit="1"/>
            </p:cNvSpPr>
            <p:nvPr/>
          </p:nvSpPr>
          <p:spPr bwMode="auto">
            <a:xfrm>
              <a:off x="2080" y="4111"/>
              <a:ext cx="8250" cy="848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8380" y="4574"/>
              <a:ext cx="180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4180" y="4574"/>
              <a:ext cx="165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flipH="1">
              <a:off x="5830" y="5037"/>
              <a:ext cx="25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7480" y="5037"/>
              <a:ext cx="1" cy="6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6730" y="5654"/>
              <a:ext cx="1350" cy="7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7480" y="6425"/>
              <a:ext cx="1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Text Box 37"/>
            <p:cNvSpPr txBox="1">
              <a:spLocks noChangeArrowheads="1"/>
            </p:cNvSpPr>
            <p:nvPr/>
          </p:nvSpPr>
          <p:spPr bwMode="auto">
            <a:xfrm>
              <a:off x="6880" y="6734"/>
              <a:ext cx="1350" cy="7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Kerangka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Teori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6730" y="7660"/>
              <a:ext cx="1650" cy="7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>
              <a:off x="7480" y="7505"/>
              <a:ext cx="1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7480" y="8431"/>
              <a:ext cx="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AutoShape 33"/>
            <p:cNvSpPr>
              <a:spLocks noChangeArrowheads="1"/>
            </p:cNvSpPr>
            <p:nvPr/>
          </p:nvSpPr>
          <p:spPr bwMode="auto">
            <a:xfrm>
              <a:off x="6580" y="8740"/>
              <a:ext cx="1800" cy="926"/>
            </a:xfrm>
            <a:prstGeom prst="hexagon">
              <a:avLst>
                <a:gd name="adj" fmla="val 48596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6730" y="10128"/>
              <a:ext cx="1650" cy="7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6730" y="11208"/>
              <a:ext cx="1800" cy="10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4330" y="9203"/>
              <a:ext cx="60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YA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2980" y="6117"/>
              <a:ext cx="75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Tidak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2530" y="9203"/>
              <a:ext cx="1500" cy="7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2280" y="11517"/>
              <a:ext cx="2400" cy="1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7480" y="9666"/>
              <a:ext cx="1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7480" y="10900"/>
              <a:ext cx="1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flipH="1">
              <a:off x="5230" y="11671"/>
              <a:ext cx="15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V="1">
              <a:off x="5230" y="6425"/>
              <a:ext cx="1" cy="52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H="1">
              <a:off x="3730" y="6425"/>
              <a:ext cx="15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V="1">
              <a:off x="3280" y="5037"/>
              <a:ext cx="90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 flipH="1">
              <a:off x="4930" y="9511"/>
              <a:ext cx="30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 flipH="1" flipV="1">
              <a:off x="4030" y="9511"/>
              <a:ext cx="30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-1120" y="10694"/>
              <a:ext cx="60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5230" y="5963"/>
              <a:ext cx="1500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5230" y="6425"/>
              <a:ext cx="1650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5230" y="6425"/>
              <a:ext cx="1500" cy="16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5230" y="6425"/>
              <a:ext cx="1500" cy="26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5230" y="6425"/>
              <a:ext cx="1500" cy="40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8530" y="4728"/>
              <a:ext cx="1500" cy="7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Observasi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Topik Penelitian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4330" y="4728"/>
              <a:ext cx="1350" cy="9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Pengumpulan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Data Awal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6880" y="5808"/>
              <a:ext cx="1050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Perumusan Masalah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6880" y="7814"/>
              <a:ext cx="1200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Hipotesis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7030" y="8894"/>
              <a:ext cx="1050" cy="6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Desain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Risert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7030" y="10283"/>
              <a:ext cx="1050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Data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6880" y="11363"/>
              <a:ext cx="1350" cy="7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Logika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Deduktif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2830" y="9357"/>
              <a:ext cx="1050" cy="4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Laporan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2480" y="11620"/>
              <a:ext cx="1900" cy="9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Pengambilan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Keputusan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Manajerial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3280" y="9974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2080" y="10283"/>
              <a:ext cx="2400" cy="8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Presentasi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Laporan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Hasil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Latha" pitchFamily="2"/>
                </a:rPr>
                <a:t>Penelitian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1" name="Line 3"/>
          <p:cNvSpPr>
            <a:spLocks noChangeShapeType="1"/>
          </p:cNvSpPr>
          <p:nvPr/>
        </p:nvSpPr>
        <p:spPr bwMode="auto">
          <a:xfrm>
            <a:off x="2362200" y="5486400"/>
            <a:ext cx="762" cy="2289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1028700" y="760413"/>
            <a:ext cx="2857500" cy="3921125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1714500" y="685800"/>
            <a:ext cx="1485900" cy="3429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Latha" pitchFamily="2"/>
              </a:rPr>
              <a:t>Topik Penelitian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1714500" y="1131888"/>
            <a:ext cx="1485900" cy="3429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Latha" pitchFamily="2"/>
              </a:rPr>
              <a:t>Variabel Penelitian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1714500" y="1692275"/>
            <a:ext cx="1485900" cy="3429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Latha" pitchFamily="2"/>
              </a:rPr>
              <a:t>Kerangka Teori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1714500" y="2138363"/>
            <a:ext cx="1485900" cy="3429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Latha" pitchFamily="2"/>
              </a:rPr>
              <a:t>Rumusan Masalah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714500" y="2584450"/>
            <a:ext cx="1485900" cy="3429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Latha" pitchFamily="2"/>
              </a:rPr>
              <a:t>Pengumpulan Data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714500" y="3028950"/>
            <a:ext cx="1485900" cy="3429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Latha" pitchFamily="2"/>
              </a:rPr>
              <a:t>Metode Analisis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714500" y="3554413"/>
            <a:ext cx="1485900" cy="3429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Latha" pitchFamily="2"/>
              </a:rPr>
              <a:t>Pengolahan Data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1714500" y="4041775"/>
            <a:ext cx="1485900" cy="3429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Latha" pitchFamily="2"/>
              </a:rPr>
              <a:t>Interpretasi Hasil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H="1">
            <a:off x="3314700" y="90805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229100" y="793750"/>
            <a:ext cx="11430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Latha" pitchFamily="2"/>
              </a:rPr>
              <a:t>BROAD AREA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343400" y="4041775"/>
            <a:ext cx="8001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Latha" pitchFamily="2"/>
              </a:rPr>
              <a:t>FOCUS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3314700" y="4149725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4686300" y="1017588"/>
            <a:ext cx="0" cy="3086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Renstra UNIV ver04 92-2003</Template>
  <TotalTime>425</TotalTime>
  <Words>90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Renstra UNIV ver04 92-2003</vt:lpstr>
      <vt:lpstr>PowerPoint Presentation</vt:lpstr>
      <vt:lpstr>The Hypothetico-Deductive Method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43</cp:revision>
  <dcterms:created xsi:type="dcterms:W3CDTF">2010-07-30T07:09:30Z</dcterms:created>
  <dcterms:modified xsi:type="dcterms:W3CDTF">2015-03-08T07:49:03Z</dcterms:modified>
</cp:coreProperties>
</file>