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8" r:id="rId3"/>
    <p:sldId id="262" r:id="rId4"/>
    <p:sldId id="275" r:id="rId5"/>
    <p:sldId id="271" r:id="rId6"/>
    <p:sldId id="277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 PENELITIAN ASOSIATIF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sv-SE" sz="2800" dirty="0" smtClean="0"/>
              <a:t>Ciri utama permasalahan ini adalah terdapat dua atau lebih variabel penelitian.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sv-SE" sz="2800" dirty="0" smtClean="0"/>
              <a:t>Permasalahan yang bersifat assosiatif menghubungkan antara satu variabel dengan satu atau lebih variabel lainnya.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sv-SE" sz="2800" dirty="0" smtClean="0"/>
              <a:t>Ada dua jenis permasalahan yang bersifat assosiatif yaitu permasalahan assosiatif yang bersifat </a:t>
            </a:r>
            <a:r>
              <a:rPr lang="sv-SE" sz="2800" b="1" dirty="0" smtClean="0"/>
              <a:t>korelasional</a:t>
            </a:r>
            <a:r>
              <a:rPr lang="sv-SE" sz="2800" dirty="0" smtClean="0"/>
              <a:t> (hubungan) dan permasalahan assoiatif yang bersifat </a:t>
            </a:r>
            <a:r>
              <a:rPr lang="sv-SE" sz="2800" b="1" dirty="0" smtClean="0"/>
              <a:t>kausalitas</a:t>
            </a:r>
            <a:r>
              <a:rPr lang="en-US" sz="2800" dirty="0" smtClean="0"/>
              <a:t> (</a:t>
            </a:r>
            <a:r>
              <a:rPr lang="en-US" sz="2800" dirty="0" err="1" smtClean="0"/>
              <a:t>sebab-akibat</a:t>
            </a:r>
            <a:r>
              <a:rPr lang="en-US" sz="28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 adalah perbedaan antara harapan dan kenyataan  </a:t>
            </a:r>
          </a:p>
          <a:p>
            <a:pPr marL="609600" marR="0" lvl="0" indent="-6096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 adalah sesuatu yang memerlukan jalan keluar atau pemecahan masalah, dan </a:t>
            </a:r>
          </a:p>
          <a:p>
            <a:pPr marL="609600" marR="0" lvl="0" indent="-6096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 adalah sesuatu yang memiliki sebab dan akibat.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80772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66800" y="32004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8077200" cy="12311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</a:t>
            </a:r>
            <a:r>
              <a:rPr lang="en-US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menemukan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71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6670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5938" marR="0" lvl="0" indent="-515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unga" pitchFamily="2"/>
              </a:rPr>
              <a:t>1. </a:t>
            </a:r>
            <a:r>
              <a:rPr kumimoji="0" lang="fi-FI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unga" pitchFamily="2"/>
              </a:rPr>
              <a:t>Berdasarkan teori atau premis yang bersifat umum</a:t>
            </a:r>
            <a:r>
              <a:rPr lang="fi-FI" sz="3600" dirty="0" smtClean="0">
                <a:latin typeface="+mj-lt"/>
                <a:ea typeface="Times New Roman" pitchFamily="18" charset="0"/>
                <a:cs typeface="Tunga" pitchFamily="2"/>
              </a:rPr>
              <a:t> (Deduktif)</a:t>
            </a:r>
            <a:r>
              <a:rPr kumimoji="0" lang="fi-FI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unga" pitchFamily="2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unga" pitchFamily="2"/>
              </a:rPr>
              <a:t> 2. Berdasarkan empirik</a:t>
            </a:r>
            <a:r>
              <a:rPr kumimoji="0" lang="fi-FI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unga" pitchFamily="2"/>
              </a:rPr>
              <a:t> (Induktif) </a:t>
            </a:r>
            <a:r>
              <a:rPr kumimoji="0" lang="fi-FI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unga" pitchFamily="2"/>
              </a:rPr>
              <a:t> </a:t>
            </a:r>
            <a:endParaRPr kumimoji="0" lang="fi-FI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PENTINGNYA MASALAH PENELITIAN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7848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90600" lvl="1" indent="-533400">
              <a:buFont typeface="+mj-lt"/>
              <a:buAutoNum type="arabicPeriod"/>
            </a:pP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dilaksanakannya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pPr marL="990600" lvl="1" indent="-533400">
              <a:buFont typeface="+mj-lt"/>
              <a:buAutoNum type="arabicPeriod"/>
            </a:pP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/</a:t>
            </a:r>
            <a:r>
              <a:rPr lang="en-US" sz="3200" dirty="0" err="1" smtClean="0"/>
              <a:t>fokus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sz="3200" dirty="0" err="1" smtClean="0"/>
              <a:t>Jawaban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keputusan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Kriteria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yang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baik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75260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DIRUMUSKAN SECARA JELAS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DAPAT MENCERMINKAN VARIABEL SERTA KETERKAITAN  ANTAR VARIABEL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DAPAT TERUJI DENGAN METODE ANALISIS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DINYATAKAN DALAM KALIMAT TANYA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SIFAT MASALAH PENELITIAN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057401"/>
            <a:ext cx="838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itchFamily="2" charset="2"/>
              <a:buChar char="q"/>
            </a:pPr>
            <a:r>
              <a:rPr lang="sv-SE" sz="3600" dirty="0" smtClean="0"/>
              <a:t>Permasalahan yang bersifat deskriptif</a:t>
            </a:r>
            <a:endParaRPr lang="en-US" sz="3600" b="1" dirty="0" smtClean="0"/>
          </a:p>
          <a:p>
            <a:pPr marL="1371600" lvl="2" indent="-457200">
              <a:buFont typeface="Wingdings" pitchFamily="2" charset="2"/>
              <a:buChar char="q"/>
            </a:pPr>
            <a:r>
              <a:rPr lang="sv-SE" sz="3600" dirty="0" smtClean="0"/>
              <a:t>Permasalahan yang bersifat komparatif</a:t>
            </a:r>
            <a:endParaRPr lang="en-US" sz="3600" b="1" dirty="0" smtClean="0"/>
          </a:p>
          <a:p>
            <a:pPr marL="1371600" lvl="2" indent="-457200">
              <a:buFont typeface="Wingdings" pitchFamily="2" charset="2"/>
              <a:buChar char="q"/>
            </a:pPr>
            <a:r>
              <a:rPr lang="sv-SE" sz="3600" dirty="0" smtClean="0"/>
              <a:t>Permasalahan yang bersifat Assosiatif</a:t>
            </a:r>
            <a:r>
              <a:rPr lang="sv-SE" dirty="0" smtClean="0"/>
              <a:t>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 PENELITIAN DESKRIPTIF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209800"/>
            <a:ext cx="7848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Permasalahan yang bersifat deskriptif adalah permasalahan yang pada umumnya hanya memiliki variabel tunggal, dan selanjutnya variabel tersebut yang diteliti secara lebih mendalam.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MASALAH PENELITIAN KOMPARATIF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590800"/>
            <a:ext cx="7848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Permasalahan yang bersifat komparatif adalah permasalahan yang pada umumnya memiliki variabel tunggal akan tetapi memiliki objek  atau waktu yang berbeda </a:t>
            </a:r>
            <a:endParaRPr 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259</TotalTime>
  <Words>257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31</cp:revision>
  <dcterms:created xsi:type="dcterms:W3CDTF">2010-07-30T07:09:30Z</dcterms:created>
  <dcterms:modified xsi:type="dcterms:W3CDTF">2015-03-08T07:49:21Z</dcterms:modified>
</cp:coreProperties>
</file>