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7" r:id="rId3"/>
    <p:sldId id="262" r:id="rId4"/>
    <p:sldId id="265" r:id="rId5"/>
    <p:sldId id="266" r:id="rId6"/>
    <p:sldId id="271" r:id="rId7"/>
    <p:sldId id="272" r:id="rId8"/>
    <p:sldId id="273" r:id="rId9"/>
    <p:sldId id="274" r:id="rId10"/>
    <p:sldId id="275" r:id="rId11"/>
    <p:sldId id="276" r:id="rId12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AF45-3D1A-4ADF-875C-15703A8CF8E1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5C2D9-4B44-4513-B914-F4DBD62D24E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01C3E-4E51-41CE-9678-FC625F6B71EB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EC389-3A3A-4FC0-A98A-E66633B9218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2EB14-A8AF-4EEC-AE49-BFDBAEE98687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ED10D-69DF-4DF2-B8C3-E8CA171E9F0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09B7B-D4AD-4709-AFE3-219222FE489F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DEAED-A0D5-4EA3-B59E-C8DAA1CF944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4D0BC-2358-4E3A-B77B-16873A7894EB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BE2D6-0C9C-468F-8D37-B6EF5038680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A6FFF-7CF8-4719-91A6-B68F824C56D7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42F47-BCDD-418D-A709-6828D1AFCCD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4BE23-75FF-4A59-AF81-E9C7CEF28499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C441A-4BDB-4D95-B35D-A6BA9B37CC7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19BA8-BAFA-4A01-817B-86A2E38D645E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B27B4-E0B9-43C3-92E2-26C633C3E9F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CC881-6C2C-4CDA-AC9F-F9EB4050E7F5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C2B24-A009-45A3-B3DD-2834A7E3592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0D98B-074F-448D-B253-BE322F7F32CB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E0B09-493C-4F4F-8FCD-5ADF79DD25C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F1651-D749-4B96-A1EB-7052D035D783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FBEA2-CD64-452F-B577-CA9FDDEF74F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45DF0E-8137-42D6-98C8-7B96FB99ACB6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66C49A-E585-45B6-87AB-7FD75EDB083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2133600"/>
            <a:ext cx="861060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Metode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penelitian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609600"/>
            <a:ext cx="883920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Teknik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pengumpulan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sampel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457200" y="1481328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Tentukan pendekatan yang akan dipergunakan dalam penentuan sampelnya.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Tentukan langkah-langkah dalam penentuan sampelnya.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Perhatikan persyaratan yang harus ada pada saat menentukan pendekatan mana yang akan dipergunakan.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Jelaskan langkah-langkah penentuan / penarikan sampel sekaligus menentukan teknik yang akan dipergunakan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Pada saat menguraikan metode yang dipergunakan sebutkan alasannya,  tidak perlu lagi menjelaskan apa itu dan dari siapa?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838200"/>
            <a:ext cx="883920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Metode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pengumpulan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data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571624"/>
            <a:ext cx="82296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/>
          <p:cNvSpPr/>
          <p:nvPr/>
        </p:nvSpPr>
        <p:spPr>
          <a:xfrm>
            <a:off x="381000" y="990600"/>
            <a:ext cx="8229600" cy="4800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828800" y="9144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Observation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191000" y="8382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Identification  of problem area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620000" y="31242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hypotheses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953000" y="54102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Research Design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0" y="35814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Interpretation of Data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1752600"/>
            <a:ext cx="1447800" cy="1143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Refinement of Theory 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(pure research)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Or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 Implementation (applied research)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34200" y="1371600"/>
            <a:ext cx="1447800" cy="990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Theoritical</a:t>
            </a:r>
            <a:r>
              <a:rPr lang="en-US" sz="1100" dirty="0" smtClean="0">
                <a:solidFill>
                  <a:schemeClr val="tx1"/>
                </a:solidFill>
              </a:rPr>
              <a:t> framework or Network of associations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086600" y="4648200"/>
            <a:ext cx="1447800" cy="838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Construct Concepts Operational definitions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43200" y="5257800"/>
            <a:ext cx="1447800" cy="685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Data Collection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5800" y="4648200"/>
            <a:ext cx="1447800" cy="685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Analysis of Data 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4" grpId="1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52400" y="914400"/>
            <a:ext cx="80772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Metode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penelitian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685800" y="1600200"/>
            <a:ext cx="7848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Menegaskan pendekatan, metode dan teknik yang digunakan untuk mengumpulkan dan menganalisis data yang dapat menjawab atau menjelaskan masalah penelitian.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Bab ini juga menjelaskan argumentasi tentang pemilihan pendekatan atau metode dengan memperhatikan sifat-sifat variabel yang diteliti dan jenis informasi yang diperlukan, menguraikan struktur dan strategi penelitian yang meliputi:</a:t>
            </a:r>
            <a:endParaRPr kumimoji="0" lang="id-ID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382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Objek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penelitian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457200" y="1752600"/>
            <a:ext cx="8258204" cy="4649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Objek penelitian dalam konteks penelitian ilmu sosial adalah terkait dengan tema sentral dari judul penelitian.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Karena di dalam judul penelitian menggambarkan adanya beberapa variabel yang diteliti maka objek penelitian juga menjelaskan variabel-variabel yang diteliti.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Cakupan wilayah pengamatan dengan argumentasi yang logis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Jangka waktu atau periode pengamatan dengan argumentasi yang logis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Cakupan pihak-pihak yang terkait dalam penelitian yang menggambarkan karakteristik serta kepentingan dalam penelitian.</a:t>
            </a:r>
          </a:p>
          <a:p>
            <a:pPr marL="476250" marR="0" lvl="0" indent="-4762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id-ID" sz="2800" b="1" i="1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476250" marR="0" lvl="0" indent="-4762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id-ID" sz="2800" b="1" i="1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382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Metode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yang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digunakan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1295400" y="2071679"/>
            <a:ext cx="6096000" cy="2728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Penetapan metode-metode yang digunakan dalam penelitian sesuai dengan jenis penelitian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382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Metode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yang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digunakan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8" name="Group 65"/>
          <p:cNvGraphicFramePr>
            <a:graphicFrameLocks noGrp="1"/>
          </p:cNvGraphicFramePr>
          <p:nvPr/>
        </p:nvGraphicFramePr>
        <p:xfrm>
          <a:off x="304800" y="1524000"/>
          <a:ext cx="8331200" cy="4727362"/>
        </p:xfrm>
        <a:graphic>
          <a:graphicData uri="http://schemas.openxmlformats.org/drawingml/2006/table">
            <a:tbl>
              <a:tblPr/>
              <a:tblGrid>
                <a:gridCol w="1439863"/>
                <a:gridCol w="925512"/>
                <a:gridCol w="976313"/>
                <a:gridCol w="1131887"/>
                <a:gridCol w="1235075"/>
                <a:gridCol w="1490663"/>
                <a:gridCol w="1131887"/>
              </a:tblGrid>
              <a:tr h="719138">
                <a:tc rowSpan="2"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5298" marR="65298" marT="32649" marB="326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Research Problem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5298" marR="65298" marT="32649" marB="3264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Conceptual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Framework</a:t>
                      </a:r>
                      <a:endParaRPr kumimoji="0" lang="id-ID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5298" marR="65298" marT="32649" marB="3264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Reserarch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Hypothesis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5298" marR="65298" marT="32649" marB="3264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Hypothesis Testing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298" marR="65298" marT="32649" marB="326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Research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Conclusions</a:t>
                      </a:r>
                      <a:endParaRPr kumimoji="0" lang="id-ID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5298" marR="65298" marT="32649" marB="3264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42925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Research Methods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5298" marR="65298" marT="32649" marB="326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Analysis Design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5298" marR="65298" marT="32649" marB="3264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023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Exploratory Research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5298" marR="65298" marT="32649" marB="326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Explorative Problem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5298" marR="65298" marT="32649" marB="326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Inducive Thinking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5298" marR="65298" marT="32649" marB="326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Generating Hypothesis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5298" marR="65298" marT="32649" marB="326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Historical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Case Study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5298" marR="65298" marT="32649" marB="326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Observation-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Qualitatave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/ Quantitative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Comparative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298" marR="65298" marT="32649" marB="326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Explorative Conclusions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5298" marR="65298" marT="32649" marB="326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Descriptive Research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5298" marR="65298" marT="32649" marB="326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Descriptive Problem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5298" marR="65298" marT="32649" marB="326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Deductive Thinking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5298" marR="65298" marT="32649" marB="326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Descriptive Hypothesis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5298" marR="65298" marT="32649" marB="326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Descriptive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Survey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298" marR="65298" marT="32649" marB="326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Quantitative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/ Qualitative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5298" marR="65298" marT="32649" marB="326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Description Conclusion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5298" marR="65298" marT="32649" marB="326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47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Verificative Explanation Research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5298" marR="65298" marT="32649" marB="326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Relational Problem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5298" marR="65298" marT="32649" marB="326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Scientific Reflective Thinking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5298" marR="65298" marT="32649" marB="326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Argumentative Hypothesis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5298" marR="65298" marT="32649" marB="326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Explanatory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Survey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Experimental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5298" marR="65298" marT="32649" marB="326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Inferential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Quantitative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Comparative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298" marR="65298" marT="32649" marB="326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Argumentative Conclusion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5298" marR="65298" marT="32649" marB="326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Predictive Research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5298" marR="65298" marT="32649" marB="326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Relational Problem</a:t>
                      </a:r>
                      <a:endParaRPr kumimoji="0" lang="id-ID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5298" marR="65298" marT="32649" marB="326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Predictive Thinking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5298" marR="65298" marT="32649" marB="326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Predictive Hypothesis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5298" marR="65298" marT="32649" marB="326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Explanatory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Survey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Experimantal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Times New Roman" pitchFamily="18" charset="0"/>
                        <a:buChar char="-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298" marR="65298" marT="32649" marB="326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Quantitative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id-ID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Comparative</a:t>
                      </a:r>
                      <a:endParaRPr kumimoji="0" lang="id-ID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5298" marR="65298" marT="32649" marB="326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Argumentative Conclusion</a:t>
                      </a:r>
                      <a:endParaRPr kumimoji="0" lang="id-ID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5298" marR="65298" marT="32649" marB="3264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2133600"/>
            <a:ext cx="861060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teknik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pengumpulan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data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609600"/>
            <a:ext cx="8077200" cy="147732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Sumber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dan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cara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penentuan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data</a:t>
            </a: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533400" y="1828800"/>
            <a:ext cx="8077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Menggunakan sumber untuk memperoleh data terkait dengan jenis data yang akan didapatkan, apakah data primer  atau data sekunder berikut penentuannya.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Cara penentuan data, intinya ada dua: (i) Studi Kepustakaan dan : (ii) studi lapangan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609600"/>
            <a:ext cx="8077200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Teknik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pengumpulan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data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500034" y="1500174"/>
            <a:ext cx="604362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Menjelaskan pengumpulan data secara teknis baik dengan menggunakan kuesioner, wawancara, observasi atau kombinasi.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Teknik pengumpulan data termasuk juga didalamnya teknik penentuan unit analisis/ sampel penelitian.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nstra UNIV ver04 92-20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Renstra UNIV ver04 92-2003</Template>
  <TotalTime>336</TotalTime>
  <Words>431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Renstra UNIV ver04 92-2003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Esa Unggul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May</cp:lastModifiedBy>
  <cp:revision>44</cp:revision>
  <dcterms:created xsi:type="dcterms:W3CDTF">2010-07-30T07:09:30Z</dcterms:created>
  <dcterms:modified xsi:type="dcterms:W3CDTF">2015-03-08T07:50:53Z</dcterms:modified>
</cp:coreProperties>
</file>