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1"/>
  </p:notesMasterIdLst>
  <p:sldIdLst>
    <p:sldId id="333" r:id="rId3"/>
    <p:sldId id="335" r:id="rId4"/>
    <p:sldId id="336" r:id="rId5"/>
    <p:sldId id="494" r:id="rId6"/>
    <p:sldId id="495" r:id="rId7"/>
    <p:sldId id="338" r:id="rId8"/>
    <p:sldId id="497" r:id="rId9"/>
    <p:sldId id="506" r:id="rId10"/>
    <p:sldId id="488" r:id="rId11"/>
    <p:sldId id="498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507" r:id="rId26"/>
    <p:sldId id="355" r:id="rId27"/>
    <p:sldId id="356" r:id="rId28"/>
    <p:sldId id="357" r:id="rId29"/>
    <p:sldId id="358" r:id="rId30"/>
    <p:sldId id="359" r:id="rId31"/>
    <p:sldId id="508" r:id="rId32"/>
    <p:sldId id="361" r:id="rId33"/>
    <p:sldId id="362" r:id="rId34"/>
    <p:sldId id="363" r:id="rId35"/>
    <p:sldId id="364" r:id="rId36"/>
    <p:sldId id="365" r:id="rId37"/>
    <p:sldId id="366" r:id="rId38"/>
    <p:sldId id="1507" r:id="rId39"/>
    <p:sldId id="509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FB351-C5D0-49BA-AB44-EB5E85F71625}" v="105" dt="2019-05-09T21:40:05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232" autoAdjust="0"/>
  </p:normalViewPr>
  <p:slideViewPr>
    <p:cSldViewPr>
      <p:cViewPr varScale="1">
        <p:scale>
          <a:sx n="82" d="100"/>
          <a:sy n="82" d="100"/>
        </p:scale>
        <p:origin x="619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ED6FB351-C5D0-49BA-AB44-EB5E85F71625}"/>
    <pc:docChg chg="undo custSel addSld delSld modSld">
      <pc:chgData name="diana fajarwati" userId="3c7b578798fa4979" providerId="LiveId" clId="{ED6FB351-C5D0-49BA-AB44-EB5E85F71625}" dt="2019-05-09T21:40:07.332" v="159" actId="962"/>
      <pc:docMkLst>
        <pc:docMk/>
      </pc:docMkLst>
      <pc:sldChg chg="del">
        <pc:chgData name="diana fajarwati" userId="3c7b578798fa4979" providerId="LiveId" clId="{ED6FB351-C5D0-49BA-AB44-EB5E85F71625}" dt="2019-05-08T20:04:39.182" v="55" actId="2696"/>
        <pc:sldMkLst>
          <pc:docMk/>
          <pc:sldMk cId="2514576311" sldId="341"/>
        </pc:sldMkLst>
      </pc:sldChg>
      <pc:sldChg chg="del">
        <pc:chgData name="diana fajarwati" userId="3c7b578798fa4979" providerId="LiveId" clId="{ED6FB351-C5D0-49BA-AB44-EB5E85F71625}" dt="2019-05-08T20:04:39.710" v="56" actId="2696"/>
        <pc:sldMkLst>
          <pc:docMk/>
          <pc:sldMk cId="3126885101" sldId="342"/>
        </pc:sldMkLst>
      </pc:sldChg>
      <pc:sldChg chg="del">
        <pc:chgData name="diana fajarwati" userId="3c7b578798fa4979" providerId="LiveId" clId="{ED6FB351-C5D0-49BA-AB44-EB5E85F71625}" dt="2019-05-08T20:04:39.932" v="57" actId="2696"/>
        <pc:sldMkLst>
          <pc:docMk/>
          <pc:sldMk cId="1904087690" sldId="343"/>
        </pc:sldMkLst>
      </pc:sldChg>
      <pc:sldChg chg="del">
        <pc:chgData name="diana fajarwati" userId="3c7b578798fa4979" providerId="LiveId" clId="{ED6FB351-C5D0-49BA-AB44-EB5E85F71625}" dt="2019-05-08T20:04:40.519" v="58" actId="2696"/>
        <pc:sldMkLst>
          <pc:docMk/>
          <pc:sldMk cId="61406414" sldId="344"/>
        </pc:sldMkLst>
      </pc:sldChg>
      <pc:sldChg chg="del">
        <pc:chgData name="diana fajarwati" userId="3c7b578798fa4979" providerId="LiveId" clId="{ED6FB351-C5D0-49BA-AB44-EB5E85F71625}" dt="2019-05-08T20:04:40.983" v="59" actId="2696"/>
        <pc:sldMkLst>
          <pc:docMk/>
          <pc:sldMk cId="572062137" sldId="345"/>
        </pc:sldMkLst>
      </pc:sldChg>
      <pc:sldChg chg="del">
        <pc:chgData name="diana fajarwati" userId="3c7b578798fa4979" providerId="LiveId" clId="{ED6FB351-C5D0-49BA-AB44-EB5E85F71625}" dt="2019-05-08T20:04:41.253" v="60" actId="2696"/>
        <pc:sldMkLst>
          <pc:docMk/>
          <pc:sldMk cId="3566253886" sldId="346"/>
        </pc:sldMkLst>
      </pc:sldChg>
      <pc:sldChg chg="del">
        <pc:chgData name="diana fajarwati" userId="3c7b578798fa4979" providerId="LiveId" clId="{ED6FB351-C5D0-49BA-AB44-EB5E85F71625}" dt="2019-05-08T20:04:41.485" v="61" actId="2696"/>
        <pc:sldMkLst>
          <pc:docMk/>
          <pc:sldMk cId="610402924" sldId="347"/>
        </pc:sldMkLst>
      </pc:sldChg>
      <pc:sldChg chg="del">
        <pc:chgData name="diana fajarwati" userId="3c7b578798fa4979" providerId="LiveId" clId="{ED6FB351-C5D0-49BA-AB44-EB5E85F71625}" dt="2019-05-08T20:04:41.754" v="62" actId="2696"/>
        <pc:sldMkLst>
          <pc:docMk/>
          <pc:sldMk cId="1865861021" sldId="348"/>
        </pc:sldMkLst>
      </pc:sldChg>
      <pc:sldChg chg="del">
        <pc:chgData name="diana fajarwati" userId="3c7b578798fa4979" providerId="LiveId" clId="{ED6FB351-C5D0-49BA-AB44-EB5E85F71625}" dt="2019-05-08T20:04:42.001" v="63" actId="2696"/>
        <pc:sldMkLst>
          <pc:docMk/>
          <pc:sldMk cId="1869945694" sldId="349"/>
        </pc:sldMkLst>
      </pc:sldChg>
      <pc:sldChg chg="del delDesignElem">
        <pc:chgData name="diana fajarwati" userId="3c7b578798fa4979" providerId="LiveId" clId="{ED6FB351-C5D0-49BA-AB44-EB5E85F71625}" dt="2019-05-08T20:04:42.270" v="64" actId="2696"/>
        <pc:sldMkLst>
          <pc:docMk/>
          <pc:sldMk cId="3917927092" sldId="350"/>
        </pc:sldMkLst>
      </pc:sldChg>
      <pc:sldChg chg="del setBg delDesignElem">
        <pc:chgData name="diana fajarwati" userId="3c7b578798fa4979" providerId="LiveId" clId="{ED6FB351-C5D0-49BA-AB44-EB5E85F71625}" dt="2019-05-08T20:04:42.518" v="65" actId="2696"/>
        <pc:sldMkLst>
          <pc:docMk/>
          <pc:sldMk cId="3623294180" sldId="351"/>
        </pc:sldMkLst>
      </pc:sldChg>
      <pc:sldChg chg="del">
        <pc:chgData name="diana fajarwati" userId="3c7b578798fa4979" providerId="LiveId" clId="{ED6FB351-C5D0-49BA-AB44-EB5E85F71625}" dt="2019-05-08T20:04:42.905" v="66" actId="2696"/>
        <pc:sldMkLst>
          <pc:docMk/>
          <pc:sldMk cId="2735115220" sldId="352"/>
        </pc:sldMkLst>
      </pc:sldChg>
      <pc:sldChg chg="del setBg delDesignElem">
        <pc:chgData name="diana fajarwati" userId="3c7b578798fa4979" providerId="LiveId" clId="{ED6FB351-C5D0-49BA-AB44-EB5E85F71625}" dt="2019-05-08T20:04:43.144" v="67" actId="2696"/>
        <pc:sldMkLst>
          <pc:docMk/>
          <pc:sldMk cId="501990609" sldId="353"/>
        </pc:sldMkLst>
      </pc:sldChg>
      <pc:sldChg chg="addSp delSp modSp del">
        <pc:chgData name="diana fajarwati" userId="3c7b578798fa4979" providerId="LiveId" clId="{ED6FB351-C5D0-49BA-AB44-EB5E85F71625}" dt="2019-05-08T20:06:43.988" v="89" actId="2696"/>
        <pc:sldMkLst>
          <pc:docMk/>
          <pc:sldMk cId="2461243381" sldId="354"/>
        </pc:sldMkLst>
        <pc:spChg chg="add del mod">
          <ac:chgData name="diana fajarwati" userId="3c7b578798fa4979" providerId="LiveId" clId="{ED6FB351-C5D0-49BA-AB44-EB5E85F71625}" dt="2019-05-08T20:06:11.914" v="86" actId="478"/>
          <ac:spMkLst>
            <pc:docMk/>
            <pc:sldMk cId="2461243381" sldId="354"/>
            <ac:spMk id="2" creationId="{910250CF-2203-44DB-86CC-886C58A25349}"/>
          </ac:spMkLst>
        </pc:spChg>
        <pc:spChg chg="mod">
          <ac:chgData name="diana fajarwati" userId="3c7b578798fa4979" providerId="LiveId" clId="{ED6FB351-C5D0-49BA-AB44-EB5E85F71625}" dt="2019-05-08T20:06:35.539" v="87"/>
          <ac:spMkLst>
            <pc:docMk/>
            <pc:sldMk cId="2461243381" sldId="354"/>
            <ac:spMk id="4" creationId="{13148E8E-278B-4273-BC0C-475CAB235D8E}"/>
          </ac:spMkLst>
        </pc:spChg>
        <pc:spChg chg="del">
          <ac:chgData name="diana fajarwati" userId="3c7b578798fa4979" providerId="LiveId" clId="{ED6FB351-C5D0-49BA-AB44-EB5E85F71625}" dt="2019-05-08T20:05:58.896" v="85"/>
          <ac:spMkLst>
            <pc:docMk/>
            <pc:sldMk cId="2461243381" sldId="354"/>
            <ac:spMk id="5" creationId="{0122D7F1-0452-4A9C-A77A-6F10682E97D4}"/>
          </ac:spMkLst>
        </pc:spChg>
      </pc:sldChg>
      <pc:sldChg chg="modSp del delDesignElem">
        <pc:chgData name="diana fajarwati" userId="3c7b578798fa4979" providerId="LiveId" clId="{ED6FB351-C5D0-49BA-AB44-EB5E85F71625}" dt="2019-05-08T20:04:43.593" v="69" actId="2696"/>
        <pc:sldMkLst>
          <pc:docMk/>
          <pc:sldMk cId="1575772849" sldId="355"/>
        </pc:sldMkLst>
        <pc:picChg chg="mod">
          <ac:chgData name="diana fajarwati" userId="3c7b578798fa4979" providerId="LiveId" clId="{ED6FB351-C5D0-49BA-AB44-EB5E85F71625}" dt="2019-05-08T20:02:56.706" v="49" actId="207"/>
          <ac:picMkLst>
            <pc:docMk/>
            <pc:sldMk cId="1575772849" sldId="355"/>
            <ac:picMk id="6" creationId="{C1F36F0A-C85D-4D4C-990F-FECABD86036A}"/>
          </ac:picMkLst>
        </pc:picChg>
      </pc:sldChg>
      <pc:sldChg chg="del setBg delDesignElem">
        <pc:chgData name="diana fajarwati" userId="3c7b578798fa4979" providerId="LiveId" clId="{ED6FB351-C5D0-49BA-AB44-EB5E85F71625}" dt="2019-05-08T20:04:44.248" v="70" actId="2696"/>
        <pc:sldMkLst>
          <pc:docMk/>
          <pc:sldMk cId="1441843439" sldId="356"/>
        </pc:sldMkLst>
      </pc:sldChg>
      <pc:sldChg chg="del">
        <pc:chgData name="diana fajarwati" userId="3c7b578798fa4979" providerId="LiveId" clId="{ED6FB351-C5D0-49BA-AB44-EB5E85F71625}" dt="2019-05-08T20:04:44.750" v="71" actId="2696"/>
        <pc:sldMkLst>
          <pc:docMk/>
          <pc:sldMk cId="2342078237" sldId="357"/>
        </pc:sldMkLst>
      </pc:sldChg>
      <pc:sldChg chg="del">
        <pc:chgData name="diana fajarwati" userId="3c7b578798fa4979" providerId="LiveId" clId="{ED6FB351-C5D0-49BA-AB44-EB5E85F71625}" dt="2019-05-08T20:04:45.213" v="72" actId="2696"/>
        <pc:sldMkLst>
          <pc:docMk/>
          <pc:sldMk cId="4085077772" sldId="358"/>
        </pc:sldMkLst>
      </pc:sldChg>
      <pc:sldChg chg="delSp del">
        <pc:chgData name="diana fajarwati" userId="3c7b578798fa4979" providerId="LiveId" clId="{ED6FB351-C5D0-49BA-AB44-EB5E85F71625}" dt="2019-05-08T20:06:56.093" v="90"/>
        <pc:sldMkLst>
          <pc:docMk/>
          <pc:sldMk cId="1473891059" sldId="359"/>
        </pc:sldMkLst>
        <pc:spChg chg="del">
          <ac:chgData name="diana fajarwati" userId="3c7b578798fa4979" providerId="LiveId" clId="{ED6FB351-C5D0-49BA-AB44-EB5E85F71625}" dt="2019-05-08T20:06:56.093" v="90"/>
          <ac:spMkLst>
            <pc:docMk/>
            <pc:sldMk cId="1473891059" sldId="359"/>
            <ac:spMk id="4" creationId="{16D95646-3D2C-4F2F-93DD-EA2053FFE6F8}"/>
          </ac:spMkLst>
        </pc:spChg>
      </pc:sldChg>
      <pc:sldChg chg="modSp del">
        <pc:chgData name="diana fajarwati" userId="3c7b578798fa4979" providerId="LiveId" clId="{ED6FB351-C5D0-49BA-AB44-EB5E85F71625}" dt="2019-05-08T20:07:18.741" v="93" actId="2696"/>
        <pc:sldMkLst>
          <pc:docMk/>
          <pc:sldMk cId="1857664373" sldId="360"/>
        </pc:sldMkLst>
        <pc:spChg chg="mod">
          <ac:chgData name="diana fajarwati" userId="3c7b578798fa4979" providerId="LiveId" clId="{ED6FB351-C5D0-49BA-AB44-EB5E85F71625}" dt="2019-05-08T20:07:10.952" v="91"/>
          <ac:spMkLst>
            <pc:docMk/>
            <pc:sldMk cId="1857664373" sldId="360"/>
            <ac:spMk id="4" creationId="{13148E8E-278B-4273-BC0C-475CAB235D8E}"/>
          </ac:spMkLst>
        </pc:spChg>
      </pc:sldChg>
      <pc:sldChg chg="del delDesignElem">
        <pc:chgData name="diana fajarwati" userId="3c7b578798fa4979" providerId="LiveId" clId="{ED6FB351-C5D0-49BA-AB44-EB5E85F71625}" dt="2019-05-08T20:04:46.601" v="75" actId="2696"/>
        <pc:sldMkLst>
          <pc:docMk/>
          <pc:sldMk cId="1192435437" sldId="361"/>
        </pc:sldMkLst>
      </pc:sldChg>
      <pc:sldChg chg="del">
        <pc:chgData name="diana fajarwati" userId="3c7b578798fa4979" providerId="LiveId" clId="{ED6FB351-C5D0-49BA-AB44-EB5E85F71625}" dt="2019-05-08T20:04:47.040" v="76" actId="2696"/>
        <pc:sldMkLst>
          <pc:docMk/>
          <pc:sldMk cId="1009005161" sldId="362"/>
        </pc:sldMkLst>
      </pc:sldChg>
      <pc:sldChg chg="del setBg delDesignElem">
        <pc:chgData name="diana fajarwati" userId="3c7b578798fa4979" providerId="LiveId" clId="{ED6FB351-C5D0-49BA-AB44-EB5E85F71625}" dt="2019-05-08T20:04:47.489" v="77" actId="2696"/>
        <pc:sldMkLst>
          <pc:docMk/>
          <pc:sldMk cId="1990995864" sldId="363"/>
        </pc:sldMkLst>
      </pc:sldChg>
      <pc:sldChg chg="modSp del setBg delDesignElem">
        <pc:chgData name="diana fajarwati" userId="3c7b578798fa4979" providerId="LiveId" clId="{ED6FB351-C5D0-49BA-AB44-EB5E85F71625}" dt="2019-05-08T20:04:47.759" v="78" actId="2696"/>
        <pc:sldMkLst>
          <pc:docMk/>
          <pc:sldMk cId="2198747316" sldId="364"/>
        </pc:sldMkLst>
        <pc:spChg chg="mod">
          <ac:chgData name="diana fajarwati" userId="3c7b578798fa4979" providerId="LiveId" clId="{ED6FB351-C5D0-49BA-AB44-EB5E85F71625}" dt="2019-05-08T20:03:29.050" v="52" actId="207"/>
          <ac:spMkLst>
            <pc:docMk/>
            <pc:sldMk cId="2198747316" sldId="364"/>
            <ac:spMk id="3" creationId="{08E42284-BC26-4E3C-A045-BDB86FFDCE4D}"/>
          </ac:spMkLst>
        </pc:spChg>
      </pc:sldChg>
      <pc:sldChg chg="del">
        <pc:chgData name="diana fajarwati" userId="3c7b578798fa4979" providerId="LiveId" clId="{ED6FB351-C5D0-49BA-AB44-EB5E85F71625}" dt="2019-05-08T20:04:48.238" v="79" actId="2696"/>
        <pc:sldMkLst>
          <pc:docMk/>
          <pc:sldMk cId="189235004" sldId="365"/>
        </pc:sldMkLst>
      </pc:sldChg>
      <pc:sldChg chg="del">
        <pc:chgData name="diana fajarwati" userId="3c7b578798fa4979" providerId="LiveId" clId="{ED6FB351-C5D0-49BA-AB44-EB5E85F71625}" dt="2019-05-08T20:04:48.777" v="80" actId="2696"/>
        <pc:sldMkLst>
          <pc:docMk/>
          <pc:sldMk cId="2921246199" sldId="366"/>
        </pc:sldMkLst>
      </pc:sldChg>
      <pc:sldChg chg="modSp">
        <pc:chgData name="diana fajarwati" userId="3c7b578798fa4979" providerId="LiveId" clId="{ED6FB351-C5D0-49BA-AB44-EB5E85F71625}" dt="2019-05-08T19:50:12.902" v="1" actId="1076"/>
        <pc:sldMkLst>
          <pc:docMk/>
          <pc:sldMk cId="3292102664" sldId="497"/>
        </pc:sldMkLst>
        <pc:spChg chg="mod">
          <ac:chgData name="diana fajarwati" userId="3c7b578798fa4979" providerId="LiveId" clId="{ED6FB351-C5D0-49BA-AB44-EB5E85F71625}" dt="2019-05-08T19:50:12.902" v="1" actId="1076"/>
          <ac:spMkLst>
            <pc:docMk/>
            <pc:sldMk cId="3292102664" sldId="497"/>
            <ac:spMk id="2" creationId="{00000000-0000-0000-0000-000000000000}"/>
          </ac:spMkLst>
        </pc:spChg>
      </pc:sldChg>
      <pc:sldChg chg="addSp delSp modSp mod setBg">
        <pc:chgData name="diana fajarwati" userId="3c7b578798fa4979" providerId="LiveId" clId="{ED6FB351-C5D0-49BA-AB44-EB5E85F71625}" dt="2019-05-08T20:05:45.726" v="84" actId="26606"/>
        <pc:sldMkLst>
          <pc:docMk/>
          <pc:sldMk cId="646977116" sldId="498"/>
        </pc:sldMkLst>
        <pc:spChg chg="mo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2" creationId="{0A8A2DCA-DF7D-46F7-BAA7-1FBB6E133A2B}"/>
          </ac:spMkLst>
        </pc:spChg>
        <pc:spChg chg="del">
          <ac:chgData name="diana fajarwati" userId="3c7b578798fa4979" providerId="LiveId" clId="{ED6FB351-C5D0-49BA-AB44-EB5E85F71625}" dt="2019-05-08T20:05:26.534" v="81"/>
          <ac:spMkLst>
            <pc:docMk/>
            <pc:sldMk cId="646977116" sldId="498"/>
            <ac:spMk id="3" creationId="{5811157E-EA42-4046-A565-75E2631CCB36}"/>
          </ac:spMkLst>
        </pc:spChg>
        <pc:spChg chg="add del mod">
          <ac:chgData name="diana fajarwati" userId="3c7b578798fa4979" providerId="LiveId" clId="{ED6FB351-C5D0-49BA-AB44-EB5E85F71625}" dt="2019-05-08T20:05:41.445" v="83" actId="478"/>
          <ac:spMkLst>
            <pc:docMk/>
            <pc:sldMk cId="646977116" sldId="498"/>
            <ac:spMk id="4" creationId="{C0835A15-B347-4012-A098-88572648031B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5" creationId="{7905BA41-EE6E-4F80-8636-447F22DD729A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7" creationId="{CD7549B2-EE05-4558-8C64-AC46755F2B25}"/>
          </ac:spMkLst>
        </pc:spChg>
        <pc:picChg chg="add mod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8" creationId="{79D4A44F-32D5-458D-AC3F-6B60B7C5B20B}"/>
          </ac:picMkLst>
        </pc:picChg>
        <pc:picChg chg="add del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10" creationId="{2BB73260-99CD-40E9-A490-F996F968BFD8}"/>
          </ac:picMkLst>
        </pc:picChg>
      </pc:sldChg>
      <pc:sldChg chg="del">
        <pc:chgData name="diana fajarwati" userId="3c7b578798fa4979" providerId="LiveId" clId="{ED6FB351-C5D0-49BA-AB44-EB5E85F71625}" dt="2019-05-08T20:02:23.852" v="41" actId="2696"/>
        <pc:sldMkLst>
          <pc:docMk/>
          <pc:sldMk cId="2272421674" sldId="499"/>
        </pc:sldMkLst>
      </pc:sldChg>
      <pc:sldChg chg="del">
        <pc:chgData name="diana fajarwati" userId="3c7b578798fa4979" providerId="LiveId" clId="{ED6FB351-C5D0-49BA-AB44-EB5E85F71625}" dt="2019-05-08T20:02:24.366" v="42" actId="2696"/>
        <pc:sldMkLst>
          <pc:docMk/>
          <pc:sldMk cId="672286841" sldId="500"/>
        </pc:sldMkLst>
      </pc:sldChg>
      <pc:sldChg chg="del">
        <pc:chgData name="diana fajarwati" userId="3c7b578798fa4979" providerId="LiveId" clId="{ED6FB351-C5D0-49BA-AB44-EB5E85F71625}" dt="2019-05-08T20:02:24.808" v="43" actId="2696"/>
        <pc:sldMkLst>
          <pc:docMk/>
          <pc:sldMk cId="3619769448" sldId="501"/>
        </pc:sldMkLst>
      </pc:sldChg>
      <pc:sldChg chg="del">
        <pc:chgData name="diana fajarwati" userId="3c7b578798fa4979" providerId="LiveId" clId="{ED6FB351-C5D0-49BA-AB44-EB5E85F71625}" dt="2019-05-08T20:02:25.059" v="44" actId="2696"/>
        <pc:sldMkLst>
          <pc:docMk/>
          <pc:sldMk cId="2670082657" sldId="502"/>
        </pc:sldMkLst>
      </pc:sldChg>
      <pc:sldChg chg="del">
        <pc:chgData name="diana fajarwati" userId="3c7b578798fa4979" providerId="LiveId" clId="{ED6FB351-C5D0-49BA-AB44-EB5E85F71625}" dt="2019-05-08T20:02:25.275" v="45" actId="2696"/>
        <pc:sldMkLst>
          <pc:docMk/>
          <pc:sldMk cId="3242389254" sldId="503"/>
        </pc:sldMkLst>
      </pc:sldChg>
      <pc:sldChg chg="del">
        <pc:chgData name="diana fajarwati" userId="3c7b578798fa4979" providerId="LiveId" clId="{ED6FB351-C5D0-49BA-AB44-EB5E85F71625}" dt="2019-05-08T20:02:25.736" v="46" actId="2696"/>
        <pc:sldMkLst>
          <pc:docMk/>
          <pc:sldMk cId="1776597140" sldId="504"/>
        </pc:sldMkLst>
      </pc:sldChg>
      <pc:sldChg chg="del">
        <pc:chgData name="diana fajarwati" userId="3c7b578798fa4979" providerId="LiveId" clId="{ED6FB351-C5D0-49BA-AB44-EB5E85F71625}" dt="2019-05-08T20:02:26.243" v="47" actId="2696"/>
        <pc:sldMkLst>
          <pc:docMk/>
          <pc:sldMk cId="1509535834" sldId="505"/>
        </pc:sldMkLst>
      </pc:sldChg>
      <pc:sldChg chg="addSp modSp">
        <pc:chgData name="diana fajarwati" userId="3c7b578798fa4979" providerId="LiveId" clId="{ED6FB351-C5D0-49BA-AB44-EB5E85F71625}" dt="2019-05-08T19:53:25.258" v="32" actId="14100"/>
        <pc:sldMkLst>
          <pc:docMk/>
          <pc:sldMk cId="2235389346" sldId="506"/>
        </pc:sldMkLst>
        <pc:spChg chg="add mod ord">
          <ac:chgData name="diana fajarwati" userId="3c7b578798fa4979" providerId="LiveId" clId="{ED6FB351-C5D0-49BA-AB44-EB5E85F71625}" dt="2019-05-08T19:53:25.258" v="32" actId="14100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ED6FB351-C5D0-49BA-AB44-EB5E85F71625}" dt="2019-05-08T19:51:01.957" v="12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ED6FB351-C5D0-49BA-AB44-EB5E85F71625}" dt="2019-05-08T19:52:46.281" v="24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ED6FB351-C5D0-49BA-AB44-EB5E85F71625}" dt="2019-05-08T19:53:14.399" v="29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ED6FB351-C5D0-49BA-AB44-EB5E85F71625}" dt="2019-05-08T19:53:05.589" v="27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6" creationId="{087287F5-9223-4EA9-8C9B-63D041117E5B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7" creationId="{B89E6F37-9882-4E56-9D15-87E2127D214F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38" creationId="{F2DDB424-78AA-4BFE-92E5-9EBA67A49005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0" creationId="{54DC1EE6-D810-40C2-9A29-9811C6C7078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2" creationId="{51E14B01-62FE-487A-A390-9DCF426ED65D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4" creationId="{89252E25-C2D0-430A-8B49-DDAFF11E5A1B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5" creationId="{0AE08266-D5A4-48D5-B7C5-23DD57113F4E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6" creationId="{61816FD2-10C4-4785-B80F-489CE7A82C19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9" creationId="{150EF4DE-4D78-4833-8211-FE7BA53B162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0" creationId="{91211A32-E13C-4035-A6A0-59F013A0D8ED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3" creationId="{70F073B9-10C2-44AC-8C0A-AAD8F3139652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4" creationId="{EFC52709-2FD9-43F2-9EC1-D9D748C3294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6" creationId="{2C6FA831-1C9C-4138-B638-2DB8365776E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9" creationId="{27DA57F9-63AE-43C0-8D19-F9356830CA5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0" creationId="{0EB5857C-D9C3-4633-AC45-D96489C7AD2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1" creationId="{297562ED-9788-4724-A9F7-B949F442599D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2" creationId="{F8F6CC3F-B5C4-49D4-9170-FC9A2662E6D8}"/>
          </ac:spMkLst>
        </pc:spChg>
      </pc:sldChg>
      <pc:sldChg chg="modSp">
        <pc:chgData name="diana fajarwati" userId="3c7b578798fa4979" providerId="LiveId" clId="{ED6FB351-C5D0-49BA-AB44-EB5E85F71625}" dt="2019-05-08T20:06:41.312" v="88"/>
        <pc:sldMkLst>
          <pc:docMk/>
          <pc:sldMk cId="2391455782" sldId="507"/>
        </pc:sldMkLst>
        <pc:spChg chg="mod">
          <ac:chgData name="diana fajarwati" userId="3c7b578798fa4979" providerId="LiveId" clId="{ED6FB351-C5D0-49BA-AB44-EB5E85F71625}" dt="2019-05-08T20:06:41.312" v="88"/>
          <ac:spMkLst>
            <pc:docMk/>
            <pc:sldMk cId="2391455782" sldId="507"/>
            <ac:spMk id="2" creationId="{0A8A2DCA-DF7D-46F7-BAA7-1FBB6E133A2B}"/>
          </ac:spMkLst>
        </pc:spChg>
      </pc:sldChg>
      <pc:sldChg chg="modSp">
        <pc:chgData name="diana fajarwati" userId="3c7b578798fa4979" providerId="LiveId" clId="{ED6FB351-C5D0-49BA-AB44-EB5E85F71625}" dt="2019-05-08T20:07:16.367" v="92"/>
        <pc:sldMkLst>
          <pc:docMk/>
          <pc:sldMk cId="2992883397" sldId="508"/>
        </pc:sldMkLst>
        <pc:spChg chg="mod">
          <ac:chgData name="diana fajarwati" userId="3c7b578798fa4979" providerId="LiveId" clId="{ED6FB351-C5D0-49BA-AB44-EB5E85F71625}" dt="2019-05-08T20:07:16.367" v="92"/>
          <ac:spMkLst>
            <pc:docMk/>
            <pc:sldMk cId="2992883397" sldId="508"/>
            <ac:spMk id="2" creationId="{0A8A2DCA-DF7D-46F7-BAA7-1FBB6E133A2B}"/>
          </ac:spMkLst>
        </pc:spChg>
      </pc:sldChg>
      <pc:sldChg chg="addSp delSp modSp add">
        <pc:chgData name="diana fajarwati" userId="3c7b578798fa4979" providerId="LiveId" clId="{ED6FB351-C5D0-49BA-AB44-EB5E85F71625}" dt="2019-05-09T21:35:47.021" v="104" actId="20577"/>
        <pc:sldMkLst>
          <pc:docMk/>
          <pc:sldMk cId="2038826636" sldId="509"/>
        </pc:sldMkLst>
        <pc:spChg chg="del">
          <ac:chgData name="diana fajarwati" userId="3c7b578798fa4979" providerId="LiveId" clId="{ED6FB351-C5D0-49BA-AB44-EB5E85F71625}" dt="2019-05-09T21:35:36.892" v="95"/>
          <ac:spMkLst>
            <pc:docMk/>
            <pc:sldMk cId="2038826636" sldId="509"/>
            <ac:spMk id="2" creationId="{626BDE34-094C-4F90-98E9-CEDC5998E888}"/>
          </ac:spMkLst>
        </pc:spChg>
        <pc:spChg chg="del">
          <ac:chgData name="diana fajarwati" userId="3c7b578798fa4979" providerId="LiveId" clId="{ED6FB351-C5D0-49BA-AB44-EB5E85F71625}" dt="2019-05-09T21:35:36.892" v="95"/>
          <ac:spMkLst>
            <pc:docMk/>
            <pc:sldMk cId="2038826636" sldId="509"/>
            <ac:spMk id="3" creationId="{E4FB1B87-27FA-4187-A316-CFDFB8C94C09}"/>
          </ac:spMkLst>
        </pc:spChg>
        <pc:spChg chg="add mod">
          <ac:chgData name="diana fajarwati" userId="3c7b578798fa4979" providerId="LiveId" clId="{ED6FB351-C5D0-49BA-AB44-EB5E85F71625}" dt="2019-05-09T21:35:47.021" v="104" actId="20577"/>
          <ac:spMkLst>
            <pc:docMk/>
            <pc:sldMk cId="2038826636" sldId="509"/>
            <ac:spMk id="4" creationId="{409A9B5C-9B32-479F-B1E7-ED51B0DF89EC}"/>
          </ac:spMkLst>
        </pc:spChg>
        <pc:spChg chg="add mod">
          <ac:chgData name="diana fajarwati" userId="3c7b578798fa4979" providerId="LiveId" clId="{ED6FB351-C5D0-49BA-AB44-EB5E85F71625}" dt="2019-05-09T21:35:36.892" v="95"/>
          <ac:spMkLst>
            <pc:docMk/>
            <pc:sldMk cId="2038826636" sldId="509"/>
            <ac:spMk id="5" creationId="{13B23A1C-DC76-48B1-87FE-6110A9B0B397}"/>
          </ac:spMkLst>
        </pc:spChg>
      </pc:sldChg>
      <pc:sldChg chg="addSp delSp modSp">
        <pc:chgData name="diana fajarwati" userId="3c7b578798fa4979" providerId="LiveId" clId="{ED6FB351-C5D0-49BA-AB44-EB5E85F71625}" dt="2019-05-09T21:40:07.332" v="159" actId="962"/>
        <pc:sldMkLst>
          <pc:docMk/>
          <pc:sldMk cId="0" sldId="1507"/>
        </pc:sldMkLst>
        <pc:spChg chg="del">
          <ac:chgData name="diana fajarwati" userId="3c7b578798fa4979" providerId="LiveId" clId="{ED6FB351-C5D0-49BA-AB44-EB5E85F71625}" dt="2019-05-09T21:38:08.115" v="148" actId="931"/>
          <ac:spMkLst>
            <pc:docMk/>
            <pc:sldMk cId="0" sldId="1507"/>
            <ac:spMk id="3" creationId="{79315302-E76F-4537-B2C8-2FA335E8AB5C}"/>
          </ac:spMkLst>
        </pc:spChg>
        <pc:spChg chg="add del mod">
          <ac:chgData name="diana fajarwati" userId="3c7b578798fa4979" providerId="LiveId" clId="{ED6FB351-C5D0-49BA-AB44-EB5E85F71625}" dt="2019-05-09T21:38:51.819" v="150" actId="931"/>
          <ac:spMkLst>
            <pc:docMk/>
            <pc:sldMk cId="0" sldId="1507"/>
            <ac:spMk id="6" creationId="{B7C249ED-9169-4777-8BBC-F2463EA17788}"/>
          </ac:spMkLst>
        </pc:spChg>
        <pc:spChg chg="add del mod">
          <ac:chgData name="diana fajarwati" userId="3c7b578798fa4979" providerId="LiveId" clId="{ED6FB351-C5D0-49BA-AB44-EB5E85F71625}" dt="2019-05-09T21:40:05.939" v="157" actId="931"/>
          <ac:spMkLst>
            <pc:docMk/>
            <pc:sldMk cId="0" sldId="1507"/>
            <ac:spMk id="10" creationId="{22722234-23EC-4049-9ECF-5AAC6CED87C6}"/>
          </ac:spMkLst>
        </pc:spChg>
        <pc:spChg chg="mod">
          <ac:chgData name="diana fajarwati" userId="3c7b578798fa4979" providerId="LiveId" clId="{ED6FB351-C5D0-49BA-AB44-EB5E85F71625}" dt="2019-05-09T21:39:16.554" v="152" actId="207"/>
          <ac:spMkLst>
            <pc:docMk/>
            <pc:sldMk cId="0" sldId="1507"/>
            <ac:spMk id="23" creationId="{32109CE1-6A07-444F-87BE-C32FC62419A6}"/>
          </ac:spMkLst>
        </pc:spChg>
        <pc:spChg chg="mod">
          <ac:chgData name="diana fajarwati" userId="3c7b578798fa4979" providerId="LiveId" clId="{ED6FB351-C5D0-49BA-AB44-EB5E85F71625}" dt="2019-05-09T21:37:42.945" v="147" actId="1076"/>
          <ac:spMkLst>
            <pc:docMk/>
            <pc:sldMk cId="0" sldId="1507"/>
            <ac:spMk id="24" creationId="{5EFF9CD0-E0B7-41CD-B16E-F9B36B77216D}"/>
          </ac:spMkLst>
        </pc:spChg>
        <pc:spChg chg="mod">
          <ac:chgData name="diana fajarwati" userId="3c7b578798fa4979" providerId="LiveId" clId="{ED6FB351-C5D0-49BA-AB44-EB5E85F71625}" dt="2019-05-09T21:37:24.340" v="132" actId="6549"/>
          <ac:spMkLst>
            <pc:docMk/>
            <pc:sldMk cId="0" sldId="1507"/>
            <ac:spMk id="48132" creationId="{8FD68D51-38D2-4B01-8D7A-EBD7E02CA43E}"/>
          </ac:spMkLst>
        </pc:spChg>
        <pc:picChg chg="add del mod">
          <ac:chgData name="diana fajarwati" userId="3c7b578798fa4979" providerId="LiveId" clId="{ED6FB351-C5D0-49BA-AB44-EB5E85F71625}" dt="2019-05-09T21:38:20.943" v="149" actId="478"/>
          <ac:picMkLst>
            <pc:docMk/>
            <pc:sldMk cId="0" sldId="1507"/>
            <ac:picMk id="4" creationId="{213A3A41-22A4-4DB3-A6AE-51709768D0F9}"/>
          </ac:picMkLst>
        </pc:picChg>
        <pc:picChg chg="add del mod">
          <ac:chgData name="diana fajarwati" userId="3c7b578798fa4979" providerId="LiveId" clId="{ED6FB351-C5D0-49BA-AB44-EB5E85F71625}" dt="2019-05-09T21:39:47.480" v="156" actId="478"/>
          <ac:picMkLst>
            <pc:docMk/>
            <pc:sldMk cId="0" sldId="1507"/>
            <ac:picMk id="8" creationId="{8798C4A4-ABB4-43C2-9A54-9991822B8D13}"/>
          </ac:picMkLst>
        </pc:picChg>
        <pc:picChg chg="add mod">
          <ac:chgData name="diana fajarwati" userId="3c7b578798fa4979" providerId="LiveId" clId="{ED6FB351-C5D0-49BA-AB44-EB5E85F71625}" dt="2019-05-09T21:40:07.332" v="159" actId="962"/>
          <ac:picMkLst>
            <pc:docMk/>
            <pc:sldMk cId="0" sldId="1507"/>
            <ac:picMk id="12" creationId="{5BC9A63C-4D72-4E59-A76E-581BFE9FE32E}"/>
          </ac:picMkLst>
        </pc:picChg>
      </pc:sldChg>
    </pc:docChg>
  </pc:docChgLst>
  <pc:docChgLst>
    <pc:chgData name="diana fajarwati" userId="3c7b578798fa4979" providerId="LiveId" clId="{4AC00F08-D28C-4CE8-849E-0DD5224EF77E}"/>
    <pc:docChg chg="undo custSel mod addSld delSld modSld sldOrd">
      <pc:chgData name="diana fajarwati" userId="3c7b578798fa4979" providerId="LiveId" clId="{4AC00F08-D28C-4CE8-849E-0DD5224EF77E}" dt="2019-05-03T14:40:56.500" v="2696" actId="313"/>
      <pc:docMkLst>
        <pc:docMk/>
      </pc:docMkLst>
      <pc:sldChg chg="addSp delSp modSp">
        <pc:chgData name="diana fajarwati" userId="3c7b578798fa4979" providerId="LiveId" clId="{4AC00F08-D28C-4CE8-849E-0DD5224EF77E}" dt="2019-04-29T07:53:52.213" v="26"/>
        <pc:sldMkLst>
          <pc:docMk/>
          <pc:sldMk cId="706925944" sldId="333"/>
        </pc:sldMkLst>
        <pc:spChg chg="mod">
          <ac:chgData name="diana fajarwati" userId="3c7b578798fa4979" providerId="LiveId" clId="{4AC00F08-D28C-4CE8-849E-0DD5224EF77E}" dt="2019-04-29T07:52:22.002" v="17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AC00F08-D28C-4CE8-849E-0DD5224EF77E}" dt="2019-04-29T07:53:36.049" v="24" actId="20577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AC00F08-D28C-4CE8-849E-0DD5224EF77E}" dt="2019-04-29T07:53:44.805" v="25" actId="207"/>
          <ac:spMkLst>
            <pc:docMk/>
            <pc:sldMk cId="706925944" sldId="333"/>
            <ac:spMk id="4" creationId="{00000000-0000-0000-0000-000000000000}"/>
          </ac:spMkLst>
        </pc:spChg>
        <pc:picChg chg="add mod ord">
          <ac:chgData name="diana fajarwati" userId="3c7b578798fa4979" providerId="LiveId" clId="{4AC00F08-D28C-4CE8-849E-0DD5224EF77E}" dt="2019-04-29T07:53:52.213" v="26"/>
          <ac:picMkLst>
            <pc:docMk/>
            <pc:sldMk cId="706925944" sldId="333"/>
            <ac:picMk id="5" creationId="{62A631DF-9537-42C4-B431-7A931C3692D0}"/>
          </ac:picMkLst>
        </pc:picChg>
        <pc:picChg chg="del">
          <ac:chgData name="diana fajarwati" userId="3c7b578798fa4979" providerId="LiveId" clId="{4AC00F08-D28C-4CE8-849E-0DD5224EF77E}" dt="2019-04-29T07:50:46.239" v="1" actId="478"/>
          <ac:picMkLst>
            <pc:docMk/>
            <pc:sldMk cId="706925944" sldId="333"/>
            <ac:picMk id="24578" creationId="{00000000-0000-0000-0000-000000000000}"/>
          </ac:picMkLst>
        </pc:picChg>
      </pc:sldChg>
      <pc:sldChg chg="modSp">
        <pc:chgData name="diana fajarwati" userId="3c7b578798fa4979" providerId="LiveId" clId="{4AC00F08-D28C-4CE8-849E-0DD5224EF77E}" dt="2019-04-29T07:56:17.655" v="103" actId="20577"/>
        <pc:sldMkLst>
          <pc:docMk/>
          <pc:sldMk cId="184980310" sldId="336"/>
        </pc:sldMkLst>
        <pc:spChg chg="mod">
          <ac:chgData name="diana fajarwati" userId="3c7b578798fa4979" providerId="LiveId" clId="{4AC00F08-D28C-4CE8-849E-0DD5224EF77E}" dt="2019-04-29T07:56:17.655" v="103" actId="20577"/>
          <ac:spMkLst>
            <pc:docMk/>
            <pc:sldMk cId="184980310" sldId="336"/>
            <ac:spMk id="3" creationId="{00000000-0000-0000-0000-000000000000}"/>
          </ac:spMkLst>
        </pc:spChg>
      </pc:sldChg>
      <pc:sldChg chg="addSp modSp ord">
        <pc:chgData name="diana fajarwati" userId="3c7b578798fa4979" providerId="LiveId" clId="{4AC00F08-D28C-4CE8-849E-0DD5224EF77E}" dt="2019-04-29T08:00:07.466" v="126" actId="732"/>
        <pc:sldMkLst>
          <pc:docMk/>
          <pc:sldMk cId="2205730553" sldId="338"/>
        </pc:sldMkLst>
        <pc:picChg chg="mod">
          <ac:chgData name="diana fajarwati" userId="3c7b578798fa4979" providerId="LiveId" clId="{4AC00F08-D28C-4CE8-849E-0DD5224EF77E}" dt="2019-04-29T07:56:30.846" v="108" actId="14100"/>
          <ac:picMkLst>
            <pc:docMk/>
            <pc:sldMk cId="2205730553" sldId="338"/>
            <ac:picMk id="3" creationId="{D0C5594B-58D9-4EC0-AF3F-512751574522}"/>
          </ac:picMkLst>
        </pc:picChg>
        <pc:picChg chg="mod">
          <ac:chgData name="diana fajarwati" userId="3c7b578798fa4979" providerId="LiveId" clId="{4AC00F08-D28C-4CE8-849E-0DD5224EF77E}" dt="2019-04-29T07:56:36.166" v="110" actId="14100"/>
          <ac:picMkLst>
            <pc:docMk/>
            <pc:sldMk cId="2205730553" sldId="338"/>
            <ac:picMk id="4" creationId="{DDAD6234-CE64-490E-87DD-D7344703844A}"/>
          </ac:picMkLst>
        </pc:picChg>
        <pc:picChg chg="add mod modCrop">
          <ac:chgData name="diana fajarwati" userId="3c7b578798fa4979" providerId="LiveId" clId="{4AC00F08-D28C-4CE8-849E-0DD5224EF77E}" dt="2019-04-29T07:57:24.338" v="116" actId="14100"/>
          <ac:picMkLst>
            <pc:docMk/>
            <pc:sldMk cId="2205730553" sldId="338"/>
            <ac:picMk id="5" creationId="{F012B86C-222B-4E10-9689-CC3245ABDCA2}"/>
          </ac:picMkLst>
        </pc:picChg>
        <pc:picChg chg="add mod modCrop">
          <ac:chgData name="diana fajarwati" userId="3c7b578798fa4979" providerId="LiveId" clId="{4AC00F08-D28C-4CE8-849E-0DD5224EF77E}" dt="2019-04-29T08:00:07.466" v="126" actId="732"/>
          <ac:picMkLst>
            <pc:docMk/>
            <pc:sldMk cId="2205730553" sldId="338"/>
            <ac:picMk id="6" creationId="{F737EBFA-B945-4D01-853C-078BBC8DCD37}"/>
          </ac:picMkLst>
        </pc:picChg>
      </pc:sldChg>
      <pc:sldChg chg="addSp delSp modSp add">
        <pc:chgData name="diana fajarwati" userId="3c7b578798fa4979" providerId="LiveId" clId="{4AC00F08-D28C-4CE8-849E-0DD5224EF77E}" dt="2019-04-29T08:28:38.353" v="1374" actId="1037"/>
        <pc:sldMkLst>
          <pc:docMk/>
          <pc:sldMk cId="4102019820" sldId="494"/>
        </pc:sldMkLst>
        <pc:spChg chg="mod">
          <ac:chgData name="diana fajarwati" userId="3c7b578798fa4979" providerId="LiveId" clId="{4AC00F08-D28C-4CE8-849E-0DD5224EF77E}" dt="2019-04-29T07:55:06.069" v="100" actId="20577"/>
          <ac:spMkLst>
            <pc:docMk/>
            <pc:sldMk cId="4102019820" sldId="494"/>
            <ac:spMk id="2" creationId="{A232BB64-DEDB-4785-ABD4-F13A1854A699}"/>
          </ac:spMkLst>
        </pc:spChg>
        <pc:spChg chg="del">
          <ac:chgData name="diana fajarwati" userId="3c7b578798fa4979" providerId="LiveId" clId="{4AC00F08-D28C-4CE8-849E-0DD5224EF77E}" dt="2019-04-29T07:55:41.884" v="101" actId="478"/>
          <ac:spMkLst>
            <pc:docMk/>
            <pc:sldMk cId="4102019820" sldId="494"/>
            <ac:spMk id="3" creationId="{00F3E246-A334-450A-8D97-BE4AF3C601C1}"/>
          </ac:spMkLst>
        </pc:spChg>
        <pc:spChg chg="add mod">
          <ac:chgData name="diana fajarwati" userId="3c7b578798fa4979" providerId="LiveId" clId="{4AC00F08-D28C-4CE8-849E-0DD5224EF77E}" dt="2019-04-29T08:22:56.837" v="893" actId="113"/>
          <ac:spMkLst>
            <pc:docMk/>
            <pc:sldMk cId="4102019820" sldId="494"/>
            <ac:spMk id="4" creationId="{0700201C-CCB7-4805-8989-F3C184167F0E}"/>
          </ac:spMkLst>
        </pc:spChg>
        <pc:spChg chg="add del mod">
          <ac:chgData name="diana fajarwati" userId="3c7b578798fa4979" providerId="LiveId" clId="{4AC00F08-D28C-4CE8-849E-0DD5224EF77E}" dt="2019-04-29T08:08:00.208" v="457" actId="478"/>
          <ac:spMkLst>
            <pc:docMk/>
            <pc:sldMk cId="4102019820" sldId="494"/>
            <ac:spMk id="5" creationId="{EC1E4EF1-75AD-4EB5-832B-8D766F022F96}"/>
          </ac:spMkLst>
        </pc:spChg>
        <pc:spChg chg="add mod">
          <ac:chgData name="diana fajarwati" userId="3c7b578798fa4979" providerId="LiveId" clId="{4AC00F08-D28C-4CE8-849E-0DD5224EF77E}" dt="2019-04-29T08:18:44.026" v="696" actId="1038"/>
          <ac:spMkLst>
            <pc:docMk/>
            <pc:sldMk cId="4102019820" sldId="494"/>
            <ac:spMk id="6" creationId="{52207603-C0B1-4E80-BB65-485701296E9A}"/>
          </ac:spMkLst>
        </pc:spChg>
        <pc:spChg chg="add del mod">
          <ac:chgData name="diana fajarwati" userId="3c7b578798fa4979" providerId="LiveId" clId="{4AC00F08-D28C-4CE8-849E-0DD5224EF77E}" dt="2019-04-29T08:05:09.082" v="271" actId="478"/>
          <ac:spMkLst>
            <pc:docMk/>
            <pc:sldMk cId="4102019820" sldId="494"/>
            <ac:spMk id="7" creationId="{ACAADEA2-A78B-4B7C-8E0D-6A7056652C57}"/>
          </ac:spMkLst>
        </pc:spChg>
        <pc:spChg chg="add mod">
          <ac:chgData name="diana fajarwati" userId="3c7b578798fa4979" providerId="LiveId" clId="{4AC00F08-D28C-4CE8-849E-0DD5224EF77E}" dt="2019-04-29T08:22:23.526" v="887" actId="1036"/>
          <ac:spMkLst>
            <pc:docMk/>
            <pc:sldMk cId="4102019820" sldId="494"/>
            <ac:spMk id="8" creationId="{2B61AEB9-3443-421E-AA23-904C7C8E74BA}"/>
          </ac:spMkLst>
        </pc:spChg>
        <pc:spChg chg="add del mod">
          <ac:chgData name="diana fajarwati" userId="3c7b578798fa4979" providerId="LiveId" clId="{4AC00F08-D28C-4CE8-849E-0DD5224EF77E}" dt="2019-04-29T08:08:00.208" v="457" actId="478"/>
          <ac:spMkLst>
            <pc:docMk/>
            <pc:sldMk cId="4102019820" sldId="494"/>
            <ac:spMk id="9" creationId="{32DF2E94-29D1-4112-B912-C81A3D543BAF}"/>
          </ac:spMkLst>
        </pc:spChg>
        <pc:spChg chg="add mod">
          <ac:chgData name="diana fajarwati" userId="3c7b578798fa4979" providerId="LiveId" clId="{4AC00F08-D28C-4CE8-849E-0DD5224EF77E}" dt="2019-04-29T08:19:29.643" v="698" actId="20578"/>
          <ac:spMkLst>
            <pc:docMk/>
            <pc:sldMk cId="4102019820" sldId="494"/>
            <ac:spMk id="10" creationId="{7357466D-C53E-4675-A3E1-6C41181F218A}"/>
          </ac:spMkLst>
        </pc:spChg>
        <pc:spChg chg="add mod">
          <ac:chgData name="diana fajarwati" userId="3c7b578798fa4979" providerId="LiveId" clId="{4AC00F08-D28C-4CE8-849E-0DD5224EF77E}" dt="2019-04-29T08:18:44.026" v="696" actId="1038"/>
          <ac:spMkLst>
            <pc:docMk/>
            <pc:sldMk cId="4102019820" sldId="494"/>
            <ac:spMk id="11" creationId="{E590D651-0F13-4515-B88B-FE07D3927761}"/>
          </ac:spMkLst>
        </pc:spChg>
        <pc:spChg chg="add del mod">
          <ac:chgData name="diana fajarwati" userId="3c7b578798fa4979" providerId="LiveId" clId="{4AC00F08-D28C-4CE8-849E-0DD5224EF77E}" dt="2019-04-29T08:08:00.208" v="457" actId="478"/>
          <ac:spMkLst>
            <pc:docMk/>
            <pc:sldMk cId="4102019820" sldId="494"/>
            <ac:spMk id="12" creationId="{99FC4AE8-650A-46BF-995D-FEB791991C23}"/>
          </ac:spMkLst>
        </pc:spChg>
        <pc:spChg chg="add mod">
          <ac:chgData name="diana fajarwati" userId="3c7b578798fa4979" providerId="LiveId" clId="{4AC00F08-D28C-4CE8-849E-0DD5224EF77E}" dt="2019-04-29T08:16:34.166" v="664" actId="1037"/>
          <ac:spMkLst>
            <pc:docMk/>
            <pc:sldMk cId="4102019820" sldId="494"/>
            <ac:spMk id="13" creationId="{79DA4956-2823-41A6-8A9E-5E458AB429C2}"/>
          </ac:spMkLst>
        </pc:spChg>
        <pc:spChg chg="add mod">
          <ac:chgData name="diana fajarwati" userId="3c7b578798fa4979" providerId="LiveId" clId="{4AC00F08-D28C-4CE8-849E-0DD5224EF77E}" dt="2019-04-29T08:18:44.026" v="696" actId="1038"/>
          <ac:spMkLst>
            <pc:docMk/>
            <pc:sldMk cId="4102019820" sldId="494"/>
            <ac:spMk id="14" creationId="{F9A63C77-978D-4687-982D-221E7D4A15F4}"/>
          </ac:spMkLst>
        </pc:spChg>
        <pc:spChg chg="add mod">
          <ac:chgData name="diana fajarwati" userId="3c7b578798fa4979" providerId="LiveId" clId="{4AC00F08-D28C-4CE8-849E-0DD5224EF77E}" dt="2019-04-29T08:18:44.026" v="696" actId="1038"/>
          <ac:spMkLst>
            <pc:docMk/>
            <pc:sldMk cId="4102019820" sldId="494"/>
            <ac:spMk id="15" creationId="{14E7AB82-7048-4B83-8BF0-84C93389853D}"/>
          </ac:spMkLst>
        </pc:spChg>
        <pc:spChg chg="add mod">
          <ac:chgData name="diana fajarwati" userId="3c7b578798fa4979" providerId="LiveId" clId="{4AC00F08-D28C-4CE8-849E-0DD5224EF77E}" dt="2019-04-29T08:18:44.026" v="696" actId="1038"/>
          <ac:spMkLst>
            <pc:docMk/>
            <pc:sldMk cId="4102019820" sldId="494"/>
            <ac:spMk id="16" creationId="{087287F5-9223-4EA9-8C9B-63D041117E5B}"/>
          </ac:spMkLst>
        </pc:spChg>
        <pc:spChg chg="add mod">
          <ac:chgData name="diana fajarwati" userId="3c7b578798fa4979" providerId="LiveId" clId="{4AC00F08-D28C-4CE8-849E-0DD5224EF77E}" dt="2019-04-29T08:18:44.026" v="696" actId="1038"/>
          <ac:spMkLst>
            <pc:docMk/>
            <pc:sldMk cId="4102019820" sldId="494"/>
            <ac:spMk id="17" creationId="{B89E6F37-9882-4E56-9D15-87E2127D214F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18" creationId="{B85DEA74-B066-454B-A694-C172FE73A531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19" creationId="{4CC5CE7E-B556-48F1-B7F4-3CD99D685F51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0" creationId="{C1225FB4-0885-45C0-BC3B-AFBC31C68101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1" creationId="{D5AD827B-57CB-4E96-BC9C-9435FFE3700D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2" creationId="{9B47D3D1-4E73-49BF-8378-9A42129ED05F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3" creationId="{E58CC25F-81E7-47AC-88CB-FA4F0C87E501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4" creationId="{5833F656-FDAE-470F-A0C9-5AF711C7F311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5" creationId="{62ED1AC9-1B5A-49CB-BA88-D28EC1B672A5}"/>
          </ac:spMkLst>
        </pc:spChg>
        <pc:spChg chg="add del mod">
          <ac:chgData name="diana fajarwati" userId="3c7b578798fa4979" providerId="LiveId" clId="{4AC00F08-D28C-4CE8-849E-0DD5224EF77E}" dt="2019-04-29T08:11:54.377" v="614" actId="478"/>
          <ac:spMkLst>
            <pc:docMk/>
            <pc:sldMk cId="4102019820" sldId="494"/>
            <ac:spMk id="26" creationId="{43917061-8792-47F4-9190-D195B5C8D014}"/>
          </ac:spMkLst>
        </pc:spChg>
        <pc:spChg chg="add del mod">
          <ac:chgData name="diana fajarwati" userId="3c7b578798fa4979" providerId="LiveId" clId="{4AC00F08-D28C-4CE8-849E-0DD5224EF77E}" dt="2019-04-29T08:13:08.839" v="626" actId="478"/>
          <ac:spMkLst>
            <pc:docMk/>
            <pc:sldMk cId="4102019820" sldId="494"/>
            <ac:spMk id="27" creationId="{212136B3-DB82-4BC3-B064-5B909C37BF78}"/>
          </ac:spMkLst>
        </pc:spChg>
        <pc:spChg chg="add del mod">
          <ac:chgData name="diana fajarwati" userId="3c7b578798fa4979" providerId="LiveId" clId="{4AC00F08-D28C-4CE8-849E-0DD5224EF77E}" dt="2019-04-29T08:14:15.081" v="635" actId="478"/>
          <ac:spMkLst>
            <pc:docMk/>
            <pc:sldMk cId="4102019820" sldId="494"/>
            <ac:spMk id="28" creationId="{CFEDE682-024E-475D-B623-9D64D09DEF4E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29" creationId="{D748C110-0A8A-4B5D-B9A8-23FE31D173EF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0" creationId="{7143232C-43D2-497F-BCFF-254BD7BE1F74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1" creationId="{FCE6C7C6-4A4F-4312-B45B-43A387D7105A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2" creationId="{22123653-4DF2-40EC-AF88-A89F5A6D31FE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3" creationId="{A59360C5-4CB7-47B7-AC1B-69E0D18E692C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4" creationId="{38A32E1D-90E3-406E-A0EA-FBE65943FC50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5" creationId="{6DF7288C-69AF-49A6-8A29-0B0F2447DFD6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6" creationId="{3BF72ACC-C837-41A3-AC1E-02AC4E332CB9}"/>
          </ac:spMkLst>
        </pc:spChg>
        <pc:spChg chg="add del mod">
          <ac:chgData name="diana fajarwati" userId="3c7b578798fa4979" providerId="LiveId" clId="{4AC00F08-D28C-4CE8-849E-0DD5224EF77E}" dt="2019-04-29T08:15:33.020" v="643" actId="478"/>
          <ac:spMkLst>
            <pc:docMk/>
            <pc:sldMk cId="4102019820" sldId="494"/>
            <ac:spMk id="37" creationId="{7FCC631A-8928-4D56-99A5-9963B7F1CF75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38" creationId="{F2DDB424-78AA-4BFE-92E5-9EBA67A49005}"/>
          </ac:spMkLst>
        </pc:spChg>
        <pc:spChg chg="add del mod">
          <ac:chgData name="diana fajarwati" userId="3c7b578798fa4979" providerId="LiveId" clId="{4AC00F08-D28C-4CE8-849E-0DD5224EF77E}" dt="2019-04-29T08:20:15.047" v="750" actId="478"/>
          <ac:spMkLst>
            <pc:docMk/>
            <pc:sldMk cId="4102019820" sldId="494"/>
            <ac:spMk id="39" creationId="{2D842745-8760-4D05-8164-A25431906737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40" creationId="{54DC1EE6-D810-40C2-9A29-9811C6C70786}"/>
          </ac:spMkLst>
        </pc:spChg>
        <pc:spChg chg="add del mod">
          <ac:chgData name="diana fajarwati" userId="3c7b578798fa4979" providerId="LiveId" clId="{4AC00F08-D28C-4CE8-849E-0DD5224EF77E}" dt="2019-04-29T08:20:16.958" v="751" actId="478"/>
          <ac:spMkLst>
            <pc:docMk/>
            <pc:sldMk cId="4102019820" sldId="494"/>
            <ac:spMk id="41" creationId="{6C2551B9-C3AE-44F4-A18E-2748D4463AF6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42" creationId="{51E14B01-62FE-487A-A390-9DCF426ED65D}"/>
          </ac:spMkLst>
        </pc:spChg>
        <pc:spChg chg="add del mod">
          <ac:chgData name="diana fajarwati" userId="3c7b578798fa4979" providerId="LiveId" clId="{4AC00F08-D28C-4CE8-849E-0DD5224EF77E}" dt="2019-04-29T08:22:15.813" v="883" actId="478"/>
          <ac:spMkLst>
            <pc:docMk/>
            <pc:sldMk cId="4102019820" sldId="494"/>
            <ac:spMk id="43" creationId="{A20D11F7-C2C6-401D-8003-0ED35E419574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44" creationId="{89252E25-C2D0-430A-8B49-DDAFF11E5A1B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45" creationId="{0AE08266-D5A4-48D5-B7C5-23DD57113F4E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46" creationId="{61816FD2-10C4-4785-B80F-489CE7A82C19}"/>
          </ac:spMkLst>
        </pc:spChg>
        <pc:spChg chg="add del mod">
          <ac:chgData name="diana fajarwati" userId="3c7b578798fa4979" providerId="LiveId" clId="{4AC00F08-D28C-4CE8-849E-0DD5224EF77E}" dt="2019-04-29T08:21:30.081" v="839" actId="478"/>
          <ac:spMkLst>
            <pc:docMk/>
            <pc:sldMk cId="4102019820" sldId="494"/>
            <ac:spMk id="47" creationId="{A9464EC9-9711-46E8-9CEE-54C92BD28685}"/>
          </ac:spMkLst>
        </pc:spChg>
        <pc:spChg chg="add del mod">
          <ac:chgData name="diana fajarwati" userId="3c7b578798fa4979" providerId="LiveId" clId="{4AC00F08-D28C-4CE8-849E-0DD5224EF77E}" dt="2019-04-29T08:26:58.815" v="1215" actId="478"/>
          <ac:spMkLst>
            <pc:docMk/>
            <pc:sldMk cId="4102019820" sldId="494"/>
            <ac:spMk id="48" creationId="{4CD6E3F2-35BD-4BDC-955F-973913948CFE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49" creationId="{150EF4DE-4D78-4833-8211-FE7BA53B162A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50" creationId="{91211A32-E13C-4035-A6A0-59F013A0D8ED}"/>
          </ac:spMkLst>
        </pc:spChg>
        <pc:spChg chg="add del mod">
          <ac:chgData name="diana fajarwati" userId="3c7b578798fa4979" providerId="LiveId" clId="{4AC00F08-D28C-4CE8-849E-0DD5224EF77E}" dt="2019-04-29T08:17:47.902" v="678" actId="478"/>
          <ac:spMkLst>
            <pc:docMk/>
            <pc:sldMk cId="4102019820" sldId="494"/>
            <ac:spMk id="51" creationId="{87AA9D84-BF3D-4649-8B01-EB073C6FF221}"/>
          </ac:spMkLst>
        </pc:spChg>
        <pc:spChg chg="add del mod">
          <ac:chgData name="diana fajarwati" userId="3c7b578798fa4979" providerId="LiveId" clId="{4AC00F08-D28C-4CE8-849E-0DD5224EF77E}" dt="2019-04-29T08:17:47.902" v="678" actId="478"/>
          <ac:spMkLst>
            <pc:docMk/>
            <pc:sldMk cId="4102019820" sldId="494"/>
            <ac:spMk id="52" creationId="{2806888D-4108-41DC-9A93-EBC65F0F2893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53" creationId="{70F073B9-10C2-44AC-8C0A-AAD8F3139652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54" creationId="{EFC52709-2FD9-43F2-9EC1-D9D748C32943}"/>
          </ac:spMkLst>
        </pc:spChg>
        <pc:spChg chg="add del mod">
          <ac:chgData name="diana fajarwati" userId="3c7b578798fa4979" providerId="LiveId" clId="{4AC00F08-D28C-4CE8-849E-0DD5224EF77E}" dt="2019-04-29T08:17:47.902" v="678" actId="478"/>
          <ac:spMkLst>
            <pc:docMk/>
            <pc:sldMk cId="4102019820" sldId="494"/>
            <ac:spMk id="55" creationId="{6572E05D-45AB-47F4-A1A2-2E47D3E2D30D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56" creationId="{2C6FA831-1C9C-4138-B638-2DB8365776E3}"/>
          </ac:spMkLst>
        </pc:spChg>
        <pc:spChg chg="add del mod">
          <ac:chgData name="diana fajarwati" userId="3c7b578798fa4979" providerId="LiveId" clId="{4AC00F08-D28C-4CE8-849E-0DD5224EF77E}" dt="2019-04-29T08:23:06.205" v="894" actId="478"/>
          <ac:spMkLst>
            <pc:docMk/>
            <pc:sldMk cId="4102019820" sldId="494"/>
            <ac:spMk id="57" creationId="{38A0E1CC-26A5-4B96-8079-564915541CF5}"/>
          </ac:spMkLst>
        </pc:spChg>
        <pc:spChg chg="add del mod">
          <ac:chgData name="diana fajarwati" userId="3c7b578798fa4979" providerId="LiveId" clId="{4AC00F08-D28C-4CE8-849E-0DD5224EF77E}" dt="2019-04-29T08:23:07.935" v="895" actId="478"/>
          <ac:spMkLst>
            <pc:docMk/>
            <pc:sldMk cId="4102019820" sldId="494"/>
            <ac:spMk id="58" creationId="{8224603C-8F37-4A29-9078-5195C110867D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59" creationId="{27DA57F9-63AE-43C0-8D19-F9356830CA53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60" creationId="{0EB5857C-D9C3-4633-AC45-D96489C7AD26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61" creationId="{297562ED-9788-4724-A9F7-B949F442599D}"/>
          </ac:spMkLst>
        </pc:spChg>
        <pc:spChg chg="add mod">
          <ac:chgData name="diana fajarwati" userId="3c7b578798fa4979" providerId="LiveId" clId="{4AC00F08-D28C-4CE8-849E-0DD5224EF77E}" dt="2019-04-29T08:28:38.353" v="1374" actId="1037"/>
          <ac:spMkLst>
            <pc:docMk/>
            <pc:sldMk cId="4102019820" sldId="494"/>
            <ac:spMk id="62" creationId="{F8F6CC3F-B5C4-49D4-9170-FC9A2662E6D8}"/>
          </ac:spMkLst>
        </pc:spChg>
      </pc:sldChg>
      <pc:sldChg chg="modSp add">
        <pc:chgData name="diana fajarwati" userId="3c7b578798fa4979" providerId="LiveId" clId="{4AC00F08-D28C-4CE8-849E-0DD5224EF77E}" dt="2019-05-03T14:40:56.500" v="2696" actId="313"/>
        <pc:sldMkLst>
          <pc:docMk/>
          <pc:sldMk cId="355127653" sldId="495"/>
        </pc:sldMkLst>
        <pc:spChg chg="mod">
          <ac:chgData name="diana fajarwati" userId="3c7b578798fa4979" providerId="LiveId" clId="{4AC00F08-D28C-4CE8-849E-0DD5224EF77E}" dt="2019-04-29T08:30:08.644" v="1445" actId="113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4AC00F08-D28C-4CE8-849E-0DD5224EF77E}" dt="2019-04-29T08:30:34.385" v="1467" actId="2057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AC00F08-D28C-4CE8-849E-0DD5224EF77E}" dt="2019-04-29T08:32:54.335" v="1709" actId="2057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AC00F08-D28C-4CE8-849E-0DD5224EF77E}" dt="2019-04-29T08:30:44.131" v="1488" actId="2057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4AC00F08-D28C-4CE8-849E-0DD5224EF77E}" dt="2019-04-29T08:34:22.268" v="1812" actId="313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4AC00F08-D28C-4CE8-849E-0DD5224EF77E}" dt="2019-04-29T08:30:59.606" v="1507" actId="20577"/>
          <ac:spMkLst>
            <pc:docMk/>
            <pc:sldMk cId="355127653" sldId="495"/>
            <ac:spMk id="13" creationId="{79DA4956-2823-41A6-8A9E-5E458AB429C2}"/>
          </ac:spMkLst>
        </pc:spChg>
        <pc:spChg chg="mod">
          <ac:chgData name="diana fajarwati" userId="3c7b578798fa4979" providerId="LiveId" clId="{4AC00F08-D28C-4CE8-849E-0DD5224EF77E}" dt="2019-04-29T08:35:52.425" v="1968" actId="2057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4AC00F08-D28C-4CE8-849E-0DD5224EF77E}" dt="2019-04-30T07:43:59.321" v="2689" actId="20577"/>
          <ac:spMkLst>
            <pc:docMk/>
            <pc:sldMk cId="355127653" sldId="495"/>
            <ac:spMk id="15" creationId="{14E7AB82-7048-4B83-8BF0-84C93389853D}"/>
          </ac:spMkLst>
        </pc:spChg>
        <pc:spChg chg="mod">
          <ac:chgData name="diana fajarwati" userId="3c7b578798fa4979" providerId="LiveId" clId="{4AC00F08-D28C-4CE8-849E-0DD5224EF77E}" dt="2019-04-30T07:44:11.557" v="2695" actId="404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4AC00F08-D28C-4CE8-849E-0DD5224EF77E}" dt="2019-04-29T08:31:09.357" v="1536" actId="2057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4AC00F08-D28C-4CE8-849E-0DD5224EF77E}" dt="2019-04-29T08:31:24.256" v="1557" actId="20577"/>
          <ac:spMkLst>
            <pc:docMk/>
            <pc:sldMk cId="355127653" sldId="495"/>
            <ac:spMk id="40" creationId="{54DC1EE6-D810-40C2-9A29-9811C6C70786}"/>
          </ac:spMkLst>
        </pc:spChg>
        <pc:spChg chg="mod">
          <ac:chgData name="diana fajarwati" userId="3c7b578798fa4979" providerId="LiveId" clId="{4AC00F08-D28C-4CE8-849E-0DD5224EF77E}" dt="2019-04-29T08:31:32.059" v="1580" actId="20577"/>
          <ac:spMkLst>
            <pc:docMk/>
            <pc:sldMk cId="355127653" sldId="495"/>
            <ac:spMk id="42" creationId="{51E14B01-62FE-487A-A390-9DCF426ED65D}"/>
          </ac:spMkLst>
        </pc:spChg>
        <pc:spChg chg="mod">
          <ac:chgData name="diana fajarwati" userId="3c7b578798fa4979" providerId="LiveId" clId="{4AC00F08-D28C-4CE8-849E-0DD5224EF77E}" dt="2019-04-29T08:32:05.341" v="1621" actId="20577"/>
          <ac:spMkLst>
            <pc:docMk/>
            <pc:sldMk cId="355127653" sldId="495"/>
            <ac:spMk id="49" creationId="{150EF4DE-4D78-4833-8211-FE7BA53B162A}"/>
          </ac:spMkLst>
        </pc:spChg>
        <pc:spChg chg="mod">
          <ac:chgData name="diana fajarwati" userId="3c7b578798fa4979" providerId="LiveId" clId="{4AC00F08-D28C-4CE8-849E-0DD5224EF77E}" dt="2019-04-29T08:40:06.845" v="2334" actId="5793"/>
          <ac:spMkLst>
            <pc:docMk/>
            <pc:sldMk cId="355127653" sldId="495"/>
            <ac:spMk id="50" creationId="{91211A32-E13C-4035-A6A0-59F013A0D8ED}"/>
          </ac:spMkLst>
        </pc:spChg>
        <pc:spChg chg="mod">
          <ac:chgData name="diana fajarwati" userId="3c7b578798fa4979" providerId="LiveId" clId="{4AC00F08-D28C-4CE8-849E-0DD5224EF77E}" dt="2019-04-29T08:32:12.204" v="1622" actId="313"/>
          <ac:spMkLst>
            <pc:docMk/>
            <pc:sldMk cId="355127653" sldId="495"/>
            <ac:spMk id="56" creationId="{2C6FA831-1C9C-4138-B638-2DB8365776E3}"/>
          </ac:spMkLst>
        </pc:spChg>
        <pc:spChg chg="mod">
          <ac:chgData name="diana fajarwati" userId="3c7b578798fa4979" providerId="LiveId" clId="{4AC00F08-D28C-4CE8-849E-0DD5224EF77E}" dt="2019-05-03T14:40:56.500" v="2696" actId="313"/>
          <ac:spMkLst>
            <pc:docMk/>
            <pc:sldMk cId="355127653" sldId="495"/>
            <ac:spMk id="59" creationId="{27DA57F9-63AE-43C0-8D19-F9356830CA53}"/>
          </ac:spMkLst>
        </pc:spChg>
        <pc:spChg chg="mod">
          <ac:chgData name="diana fajarwati" userId="3c7b578798fa4979" providerId="LiveId" clId="{4AC00F08-D28C-4CE8-849E-0DD5224EF77E}" dt="2019-04-29T08:36:33.369" v="2029" actId="20577"/>
          <ac:spMkLst>
            <pc:docMk/>
            <pc:sldMk cId="355127653" sldId="495"/>
            <ac:spMk id="60" creationId="{0EB5857C-D9C3-4633-AC45-D96489C7AD26}"/>
          </ac:spMkLst>
        </pc:spChg>
        <pc:spChg chg="mod">
          <ac:chgData name="diana fajarwati" userId="3c7b578798fa4979" providerId="LiveId" clId="{4AC00F08-D28C-4CE8-849E-0DD5224EF77E}" dt="2019-04-29T08:39:14.865" v="2246" actId="313"/>
          <ac:spMkLst>
            <pc:docMk/>
            <pc:sldMk cId="355127653" sldId="495"/>
            <ac:spMk id="61" creationId="{297562ED-9788-4724-A9F7-B949F442599D}"/>
          </ac:spMkLst>
        </pc:spChg>
        <pc:spChg chg="mod">
          <ac:chgData name="diana fajarwati" userId="3c7b578798fa4979" providerId="LiveId" clId="{4AC00F08-D28C-4CE8-849E-0DD5224EF77E}" dt="2019-04-29T08:37:36.568" v="2137" actId="313"/>
          <ac:spMkLst>
            <pc:docMk/>
            <pc:sldMk cId="355127653" sldId="495"/>
            <ac:spMk id="62" creationId="{F8F6CC3F-B5C4-49D4-9170-FC9A2662E6D8}"/>
          </ac:spMkLst>
        </pc:spChg>
      </pc:sldChg>
      <pc:sldChg chg="addSp modSp">
        <pc:chgData name="diana fajarwati" userId="3c7b578798fa4979" providerId="LiveId" clId="{4AC00F08-D28C-4CE8-849E-0DD5224EF77E}" dt="2019-04-29T08:41:32.061" v="2400" actId="403"/>
        <pc:sldMkLst>
          <pc:docMk/>
          <pc:sldMk cId="3292102664" sldId="497"/>
        </pc:sldMkLst>
        <pc:spChg chg="mod">
          <ac:chgData name="diana fajarwati" userId="3c7b578798fa4979" providerId="LiveId" clId="{4AC00F08-D28C-4CE8-849E-0DD5224EF77E}" dt="2019-04-29T08:41:32.061" v="2400" actId="403"/>
          <ac:spMkLst>
            <pc:docMk/>
            <pc:sldMk cId="3292102664" sldId="497"/>
            <ac:spMk id="2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4-29T08:41:10.895" v="2362" actId="403"/>
          <ac:spMkLst>
            <pc:docMk/>
            <pc:sldMk cId="3292102664" sldId="497"/>
            <ac:spMk id="6" creationId="{990DF56A-4F46-469E-90F1-46F3E5E4325D}"/>
          </ac:spMkLst>
        </pc:spChg>
      </pc:sldChg>
      <pc:sldChg chg="modSp add del">
        <pc:chgData name="diana fajarwati" userId="3c7b578798fa4979" providerId="LiveId" clId="{4AC00F08-D28C-4CE8-849E-0DD5224EF77E}" dt="2019-04-29T08:44:55.620" v="2528" actId="2696"/>
        <pc:sldMkLst>
          <pc:docMk/>
          <pc:sldMk cId="646977116" sldId="498"/>
        </pc:sldMkLst>
        <pc:spChg chg="mod">
          <ac:chgData name="diana fajarwati" userId="3c7b578798fa4979" providerId="LiveId" clId="{4AC00F08-D28C-4CE8-849E-0DD5224EF77E}" dt="2019-04-29T08:42:32.684" v="2435" actId="20577"/>
          <ac:spMkLst>
            <pc:docMk/>
            <pc:sldMk cId="646977116" sldId="498"/>
            <ac:spMk id="2" creationId="{0A8A2DCA-DF7D-46F7-BAA7-1FBB6E133A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BB6C-B7B2-4923-AC49-BD28C3F2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8" y="1722458"/>
            <a:ext cx="5180252" cy="766743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1F26C-46CC-4AA9-8B13-749929B33A42}"/>
              </a:ext>
            </a:extLst>
          </p:cNvPr>
          <p:cNvSpPr/>
          <p:nvPr/>
        </p:nvSpPr>
        <p:spPr>
          <a:xfrm>
            <a:off x="11854113" y="533400"/>
            <a:ext cx="3363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9" tIns="45699" rIns="91399" bIns="45699" rtlCol="0" anchor="ctr"/>
          <a:lstStyle/>
          <a:p>
            <a:pPr algn="ctr" defTabSz="913949"/>
            <a:endParaRPr lang="en-US" sz="1699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98C73-76A1-47E4-BF28-642A6684E9D2}"/>
              </a:ext>
            </a:extLst>
          </p:cNvPr>
          <p:cNvSpPr txBox="1"/>
          <p:nvPr/>
        </p:nvSpPr>
        <p:spPr>
          <a:xfrm rot="5400000">
            <a:off x="11642349" y="797541"/>
            <a:ext cx="759827" cy="235899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 algn="ctr" defTabSz="913949"/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9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3949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164B78-B074-4F8E-9393-DF38480D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332" y="1722448"/>
            <a:ext cx="5946624" cy="3890951"/>
          </a:xfrm>
          <a:prstGeom prst="rect">
            <a:avLst/>
          </a:prstGeom>
        </p:spPr>
        <p:txBody>
          <a:bodyPr lIns="90458" tIns="45231" rIns="90458" bIns="45231"/>
          <a:lstStyle>
            <a:lvl1pPr marL="342768" indent="-342768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1999"/>
            </a:lvl1pPr>
            <a:lvl2pPr marL="767954" indent="-304644" algn="just">
              <a:buClr>
                <a:schemeClr val="accent1"/>
              </a:buClr>
              <a:buSzPct val="70000"/>
              <a:buFont typeface="Wingdings" pitchFamily="2" charset="2"/>
              <a:buChar char="î"/>
              <a:defRPr sz="1799">
                <a:solidFill>
                  <a:schemeClr val="accent1"/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0D991-7500-4660-98FE-2EC66D22C750}"/>
              </a:ext>
            </a:extLst>
          </p:cNvPr>
          <p:cNvSpPr/>
          <p:nvPr userDrawn="1"/>
        </p:nvSpPr>
        <p:spPr>
          <a:xfrm>
            <a:off x="11854113" y="533400"/>
            <a:ext cx="3363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9" tIns="45699" rIns="91399" bIns="45699" rtlCol="0" anchor="ctr"/>
          <a:lstStyle/>
          <a:p>
            <a:pPr algn="ctr" defTabSz="913949"/>
            <a:endParaRPr lang="en-US" sz="1699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B1622-A57F-4103-96AB-1E35A79AADA5}"/>
              </a:ext>
            </a:extLst>
          </p:cNvPr>
          <p:cNvSpPr txBox="1"/>
          <p:nvPr userDrawn="1"/>
        </p:nvSpPr>
        <p:spPr>
          <a:xfrm rot="5400000">
            <a:off x="11642349" y="797541"/>
            <a:ext cx="759827" cy="235899"/>
          </a:xfrm>
          <a:prstGeom prst="rect">
            <a:avLst/>
          </a:prstGeom>
          <a:noFill/>
        </p:spPr>
        <p:txBody>
          <a:bodyPr wrap="square" lIns="91399" tIns="45699" rIns="91399" bIns="45699" rtlCol="0">
            <a:spAutoFit/>
          </a:bodyPr>
          <a:lstStyle/>
          <a:p>
            <a:pPr algn="ctr" defTabSz="913949"/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9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3949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9C2B2-D687-4310-A3FF-7D1A1F95C0C1}"/>
              </a:ext>
            </a:extLst>
          </p:cNvPr>
          <p:cNvSpPr txBox="1"/>
          <p:nvPr userDrawn="1"/>
        </p:nvSpPr>
        <p:spPr>
          <a:xfrm>
            <a:off x="9941510" y="6241098"/>
            <a:ext cx="18029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chemeClr val="accent1"/>
                </a:solidFill>
              </a:rPr>
              <a:t>Marketing Management</a:t>
            </a:r>
          </a:p>
          <a:p>
            <a:pPr algn="l"/>
            <a:r>
              <a:rPr lang="en-US" sz="1050" dirty="0" err="1">
                <a:solidFill>
                  <a:schemeClr val="tx1"/>
                </a:solidFill>
              </a:rPr>
              <a:t>Esa</a:t>
            </a:r>
            <a:r>
              <a:rPr lang="en-US" sz="1050" dirty="0">
                <a:solidFill>
                  <a:schemeClr val="tx1"/>
                </a:solidFill>
              </a:rPr>
              <a:t> Unggul @2018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7FFA10-3EBD-4E3C-8D6C-E105C1ACBE3F}"/>
              </a:ext>
            </a:extLst>
          </p:cNvPr>
          <p:cNvCxnSpPr>
            <a:cxnSpLocks/>
          </p:cNvCxnSpPr>
          <p:nvPr userDrawn="1"/>
        </p:nvCxnSpPr>
        <p:spPr>
          <a:xfrm>
            <a:off x="420894" y="6373114"/>
            <a:ext cx="941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0FF2E88-482D-4300-8487-6A66A8C5C339}"/>
              </a:ext>
            </a:extLst>
          </p:cNvPr>
          <p:cNvSpPr/>
          <p:nvPr userDrawn="1"/>
        </p:nvSpPr>
        <p:spPr>
          <a:xfrm>
            <a:off x="1" y="1722450"/>
            <a:ext cx="203147" cy="766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5518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89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90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3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89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0168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4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631DF-9537-42C4-B431-7A931C36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76" y="0"/>
            <a:ext cx="1212531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" y="0"/>
            <a:ext cx="7770811" cy="6858000"/>
          </a:xfrm>
          <a:prstGeom prst="rect">
            <a:avLst/>
          </a:prstGeom>
          <a:solidFill>
            <a:schemeClr val="accent1">
              <a:alpha val="8902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81" y="990600"/>
            <a:ext cx="6628049" cy="1470025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</a:rPr>
              <a:t>Digital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2895600"/>
            <a:ext cx="5335587" cy="2438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A2DCA-DF7D-46F7-BAA7-1FBB6E13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983" y="3298722"/>
            <a:ext cx="8492858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Digital Marketing ?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4605" y="889251"/>
            <a:ext cx="2139614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Smart Phone">
            <a:extLst>
              <a:ext uri="{FF2B5EF4-FFF2-40B4-BE49-F238E27FC236}">
                <a16:creationId xmlns:a16="http://schemas.microsoft.com/office/drawing/2014/main" id="{79D4A44F-32D5-458D-AC3F-6B60B7C5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676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0C90-1F15-443B-9548-79BF42EE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 </a:t>
            </a:r>
            <a:r>
              <a:rPr lang="en-US" dirty="0">
                <a:sym typeface="Symbol" panose="05050102010706020507" pitchFamily="18" charset="2"/>
              </a:rPr>
              <a:t> Online Marketing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AE62-F699-4302-BA65-100DF9D4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600200"/>
            <a:ext cx="11125200" cy="4953000"/>
          </a:xfrm>
        </p:spPr>
        <p:txBody>
          <a:bodyPr/>
          <a:lstStyle/>
          <a:p>
            <a:r>
              <a:rPr lang="en-US" dirty="0"/>
              <a:t>Digital marketing is often confused with online marketing. </a:t>
            </a:r>
          </a:p>
          <a:p>
            <a:pPr lvl="1"/>
            <a:r>
              <a:rPr lang="en-US" dirty="0"/>
              <a:t>Online marketing stressing on the web presence : SEO; email marketing; CRM</a:t>
            </a:r>
          </a:p>
          <a:p>
            <a:r>
              <a:rPr lang="en-US" dirty="0">
                <a:sym typeface="Symbol" panose="05050102010706020507" pitchFamily="18" charset="2"/>
              </a:rPr>
              <a:t>As we moved into the </a:t>
            </a:r>
            <a:r>
              <a:rPr lang="en-US" b="1" dirty="0">
                <a:sym typeface="Symbol" panose="05050102010706020507" pitchFamily="18" charset="2"/>
              </a:rPr>
              <a:t>21st century </a:t>
            </a:r>
            <a:r>
              <a:rPr lang="en-US" dirty="0">
                <a:sym typeface="Symbol" panose="05050102010706020507" pitchFamily="18" charset="2"/>
              </a:rPr>
              <a:t>most businesses had, or were in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the final throws of, developing a web presence</a:t>
            </a:r>
            <a:endParaRPr 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ts val="1200"/>
              </a:spcBef>
            </a:pPr>
            <a:r>
              <a:rPr lang="en-US" dirty="0">
                <a:sym typeface="Symbol" panose="05050102010706020507" pitchFamily="18" charset="2"/>
              </a:rPr>
              <a:t>The Digital Marketing  Driver Factors :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Social Media growing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Exploitation of digital device (included touch screen; Bluetooth; sensor) &gt;&gt; beyond online system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Broadband speed and usage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Analytic capability &gt;&gt; understand the consumer behavior real time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The rise of millennial generation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Digital is now much broader than the online channels of 15 years ago and must be embedded into everything we do</a:t>
            </a:r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457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8585-9C32-4B71-859E-A93C0AE1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381000"/>
            <a:ext cx="9744376" cy="713009"/>
          </a:xfrm>
        </p:spPr>
        <p:txBody>
          <a:bodyPr/>
          <a:lstStyle/>
          <a:p>
            <a:r>
              <a:rPr lang="en-US" dirty="0"/>
              <a:t>The History of Digital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63BD-D93C-4070-8ED6-1DF822F4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143000"/>
            <a:ext cx="8153400" cy="4953000"/>
          </a:xfrm>
        </p:spPr>
        <p:txBody>
          <a:bodyPr/>
          <a:lstStyle/>
          <a:p>
            <a:r>
              <a:rPr lang="en-US" dirty="0"/>
              <a:t>Web 1.0 : 1990</a:t>
            </a:r>
          </a:p>
          <a:p>
            <a:pPr lvl="1"/>
            <a:r>
              <a:rPr lang="en-US" dirty="0"/>
              <a:t>Static content</a:t>
            </a:r>
          </a:p>
          <a:p>
            <a:pPr lvl="1"/>
            <a:r>
              <a:rPr lang="en-US" dirty="0"/>
              <a:t>Few interaction and no real communication</a:t>
            </a:r>
          </a:p>
          <a:p>
            <a:pPr lvl="1"/>
            <a:r>
              <a:rPr lang="en-US" dirty="0"/>
              <a:t> web crawler &gt; beginning SEO</a:t>
            </a:r>
          </a:p>
          <a:p>
            <a:pPr lvl="1"/>
            <a:endParaRPr lang="en-US" dirty="0"/>
          </a:p>
          <a:p>
            <a:r>
              <a:rPr lang="en-US" dirty="0"/>
              <a:t>Web 2.0 : 1999</a:t>
            </a:r>
          </a:p>
          <a:p>
            <a:pPr lvl="1"/>
            <a:r>
              <a:rPr lang="en-US" dirty="0"/>
              <a:t>Google started to growth &gt;&gt; launched Blogger</a:t>
            </a:r>
          </a:p>
          <a:p>
            <a:pPr lvl="1"/>
            <a:r>
              <a:rPr lang="en-US" dirty="0"/>
              <a:t>Introduction google ad word</a:t>
            </a:r>
          </a:p>
          <a:p>
            <a:pPr lvl="1"/>
            <a:r>
              <a:rPr lang="en-US" dirty="0"/>
              <a:t>Cookies </a:t>
            </a:r>
          </a:p>
          <a:p>
            <a:pPr lvl="1"/>
            <a:endParaRPr lang="en-US" dirty="0"/>
          </a:p>
          <a:p>
            <a:r>
              <a:rPr lang="en-US" dirty="0"/>
              <a:t>Web 3.0 : 2007</a:t>
            </a:r>
          </a:p>
          <a:p>
            <a:pPr lvl="1"/>
            <a:r>
              <a:rPr lang="en-US" dirty="0"/>
              <a:t>Social Media Era</a:t>
            </a:r>
          </a:p>
          <a:p>
            <a:pPr lvl="1"/>
            <a:r>
              <a:rPr lang="en-US" dirty="0"/>
              <a:t>FB; Twitter; IG; Pinterest; Skype was born</a:t>
            </a:r>
          </a:p>
          <a:p>
            <a:pPr marL="463449" lvl="1" indent="0">
              <a:buNone/>
            </a:pPr>
            <a:endParaRPr lang="en-US" dirty="0"/>
          </a:p>
          <a:p>
            <a:r>
              <a:rPr lang="en-US" dirty="0"/>
              <a:t>Industry 4.0 : 2012</a:t>
            </a:r>
          </a:p>
          <a:p>
            <a:pPr lvl="1"/>
            <a:r>
              <a:rPr lang="en-US" dirty="0"/>
              <a:t>The rise of digital device : sensor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55BE8B5-95DA-4BA0-A45A-AE74EAD34EAB}"/>
              </a:ext>
            </a:extLst>
          </p:cNvPr>
          <p:cNvSpPr/>
          <p:nvPr/>
        </p:nvSpPr>
        <p:spPr bwMode="auto">
          <a:xfrm rot="5400000">
            <a:off x="4497181" y="3861705"/>
            <a:ext cx="685800" cy="1524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239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46F0A-71EE-470C-B5F1-E1912AE7F90C}"/>
              </a:ext>
            </a:extLst>
          </p:cNvPr>
          <p:cNvSpPr txBox="1"/>
          <p:nvPr/>
        </p:nvSpPr>
        <p:spPr>
          <a:xfrm>
            <a:off x="4916281" y="3753239"/>
            <a:ext cx="30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D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Personalizing experience</a:t>
            </a:r>
          </a:p>
        </p:txBody>
      </p:sp>
    </p:spTree>
    <p:extLst>
      <p:ext uri="{BB962C8B-B14F-4D97-AF65-F5344CB8AC3E}">
        <p14:creationId xmlns:p14="http://schemas.microsoft.com/office/powerpoint/2010/main" val="312688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A510-27E9-4096-A0C8-DC01E298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Strategy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9418C-8EB2-4C7A-820B-8E9754DB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371600"/>
            <a:ext cx="8077200" cy="53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F882-04C0-4DF1-B637-F542B79BFA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1137" y="640081"/>
            <a:ext cx="337630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/>
              <a:t>The 4Ps of Marketing</a:t>
            </a:r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7B36460-5BCD-4751-8952-9988A50CE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4" r="-2" b="3522"/>
          <a:stretch/>
        </p:blipFill>
        <p:spPr>
          <a:xfrm>
            <a:off x="4653084" y="10"/>
            <a:ext cx="75357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E57E-581C-4A71-A957-0B90AC5A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1D26-E56C-479D-8E20-C40C2008A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371600"/>
            <a:ext cx="9144000" cy="4318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Key Consideration :</a:t>
            </a:r>
          </a:p>
          <a:p>
            <a:pPr marL="0" indent="0">
              <a:buNone/>
            </a:pPr>
            <a:r>
              <a:rPr lang="en-US" dirty="0"/>
              <a:t>Whether your product can/will sell online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What </a:t>
            </a:r>
            <a:r>
              <a:rPr lang="en-US" sz="2400" b="1" dirty="0">
                <a:solidFill>
                  <a:schemeClr val="accent1"/>
                </a:solidFill>
              </a:rPr>
              <a:t>channels</a:t>
            </a:r>
            <a:r>
              <a:rPr lang="en-US" dirty="0"/>
              <a:t> are open to you for your product or proposition?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Are there opportunities to make it </a:t>
            </a:r>
            <a:r>
              <a:rPr lang="en-US" sz="2400" b="1" dirty="0">
                <a:solidFill>
                  <a:schemeClr val="accent1"/>
                </a:solidFill>
              </a:rPr>
              <a:t>flexible</a:t>
            </a:r>
            <a:r>
              <a:rPr lang="en-US" dirty="0"/>
              <a:t> to be more </a:t>
            </a:r>
            <a:r>
              <a:rPr lang="en-US" sz="2400" b="1" dirty="0">
                <a:solidFill>
                  <a:schemeClr val="accent1"/>
                </a:solidFill>
              </a:rPr>
              <a:t>appropriate</a:t>
            </a:r>
            <a:r>
              <a:rPr lang="en-US" dirty="0"/>
              <a:t> for the online or mobile audiences?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Does it provide </a:t>
            </a:r>
            <a:r>
              <a:rPr lang="en-US" sz="2400" b="1" dirty="0">
                <a:solidFill>
                  <a:schemeClr val="accent1"/>
                </a:solidFill>
              </a:rPr>
              <a:t>real value </a:t>
            </a:r>
            <a:r>
              <a:rPr lang="en-US" dirty="0"/>
              <a:t>for the consumer and is it </a:t>
            </a:r>
            <a:r>
              <a:rPr lang="en-US" sz="2400" b="1" dirty="0">
                <a:solidFill>
                  <a:schemeClr val="accent1"/>
                </a:solidFill>
              </a:rPr>
              <a:t>differentiated</a:t>
            </a:r>
            <a:r>
              <a:rPr lang="en-US" dirty="0"/>
              <a:t> from your competitor offerings?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Are there </a:t>
            </a:r>
            <a:r>
              <a:rPr lang="en-US" sz="2400" b="1" dirty="0">
                <a:solidFill>
                  <a:schemeClr val="accent1"/>
                </a:solidFill>
              </a:rPr>
              <a:t>features</a:t>
            </a:r>
            <a:r>
              <a:rPr lang="en-US" dirty="0"/>
              <a:t> of it that can be </a:t>
            </a:r>
            <a:r>
              <a:rPr lang="en-US" sz="2400" b="1" dirty="0">
                <a:solidFill>
                  <a:schemeClr val="accent1"/>
                </a:solidFill>
              </a:rPr>
              <a:t>added</a:t>
            </a:r>
            <a:r>
              <a:rPr lang="en-US" dirty="0"/>
              <a:t> or should be excluded for the digital customer and is it fair to do this?</a:t>
            </a:r>
          </a:p>
        </p:txBody>
      </p:sp>
    </p:spTree>
    <p:extLst>
      <p:ext uri="{BB962C8B-B14F-4D97-AF65-F5344CB8AC3E}">
        <p14:creationId xmlns:p14="http://schemas.microsoft.com/office/powerpoint/2010/main" val="57206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C8647-EB89-4C41-ACF7-09B9E30F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11" y="233106"/>
            <a:ext cx="2211153" cy="1216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0614B-6F0E-496B-8B4E-CB6B42E8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55" y="2482630"/>
            <a:ext cx="2667000" cy="177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820E2-9854-4A4E-A4B6-C60036B7D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230" y="2482630"/>
            <a:ext cx="1944634" cy="2076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D6F67-779E-4180-8B8C-2331CB10F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239" y="2515439"/>
            <a:ext cx="2371216" cy="1742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9B0B0-BEEF-493F-9F45-BD43E81E251B}"/>
              </a:ext>
            </a:extLst>
          </p:cNvPr>
          <p:cNvSpPr txBox="1"/>
          <p:nvPr/>
        </p:nvSpPr>
        <p:spPr>
          <a:xfrm>
            <a:off x="3245928" y="1595882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Music, distributed through 3 channels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5628F-69FA-40BF-9FBE-14B43BD15FC7}"/>
              </a:ext>
            </a:extLst>
          </p:cNvPr>
          <p:cNvSpPr txBox="1"/>
          <p:nvPr/>
        </p:nvSpPr>
        <p:spPr>
          <a:xfrm>
            <a:off x="862854" y="460225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CD Music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D9E79-36EF-4791-A989-C97FAD4AE03D}"/>
              </a:ext>
            </a:extLst>
          </p:cNvPr>
          <p:cNvSpPr txBox="1"/>
          <p:nvPr/>
        </p:nvSpPr>
        <p:spPr>
          <a:xfrm>
            <a:off x="4494212" y="467050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Download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0B7BE-69CA-4556-B31D-6CCDD7AC9A84}"/>
              </a:ext>
            </a:extLst>
          </p:cNvPr>
          <p:cNvSpPr txBox="1"/>
          <p:nvPr/>
        </p:nvSpPr>
        <p:spPr>
          <a:xfrm>
            <a:off x="7466012" y="43046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Streaming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A25A50-2E25-4686-B1BF-5D6631F3A812}"/>
              </a:ext>
            </a:extLst>
          </p:cNvPr>
          <p:cNvSpPr txBox="1"/>
          <p:nvPr/>
        </p:nvSpPr>
        <p:spPr>
          <a:xfrm>
            <a:off x="608012" y="5189956"/>
            <a:ext cx="11201400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Marketers should understand different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D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motivations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D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usage habits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these products is vital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getting your marketing right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356625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3C83-0234-4C33-9126-3ECBB1C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3A2B-DBC3-439E-AC2D-A303422A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11478"/>
            <a:ext cx="9914944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Discounts and offers are certainly </a:t>
            </a:r>
            <a:r>
              <a:rPr lang="en-US" b="1" dirty="0">
                <a:solidFill>
                  <a:schemeClr val="accent1"/>
                </a:solidFill>
              </a:rPr>
              <a:t>not new </a:t>
            </a:r>
            <a:r>
              <a:rPr lang="en-US" dirty="0"/>
              <a:t>to digital marketing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 consideration on Pricing in Digital Era :</a:t>
            </a:r>
          </a:p>
          <a:p>
            <a:endParaRPr lang="en-US" dirty="0"/>
          </a:p>
          <a:p>
            <a:r>
              <a:rPr lang="en-US" dirty="0"/>
              <a:t>Fast price comparison</a:t>
            </a:r>
          </a:p>
          <a:p>
            <a:r>
              <a:rPr lang="en-US" dirty="0"/>
              <a:t>Cashback and voucher  sites have certainly changed consumer </a:t>
            </a:r>
            <a:r>
              <a:rPr lang="en-US" dirty="0" err="1"/>
              <a:t>behaviours</a:t>
            </a:r>
            <a:endParaRPr lang="en-US" dirty="0"/>
          </a:p>
          <a:p>
            <a:r>
              <a:rPr lang="en-US" dirty="0"/>
              <a:t>Affiliate marketing programmers.</a:t>
            </a:r>
          </a:p>
          <a:p>
            <a:pPr lvl="1"/>
            <a:r>
              <a:rPr lang="en-US" dirty="0"/>
              <a:t>promote your products through a third-party website in exchange for paying a commission or fee to the website when an action is taken.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FD1C0-F82C-4002-AA93-DB50AD9F2126}"/>
              </a:ext>
            </a:extLst>
          </p:cNvPr>
          <p:cNvSpPr/>
          <p:nvPr/>
        </p:nvSpPr>
        <p:spPr>
          <a:xfrm>
            <a:off x="388636" y="1219199"/>
            <a:ext cx="669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Understanding price elasticity and competitive positioning</a:t>
            </a:r>
          </a:p>
        </p:txBody>
      </p:sp>
    </p:spTree>
    <p:extLst>
      <p:ext uri="{BB962C8B-B14F-4D97-AF65-F5344CB8AC3E}">
        <p14:creationId xmlns:p14="http://schemas.microsoft.com/office/powerpoint/2010/main" val="61040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59E4-940A-4D99-A78B-1B57881C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54D6-CF3C-4CE5-9120-D859C1F7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133600"/>
            <a:ext cx="7376159" cy="3962400"/>
          </a:xfrm>
        </p:spPr>
        <p:txBody>
          <a:bodyPr/>
          <a:lstStyle/>
          <a:p>
            <a:r>
              <a:rPr lang="en-US" dirty="0"/>
              <a:t>You may not have a physical shop but your online shop must be easy to find</a:t>
            </a:r>
          </a:p>
          <a:p>
            <a:pPr lvl="1"/>
            <a:r>
              <a:rPr lang="en-US" dirty="0"/>
              <a:t>relates back to SEO, paid search and most other digital acquisition channels </a:t>
            </a:r>
          </a:p>
          <a:p>
            <a:endParaRPr lang="en-US" dirty="0"/>
          </a:p>
          <a:p>
            <a:r>
              <a:rPr lang="en-US" dirty="0"/>
              <a:t>Once someone arrives  is it easy to navigate and find the information and products that they want?</a:t>
            </a:r>
          </a:p>
          <a:p>
            <a:endParaRPr lang="en-US" dirty="0"/>
          </a:p>
          <a:p>
            <a:r>
              <a:rPr lang="en-US" dirty="0"/>
              <a:t>Do you have the items in stock and is your site working correctly to dispatch them?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05BBD-BDD3-4BB4-93E7-C7797D084137}"/>
              </a:ext>
            </a:extLst>
          </p:cNvPr>
          <p:cNvSpPr/>
          <p:nvPr/>
        </p:nvSpPr>
        <p:spPr>
          <a:xfrm>
            <a:off x="388636" y="1219199"/>
            <a:ext cx="42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Location, location, location</a:t>
            </a:r>
          </a:p>
        </p:txBody>
      </p:sp>
    </p:spTree>
    <p:extLst>
      <p:ext uri="{BB962C8B-B14F-4D97-AF65-F5344CB8AC3E}">
        <p14:creationId xmlns:p14="http://schemas.microsoft.com/office/powerpoint/2010/main" val="186586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01F6-1C90-4E08-B562-D4C32DB2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1E24-C7E8-415E-8679-B9EB9A87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2209800"/>
            <a:ext cx="86868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Above-the-line</a:t>
            </a:r>
            <a:r>
              <a:rPr lang="en-US" dirty="0"/>
              <a:t>: TV; radio; press; display advertising; outdoor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Below-the-line</a:t>
            </a:r>
            <a:r>
              <a:rPr lang="en-US" dirty="0"/>
              <a:t>: SEO; direct mail; paid search; e-mail; direct selling.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These days promotion has </a:t>
            </a:r>
            <a:r>
              <a:rPr lang="en-US" b="1" dirty="0"/>
              <a:t>moved far </a:t>
            </a:r>
            <a:r>
              <a:rPr lang="en-US" dirty="0"/>
              <a:t>beyond simple advertising and </a:t>
            </a:r>
            <a:r>
              <a:rPr lang="en-US" b="1" dirty="0"/>
              <a:t>into dialogue.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TV advert or press advertisement may have 30 seconds to get a point across, digital will often have 100 characters or less than one second.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This therefore creates </a:t>
            </a:r>
            <a:r>
              <a:rPr lang="en-US" b="1" dirty="0"/>
              <a:t>a real need </a:t>
            </a:r>
            <a:r>
              <a:rPr lang="en-US" dirty="0"/>
              <a:t>for impact messaging and, more importantly than anything else</a:t>
            </a:r>
            <a:r>
              <a:rPr lang="en-US" sz="2400" b="1" dirty="0"/>
              <a:t>, a test-and-learn philosophy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04FF2-8A92-4722-B5B4-EBF9012F5AA0}"/>
              </a:ext>
            </a:extLst>
          </p:cNvPr>
          <p:cNvSpPr/>
          <p:nvPr/>
        </p:nvSpPr>
        <p:spPr>
          <a:xfrm>
            <a:off x="455612" y="1295400"/>
            <a:ext cx="860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Promotion is what most people think of when they hear the word marketing.</a:t>
            </a:r>
          </a:p>
        </p:txBody>
      </p:sp>
    </p:spTree>
    <p:extLst>
      <p:ext uri="{BB962C8B-B14F-4D97-AF65-F5344CB8AC3E}">
        <p14:creationId xmlns:p14="http://schemas.microsoft.com/office/powerpoint/2010/main" val="186994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grpSp>
        <p:nvGrpSpPr>
          <p:cNvPr id="4" name="Group 217"/>
          <p:cNvGrpSpPr>
            <a:grpSpLocks/>
          </p:cNvGrpSpPr>
          <p:nvPr/>
        </p:nvGrpSpPr>
        <p:grpSpPr bwMode="auto">
          <a:xfrm flipH="1">
            <a:off x="903744" y="1736494"/>
            <a:ext cx="1371600" cy="1371600"/>
            <a:chOff x="647" y="2562"/>
            <a:chExt cx="1210" cy="1278"/>
          </a:xfrm>
        </p:grpSpPr>
        <p:pic>
          <p:nvPicPr>
            <p:cNvPr id="5" name="Picture 218" descr="light_shadow"/>
            <p:cNvPicPr>
              <a:picLocks noChangeAspect="1" noChangeArrowheads="1"/>
            </p:cNvPicPr>
            <p:nvPr/>
          </p:nvPicPr>
          <p:blipFill>
            <a:blip r:embed="rId2" cstate="email">
              <a:lum bright="-78000" contrast="-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9" descr="circuler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220"/>
            <p:cNvSpPr>
              <a:spLocks noChangeArrowheads="1"/>
            </p:cNvSpPr>
            <p:nvPr/>
          </p:nvSpPr>
          <p:spPr bwMode="gray">
            <a:xfrm>
              <a:off x="647" y="2562"/>
              <a:ext cx="1210" cy="1278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1212" y="1646156"/>
            <a:ext cx="7315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Diana </a:t>
            </a:r>
            <a:r>
              <a:rPr lang="en-US" sz="1800" b="1" dirty="0" err="1"/>
              <a:t>Fajarwati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1400" dirty="0"/>
              <a:t>Major Working Experience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2008 –  Now	: Prompt Research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2014 –  Now	: The Partner Consulting</a:t>
            </a:r>
          </a:p>
          <a:p>
            <a:pPr>
              <a:spcBef>
                <a:spcPts val="1200"/>
              </a:spcBef>
            </a:pPr>
            <a:endParaRPr lang="en-US" sz="1400" dirty="0"/>
          </a:p>
          <a:p>
            <a:r>
              <a:rPr lang="en-US" sz="1400" dirty="0"/>
              <a:t>Education</a:t>
            </a:r>
          </a:p>
          <a:p>
            <a:endParaRPr lang="en-US" sz="1400" dirty="0"/>
          </a:p>
          <a:p>
            <a:r>
              <a:rPr lang="en-US" sz="1400" dirty="0"/>
              <a:t>2007		: S2 Marketing UI</a:t>
            </a:r>
          </a:p>
          <a:p>
            <a:pPr marL="1828800" indent="-1828800"/>
            <a:r>
              <a:rPr lang="en-US" sz="1400" dirty="0"/>
              <a:t>2016 – Now 	: Doctoral Program di Strategic Management UI</a:t>
            </a:r>
          </a:p>
        </p:txBody>
      </p:sp>
    </p:spTree>
    <p:extLst>
      <p:ext uri="{BB962C8B-B14F-4D97-AF65-F5344CB8AC3E}">
        <p14:creationId xmlns:p14="http://schemas.microsoft.com/office/powerpoint/2010/main" val="301134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032" cy="6858000"/>
          </a:xfrm>
          <a:prstGeom prst="rect">
            <a:avLst/>
          </a:prstGeom>
          <a:solidFill>
            <a:srgbClr val="887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9480B-3EB7-47D4-BCE6-1EDCCA5D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13" y="2074363"/>
            <a:ext cx="2751637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Porter’s five forces</a:t>
            </a:r>
          </a:p>
        </p:txBody>
      </p:sp>
      <p:pic>
        <p:nvPicPr>
          <p:cNvPr id="7" name="Content Placeholder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2E18C94-ED09-4DEA-AD08-EDF732D8E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75" r="9733"/>
          <a:stretch/>
        </p:blipFill>
        <p:spPr>
          <a:xfrm>
            <a:off x="3608367" y="838200"/>
            <a:ext cx="843420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7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008" y="0"/>
            <a:ext cx="3247179" cy="3400426"/>
          </a:xfrm>
          <a:prstGeom prst="flowChartDocument">
            <a:avLst/>
          </a:prstGeom>
          <a:solidFill>
            <a:srgbClr val="383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50FB7-CC32-4791-AE5F-B0BBF6B8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71162"/>
            <a:ext cx="2839443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Brand or perceptual positioning map</a:t>
            </a:r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10F368-4D9A-4E54-9A08-6D2FC7E93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421" y="248816"/>
            <a:ext cx="7510436" cy="66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82D4-49B4-46C8-B154-775490E5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lifetime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FD2F8-9BFA-4D41-AFA0-B4C3849F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638300"/>
            <a:ext cx="51054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variables to measure CLV :</a:t>
            </a:r>
          </a:p>
          <a:p>
            <a:r>
              <a:rPr lang="en-US" dirty="0"/>
              <a:t>Length of customer lifetime:</a:t>
            </a:r>
          </a:p>
          <a:p>
            <a:pPr lvl="1"/>
            <a:r>
              <a:rPr lang="en-US" dirty="0"/>
              <a:t>CRM programs;</a:t>
            </a:r>
          </a:p>
          <a:p>
            <a:pPr lvl="1"/>
            <a:r>
              <a:rPr lang="en-US" dirty="0"/>
              <a:t>member-get-member schemes;</a:t>
            </a:r>
          </a:p>
          <a:p>
            <a:pPr lvl="1"/>
            <a:r>
              <a:rPr lang="en-US" dirty="0"/>
              <a:t>loyalty schemes;</a:t>
            </a:r>
          </a:p>
          <a:p>
            <a:pPr lvl="1"/>
            <a:r>
              <a:rPr lang="en-US" dirty="0"/>
              <a:t>service levels.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66F065-C60E-4BD1-AF98-20A299BA2A00}"/>
              </a:ext>
            </a:extLst>
          </p:cNvPr>
          <p:cNvSpPr txBox="1">
            <a:spLocks/>
          </p:cNvSpPr>
          <p:nvPr/>
        </p:nvSpPr>
        <p:spPr>
          <a:xfrm>
            <a:off x="6551612" y="1447800"/>
            <a:ext cx="5105400" cy="52578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 defTabSz="457161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84" indent="-304735" algn="just" defTabSz="457161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04" indent="-228581" algn="just" defTabSz="45716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just" defTabSz="457161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just" defTabSz="45716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1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2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5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Average margin per customer: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repeat purchases;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cross-selling and up-selling;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returns and refunds;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pricing and discounts;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operating costs;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conversion rates;</a:t>
            </a:r>
          </a:p>
          <a:p>
            <a:pPr marL="768184" marR="0" lvl="1" indent="-304735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D6F">
                  <a:lumMod val="75000"/>
                </a:srgbClr>
              </a:buClr>
              <a:buSzPct val="70000"/>
              <a:buFont typeface="Wingdings" pitchFamily="2" charset="2"/>
              <a:buChar char="î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D6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segmentation.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3F5D1-6610-4DAF-B99E-4604791A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4715070"/>
            <a:ext cx="7398169" cy="13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1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008" y="0"/>
            <a:ext cx="3247179" cy="3400426"/>
          </a:xfrm>
          <a:prstGeom prst="flowChartDocument">
            <a:avLst/>
          </a:prstGeom>
          <a:solidFill>
            <a:srgbClr val="957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83B6C-C042-4FB8-B3DB-8D4AC9CE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71162"/>
            <a:ext cx="2839443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Boston Consulting Group matrix</a:t>
            </a:r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BAD5B3-E5D1-42A8-B88B-098FBEF44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358" y="171162"/>
            <a:ext cx="6161644" cy="5391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E9718-1465-4B4D-91C0-770BB28323C2}"/>
              </a:ext>
            </a:extLst>
          </p:cNvPr>
          <p:cNvSpPr/>
          <p:nvPr/>
        </p:nvSpPr>
        <p:spPr>
          <a:xfrm>
            <a:off x="605318" y="3733800"/>
            <a:ext cx="4955694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Which products you should be selling through which methods and channels, which will influence your overall digital strategy</a:t>
            </a:r>
          </a:p>
        </p:txBody>
      </p:sp>
    </p:spTree>
    <p:extLst>
      <p:ext uri="{BB962C8B-B14F-4D97-AF65-F5344CB8AC3E}">
        <p14:creationId xmlns:p14="http://schemas.microsoft.com/office/powerpoint/2010/main" val="50199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A2DCA-DF7D-46F7-BAA7-1FBB6E13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983" y="3298722"/>
            <a:ext cx="8492858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02. aligning with  your business strategy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4605" y="889251"/>
            <a:ext cx="2139614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Smart Phone">
            <a:extLst>
              <a:ext uri="{FF2B5EF4-FFF2-40B4-BE49-F238E27FC236}">
                <a16:creationId xmlns:a16="http://schemas.microsoft.com/office/drawing/2014/main" id="{79D4A44F-32D5-458D-AC3F-6B60B7C5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676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5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 descr="A picture containing laptop, indoor, computer, table&#10;&#10;Description automatically generated">
            <a:extLst>
              <a:ext uri="{FF2B5EF4-FFF2-40B4-BE49-F238E27FC236}">
                <a16:creationId xmlns:a16="http://schemas.microsoft.com/office/drawing/2014/main" id="{C1F36F0A-C85D-4D4C-990F-FECABD860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5391"/>
          <a:stretch/>
        </p:blipFill>
        <p:spPr>
          <a:xfrm>
            <a:off x="20" y="1"/>
            <a:ext cx="1218880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1ED3D-8137-41CD-A439-870EE018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762000"/>
            <a:ext cx="10744200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  <a:latin typeface="+mj-lt"/>
                <a:cs typeface="+mj-cs"/>
              </a:rPr>
              <a:t>No digital strategy can work independently of the organization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4BCA43-930E-4E30-B76F-736EEDBE5F62}"/>
              </a:ext>
            </a:extLst>
          </p:cNvPr>
          <p:cNvSpPr txBox="1">
            <a:spLocks/>
          </p:cNvSpPr>
          <p:nvPr/>
        </p:nvSpPr>
        <p:spPr>
          <a:xfrm>
            <a:off x="379412" y="3428999"/>
            <a:ext cx="10744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161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Bebas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“Align digital strategy with business strategy”</a:t>
            </a:r>
          </a:p>
        </p:txBody>
      </p:sp>
    </p:spTree>
    <p:extLst>
      <p:ext uri="{BB962C8B-B14F-4D97-AF65-F5344CB8AC3E}">
        <p14:creationId xmlns:p14="http://schemas.microsoft.com/office/powerpoint/2010/main" val="1575772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796" y="321177"/>
            <a:ext cx="4331179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12FD9-A7BC-458B-A789-9B3853BE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61" y="914400"/>
            <a:ext cx="3656647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Consumer Centricity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4773C-1221-407E-A0EE-329895E9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1" y="4170501"/>
            <a:ext cx="3656647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Putting the customer decision ahead at the financial decision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815" y="3910267"/>
            <a:ext cx="2586117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EA5811B-BC27-4E3B-9C23-1B6E790D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79" y="976031"/>
            <a:ext cx="6551839" cy="49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4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5C95-2B24-43E4-8F5B-2D6712DF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B66D-A22F-467F-99BA-C58A4964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3" y="1600200"/>
            <a:ext cx="1059166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business model could be one of many and ensuring your digital  strategy fits into this is crucial.</a:t>
            </a:r>
          </a:p>
          <a:p>
            <a:pPr lvl="1"/>
            <a:r>
              <a:rPr lang="en-US" dirty="0"/>
              <a:t> Creating an aggressive e-commerce strategy for a relationship-based B2B business would not be a good fit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1A3717-5F52-4C90-B8DA-521F1F8CBEA9}"/>
              </a:ext>
            </a:extLst>
          </p:cNvPr>
          <p:cNvSpPr txBox="1">
            <a:spLocks/>
          </p:cNvSpPr>
          <p:nvPr/>
        </p:nvSpPr>
        <p:spPr>
          <a:xfrm>
            <a:off x="611089" y="3180963"/>
            <a:ext cx="4873723" cy="1562876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 defTabSz="457161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84" indent="-304735" algn="just" defTabSz="457161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04" indent="-228581" algn="just" defTabSz="45716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just" defTabSz="457161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just" defTabSz="45716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1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2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5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 market B2C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E-commerce</a:t>
            </a:r>
          </a:p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Creating awareness through above-the-line advertising, acquiring visitors and converting them into customers.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A58B54-A884-46A6-B884-0C613FEB3350}"/>
              </a:ext>
            </a:extLst>
          </p:cNvPr>
          <p:cNvSpPr txBox="1">
            <a:spLocks/>
          </p:cNvSpPr>
          <p:nvPr/>
        </p:nvSpPr>
        <p:spPr>
          <a:xfrm>
            <a:off x="611089" y="5181600"/>
            <a:ext cx="4953000" cy="1105679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 defTabSz="457161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84" indent="-304735" algn="just" defTabSz="457161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04" indent="-228581" algn="just" defTabSz="45716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just" defTabSz="457161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just" defTabSz="45716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1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2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5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niche B2C</a:t>
            </a:r>
          </a:p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model is a direct-to-consumer business that has a highly targeted  service.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1B334-AA2E-4E72-92CF-EDEF5B4B18EA}"/>
              </a:ext>
            </a:extLst>
          </p:cNvPr>
          <p:cNvSpPr txBox="1">
            <a:spLocks/>
          </p:cNvSpPr>
          <p:nvPr/>
        </p:nvSpPr>
        <p:spPr>
          <a:xfrm>
            <a:off x="6551612" y="3180963"/>
            <a:ext cx="4873723" cy="1562876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 defTabSz="457161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84" indent="-304735" algn="just" defTabSz="457161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04" indent="-228581" algn="just" defTabSz="45716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just" defTabSz="457161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just" defTabSz="45716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1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2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5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B2B</a:t>
            </a:r>
          </a:p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B2B model includes organizations such as wholesalers or technology resellers that are selling directly to other businesses</a:t>
            </a:r>
          </a:p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E0C29A-386B-411C-A66D-B4704F8B1C64}"/>
              </a:ext>
            </a:extLst>
          </p:cNvPr>
          <p:cNvSpPr txBox="1">
            <a:spLocks/>
          </p:cNvSpPr>
          <p:nvPr/>
        </p:nvSpPr>
        <p:spPr>
          <a:xfrm>
            <a:off x="6551612" y="5181600"/>
            <a:ext cx="4953000" cy="1105679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 defTabSz="457161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84" indent="-304735" algn="just" defTabSz="457161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04" indent="-228581" algn="just" defTabSz="45716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just" defTabSz="457161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just" defTabSz="45716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1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2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5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Freemium</a:t>
            </a:r>
          </a:p>
          <a:p>
            <a:pPr marL="342871" marR="0" lvl="0" indent="-342871" algn="just" defTabSz="4571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3438"/>
              </a:buClr>
              <a:buSzPct val="80000"/>
              <a:buFont typeface="Wingdings 2" pitchFamily="18" charset="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product or service for free and offering a more interesting, deeper experience for a price.</a:t>
            </a:r>
          </a:p>
        </p:txBody>
      </p:sp>
    </p:spTree>
    <p:extLst>
      <p:ext uri="{BB962C8B-B14F-4D97-AF65-F5344CB8AC3E}">
        <p14:creationId xmlns:p14="http://schemas.microsoft.com/office/powerpoint/2010/main" val="234207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94CD-5CF4-452B-84F0-A51987AC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A68AB-2BCD-4743-8ADC-D6A5395D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53" y="1701800"/>
            <a:ext cx="4709159" cy="43180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b="1" dirty="0"/>
              <a:t>Should understand :</a:t>
            </a:r>
          </a:p>
          <a:p>
            <a:pPr>
              <a:lnSpc>
                <a:spcPct val="200000"/>
              </a:lnSpc>
            </a:pPr>
            <a:r>
              <a:rPr lang="en-US" dirty="0"/>
              <a:t>Culture</a:t>
            </a:r>
          </a:p>
          <a:p>
            <a:pPr>
              <a:lnSpc>
                <a:spcPct val="200000"/>
              </a:lnSpc>
            </a:pPr>
            <a:r>
              <a:rPr lang="en-US" dirty="0"/>
              <a:t>Language</a:t>
            </a:r>
          </a:p>
          <a:p>
            <a:pPr>
              <a:lnSpc>
                <a:spcPct val="200000"/>
              </a:lnSpc>
            </a:pPr>
            <a:r>
              <a:rPr lang="en-US" dirty="0"/>
              <a:t>Payment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9C330-A254-4D04-816C-96F862AD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29" y="1209868"/>
            <a:ext cx="7111196" cy="51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9DDE-849A-4528-BAC8-422B2220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&amp;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07A08-C892-4BBF-9E7E-73340C06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53" y="1701800"/>
            <a:ext cx="7071359" cy="4318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Research driving force behind any strategy to understand what the data &amp; vital for success of the strategy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Data can not tell what has not happened yet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Data is digital and so is not tracking anything outside the digital marketing</a:t>
            </a:r>
          </a:p>
        </p:txBody>
      </p:sp>
    </p:spTree>
    <p:extLst>
      <p:ext uri="{BB962C8B-B14F-4D97-AF65-F5344CB8AC3E}">
        <p14:creationId xmlns:p14="http://schemas.microsoft.com/office/powerpoint/2010/main" val="147389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905000"/>
            <a:ext cx="81534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Marketing Management Material conduct in 14 sessions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methods : lecturer  presentation; case study analysis; student presentation; practical exercise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Making group with 2 members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Time Planning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60 minute : 2 groups presentation, including Q&amp;A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90 minute  :  Main presentation, Case Analysis and Q&amp;A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A2DCA-DF7D-46F7-BAA7-1FBB6E13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983" y="3298722"/>
            <a:ext cx="8492858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03. Barriers and Consideration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4605" y="889251"/>
            <a:ext cx="2139614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Smart Phone">
            <a:extLst>
              <a:ext uri="{FF2B5EF4-FFF2-40B4-BE49-F238E27FC236}">
                <a16:creationId xmlns:a16="http://schemas.microsoft.com/office/drawing/2014/main" id="{79D4A44F-32D5-458D-AC3F-6B60B7C5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676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3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0BA1-19F3-425A-B837-D3367926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49" y="365125"/>
            <a:ext cx="5118780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>
                <a:latin typeface="+mj-lt"/>
                <a:cs typeface="+mj-cs"/>
              </a:rPr>
              <a:t>1. Technology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149" y="2316480"/>
            <a:ext cx="4570809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ED21-3C41-459C-9068-93047112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10" y="2810406"/>
            <a:ext cx="5118779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40002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Business do not need to make significant technology, many technology available in market with efficient price</a:t>
            </a:r>
          </a:p>
          <a:p>
            <a:pPr marL="40002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Business do not adopt new technology due to limited skill, budget, resource, business priorities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1998A2-0DB8-44A4-9B5C-B2FCE251E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0" r="18727"/>
          <a:stretch/>
        </p:blipFill>
        <p:spPr>
          <a:xfrm>
            <a:off x="5877318" y="10"/>
            <a:ext cx="6311506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243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67C9-7BB2-415F-AF1F-653F2144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28600"/>
            <a:ext cx="105128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dirty="0">
                <a:latin typeface="+mj-lt"/>
                <a:cs typeface="+mj-cs"/>
              </a:rPr>
              <a:t>2. Skill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F1F5-05B5-422A-969B-42BDD64E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828800"/>
            <a:ext cx="46482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2 methods teaching skill gap </a:t>
            </a:r>
          </a:p>
          <a:p>
            <a:pPr indent="-228600" algn="l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Upskill the people – training</a:t>
            </a:r>
          </a:p>
          <a:p>
            <a:pPr indent="-228600" algn="l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Hiring the people who have the skills - recruitment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88B83D3-50AD-4988-8362-E72DD835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4" b="1"/>
          <a:stretch/>
        </p:blipFill>
        <p:spPr>
          <a:xfrm>
            <a:off x="5561012" y="1295400"/>
            <a:ext cx="6502538" cy="44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796" y="321177"/>
            <a:ext cx="4331179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80C86-E360-4FB1-9ECB-CF88AB3D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61" y="914400"/>
            <a:ext cx="3656647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Budget &amp;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DBBF-3CC1-4DB9-B62B-BFA215B6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1" y="4170501"/>
            <a:ext cx="3656647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Investing in new technology or running multiple expensive, IT Project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815" y="3910267"/>
            <a:ext cx="2586117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78F1264-E0F4-41BA-9AA1-96A587BB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79" y="1598456"/>
            <a:ext cx="6551839" cy="36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5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032" cy="6858000"/>
          </a:xfrm>
          <a:prstGeom prst="rect">
            <a:avLst/>
          </a:prstGeom>
          <a:solidFill>
            <a:srgbClr val="729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ACC13-A95B-42FD-9F42-A29266E6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29" y="1487272"/>
            <a:ext cx="2742485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 Business Priorities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4FAA0-BE77-4A65-87B3-BEBA94282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48" y="1331778"/>
            <a:ext cx="7186327" cy="30541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2284-BC26-4E3C-A045-BDB86FFD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412" y="4876800"/>
            <a:ext cx="8177463" cy="1486989"/>
          </a:xfrm>
        </p:spPr>
        <p:txBody>
          <a:bodyPr vert="horz" lIns="91440" tIns="45720" rIns="91440" bIns="45720" rtlCol="0">
            <a:normAutofit/>
          </a:bodyPr>
          <a:lstStyle/>
          <a:p>
            <a:pPr marL="457171" indent="-342900" algn="l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Managing Highlighting changing consumer behavior</a:t>
            </a:r>
          </a:p>
          <a:p>
            <a:pPr marL="457171" indent="-342900" algn="l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Managing Quick wins</a:t>
            </a:r>
          </a:p>
        </p:txBody>
      </p:sp>
    </p:spTree>
    <p:extLst>
      <p:ext uri="{BB962C8B-B14F-4D97-AF65-F5344CB8AC3E}">
        <p14:creationId xmlns:p14="http://schemas.microsoft.com/office/powerpoint/2010/main" val="219874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055B-5002-4F77-AC0A-32810D58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28DE-7116-4B8B-B069-3F50C426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854200"/>
            <a:ext cx="4099559" cy="431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Privacy and data protection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E-mail regulation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Viral marketing regulation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DCA86-7F30-4FE2-9AFF-9EA76EA1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38" y="1524000"/>
            <a:ext cx="690652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D0EA-728C-41E0-9F40-C9959067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7AB2-D2A4-4AEE-AE83-C6694FEB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549374"/>
            <a:ext cx="3032759" cy="4318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Charity</a:t>
            </a:r>
          </a:p>
          <a:p>
            <a:pPr>
              <a:lnSpc>
                <a:spcPct val="200000"/>
              </a:lnSpc>
            </a:pPr>
            <a:r>
              <a:rPr lang="en-US" dirty="0"/>
              <a:t>Simplicity</a:t>
            </a:r>
          </a:p>
          <a:p>
            <a:pPr>
              <a:lnSpc>
                <a:spcPct val="200000"/>
              </a:lnSpc>
            </a:pPr>
            <a:r>
              <a:rPr lang="en-US" dirty="0"/>
              <a:t>Uniqueness</a:t>
            </a:r>
          </a:p>
          <a:p>
            <a:pPr>
              <a:lnSpc>
                <a:spcPct val="200000"/>
              </a:lnSpc>
            </a:pPr>
            <a:r>
              <a:rPr lang="en-US" dirty="0"/>
              <a:t>Selfness</a:t>
            </a:r>
          </a:p>
          <a:p>
            <a:pPr>
              <a:lnSpc>
                <a:spcPct val="200000"/>
              </a:lnSpc>
            </a:pPr>
            <a:r>
              <a:rPr lang="en-US" dirty="0"/>
              <a:t>Vanity</a:t>
            </a:r>
          </a:p>
          <a:p>
            <a:pPr>
              <a:lnSpc>
                <a:spcPct val="200000"/>
              </a:lnSpc>
            </a:pPr>
            <a:r>
              <a:rPr lang="en-US" dirty="0"/>
              <a:t>Social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6B533-A819-4C9E-8A85-5728A133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2" y="1533823"/>
            <a:ext cx="6974237" cy="46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46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algn="ctr" eaLnBrk="1" hangingPunct="1"/>
              <a:endParaRPr lang="en-US" altLang="en-US" sz="1799" spc="4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999" dirty="0">
                  <a:solidFill>
                    <a:schemeClr val="tx2"/>
                  </a:solidFill>
                  <a:latin typeface="+mj-lt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9B5C-9B32-479F-B1E7-ED51B0DF8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B23A1C-DC76-48B1-87FE-6110A9B0B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6" y="1447800"/>
            <a:ext cx="91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half of semesters will explore the </a:t>
            </a:r>
            <a:r>
              <a:rPr lang="en-US" sz="2400" b="1" dirty="0">
                <a:solidFill>
                  <a:srgbClr val="FF0000"/>
                </a:solidFill>
              </a:rPr>
              <a:t>digital marketing concepts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Marketing in Digital World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751147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What is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History of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The Changes of Consumer Behavior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Developing Innovative Product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Product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Customer Co-Creation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Doppelgänger Brand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Persuading Costumers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Promotion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Authenticity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User-Generated Content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Effectively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Tools for Setting Right 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Analytic for Marketing Professional #1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Marketing in an Analog World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Analog vs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4 </a:t>
            </a:r>
            <a:r>
              <a:rPr lang="en-US" sz="1100" dirty="0" err="1"/>
              <a:t>cara</a:t>
            </a:r>
            <a:r>
              <a:rPr lang="en-US" sz="1100" dirty="0"/>
              <a:t> dunia analog </a:t>
            </a:r>
            <a:r>
              <a:rPr lang="en-US" sz="1100" dirty="0" err="1"/>
              <a:t>mempengaruhi</a:t>
            </a:r>
            <a:r>
              <a:rPr lang="en-US" sz="1100" dirty="0"/>
              <a:t>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Transformasi</a:t>
            </a:r>
            <a:r>
              <a:rPr lang="en-US" sz="1100" dirty="0"/>
              <a:t> analog ke digital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Analytic for Marketing Professional #1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Pengumpulan</a:t>
            </a:r>
            <a:r>
              <a:rPr lang="en-US" sz="1100" dirty="0"/>
              <a:t> data-data sosial media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Kerangka</a:t>
            </a:r>
            <a:r>
              <a:rPr lang="en-US" sz="1100" dirty="0"/>
              <a:t> </a:t>
            </a:r>
            <a:r>
              <a:rPr lang="en-US" sz="1100" dirty="0" err="1"/>
              <a:t>analisa</a:t>
            </a:r>
            <a:endParaRPr lang="en-US" sz="11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Visualisasi</a:t>
            </a:r>
            <a:r>
              <a:rPr lang="en-US" sz="1100" dirty="0"/>
              <a:t> data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Place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New Retail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3D Printer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Memahami</a:t>
            </a:r>
            <a:r>
              <a:rPr lang="en-US" sz="1100" dirty="0"/>
              <a:t> berbagai web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Kerangka</a:t>
            </a:r>
            <a:r>
              <a:rPr lang="en-US" sz="1100" dirty="0"/>
              <a:t> analytic dan memilih web analytic yang tepat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Basic Concept: Price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Pay what you want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Digital Concept: Pricing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410201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rgbClr val="FF0000"/>
                </a:solidFill>
              </a:rPr>
              <a:t>exercise some online tools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Set Up Market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751147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Email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Display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Introduction </a:t>
            </a:r>
            <a:r>
              <a:rPr lang="en-US" sz="1100" dirty="0" err="1"/>
              <a:t>wordpress</a:t>
            </a:r>
            <a:r>
              <a:rPr lang="en-US" sz="1100" dirty="0"/>
              <a:t>, </a:t>
            </a:r>
            <a:r>
              <a:rPr lang="en-US" sz="1100" dirty="0" err="1"/>
              <a:t>wix</a:t>
            </a:r>
            <a:r>
              <a:rPr lang="en-US" sz="1100" dirty="0"/>
              <a:t>, </a:t>
            </a:r>
            <a:r>
              <a:rPr lang="en-US" sz="1100" dirty="0" err="1"/>
              <a:t>weeby</a:t>
            </a:r>
            <a:endParaRPr lang="en-US" sz="11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Search Engine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Video Marketing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Social Media Marketing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Wrap 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Summary all the subject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Finale assignment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E-Commerce/ Marketplace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E-commerce concept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Lazada account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Concept of SEO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35512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</p:spPr>
        <p:txBody>
          <a:bodyPr/>
          <a:lstStyle/>
          <a:p>
            <a:r>
              <a:rPr lang="en-US" dirty="0"/>
              <a:t>Book References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5594B-58D9-4EC0-AF3F-51275157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524001"/>
            <a:ext cx="2514600" cy="3771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AD6234-CE64-490E-87DD-D7344703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12" y="1524001"/>
            <a:ext cx="2460144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2B86C-222B-4E10-9689-CC3245ABD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0" b="3031"/>
          <a:stretch/>
        </p:blipFill>
        <p:spPr>
          <a:xfrm>
            <a:off x="5895493" y="1524001"/>
            <a:ext cx="2537024" cy="3771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7EBFA-B945-4D01-853C-078BBC8DC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8" t="758" r="3752" b="1373"/>
          <a:stretch/>
        </p:blipFill>
        <p:spPr>
          <a:xfrm>
            <a:off x="8532812" y="1524001"/>
            <a:ext cx="2819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631DF-9537-42C4-B431-7A931C369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76" y="0"/>
            <a:ext cx="1212531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" y="0"/>
            <a:ext cx="7770811" cy="6858000"/>
          </a:xfrm>
          <a:prstGeom prst="rect">
            <a:avLst/>
          </a:prstGeom>
          <a:solidFill>
            <a:schemeClr val="accent1">
              <a:alpha val="8902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381" y="1300549"/>
            <a:ext cx="6628049" cy="10668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Section 1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Marketing in a Digital World  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2895600"/>
            <a:ext cx="5335587" cy="2438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F56A-4F46-469E-90F1-46F3E5E4325D}"/>
              </a:ext>
            </a:extLst>
          </p:cNvPr>
          <p:cNvSpPr/>
          <p:nvPr/>
        </p:nvSpPr>
        <p:spPr>
          <a:xfrm>
            <a:off x="303212" y="31063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Digital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10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A70E6C-2C41-43A9-9558-087BB5DCA892}"/>
              </a:ext>
            </a:extLst>
          </p:cNvPr>
          <p:cNvSpPr/>
          <p:nvPr/>
        </p:nvSpPr>
        <p:spPr bwMode="auto">
          <a:xfrm>
            <a:off x="388636" y="2061021"/>
            <a:ext cx="3648376" cy="142322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6" y="1447800"/>
            <a:ext cx="91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half of semesters will explore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digital marketing concepts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Marketing in Digital World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61457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What is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History of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The Changes of Consumer Behavior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Developing Innovative Product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Product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Customer Co-Creation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Doppelgänger Brand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Persuading Costumers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Promotion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Authenticity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User-Generated Content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ctr" anchorCtr="1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Effectively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Setting Right 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Analytic for Marketing Professional #1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an Analog World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Analog vs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4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cara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dunia analog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mempengaruhi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Transformasi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analog ke digital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Analytic for Marketing Professional #1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Pengumpulan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data-data sosial media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Kerangka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analisa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Visualisasi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data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Place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New Retail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3D Printer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Memahami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berbagai web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Kerangka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analytic dan memilih web analytic yang tepat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Pay what you want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Pricing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223538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F77D56-50C7-4187-BAB8-BB2C84F3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25" y="1722893"/>
            <a:ext cx="5180252" cy="766543"/>
          </a:xfrm>
        </p:spPr>
        <p:txBody>
          <a:bodyPr/>
          <a:lstStyle/>
          <a:p>
            <a:r>
              <a:rPr lang="en-US" dirty="0"/>
              <a:t>What is Marketing 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DCC78E-A27C-436F-BE5E-1BD8CF6E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41" y="2702912"/>
            <a:ext cx="10109739" cy="1932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98" dirty="0"/>
              <a:t>“</a:t>
            </a:r>
            <a:r>
              <a:rPr lang="en-US" sz="2999" dirty="0"/>
              <a:t>Process by which individuals and groups </a:t>
            </a:r>
            <a:r>
              <a:rPr lang="en-US" sz="2999" dirty="0">
                <a:solidFill>
                  <a:schemeClr val="accent1"/>
                </a:solidFill>
              </a:rPr>
              <a:t>obtain what they need </a:t>
            </a:r>
            <a:r>
              <a:rPr lang="en-US" sz="2999" dirty="0"/>
              <a:t>and want through </a:t>
            </a:r>
            <a:r>
              <a:rPr lang="en-US" sz="2999" dirty="0">
                <a:solidFill>
                  <a:schemeClr val="accent1"/>
                </a:solidFill>
              </a:rPr>
              <a:t>creating and exchanging </a:t>
            </a:r>
            <a:r>
              <a:rPr lang="en-US" sz="2999" dirty="0"/>
              <a:t>products and value with others</a:t>
            </a:r>
            <a:r>
              <a:rPr lang="en-US" sz="7098" dirty="0"/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F4AF04-EAEE-45E4-8052-30182D5744BD}"/>
              </a:ext>
            </a:extLst>
          </p:cNvPr>
          <p:cNvSpPr/>
          <p:nvPr/>
        </p:nvSpPr>
        <p:spPr>
          <a:xfrm>
            <a:off x="1653743" y="5061387"/>
            <a:ext cx="8881338" cy="95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799" dirty="0">
                <a:solidFill>
                  <a:prstClr val="black"/>
                </a:solidFill>
                <a:latin typeface="Tw Cen MT"/>
              </a:rPr>
              <a:t>Simply put: </a:t>
            </a:r>
          </a:p>
          <a:p>
            <a:pPr defTabSz="914126"/>
            <a:r>
              <a:rPr lang="en-US" sz="2799" dirty="0">
                <a:solidFill>
                  <a:prstClr val="black"/>
                </a:solidFill>
                <a:latin typeface="Tw Cen MT"/>
              </a:rPr>
              <a:t>Marketing is the delivery of customer satisfaction at a profit.</a:t>
            </a:r>
          </a:p>
        </p:txBody>
      </p:sp>
      <p:pic>
        <p:nvPicPr>
          <p:cNvPr id="11" name="Graphic 10" descr="Network">
            <a:extLst>
              <a:ext uri="{FF2B5EF4-FFF2-40B4-BE49-F238E27FC236}">
                <a16:creationId xmlns:a16="http://schemas.microsoft.com/office/drawing/2014/main" id="{E1ACD654-95DD-426E-BCDC-76BAB99FD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581" y="5061387"/>
            <a:ext cx="914162" cy="914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090EB-4282-4062-ADC3-67315B82D16D}"/>
              </a:ext>
            </a:extLst>
          </p:cNvPr>
          <p:cNvSpPr txBox="1"/>
          <p:nvPr/>
        </p:nvSpPr>
        <p:spPr>
          <a:xfrm>
            <a:off x="5586544" y="4155970"/>
            <a:ext cx="529452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26"/>
            <a:r>
              <a:rPr lang="en-US" sz="2399" dirty="0">
                <a:solidFill>
                  <a:srgbClr val="30B1D4"/>
                </a:solidFill>
                <a:latin typeface="Tw Cen MT"/>
              </a:rPr>
              <a:t>Kotler 1991</a:t>
            </a:r>
          </a:p>
        </p:txBody>
      </p:sp>
    </p:spTree>
    <p:extLst>
      <p:ext uri="{BB962C8B-B14F-4D97-AF65-F5344CB8AC3E}">
        <p14:creationId xmlns:p14="http://schemas.microsoft.com/office/powerpoint/2010/main" val="346477300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1549</Words>
  <Application>Microsoft Office PowerPoint</Application>
  <PresentationFormat>Custom</PresentationFormat>
  <Paragraphs>303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Poppins Light</vt:lpstr>
      <vt:lpstr>Tw Cen MT</vt:lpstr>
      <vt:lpstr>Wingdings</vt:lpstr>
      <vt:lpstr>Wingdings 2</vt:lpstr>
      <vt:lpstr>3_Office Theme</vt:lpstr>
      <vt:lpstr>4_Office Theme</vt:lpstr>
      <vt:lpstr>Digital Marketing</vt:lpstr>
      <vt:lpstr>About Me</vt:lpstr>
      <vt:lpstr>Lecturer Planning</vt:lpstr>
      <vt:lpstr>Syllabus </vt:lpstr>
      <vt:lpstr>Syllabus </vt:lpstr>
      <vt:lpstr>Book References </vt:lpstr>
      <vt:lpstr>Section 1 Marketing in a Digital World   </vt:lpstr>
      <vt:lpstr>Syllabus </vt:lpstr>
      <vt:lpstr>What is Marketing ?</vt:lpstr>
      <vt:lpstr>What is Digital Marketing ? </vt:lpstr>
      <vt:lpstr>Digital Marketing  Online Marketing</vt:lpstr>
      <vt:lpstr>The History of Digital Marketing</vt:lpstr>
      <vt:lpstr>Marketing Strategy Model</vt:lpstr>
      <vt:lpstr>The 4Ps of Marketing</vt:lpstr>
      <vt:lpstr>Product</vt:lpstr>
      <vt:lpstr>PowerPoint Presentation</vt:lpstr>
      <vt:lpstr>Price</vt:lpstr>
      <vt:lpstr>Place </vt:lpstr>
      <vt:lpstr>Promotion</vt:lpstr>
      <vt:lpstr>Porter’s five forces</vt:lpstr>
      <vt:lpstr>Brand or perceptual positioning map</vt:lpstr>
      <vt:lpstr>Customer lifetime value</vt:lpstr>
      <vt:lpstr>Boston Consulting Group matrix</vt:lpstr>
      <vt:lpstr>02. aligning with  your business strategy</vt:lpstr>
      <vt:lpstr>No digital strategy can work independently of the organization </vt:lpstr>
      <vt:lpstr>Consumer Centricity</vt:lpstr>
      <vt:lpstr>Business Model</vt:lpstr>
      <vt:lpstr>Global Strategy</vt:lpstr>
      <vt:lpstr>Research &amp; Insight</vt:lpstr>
      <vt:lpstr>03. Barriers and Consideration</vt:lpstr>
      <vt:lpstr>1. Technology</vt:lpstr>
      <vt:lpstr>2. Skill </vt:lpstr>
      <vt:lpstr>3. Budget &amp; Resources </vt:lpstr>
      <vt:lpstr>4.  Business Priorities</vt:lpstr>
      <vt:lpstr>Regulation</vt:lpstr>
      <vt:lpstr>Viral Marketing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</dc:title>
  <dc:creator>diana fajarwati</dc:creator>
  <cp:lastModifiedBy>diana fajarwati</cp:lastModifiedBy>
  <cp:revision>1</cp:revision>
  <dcterms:created xsi:type="dcterms:W3CDTF">2019-04-29T08:44:11Z</dcterms:created>
  <dcterms:modified xsi:type="dcterms:W3CDTF">2019-05-09T21:40:14Z</dcterms:modified>
</cp:coreProperties>
</file>