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8"/>
  </p:notesMasterIdLst>
  <p:sldIdLst>
    <p:sldId id="333" r:id="rId3"/>
    <p:sldId id="495" r:id="rId4"/>
    <p:sldId id="496" r:id="rId5"/>
    <p:sldId id="497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10" r:id="rId17"/>
    <p:sldId id="511" r:id="rId18"/>
    <p:sldId id="509" r:id="rId19"/>
    <p:sldId id="512" r:id="rId20"/>
    <p:sldId id="513" r:id="rId21"/>
    <p:sldId id="514" r:id="rId22"/>
    <p:sldId id="515" r:id="rId23"/>
    <p:sldId id="516" r:id="rId24"/>
    <p:sldId id="517" r:id="rId25"/>
    <p:sldId id="518" r:id="rId26"/>
    <p:sldId id="1507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000"/>
    <a:srgbClr val="FFFFFF"/>
    <a:srgbClr val="FF0D6F"/>
    <a:srgbClr val="BF9000"/>
    <a:srgbClr val="C90051"/>
    <a:srgbClr val="200CB4"/>
    <a:srgbClr val="00664D"/>
    <a:srgbClr val="EEEEEE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84C56-7A48-401F-971B-4129CCB6E7E4}" v="84" dt="2019-05-09T21:45:11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9" autoAdjust="0"/>
    <p:restoredTop sz="95232" autoAdjust="0"/>
  </p:normalViewPr>
  <p:slideViewPr>
    <p:cSldViewPr>
      <p:cViewPr varScale="1">
        <p:scale>
          <a:sx n="82" d="100"/>
          <a:sy n="82" d="100"/>
        </p:scale>
        <p:origin x="90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fajarwati" userId="3c7b578798fa4979" providerId="LiveId" clId="{49384C56-7A48-401F-971B-4129CCB6E7E4}"/>
    <pc:docChg chg="undo custSel addSld delSld modSld">
      <pc:chgData name="diana fajarwati" userId="3c7b578798fa4979" providerId="LiveId" clId="{49384C56-7A48-401F-971B-4129CCB6E7E4}" dt="2019-05-09T21:45:11.762" v="483" actId="207"/>
      <pc:docMkLst>
        <pc:docMk/>
      </pc:docMkLst>
      <pc:sldChg chg="addSp delSp modSp">
        <pc:chgData name="diana fajarwati" userId="3c7b578798fa4979" providerId="LiveId" clId="{49384C56-7A48-401F-971B-4129CCB6E7E4}" dt="2019-05-09T10:26:53.974" v="163"/>
        <pc:sldMkLst>
          <pc:docMk/>
          <pc:sldMk cId="706925944" sldId="333"/>
        </pc:sldMkLst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3" creationId="{00000000-0000-0000-0000-000000000000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4" creationId="{00000000-0000-0000-0000-000000000000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6" creationId="{BE7B292B-C049-45BE-AA94-A9972A3679C8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7" creationId="{ED11445D-E8D3-4DCA-889A-8B2568678AF3}"/>
          </ac:spMkLst>
        </pc:spChg>
        <pc:picChg chg="del">
          <ac:chgData name="diana fajarwati" userId="3c7b578798fa4979" providerId="LiveId" clId="{49384C56-7A48-401F-971B-4129CCB6E7E4}" dt="2019-05-09T10:20:47.214" v="128" actId="478"/>
          <ac:picMkLst>
            <pc:docMk/>
            <pc:sldMk cId="706925944" sldId="333"/>
            <ac:picMk id="5" creationId="{62A631DF-9537-42C4-B431-7A931C3692D0}"/>
          </ac:picMkLst>
        </pc:picChg>
        <pc:picChg chg="add del mod ord modCrop">
          <ac:chgData name="diana fajarwati" userId="3c7b578798fa4979" providerId="LiveId" clId="{49384C56-7A48-401F-971B-4129CCB6E7E4}" dt="2019-05-09T10:22:58.942" v="137" actId="478"/>
          <ac:picMkLst>
            <pc:docMk/>
            <pc:sldMk cId="706925944" sldId="333"/>
            <ac:picMk id="8" creationId="{DE219D36-A8A3-4C64-99E5-930F9B299F98}"/>
          </ac:picMkLst>
        </pc:picChg>
        <pc:picChg chg="add del mod ord modCrop">
          <ac:chgData name="diana fajarwati" userId="3c7b578798fa4979" providerId="LiveId" clId="{49384C56-7A48-401F-971B-4129CCB6E7E4}" dt="2019-05-09T10:25:01.510" v="145" actId="478"/>
          <ac:picMkLst>
            <pc:docMk/>
            <pc:sldMk cId="706925944" sldId="333"/>
            <ac:picMk id="9" creationId="{A9B72C74-5482-4C44-9747-79593CB8E37B}"/>
          </ac:picMkLst>
        </pc:picChg>
        <pc:picChg chg="add mod ord modCrop">
          <ac:chgData name="diana fajarwati" userId="3c7b578798fa4979" providerId="LiveId" clId="{49384C56-7A48-401F-971B-4129CCB6E7E4}" dt="2019-05-09T10:26:53.974" v="163"/>
          <ac:picMkLst>
            <pc:docMk/>
            <pc:sldMk cId="706925944" sldId="333"/>
            <ac:picMk id="10" creationId="{87E3F255-F62E-460F-B0D1-9D747B42593F}"/>
          </ac:picMkLst>
        </pc:picChg>
      </pc:sldChg>
      <pc:sldChg chg="del">
        <pc:chgData name="diana fajarwati" userId="3c7b578798fa4979" providerId="LiveId" clId="{49384C56-7A48-401F-971B-4129CCB6E7E4}" dt="2019-05-09T10:15:39.447" v="7" actId="2696"/>
        <pc:sldMkLst>
          <pc:docMk/>
          <pc:sldMk cId="1140694901" sldId="382"/>
        </pc:sldMkLst>
      </pc:sldChg>
      <pc:sldChg chg="del">
        <pc:chgData name="diana fajarwati" userId="3c7b578798fa4979" providerId="LiveId" clId="{49384C56-7A48-401F-971B-4129CCB6E7E4}" dt="2019-05-09T10:15:39.608" v="8" actId="2696"/>
        <pc:sldMkLst>
          <pc:docMk/>
          <pc:sldMk cId="301796035" sldId="383"/>
        </pc:sldMkLst>
      </pc:sldChg>
      <pc:sldChg chg="del">
        <pc:chgData name="diana fajarwati" userId="3c7b578798fa4979" providerId="LiveId" clId="{49384C56-7A48-401F-971B-4129CCB6E7E4}" dt="2019-05-09T10:15:39.786" v="9" actId="2696"/>
        <pc:sldMkLst>
          <pc:docMk/>
          <pc:sldMk cId="1593728809" sldId="384"/>
        </pc:sldMkLst>
      </pc:sldChg>
      <pc:sldChg chg="del">
        <pc:chgData name="diana fajarwati" userId="3c7b578798fa4979" providerId="LiveId" clId="{49384C56-7A48-401F-971B-4129CCB6E7E4}" dt="2019-05-09T10:15:38.582" v="2" actId="2696"/>
        <pc:sldMkLst>
          <pc:docMk/>
          <pc:sldMk cId="1413597817" sldId="390"/>
        </pc:sldMkLst>
      </pc:sldChg>
      <pc:sldChg chg="del">
        <pc:chgData name="diana fajarwati" userId="3c7b578798fa4979" providerId="LiveId" clId="{49384C56-7A48-401F-971B-4129CCB6E7E4}" dt="2019-05-09T10:15:38.760" v="3" actId="2696"/>
        <pc:sldMkLst>
          <pc:docMk/>
          <pc:sldMk cId="1320409154" sldId="391"/>
        </pc:sldMkLst>
      </pc:sldChg>
      <pc:sldChg chg="del">
        <pc:chgData name="diana fajarwati" userId="3c7b578798fa4979" providerId="LiveId" clId="{49384C56-7A48-401F-971B-4129CCB6E7E4}" dt="2019-05-09T10:15:38.929" v="4" actId="2696"/>
        <pc:sldMkLst>
          <pc:docMk/>
          <pc:sldMk cId="450083300" sldId="392"/>
        </pc:sldMkLst>
      </pc:sldChg>
      <pc:sldChg chg="del">
        <pc:chgData name="diana fajarwati" userId="3c7b578798fa4979" providerId="LiveId" clId="{49384C56-7A48-401F-971B-4129CCB6E7E4}" dt="2019-05-09T10:15:39.083" v="5" actId="2696"/>
        <pc:sldMkLst>
          <pc:docMk/>
          <pc:sldMk cId="2875274134" sldId="399"/>
        </pc:sldMkLst>
      </pc:sldChg>
      <pc:sldChg chg="del">
        <pc:chgData name="diana fajarwati" userId="3c7b578798fa4979" providerId="LiveId" clId="{49384C56-7A48-401F-971B-4129CCB6E7E4}" dt="2019-05-09T10:15:39.262" v="6" actId="2696"/>
        <pc:sldMkLst>
          <pc:docMk/>
          <pc:sldMk cId="171834968" sldId="400"/>
        </pc:sldMkLst>
      </pc:sldChg>
      <pc:sldChg chg="del">
        <pc:chgData name="diana fajarwati" userId="3c7b578798fa4979" providerId="LiveId" clId="{49384C56-7A48-401F-971B-4129CCB6E7E4}" dt="2019-05-09T10:18:09.623" v="81" actId="2696"/>
        <pc:sldMkLst>
          <pc:docMk/>
          <pc:sldMk cId="4102019820" sldId="494"/>
        </pc:sldMkLst>
      </pc:sldChg>
      <pc:sldChg chg="modSp">
        <pc:chgData name="diana fajarwati" userId="3c7b578798fa4979" providerId="LiveId" clId="{49384C56-7A48-401F-971B-4129CCB6E7E4}" dt="2019-05-09T10:20:16.235" v="107" actId="207"/>
        <pc:sldMkLst>
          <pc:docMk/>
          <pc:sldMk cId="355127653" sldId="495"/>
        </pc:sldMkLst>
        <pc:spChg chg="mod">
          <ac:chgData name="diana fajarwati" userId="3c7b578798fa4979" providerId="LiveId" clId="{49384C56-7A48-401F-971B-4129CCB6E7E4}" dt="2019-05-09T10:20:16.235" v="107" actId="207"/>
          <ac:spMkLst>
            <pc:docMk/>
            <pc:sldMk cId="355127653" sldId="495"/>
            <ac:spMk id="3" creationId="{CE2FF0A2-F970-4F0B-B1C3-6840DC9E9B47}"/>
          </ac:spMkLst>
        </pc:spChg>
        <pc:spChg chg="mod">
          <ac:chgData name="diana fajarwati" userId="3c7b578798fa4979" providerId="LiveId" clId="{49384C56-7A48-401F-971B-4129CCB6E7E4}" dt="2019-05-09T10:16:05.904" v="25" actId="207"/>
          <ac:spMkLst>
            <pc:docMk/>
            <pc:sldMk cId="355127653" sldId="495"/>
            <ac:spMk id="4" creationId="{0700201C-CCB7-4805-8989-F3C184167F0E}"/>
          </ac:spMkLst>
        </pc:spChg>
        <pc:spChg chg="mod">
          <ac:chgData name="diana fajarwati" userId="3c7b578798fa4979" providerId="LiveId" clId="{49384C56-7A48-401F-971B-4129CCB6E7E4}" dt="2019-05-09T10:19:22.378" v="97" actId="207"/>
          <ac:spMkLst>
            <pc:docMk/>
            <pc:sldMk cId="355127653" sldId="495"/>
            <ac:spMk id="6" creationId="{52207603-C0B1-4E80-BB65-485701296E9A}"/>
          </ac:spMkLst>
        </pc:spChg>
        <pc:spChg chg="mod">
          <ac:chgData name="diana fajarwati" userId="3c7b578798fa4979" providerId="LiveId" clId="{49384C56-7A48-401F-971B-4129CCB6E7E4}" dt="2019-05-09T10:19:22.378" v="97" actId="207"/>
          <ac:spMkLst>
            <pc:docMk/>
            <pc:sldMk cId="355127653" sldId="495"/>
            <ac:spMk id="8" creationId="{2B61AEB9-3443-421E-AA23-904C7C8E74BA}"/>
          </ac:spMkLst>
        </pc:spChg>
        <pc:spChg chg="mod">
          <ac:chgData name="diana fajarwati" userId="3c7b578798fa4979" providerId="LiveId" clId="{49384C56-7A48-401F-971B-4129CCB6E7E4}" dt="2019-05-09T10:19:41.065" v="100" actId="207"/>
          <ac:spMkLst>
            <pc:docMk/>
            <pc:sldMk cId="355127653" sldId="495"/>
            <ac:spMk id="10" creationId="{7357466D-C53E-4675-A3E1-6C41181F218A}"/>
          </ac:spMkLst>
        </pc:spChg>
        <pc:spChg chg="mod">
          <ac:chgData name="diana fajarwati" userId="3c7b578798fa4979" providerId="LiveId" clId="{49384C56-7A48-401F-971B-4129CCB6E7E4}" dt="2019-05-09T10:19:48.746" v="103" actId="207"/>
          <ac:spMkLst>
            <pc:docMk/>
            <pc:sldMk cId="355127653" sldId="495"/>
            <ac:spMk id="11" creationId="{E590D651-0F13-4515-B88B-FE07D3927761}"/>
          </ac:spMkLst>
        </pc:spChg>
        <pc:spChg chg="mod">
          <ac:chgData name="diana fajarwati" userId="3c7b578798fa4979" providerId="LiveId" clId="{49384C56-7A48-401F-971B-4129CCB6E7E4}" dt="2019-05-09T10:18:49.200" v="87" actId="207"/>
          <ac:spMkLst>
            <pc:docMk/>
            <pc:sldMk cId="355127653" sldId="495"/>
            <ac:spMk id="14" creationId="{F9A63C77-978D-4687-982D-221E7D4A15F4}"/>
          </ac:spMkLst>
        </pc:spChg>
        <pc:spChg chg="mod">
          <ac:chgData name="diana fajarwati" userId="3c7b578798fa4979" providerId="LiveId" clId="{49384C56-7A48-401F-971B-4129CCB6E7E4}" dt="2019-05-09T10:19:29.010" v="99" actId="207"/>
          <ac:spMkLst>
            <pc:docMk/>
            <pc:sldMk cId="355127653" sldId="495"/>
            <ac:spMk id="15" creationId="{14E7AB82-7048-4B83-8BF0-84C93389853D}"/>
          </ac:spMkLst>
        </pc:spChg>
        <pc:spChg chg="mod">
          <ac:chgData name="diana fajarwati" userId="3c7b578798fa4979" providerId="LiveId" clId="{49384C56-7A48-401F-971B-4129CCB6E7E4}" dt="2019-05-09T10:20:06.377" v="106" actId="207"/>
          <ac:spMkLst>
            <pc:docMk/>
            <pc:sldMk cId="355127653" sldId="495"/>
            <ac:spMk id="16" creationId="{087287F5-9223-4EA9-8C9B-63D041117E5B}"/>
          </ac:spMkLst>
        </pc:spChg>
        <pc:spChg chg="mod">
          <ac:chgData name="diana fajarwati" userId="3c7b578798fa4979" providerId="LiveId" clId="{49384C56-7A48-401F-971B-4129CCB6E7E4}" dt="2019-05-09T10:18:58.104" v="89" actId="207"/>
          <ac:spMkLst>
            <pc:docMk/>
            <pc:sldMk cId="355127653" sldId="495"/>
            <ac:spMk id="17" creationId="{B89E6F37-9882-4E56-9D15-87E2127D214F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38" creationId="{F2DDB424-78AA-4BFE-92E5-9EBA67A49005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40" creationId="{54DC1EE6-D810-40C2-9A29-9811C6C70786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42" creationId="{51E14B01-62FE-487A-A390-9DCF426ED65D}"/>
          </ac:spMkLst>
        </pc:spChg>
        <pc:spChg chg="mod">
          <ac:chgData name="diana fajarwati" userId="3c7b578798fa4979" providerId="LiveId" clId="{49384C56-7A48-401F-971B-4129CCB6E7E4}" dt="2019-05-09T10:18:30.553" v="83" actId="207"/>
          <ac:spMkLst>
            <pc:docMk/>
            <pc:sldMk cId="355127653" sldId="495"/>
            <ac:spMk id="44" creationId="{89252E25-C2D0-430A-8B49-DDAFF11E5A1B}"/>
          </ac:spMkLst>
        </pc:spChg>
        <pc:spChg chg="mod">
          <ac:chgData name="diana fajarwati" userId="3c7b578798fa4979" providerId="LiveId" clId="{49384C56-7A48-401F-971B-4129CCB6E7E4}" dt="2019-05-09T10:18:30.553" v="83" actId="207"/>
          <ac:spMkLst>
            <pc:docMk/>
            <pc:sldMk cId="355127653" sldId="495"/>
            <ac:spMk id="45" creationId="{0AE08266-D5A4-48D5-B7C5-23DD57113F4E}"/>
          </ac:spMkLst>
        </pc:spChg>
        <pc:spChg chg="mod">
          <ac:chgData name="diana fajarwati" userId="3c7b578798fa4979" providerId="LiveId" clId="{49384C56-7A48-401F-971B-4129CCB6E7E4}" dt="2019-05-09T10:18:30.553" v="83" actId="207"/>
          <ac:spMkLst>
            <pc:docMk/>
            <pc:sldMk cId="355127653" sldId="495"/>
            <ac:spMk id="46" creationId="{61816FD2-10C4-4785-B80F-489CE7A82C19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49" creationId="{150EF4DE-4D78-4833-8211-FE7BA53B162A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50" creationId="{91211A32-E13C-4035-A6A0-59F013A0D8ED}"/>
          </ac:spMkLst>
        </pc:spChg>
        <pc:spChg chg="mod">
          <ac:chgData name="diana fajarwati" userId="3c7b578798fa4979" providerId="LiveId" clId="{49384C56-7A48-401F-971B-4129CCB6E7E4}" dt="2019-05-09T10:18:34.997" v="85" actId="207"/>
          <ac:spMkLst>
            <pc:docMk/>
            <pc:sldMk cId="355127653" sldId="495"/>
            <ac:spMk id="53" creationId="{70F073B9-10C2-44AC-8C0A-AAD8F3139652}"/>
          </ac:spMkLst>
        </pc:spChg>
        <pc:spChg chg="mod">
          <ac:chgData name="diana fajarwati" userId="3c7b578798fa4979" providerId="LiveId" clId="{49384C56-7A48-401F-971B-4129CCB6E7E4}" dt="2019-05-09T10:18:34.997" v="85" actId="207"/>
          <ac:spMkLst>
            <pc:docMk/>
            <pc:sldMk cId="355127653" sldId="495"/>
            <ac:spMk id="54" creationId="{EFC52709-2FD9-43F2-9EC1-D9D748C32943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56" creationId="{2C6FA831-1C9C-4138-B638-2DB8365776E3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59" creationId="{27DA57F9-63AE-43C0-8D19-F9356830CA53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60" creationId="{0EB5857C-D9C3-4633-AC45-D96489C7AD26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61" creationId="{297562ED-9788-4724-A9F7-B949F442599D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62" creationId="{F8F6CC3F-B5C4-49D4-9170-FC9A2662E6D8}"/>
          </ac:spMkLst>
        </pc:spChg>
      </pc:sldChg>
      <pc:sldChg chg="del">
        <pc:chgData name="diana fajarwati" userId="3c7b578798fa4979" providerId="LiveId" clId="{49384C56-7A48-401F-971B-4129CCB6E7E4}" dt="2019-05-09T10:15:38.412" v="1" actId="2696"/>
        <pc:sldMkLst>
          <pc:docMk/>
          <pc:sldMk cId="317967881" sldId="496"/>
        </pc:sldMkLst>
      </pc:sldChg>
      <pc:sldChg chg="addSp delSp modSp add mod setBg">
        <pc:chgData name="diana fajarwati" userId="3c7b578798fa4979" providerId="LiveId" clId="{49384C56-7A48-401F-971B-4129CCB6E7E4}" dt="2019-05-09T10:28:30.494" v="170" actId="962"/>
        <pc:sldMkLst>
          <pc:docMk/>
          <pc:sldMk cId="1016572043" sldId="496"/>
        </pc:sldMkLst>
        <pc:spChg chg="del">
          <ac:chgData name="diana fajarwati" userId="3c7b578798fa4979" providerId="LiveId" clId="{49384C56-7A48-401F-971B-4129CCB6E7E4}" dt="2019-05-09T10:28:17.657" v="165"/>
          <ac:spMkLst>
            <pc:docMk/>
            <pc:sldMk cId="1016572043" sldId="496"/>
            <ac:spMk id="2" creationId="{A6AD63FD-2C30-4AA4-B628-11536A494424}"/>
          </ac:spMkLst>
        </pc:spChg>
        <pc:spChg chg="del">
          <ac:chgData name="diana fajarwati" userId="3c7b578798fa4979" providerId="LiveId" clId="{49384C56-7A48-401F-971B-4129CCB6E7E4}" dt="2019-05-09T10:28:17.657" v="165"/>
          <ac:spMkLst>
            <pc:docMk/>
            <pc:sldMk cId="1016572043" sldId="496"/>
            <ac:spMk id="3" creationId="{398782E9-3FD6-45F5-BCC3-59231664CA24}"/>
          </ac:spMkLst>
        </pc:spChg>
        <pc:picChg chg="add mod">
          <ac:chgData name="diana fajarwati" userId="3c7b578798fa4979" providerId="LiveId" clId="{49384C56-7A48-401F-971B-4129CCB6E7E4}" dt="2019-05-09T10:28:30.494" v="170" actId="962"/>
          <ac:picMkLst>
            <pc:docMk/>
            <pc:sldMk cId="1016572043" sldId="496"/>
            <ac:picMk id="4" creationId="{1E39FB94-6CB7-4CFB-8334-F1F7B312EDA1}"/>
          </ac:picMkLst>
        </pc:picChg>
      </pc:sldChg>
      <pc:sldChg chg="del">
        <pc:chgData name="diana fajarwati" userId="3c7b578798fa4979" providerId="LiveId" clId="{49384C56-7A48-401F-971B-4129CCB6E7E4}" dt="2019-05-09T10:15:42.519" v="22" actId="2696"/>
        <pc:sldMkLst>
          <pc:docMk/>
          <pc:sldMk cId="2666265938" sldId="497"/>
        </pc:sldMkLst>
      </pc:sldChg>
      <pc:sldChg chg="addSp modSp add mod setBg">
        <pc:chgData name="diana fajarwati" userId="3c7b578798fa4979" providerId="LiveId" clId="{49384C56-7A48-401F-971B-4129CCB6E7E4}" dt="2019-05-09T10:29:17.455" v="174" actId="27614"/>
        <pc:sldMkLst>
          <pc:docMk/>
          <pc:sldMk cId="2705759999" sldId="497"/>
        </pc:sldMkLst>
        <pc:spChg chg="add">
          <ac:chgData name="diana fajarwati" userId="3c7b578798fa4979" providerId="LiveId" clId="{49384C56-7A48-401F-971B-4129CCB6E7E4}" dt="2019-05-09T10:29:12.760" v="173" actId="26606"/>
          <ac:spMkLst>
            <pc:docMk/>
            <pc:sldMk cId="2705759999" sldId="497"/>
            <ac:spMk id="7" creationId="{01D0AF59-99C3-4251-AB9A-C966C6AD4400}"/>
          </ac:spMkLst>
        </pc:spChg>
        <pc:spChg chg="add">
          <ac:chgData name="diana fajarwati" userId="3c7b578798fa4979" providerId="LiveId" clId="{49384C56-7A48-401F-971B-4129CCB6E7E4}" dt="2019-05-09T10:29:12.760" v="173" actId="26606"/>
          <ac:spMkLst>
            <pc:docMk/>
            <pc:sldMk cId="2705759999" sldId="497"/>
            <ac:spMk id="9" creationId="{1855405F-37A2-4869-9154-F8BE3BECE6C3}"/>
          </ac:spMkLst>
        </pc:spChg>
        <pc:picChg chg="add mod">
          <ac:chgData name="diana fajarwati" userId="3c7b578798fa4979" providerId="LiveId" clId="{49384C56-7A48-401F-971B-4129CCB6E7E4}" dt="2019-05-09T10:29:17.455" v="174" actId="27614"/>
          <ac:picMkLst>
            <pc:docMk/>
            <pc:sldMk cId="2705759999" sldId="497"/>
            <ac:picMk id="2" creationId="{32765535-E4E0-4A0E-8E0F-0FA9466043D6}"/>
          </ac:picMkLst>
        </pc:picChg>
      </pc:sldChg>
      <pc:sldChg chg="addSp modSp add del">
        <pc:chgData name="diana fajarwati" userId="3c7b578798fa4979" providerId="LiveId" clId="{49384C56-7A48-401F-971B-4129CCB6E7E4}" dt="2019-05-09T11:56:30.136" v="203" actId="2696"/>
        <pc:sldMkLst>
          <pc:docMk/>
          <pc:sldMk cId="760721962" sldId="498"/>
        </pc:sldMkLst>
        <pc:spChg chg="add mod">
          <ac:chgData name="diana fajarwati" userId="3c7b578798fa4979" providerId="LiveId" clId="{49384C56-7A48-401F-971B-4129CCB6E7E4}" dt="2019-05-09T10:32:03.546" v="200" actId="20577"/>
          <ac:spMkLst>
            <pc:docMk/>
            <pc:sldMk cId="760721962" sldId="498"/>
            <ac:spMk id="2" creationId="{5DEF3C3A-6959-48E2-BBAC-20EB2D537A66}"/>
          </ac:spMkLst>
        </pc:spChg>
        <pc:spChg chg="add mod">
          <ac:chgData name="diana fajarwati" userId="3c7b578798fa4979" providerId="LiveId" clId="{49384C56-7A48-401F-971B-4129CCB6E7E4}" dt="2019-05-09T10:31:54.216" v="176"/>
          <ac:spMkLst>
            <pc:docMk/>
            <pc:sldMk cId="760721962" sldId="498"/>
            <ac:spMk id="3" creationId="{1DEB513D-D11F-47B1-BF8F-6EC5A3C55AB5}"/>
          </ac:spMkLst>
        </pc:spChg>
      </pc:sldChg>
      <pc:sldChg chg="modSp add">
        <pc:chgData name="diana fajarwati" userId="3c7b578798fa4979" providerId="LiveId" clId="{49384C56-7A48-401F-971B-4129CCB6E7E4}" dt="2019-05-09T11:57:50.895" v="249" actId="1076"/>
        <pc:sldMkLst>
          <pc:docMk/>
          <pc:sldMk cId="1642400918" sldId="499"/>
        </pc:sldMkLst>
        <pc:spChg chg="mod">
          <ac:chgData name="diana fajarwati" userId="3c7b578798fa4979" providerId="LiveId" clId="{49384C56-7A48-401F-971B-4129CCB6E7E4}" dt="2019-05-09T11:56:46.020" v="224" actId="20577"/>
          <ac:spMkLst>
            <pc:docMk/>
            <pc:sldMk cId="1642400918" sldId="499"/>
            <ac:spMk id="2" creationId="{4BB3D373-F3A4-45DC-85A6-7023FC134565}"/>
          </ac:spMkLst>
        </pc:spChg>
        <pc:spChg chg="mod">
          <ac:chgData name="diana fajarwati" userId="3c7b578798fa4979" providerId="LiveId" clId="{49384C56-7A48-401F-971B-4129CCB6E7E4}" dt="2019-05-09T11:57:50.895" v="249" actId="1076"/>
          <ac:spMkLst>
            <pc:docMk/>
            <pc:sldMk cId="1642400918" sldId="499"/>
            <ac:spMk id="3" creationId="{C3E73902-920A-4754-8222-714049998FA6}"/>
          </ac:spMkLst>
        </pc:spChg>
      </pc:sldChg>
      <pc:sldChg chg="addSp delSp modSp add">
        <pc:chgData name="diana fajarwati" userId="3c7b578798fa4979" providerId="LiveId" clId="{49384C56-7A48-401F-971B-4129CCB6E7E4}" dt="2019-05-09T11:59:20.800" v="263" actId="14100"/>
        <pc:sldMkLst>
          <pc:docMk/>
          <pc:sldMk cId="3522454076" sldId="500"/>
        </pc:sldMkLst>
        <pc:spChg chg="mod">
          <ac:chgData name="diana fajarwati" userId="3c7b578798fa4979" providerId="LiveId" clId="{49384C56-7A48-401F-971B-4129CCB6E7E4}" dt="2019-05-09T11:58:09.186" v="253" actId="20577"/>
          <ac:spMkLst>
            <pc:docMk/>
            <pc:sldMk cId="3522454076" sldId="500"/>
            <ac:spMk id="2" creationId="{9360D036-4AF7-41DB-9A73-CC4D2B09B4F0}"/>
          </ac:spMkLst>
        </pc:spChg>
        <pc:spChg chg="del mod">
          <ac:chgData name="diana fajarwati" userId="3c7b578798fa4979" providerId="LiveId" clId="{49384C56-7A48-401F-971B-4129CCB6E7E4}" dt="2019-05-09T11:58:57.239" v="259" actId="478"/>
          <ac:spMkLst>
            <pc:docMk/>
            <pc:sldMk cId="3522454076" sldId="500"/>
            <ac:spMk id="3" creationId="{8CCD68FE-C844-4E1D-83AE-86ACB497067C}"/>
          </ac:spMkLst>
        </pc:spChg>
        <pc:spChg chg="add del mod">
          <ac:chgData name="diana fajarwati" userId="3c7b578798fa4979" providerId="LiveId" clId="{49384C56-7A48-401F-971B-4129CCB6E7E4}" dt="2019-05-09T11:59:08.383" v="260" actId="478"/>
          <ac:spMkLst>
            <pc:docMk/>
            <pc:sldMk cId="3522454076" sldId="500"/>
            <ac:spMk id="5" creationId="{EA3B3E92-4B7B-4DE8-9657-53B232E81654}"/>
          </ac:spMkLst>
        </pc:spChg>
        <pc:picChg chg="add mod">
          <ac:chgData name="diana fajarwati" userId="3c7b578798fa4979" providerId="LiveId" clId="{49384C56-7A48-401F-971B-4129CCB6E7E4}" dt="2019-05-09T11:59:20.800" v="263" actId="14100"/>
          <ac:picMkLst>
            <pc:docMk/>
            <pc:sldMk cId="3522454076" sldId="500"/>
            <ac:picMk id="6" creationId="{A3D68A23-C66E-46A6-9201-EDFE8C47FFC5}"/>
          </ac:picMkLst>
        </pc:picChg>
      </pc:sldChg>
      <pc:sldChg chg="addSp delSp modSp add">
        <pc:chgData name="diana fajarwati" userId="3c7b578798fa4979" providerId="LiveId" clId="{49384C56-7A48-401F-971B-4129CCB6E7E4}" dt="2019-05-09T11:59:43.597" v="268" actId="14100"/>
        <pc:sldMkLst>
          <pc:docMk/>
          <pc:sldMk cId="2765177448" sldId="501"/>
        </pc:sldMkLst>
        <pc:picChg chg="add mod">
          <ac:chgData name="diana fajarwati" userId="3c7b578798fa4979" providerId="LiveId" clId="{49384C56-7A48-401F-971B-4129CCB6E7E4}" dt="2019-05-09T11:59:43.597" v="268" actId="14100"/>
          <ac:picMkLst>
            <pc:docMk/>
            <pc:sldMk cId="2765177448" sldId="501"/>
            <ac:picMk id="3" creationId="{4D82C343-F71C-4807-93BF-B83C0DC4A235}"/>
          </ac:picMkLst>
        </pc:picChg>
        <pc:picChg chg="del">
          <ac:chgData name="diana fajarwati" userId="3c7b578798fa4979" providerId="LiveId" clId="{49384C56-7A48-401F-971B-4129CCB6E7E4}" dt="2019-05-09T11:59:30.355" v="265" actId="478"/>
          <ac:picMkLst>
            <pc:docMk/>
            <pc:sldMk cId="2765177448" sldId="501"/>
            <ac:picMk id="6" creationId="{A3D68A23-C66E-46A6-9201-EDFE8C47FFC5}"/>
          </ac:picMkLst>
        </pc:picChg>
      </pc:sldChg>
      <pc:sldChg chg="del">
        <pc:chgData name="diana fajarwati" userId="3c7b578798fa4979" providerId="LiveId" clId="{49384C56-7A48-401F-971B-4129CCB6E7E4}" dt="2019-05-09T10:15:43.523" v="24" actId="2696"/>
        <pc:sldMkLst>
          <pc:docMk/>
          <pc:sldMk cId="3473338590" sldId="501"/>
        </pc:sldMkLst>
      </pc:sldChg>
      <pc:sldChg chg="addSp modSp add">
        <pc:chgData name="diana fajarwati" userId="3c7b578798fa4979" providerId="LiveId" clId="{49384C56-7A48-401F-971B-4129CCB6E7E4}" dt="2019-05-09T12:00:37.217" v="331" actId="14100"/>
        <pc:sldMkLst>
          <pc:docMk/>
          <pc:sldMk cId="2494097652" sldId="502"/>
        </pc:sldMkLst>
        <pc:spChg chg="mod">
          <ac:chgData name="diana fajarwati" userId="3c7b578798fa4979" providerId="LiveId" clId="{49384C56-7A48-401F-971B-4129CCB6E7E4}" dt="2019-05-09T11:59:59.545" v="288" actId="20577"/>
          <ac:spMkLst>
            <pc:docMk/>
            <pc:sldMk cId="2494097652" sldId="502"/>
            <ac:spMk id="2" creationId="{4B97BA95-90CD-4B7C-936B-9FAAD7C5E56F}"/>
          </ac:spMkLst>
        </pc:spChg>
        <pc:spChg chg="mod">
          <ac:chgData name="diana fajarwati" userId="3c7b578798fa4979" providerId="LiveId" clId="{49384C56-7A48-401F-971B-4129CCB6E7E4}" dt="2019-05-09T12:00:23.168" v="328" actId="113"/>
          <ac:spMkLst>
            <pc:docMk/>
            <pc:sldMk cId="2494097652" sldId="502"/>
            <ac:spMk id="3" creationId="{8DF51876-9197-4949-986F-B1EFD1A5CAC2}"/>
          </ac:spMkLst>
        </pc:spChg>
        <pc:picChg chg="add mod">
          <ac:chgData name="diana fajarwati" userId="3c7b578798fa4979" providerId="LiveId" clId="{49384C56-7A48-401F-971B-4129CCB6E7E4}" dt="2019-05-09T12:00:37.217" v="331" actId="14100"/>
          <ac:picMkLst>
            <pc:docMk/>
            <pc:sldMk cId="2494097652" sldId="502"/>
            <ac:picMk id="4" creationId="{64F0BF9D-FCEE-4736-AED6-8B23E838A0C2}"/>
          </ac:picMkLst>
        </pc:picChg>
      </pc:sldChg>
      <pc:sldChg chg="addSp delSp modSp add">
        <pc:chgData name="diana fajarwati" userId="3c7b578798fa4979" providerId="LiveId" clId="{49384C56-7A48-401F-971B-4129CCB6E7E4}" dt="2019-05-09T12:01:14.387" v="342" actId="14100"/>
        <pc:sldMkLst>
          <pc:docMk/>
          <pc:sldMk cId="1469253799" sldId="503"/>
        </pc:sldMkLst>
        <pc:spChg chg="mod">
          <ac:chgData name="diana fajarwati" userId="3c7b578798fa4979" providerId="LiveId" clId="{49384C56-7A48-401F-971B-4129CCB6E7E4}" dt="2019-05-09T12:00:54.399" v="337" actId="20577"/>
          <ac:spMkLst>
            <pc:docMk/>
            <pc:sldMk cId="1469253799" sldId="503"/>
            <ac:spMk id="2" creationId="{87681CC5-9628-4BD4-9813-0889F0864483}"/>
          </ac:spMkLst>
        </pc:spChg>
        <pc:spChg chg="del mod">
          <ac:chgData name="diana fajarwati" userId="3c7b578798fa4979" providerId="LiveId" clId="{49384C56-7A48-401F-971B-4129CCB6E7E4}" dt="2019-05-09T12:01:08.031" v="339" actId="478"/>
          <ac:spMkLst>
            <pc:docMk/>
            <pc:sldMk cId="1469253799" sldId="503"/>
            <ac:spMk id="3" creationId="{E1A1C770-B1AE-4F71-8C62-B464405552CA}"/>
          </ac:spMkLst>
        </pc:spChg>
        <pc:picChg chg="add mod">
          <ac:chgData name="diana fajarwati" userId="3c7b578798fa4979" providerId="LiveId" clId="{49384C56-7A48-401F-971B-4129CCB6E7E4}" dt="2019-05-09T12:01:14.387" v="342" actId="14100"/>
          <ac:picMkLst>
            <pc:docMk/>
            <pc:sldMk cId="1469253799" sldId="503"/>
            <ac:picMk id="4" creationId="{0A97BF75-765D-4AF4-B4D2-DA17EAA44522}"/>
          </ac:picMkLst>
        </pc:picChg>
      </pc:sldChg>
      <pc:sldChg chg="addSp delSp modSp add">
        <pc:chgData name="diana fajarwati" userId="3c7b578798fa4979" providerId="LiveId" clId="{49384C56-7A48-401F-971B-4129CCB6E7E4}" dt="2019-05-09T12:01:45.629" v="374" actId="14100"/>
        <pc:sldMkLst>
          <pc:docMk/>
          <pc:sldMk cId="3701449760" sldId="504"/>
        </pc:sldMkLst>
        <pc:spChg chg="mod">
          <ac:chgData name="diana fajarwati" userId="3c7b578798fa4979" providerId="LiveId" clId="{49384C56-7A48-401F-971B-4129CCB6E7E4}" dt="2019-05-09T12:01:30.367" v="370" actId="20577"/>
          <ac:spMkLst>
            <pc:docMk/>
            <pc:sldMk cId="3701449760" sldId="504"/>
            <ac:spMk id="2" creationId="{F78457EE-024A-4EEC-ABBC-E8668B6FCF24}"/>
          </ac:spMkLst>
        </pc:spChg>
        <pc:spChg chg="del">
          <ac:chgData name="diana fajarwati" userId="3c7b578798fa4979" providerId="LiveId" clId="{49384C56-7A48-401F-971B-4129CCB6E7E4}" dt="2019-05-09T12:01:38.927" v="371" actId="478"/>
          <ac:spMkLst>
            <pc:docMk/>
            <pc:sldMk cId="3701449760" sldId="504"/>
            <ac:spMk id="3" creationId="{4F9B5360-4920-48C8-873E-C8BE495DE5EA}"/>
          </ac:spMkLst>
        </pc:spChg>
        <pc:picChg chg="add mod">
          <ac:chgData name="diana fajarwati" userId="3c7b578798fa4979" providerId="LiveId" clId="{49384C56-7A48-401F-971B-4129CCB6E7E4}" dt="2019-05-09T12:01:45.629" v="374" actId="14100"/>
          <ac:picMkLst>
            <pc:docMk/>
            <pc:sldMk cId="3701449760" sldId="504"/>
            <ac:picMk id="4" creationId="{86FAB1D0-6932-413C-BDA2-4877A282B868}"/>
          </ac:picMkLst>
        </pc:picChg>
      </pc:sldChg>
      <pc:sldChg chg="del">
        <pc:chgData name="diana fajarwati" userId="3c7b578798fa4979" providerId="LiveId" clId="{49384C56-7A48-401F-971B-4129CCB6E7E4}" dt="2019-05-09T10:15:38.243" v="0" actId="2696"/>
        <pc:sldMkLst>
          <pc:docMk/>
          <pc:sldMk cId="3119373625" sldId="505"/>
        </pc:sldMkLst>
      </pc:sldChg>
      <pc:sldChg chg="addSp delSp modSp add">
        <pc:chgData name="diana fajarwati" userId="3c7b578798fa4979" providerId="LiveId" clId="{49384C56-7A48-401F-971B-4129CCB6E7E4}" dt="2019-05-09T12:02:23.052" v="379" actId="14100"/>
        <pc:sldMkLst>
          <pc:docMk/>
          <pc:sldMk cId="3202960513" sldId="505"/>
        </pc:sldMkLst>
        <pc:picChg chg="add mod">
          <ac:chgData name="diana fajarwati" userId="3c7b578798fa4979" providerId="LiveId" clId="{49384C56-7A48-401F-971B-4129CCB6E7E4}" dt="2019-05-09T12:02:23.052" v="379" actId="14100"/>
          <ac:picMkLst>
            <pc:docMk/>
            <pc:sldMk cId="3202960513" sldId="505"/>
            <ac:picMk id="3" creationId="{A5D7E2EF-E2F8-4893-BB50-31222B469503}"/>
          </ac:picMkLst>
        </pc:picChg>
        <pc:picChg chg="del">
          <ac:chgData name="diana fajarwati" userId="3c7b578798fa4979" providerId="LiveId" clId="{49384C56-7A48-401F-971B-4129CCB6E7E4}" dt="2019-05-09T12:02:07.056" v="376" actId="478"/>
          <ac:picMkLst>
            <pc:docMk/>
            <pc:sldMk cId="3202960513" sldId="505"/>
            <ac:picMk id="4" creationId="{86FAB1D0-6932-413C-BDA2-4877A282B868}"/>
          </ac:picMkLst>
        </pc:picChg>
      </pc:sldChg>
      <pc:sldChg chg="addSp delSp modSp add">
        <pc:chgData name="diana fajarwati" userId="3c7b578798fa4979" providerId="LiveId" clId="{49384C56-7A48-401F-971B-4129CCB6E7E4}" dt="2019-05-09T12:02:46.271" v="384" actId="14100"/>
        <pc:sldMkLst>
          <pc:docMk/>
          <pc:sldMk cId="394563323" sldId="506"/>
        </pc:sldMkLst>
        <pc:picChg chg="del">
          <ac:chgData name="diana fajarwati" userId="3c7b578798fa4979" providerId="LiveId" clId="{49384C56-7A48-401F-971B-4129CCB6E7E4}" dt="2019-05-09T12:02:35.984" v="381" actId="478"/>
          <ac:picMkLst>
            <pc:docMk/>
            <pc:sldMk cId="394563323" sldId="506"/>
            <ac:picMk id="3" creationId="{A5D7E2EF-E2F8-4893-BB50-31222B469503}"/>
          </ac:picMkLst>
        </pc:picChg>
        <pc:picChg chg="add mod">
          <ac:chgData name="diana fajarwati" userId="3c7b578798fa4979" providerId="LiveId" clId="{49384C56-7A48-401F-971B-4129CCB6E7E4}" dt="2019-05-09T12:02:46.271" v="384" actId="14100"/>
          <ac:picMkLst>
            <pc:docMk/>
            <pc:sldMk cId="394563323" sldId="506"/>
            <ac:picMk id="4" creationId="{5D1D2CB6-F2A8-4BF8-A8AA-892F369A5D7A}"/>
          </ac:picMkLst>
        </pc:picChg>
      </pc:sldChg>
      <pc:sldChg chg="del">
        <pc:chgData name="diana fajarwati" userId="3c7b578798fa4979" providerId="LiveId" clId="{49384C56-7A48-401F-971B-4129CCB6E7E4}" dt="2019-05-09T10:15:39.987" v="10" actId="2696"/>
        <pc:sldMkLst>
          <pc:docMk/>
          <pc:sldMk cId="3481531902" sldId="506"/>
        </pc:sldMkLst>
      </pc:sldChg>
      <pc:sldChg chg="addSp delSp modSp add">
        <pc:chgData name="diana fajarwati" userId="3c7b578798fa4979" providerId="LiveId" clId="{49384C56-7A48-401F-971B-4129CCB6E7E4}" dt="2019-05-09T12:03:14.544" v="390" actId="14100"/>
        <pc:sldMkLst>
          <pc:docMk/>
          <pc:sldMk cId="1435152353" sldId="507"/>
        </pc:sldMkLst>
        <pc:picChg chg="add mod">
          <ac:chgData name="diana fajarwati" userId="3c7b578798fa4979" providerId="LiveId" clId="{49384C56-7A48-401F-971B-4129CCB6E7E4}" dt="2019-05-09T12:03:14.544" v="390" actId="14100"/>
          <ac:picMkLst>
            <pc:docMk/>
            <pc:sldMk cId="1435152353" sldId="507"/>
            <ac:picMk id="3" creationId="{3BE93F96-9CD1-4869-BBB8-DFA2095A203C}"/>
          </ac:picMkLst>
        </pc:picChg>
        <pc:picChg chg="del">
          <ac:chgData name="diana fajarwati" userId="3c7b578798fa4979" providerId="LiveId" clId="{49384C56-7A48-401F-971B-4129CCB6E7E4}" dt="2019-05-09T12:03:04.840" v="386" actId="478"/>
          <ac:picMkLst>
            <pc:docMk/>
            <pc:sldMk cId="1435152353" sldId="507"/>
            <ac:picMk id="4" creationId="{5D1D2CB6-F2A8-4BF8-A8AA-892F369A5D7A}"/>
          </ac:picMkLst>
        </pc:picChg>
      </pc:sldChg>
      <pc:sldChg chg="del">
        <pc:chgData name="diana fajarwati" userId="3c7b578798fa4979" providerId="LiveId" clId="{49384C56-7A48-401F-971B-4129CCB6E7E4}" dt="2019-05-09T10:15:42.032" v="21" actId="2696"/>
        <pc:sldMkLst>
          <pc:docMk/>
          <pc:sldMk cId="2367069456" sldId="507"/>
        </pc:sldMkLst>
      </pc:sldChg>
      <pc:sldChg chg="del">
        <pc:chgData name="diana fajarwati" userId="3c7b578798fa4979" providerId="LiveId" clId="{49384C56-7A48-401F-971B-4129CCB6E7E4}" dt="2019-05-09T10:15:41.638" v="19" actId="2696"/>
        <pc:sldMkLst>
          <pc:docMk/>
          <pc:sldMk cId="1411021398" sldId="508"/>
        </pc:sldMkLst>
      </pc:sldChg>
      <pc:sldChg chg="addSp delSp modSp add">
        <pc:chgData name="diana fajarwati" userId="3c7b578798fa4979" providerId="LiveId" clId="{49384C56-7A48-401F-971B-4129CCB6E7E4}" dt="2019-05-09T12:04:17.069" v="399" actId="14100"/>
        <pc:sldMkLst>
          <pc:docMk/>
          <pc:sldMk cId="2575714167" sldId="508"/>
        </pc:sldMkLst>
        <pc:spChg chg="mod">
          <ac:chgData name="diana fajarwati" userId="3c7b578798fa4979" providerId="LiveId" clId="{49384C56-7A48-401F-971B-4129CCB6E7E4}" dt="2019-05-09T12:03:52.355" v="393"/>
          <ac:spMkLst>
            <pc:docMk/>
            <pc:sldMk cId="2575714167" sldId="508"/>
            <ac:spMk id="2" creationId="{246EECA9-A8FD-4707-8825-FF74A53D2E72}"/>
          </ac:spMkLst>
        </pc:spChg>
        <pc:spChg chg="del mod">
          <ac:chgData name="diana fajarwati" userId="3c7b578798fa4979" providerId="LiveId" clId="{49384C56-7A48-401F-971B-4129CCB6E7E4}" dt="2019-05-09T12:03:56.146" v="395" actId="478"/>
          <ac:spMkLst>
            <pc:docMk/>
            <pc:sldMk cId="2575714167" sldId="508"/>
            <ac:spMk id="3" creationId="{8418DB41-C481-4DB3-935B-B3CAFF6AED80}"/>
          </ac:spMkLst>
        </pc:spChg>
        <pc:picChg chg="add mod">
          <ac:chgData name="diana fajarwati" userId="3c7b578798fa4979" providerId="LiveId" clId="{49384C56-7A48-401F-971B-4129CCB6E7E4}" dt="2019-05-09T12:04:17.069" v="399" actId="14100"/>
          <ac:picMkLst>
            <pc:docMk/>
            <pc:sldMk cId="2575714167" sldId="508"/>
            <ac:picMk id="4" creationId="{80303E10-CE73-460D-A62A-66212FFFD592}"/>
          </ac:picMkLst>
        </pc:picChg>
      </pc:sldChg>
      <pc:sldChg chg="del">
        <pc:chgData name="diana fajarwati" userId="3c7b578798fa4979" providerId="LiveId" clId="{49384C56-7A48-401F-971B-4129CCB6E7E4}" dt="2019-05-09T10:15:40.170" v="11" actId="2696"/>
        <pc:sldMkLst>
          <pc:docMk/>
          <pc:sldMk cId="1982014753" sldId="509"/>
        </pc:sldMkLst>
      </pc:sldChg>
      <pc:sldChg chg="addSp delSp modSp add">
        <pc:chgData name="diana fajarwati" userId="3c7b578798fa4979" providerId="LiveId" clId="{49384C56-7A48-401F-971B-4129CCB6E7E4}" dt="2019-05-09T12:05:26.734" v="423" actId="14100"/>
        <pc:sldMkLst>
          <pc:docMk/>
          <pc:sldMk cId="4080990053" sldId="509"/>
        </pc:sldMkLst>
        <pc:spChg chg="mod">
          <ac:chgData name="diana fajarwati" userId="3c7b578798fa4979" providerId="LiveId" clId="{49384C56-7A48-401F-971B-4129CCB6E7E4}" dt="2019-05-09T12:05:10.535" v="419" actId="20577"/>
          <ac:spMkLst>
            <pc:docMk/>
            <pc:sldMk cId="4080990053" sldId="509"/>
            <ac:spMk id="2" creationId="{43C3C7BF-CA99-4421-9241-E2BE59EA547A}"/>
          </ac:spMkLst>
        </pc:spChg>
        <pc:spChg chg="del">
          <ac:chgData name="diana fajarwati" userId="3c7b578798fa4979" providerId="LiveId" clId="{49384C56-7A48-401F-971B-4129CCB6E7E4}" dt="2019-05-09T12:05:21.100" v="420" actId="478"/>
          <ac:spMkLst>
            <pc:docMk/>
            <pc:sldMk cId="4080990053" sldId="509"/>
            <ac:spMk id="3" creationId="{B6982056-CB1C-43F4-92C8-C4420B531F99}"/>
          </ac:spMkLst>
        </pc:spChg>
        <pc:picChg chg="add mod">
          <ac:chgData name="diana fajarwati" userId="3c7b578798fa4979" providerId="LiveId" clId="{49384C56-7A48-401F-971B-4129CCB6E7E4}" dt="2019-05-09T12:05:26.734" v="423" actId="14100"/>
          <ac:picMkLst>
            <pc:docMk/>
            <pc:sldMk cId="4080990053" sldId="509"/>
            <ac:picMk id="4" creationId="{6B5E1D5F-25BA-47B7-BCFC-A877D578A315}"/>
          </ac:picMkLst>
        </pc:picChg>
      </pc:sldChg>
      <pc:sldChg chg="del">
        <pc:chgData name="diana fajarwati" userId="3c7b578798fa4979" providerId="LiveId" clId="{49384C56-7A48-401F-971B-4129CCB6E7E4}" dt="2019-05-09T10:15:40.343" v="12" actId="2696"/>
        <pc:sldMkLst>
          <pc:docMk/>
          <pc:sldMk cId="260986078" sldId="510"/>
        </pc:sldMkLst>
      </pc:sldChg>
      <pc:sldChg chg="addSp delSp modSp add">
        <pc:chgData name="diana fajarwati" userId="3c7b578798fa4979" providerId="LiveId" clId="{49384C56-7A48-401F-971B-4129CCB6E7E4}" dt="2019-05-09T12:04:40.676" v="405" actId="14100"/>
        <pc:sldMkLst>
          <pc:docMk/>
          <pc:sldMk cId="592806400" sldId="510"/>
        </pc:sldMkLst>
        <pc:picChg chg="add mod">
          <ac:chgData name="diana fajarwati" userId="3c7b578798fa4979" providerId="LiveId" clId="{49384C56-7A48-401F-971B-4129CCB6E7E4}" dt="2019-05-09T12:04:40.676" v="405" actId="14100"/>
          <ac:picMkLst>
            <pc:docMk/>
            <pc:sldMk cId="592806400" sldId="510"/>
            <ac:picMk id="3" creationId="{24331396-D703-4901-B55A-F018A09188D1}"/>
          </ac:picMkLst>
        </pc:picChg>
        <pc:picChg chg="del">
          <ac:chgData name="diana fajarwati" userId="3c7b578798fa4979" providerId="LiveId" clId="{49384C56-7A48-401F-971B-4129CCB6E7E4}" dt="2019-05-09T12:04:29.730" v="401" actId="478"/>
          <ac:picMkLst>
            <pc:docMk/>
            <pc:sldMk cId="592806400" sldId="510"/>
            <ac:picMk id="4" creationId="{80303E10-CE73-460D-A62A-66212FFFD592}"/>
          </ac:picMkLst>
        </pc:picChg>
      </pc:sldChg>
      <pc:sldChg chg="addSp delSp modSp add">
        <pc:chgData name="diana fajarwati" userId="3c7b578798fa4979" providerId="LiveId" clId="{49384C56-7A48-401F-971B-4129CCB6E7E4}" dt="2019-05-09T12:05:00.133" v="410" actId="14100"/>
        <pc:sldMkLst>
          <pc:docMk/>
          <pc:sldMk cId="1605270480" sldId="511"/>
        </pc:sldMkLst>
        <pc:picChg chg="del">
          <ac:chgData name="diana fajarwati" userId="3c7b578798fa4979" providerId="LiveId" clId="{49384C56-7A48-401F-971B-4129CCB6E7E4}" dt="2019-05-09T12:04:53.793" v="407" actId="478"/>
          <ac:picMkLst>
            <pc:docMk/>
            <pc:sldMk cId="1605270480" sldId="511"/>
            <ac:picMk id="3" creationId="{24331396-D703-4901-B55A-F018A09188D1}"/>
          </ac:picMkLst>
        </pc:picChg>
        <pc:picChg chg="add mod">
          <ac:chgData name="diana fajarwati" userId="3c7b578798fa4979" providerId="LiveId" clId="{49384C56-7A48-401F-971B-4129CCB6E7E4}" dt="2019-05-09T12:05:00.133" v="410" actId="14100"/>
          <ac:picMkLst>
            <pc:docMk/>
            <pc:sldMk cId="1605270480" sldId="511"/>
            <ac:picMk id="4" creationId="{F995798A-D6F8-40C1-BE43-A14B1674AFBC}"/>
          </ac:picMkLst>
        </pc:picChg>
      </pc:sldChg>
      <pc:sldChg chg="del">
        <pc:chgData name="diana fajarwati" userId="3c7b578798fa4979" providerId="LiveId" clId="{49384C56-7A48-401F-971B-4129CCB6E7E4}" dt="2019-05-09T10:15:40.725" v="14" actId="2696"/>
        <pc:sldMkLst>
          <pc:docMk/>
          <pc:sldMk cId="1652370524" sldId="511"/>
        </pc:sldMkLst>
      </pc:sldChg>
      <pc:sldChg chg="addSp delSp modSp add">
        <pc:chgData name="diana fajarwati" userId="3c7b578798fa4979" providerId="LiveId" clId="{49384C56-7A48-401F-971B-4129CCB6E7E4}" dt="2019-05-09T12:05:49.749" v="428" actId="14100"/>
        <pc:sldMkLst>
          <pc:docMk/>
          <pc:sldMk cId="1520013089" sldId="512"/>
        </pc:sldMkLst>
        <pc:spChg chg="del">
          <ac:chgData name="diana fajarwati" userId="3c7b578798fa4979" providerId="LiveId" clId="{49384C56-7A48-401F-971B-4129CCB6E7E4}" dt="2019-05-09T12:05:37.118" v="425"/>
          <ac:spMkLst>
            <pc:docMk/>
            <pc:sldMk cId="1520013089" sldId="512"/>
            <ac:spMk id="2" creationId="{BE4390E7-B4D9-4E6F-84B4-699615E87666}"/>
          </ac:spMkLst>
        </pc:spChg>
        <pc:spChg chg="del">
          <ac:chgData name="diana fajarwati" userId="3c7b578798fa4979" providerId="LiveId" clId="{49384C56-7A48-401F-971B-4129CCB6E7E4}" dt="2019-05-09T12:05:37.118" v="425"/>
          <ac:spMkLst>
            <pc:docMk/>
            <pc:sldMk cId="1520013089" sldId="512"/>
            <ac:spMk id="3" creationId="{F8A7D7BD-656C-4071-B993-B318321FD106}"/>
          </ac:spMkLst>
        </pc:spChg>
        <pc:picChg chg="add mod">
          <ac:chgData name="diana fajarwati" userId="3c7b578798fa4979" providerId="LiveId" clId="{49384C56-7A48-401F-971B-4129CCB6E7E4}" dt="2019-05-09T12:05:49.749" v="428" actId="14100"/>
          <ac:picMkLst>
            <pc:docMk/>
            <pc:sldMk cId="1520013089" sldId="512"/>
            <ac:picMk id="4" creationId="{1918FCC7-8867-4F8B-B903-E723EDCCA9B7}"/>
          </ac:picMkLst>
        </pc:picChg>
      </pc:sldChg>
      <pc:sldChg chg="del">
        <pc:chgData name="diana fajarwati" userId="3c7b578798fa4979" providerId="LiveId" clId="{49384C56-7A48-401F-971B-4129CCB6E7E4}" dt="2019-05-09T10:15:41.283" v="17" actId="2696"/>
        <pc:sldMkLst>
          <pc:docMk/>
          <pc:sldMk cId="3571749265" sldId="512"/>
        </pc:sldMkLst>
      </pc:sldChg>
      <pc:sldChg chg="addSp delSp modSp add">
        <pc:chgData name="diana fajarwati" userId="3c7b578798fa4979" providerId="LiveId" clId="{49384C56-7A48-401F-971B-4129CCB6E7E4}" dt="2019-05-09T12:06:09.935" v="433" actId="14100"/>
        <pc:sldMkLst>
          <pc:docMk/>
          <pc:sldMk cId="428854059" sldId="513"/>
        </pc:sldMkLst>
        <pc:picChg chg="add mod">
          <ac:chgData name="diana fajarwati" userId="3c7b578798fa4979" providerId="LiveId" clId="{49384C56-7A48-401F-971B-4129CCB6E7E4}" dt="2019-05-09T12:06:09.935" v="433" actId="14100"/>
          <ac:picMkLst>
            <pc:docMk/>
            <pc:sldMk cId="428854059" sldId="513"/>
            <ac:picMk id="2" creationId="{5F200AE8-161C-4595-84C7-E5FA6E1C592A}"/>
          </ac:picMkLst>
        </pc:picChg>
        <pc:picChg chg="del">
          <ac:chgData name="diana fajarwati" userId="3c7b578798fa4979" providerId="LiveId" clId="{49384C56-7A48-401F-971B-4129CCB6E7E4}" dt="2019-05-09T12:06:04.752" v="430" actId="478"/>
          <ac:picMkLst>
            <pc:docMk/>
            <pc:sldMk cId="428854059" sldId="513"/>
            <ac:picMk id="4" creationId="{1918FCC7-8867-4F8B-B903-E723EDCCA9B7}"/>
          </ac:picMkLst>
        </pc:picChg>
      </pc:sldChg>
      <pc:sldChg chg="del">
        <pc:chgData name="diana fajarwati" userId="3c7b578798fa4979" providerId="LiveId" clId="{49384C56-7A48-401F-971B-4129CCB6E7E4}" dt="2019-05-09T10:15:40.914" v="15" actId="2696"/>
        <pc:sldMkLst>
          <pc:docMk/>
          <pc:sldMk cId="3181648670" sldId="513"/>
        </pc:sldMkLst>
      </pc:sldChg>
      <pc:sldChg chg="del">
        <pc:chgData name="diana fajarwati" userId="3c7b578798fa4979" providerId="LiveId" clId="{49384C56-7A48-401F-971B-4129CCB6E7E4}" dt="2019-05-09T10:15:41.098" v="16" actId="2696"/>
        <pc:sldMkLst>
          <pc:docMk/>
          <pc:sldMk cId="374358576" sldId="514"/>
        </pc:sldMkLst>
      </pc:sldChg>
      <pc:sldChg chg="addSp delSp modSp add">
        <pc:chgData name="diana fajarwati" userId="3c7b578798fa4979" providerId="LiveId" clId="{49384C56-7A48-401F-971B-4129CCB6E7E4}" dt="2019-05-09T12:06:53.444" v="441" actId="14100"/>
        <pc:sldMkLst>
          <pc:docMk/>
          <pc:sldMk cId="764119542" sldId="514"/>
        </pc:sldMkLst>
        <pc:spChg chg="add mod">
          <ac:chgData name="diana fajarwati" userId="3c7b578798fa4979" providerId="LiveId" clId="{49384C56-7A48-401F-971B-4129CCB6E7E4}" dt="2019-05-09T12:06:34.229" v="437"/>
          <ac:spMkLst>
            <pc:docMk/>
            <pc:sldMk cId="764119542" sldId="514"/>
            <ac:spMk id="3" creationId="{69708D72-09DF-4F4C-B266-E91E08F6F0B9}"/>
          </ac:spMkLst>
        </pc:spChg>
        <pc:spChg chg="add del mod">
          <ac:chgData name="diana fajarwati" userId="3c7b578798fa4979" providerId="LiveId" clId="{49384C56-7A48-401F-971B-4129CCB6E7E4}" dt="2019-05-09T12:06:46.550" v="438" actId="478"/>
          <ac:spMkLst>
            <pc:docMk/>
            <pc:sldMk cId="764119542" sldId="514"/>
            <ac:spMk id="4" creationId="{2DEBED20-09B9-4D0A-8B59-06A43114933E}"/>
          </ac:spMkLst>
        </pc:spChg>
        <pc:picChg chg="del">
          <ac:chgData name="diana fajarwati" userId="3c7b578798fa4979" providerId="LiveId" clId="{49384C56-7A48-401F-971B-4129CCB6E7E4}" dt="2019-05-09T12:06:19.741" v="435" actId="478"/>
          <ac:picMkLst>
            <pc:docMk/>
            <pc:sldMk cId="764119542" sldId="514"/>
            <ac:picMk id="2" creationId="{5F200AE8-161C-4595-84C7-E5FA6E1C592A}"/>
          </ac:picMkLst>
        </pc:picChg>
        <pc:picChg chg="add mod">
          <ac:chgData name="diana fajarwati" userId="3c7b578798fa4979" providerId="LiveId" clId="{49384C56-7A48-401F-971B-4129CCB6E7E4}" dt="2019-05-09T12:06:53.444" v="441" actId="14100"/>
          <ac:picMkLst>
            <pc:docMk/>
            <pc:sldMk cId="764119542" sldId="514"/>
            <ac:picMk id="5" creationId="{D92F9A97-00C4-4027-BE74-67B7FC5C0ABD}"/>
          </ac:picMkLst>
        </pc:picChg>
      </pc:sldChg>
      <pc:sldChg chg="del">
        <pc:chgData name="diana fajarwati" userId="3c7b578798fa4979" providerId="LiveId" clId="{49384C56-7A48-401F-971B-4129CCB6E7E4}" dt="2019-05-09T10:15:40.533" v="13" actId="2696"/>
        <pc:sldMkLst>
          <pc:docMk/>
          <pc:sldMk cId="2161975864" sldId="515"/>
        </pc:sldMkLst>
      </pc:sldChg>
      <pc:sldChg chg="addSp delSp modSp add">
        <pc:chgData name="diana fajarwati" userId="3c7b578798fa4979" providerId="LiveId" clId="{49384C56-7A48-401F-971B-4129CCB6E7E4}" dt="2019-05-09T12:07:28.730" v="462" actId="14100"/>
        <pc:sldMkLst>
          <pc:docMk/>
          <pc:sldMk cId="2417972891" sldId="515"/>
        </pc:sldMkLst>
        <pc:spChg chg="mod">
          <ac:chgData name="diana fajarwati" userId="3c7b578798fa4979" providerId="LiveId" clId="{49384C56-7A48-401F-971B-4129CCB6E7E4}" dt="2019-05-09T12:07:12.013" v="458" actId="20577"/>
          <ac:spMkLst>
            <pc:docMk/>
            <pc:sldMk cId="2417972891" sldId="515"/>
            <ac:spMk id="3" creationId="{69708D72-09DF-4F4C-B266-E91E08F6F0B9}"/>
          </ac:spMkLst>
        </pc:spChg>
        <pc:picChg chg="add mod">
          <ac:chgData name="diana fajarwati" userId="3c7b578798fa4979" providerId="LiveId" clId="{49384C56-7A48-401F-971B-4129CCB6E7E4}" dt="2019-05-09T12:07:28.730" v="462" actId="14100"/>
          <ac:picMkLst>
            <pc:docMk/>
            <pc:sldMk cId="2417972891" sldId="515"/>
            <ac:picMk id="2" creationId="{148C3B5A-CEAA-41AC-88E4-E521850F5139}"/>
          </ac:picMkLst>
        </pc:picChg>
        <pc:picChg chg="del">
          <ac:chgData name="diana fajarwati" userId="3c7b578798fa4979" providerId="LiveId" clId="{49384C56-7A48-401F-971B-4129CCB6E7E4}" dt="2019-05-09T12:07:22.345" v="459" actId="478"/>
          <ac:picMkLst>
            <pc:docMk/>
            <pc:sldMk cId="2417972891" sldId="515"/>
            <ac:picMk id="5" creationId="{D92F9A97-00C4-4027-BE74-67B7FC5C0ABD}"/>
          </ac:picMkLst>
        </pc:picChg>
      </pc:sldChg>
      <pc:sldChg chg="del">
        <pc:chgData name="diana fajarwati" userId="3c7b578798fa4979" providerId="LiveId" clId="{49384C56-7A48-401F-971B-4129CCB6E7E4}" dt="2019-05-09T10:15:41.453" v="18" actId="2696"/>
        <pc:sldMkLst>
          <pc:docMk/>
          <pc:sldMk cId="1422844049" sldId="516"/>
        </pc:sldMkLst>
      </pc:sldChg>
      <pc:sldChg chg="addSp delSp modSp add">
        <pc:chgData name="diana fajarwati" userId="3c7b578798fa4979" providerId="LiveId" clId="{49384C56-7A48-401F-971B-4129CCB6E7E4}" dt="2019-05-09T12:08:00.875" v="468" actId="14100"/>
        <pc:sldMkLst>
          <pc:docMk/>
          <pc:sldMk cId="1715336284" sldId="516"/>
        </pc:sldMkLst>
        <pc:spChg chg="mod">
          <ac:chgData name="diana fajarwati" userId="3c7b578798fa4979" providerId="LiveId" clId="{49384C56-7A48-401F-971B-4129CCB6E7E4}" dt="2019-05-09T12:07:47.114" v="464"/>
          <ac:spMkLst>
            <pc:docMk/>
            <pc:sldMk cId="1715336284" sldId="516"/>
            <ac:spMk id="3" creationId="{69708D72-09DF-4F4C-B266-E91E08F6F0B9}"/>
          </ac:spMkLst>
        </pc:spChg>
        <pc:picChg chg="del">
          <ac:chgData name="diana fajarwati" userId="3c7b578798fa4979" providerId="LiveId" clId="{49384C56-7A48-401F-971B-4129CCB6E7E4}" dt="2019-05-09T12:07:48.873" v="465" actId="478"/>
          <ac:picMkLst>
            <pc:docMk/>
            <pc:sldMk cId="1715336284" sldId="516"/>
            <ac:picMk id="2" creationId="{148C3B5A-CEAA-41AC-88E4-E521850F5139}"/>
          </ac:picMkLst>
        </pc:picChg>
        <pc:picChg chg="add mod">
          <ac:chgData name="diana fajarwati" userId="3c7b578798fa4979" providerId="LiveId" clId="{49384C56-7A48-401F-971B-4129CCB6E7E4}" dt="2019-05-09T12:08:00.875" v="468" actId="14100"/>
          <ac:picMkLst>
            <pc:docMk/>
            <pc:sldMk cId="1715336284" sldId="516"/>
            <ac:picMk id="4" creationId="{56814792-19D5-4B42-9692-5C98748CE5FF}"/>
          </ac:picMkLst>
        </pc:picChg>
      </pc:sldChg>
      <pc:sldChg chg="addSp delSp modSp add">
        <pc:chgData name="diana fajarwati" userId="3c7b578798fa4979" providerId="LiveId" clId="{49384C56-7A48-401F-971B-4129CCB6E7E4}" dt="2019-05-09T12:08:26.160" v="475" actId="14100"/>
        <pc:sldMkLst>
          <pc:docMk/>
          <pc:sldMk cId="2325904463" sldId="517"/>
        </pc:sldMkLst>
        <pc:picChg chg="add mod">
          <ac:chgData name="diana fajarwati" userId="3c7b578798fa4979" providerId="LiveId" clId="{49384C56-7A48-401F-971B-4129CCB6E7E4}" dt="2019-05-09T12:08:26.160" v="475" actId="14100"/>
          <ac:picMkLst>
            <pc:docMk/>
            <pc:sldMk cId="2325904463" sldId="517"/>
            <ac:picMk id="2" creationId="{B93D12F8-3191-410F-A8EA-A47DB5F6317E}"/>
          </ac:picMkLst>
        </pc:picChg>
        <pc:picChg chg="del">
          <ac:chgData name="diana fajarwati" userId="3c7b578798fa4979" providerId="LiveId" clId="{49384C56-7A48-401F-971B-4129CCB6E7E4}" dt="2019-05-09T12:08:11.647" v="470" actId="478"/>
          <ac:picMkLst>
            <pc:docMk/>
            <pc:sldMk cId="2325904463" sldId="517"/>
            <ac:picMk id="4" creationId="{56814792-19D5-4B42-9692-5C98748CE5FF}"/>
          </ac:picMkLst>
        </pc:picChg>
      </pc:sldChg>
      <pc:sldChg chg="del">
        <pc:chgData name="diana fajarwati" userId="3c7b578798fa4979" providerId="LiveId" clId="{49384C56-7A48-401F-971B-4129CCB6E7E4}" dt="2019-05-09T10:15:42.958" v="23" actId="2696"/>
        <pc:sldMkLst>
          <pc:docMk/>
          <pc:sldMk cId="4127755150" sldId="517"/>
        </pc:sldMkLst>
      </pc:sldChg>
      <pc:sldChg chg="addSp delSp modSp add">
        <pc:chgData name="diana fajarwati" userId="3c7b578798fa4979" providerId="LiveId" clId="{49384C56-7A48-401F-971B-4129CCB6E7E4}" dt="2019-05-09T12:09:03.952" v="482" actId="1076"/>
        <pc:sldMkLst>
          <pc:docMk/>
          <pc:sldMk cId="587324956" sldId="518"/>
        </pc:sldMkLst>
        <pc:picChg chg="del">
          <ac:chgData name="diana fajarwati" userId="3c7b578798fa4979" providerId="LiveId" clId="{49384C56-7A48-401F-971B-4129CCB6E7E4}" dt="2019-05-09T12:08:35.025" v="477" actId="478"/>
          <ac:picMkLst>
            <pc:docMk/>
            <pc:sldMk cId="587324956" sldId="518"/>
            <ac:picMk id="2" creationId="{B93D12F8-3191-410F-A8EA-A47DB5F6317E}"/>
          </ac:picMkLst>
        </pc:picChg>
        <pc:picChg chg="add mod">
          <ac:chgData name="diana fajarwati" userId="3c7b578798fa4979" providerId="LiveId" clId="{49384C56-7A48-401F-971B-4129CCB6E7E4}" dt="2019-05-09T12:09:03.952" v="482" actId="1076"/>
          <ac:picMkLst>
            <pc:docMk/>
            <pc:sldMk cId="587324956" sldId="518"/>
            <ac:picMk id="4" creationId="{E7034AAA-A088-4FEE-B33B-37D85DD3A35B}"/>
          </ac:picMkLst>
        </pc:picChg>
      </pc:sldChg>
      <pc:sldChg chg="del">
        <pc:chgData name="diana fajarwati" userId="3c7b578798fa4979" providerId="LiveId" clId="{49384C56-7A48-401F-971B-4129CCB6E7E4}" dt="2019-05-09T10:15:41.817" v="20" actId="2696"/>
        <pc:sldMkLst>
          <pc:docMk/>
          <pc:sldMk cId="1325189092" sldId="518"/>
        </pc:sldMkLst>
      </pc:sldChg>
      <pc:sldChg chg="modSp">
        <pc:chgData name="diana fajarwati" userId="3c7b578798fa4979" providerId="LiveId" clId="{49384C56-7A48-401F-971B-4129CCB6E7E4}" dt="2019-05-09T21:45:11.762" v="483" actId="207"/>
        <pc:sldMkLst>
          <pc:docMk/>
          <pc:sldMk cId="0" sldId="1507"/>
        </pc:sldMkLst>
        <pc:spChg chg="mod">
          <ac:chgData name="diana fajarwati" userId="3c7b578798fa4979" providerId="LiveId" clId="{49384C56-7A48-401F-971B-4129CCB6E7E4}" dt="2019-05-09T21:45:11.762" v="483" actId="207"/>
          <ac:spMkLst>
            <pc:docMk/>
            <pc:sldMk cId="0" sldId="1507"/>
            <ac:spMk id="23" creationId="{32109CE1-6A07-444F-87BE-C32FC62419A6}"/>
          </ac:spMkLst>
        </pc:spChg>
      </pc:sldChg>
    </pc:docChg>
  </pc:docChgLst>
  <pc:docChgLst>
    <pc:chgData name="diana fajarwati" userId="3c7b578798fa4979" providerId="LiveId" clId="{4AC00F08-D28C-4CE8-849E-0DD5224EF77E}"/>
    <pc:docChg chg="undo custSel mod addSld delSld modSld">
      <pc:chgData name="diana fajarwati" userId="3c7b578798fa4979" providerId="LiveId" clId="{4AC00F08-D28C-4CE8-849E-0DD5224EF77E}" dt="2019-05-04T07:40:32.095" v="2343" actId="207"/>
      <pc:docMkLst>
        <pc:docMk/>
      </pc:docMkLst>
      <pc:sldChg chg="addSp modSp">
        <pc:chgData name="diana fajarwati" userId="3c7b578798fa4979" providerId="LiveId" clId="{4AC00F08-D28C-4CE8-849E-0DD5224EF77E}" dt="2019-05-04T07:40:32.095" v="2343" actId="207"/>
        <pc:sldMkLst>
          <pc:docMk/>
          <pc:sldMk cId="706925944" sldId="333"/>
        </pc:sldMkLst>
        <pc:spChg chg="mod">
          <ac:chgData name="diana fajarwati" userId="3c7b578798fa4979" providerId="LiveId" clId="{4AC00F08-D28C-4CE8-849E-0DD5224EF77E}" dt="2019-05-04T06:52:15.453" v="1561" actId="1076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4AC00F08-D28C-4CE8-849E-0DD5224EF77E}" dt="2019-05-04T06:52:01.592" v="1560" actId="6549"/>
          <ac:spMkLst>
            <pc:docMk/>
            <pc:sldMk cId="706925944" sldId="333"/>
            <ac:spMk id="3" creationId="{00000000-0000-0000-0000-000000000000}"/>
          </ac:spMkLst>
        </pc:spChg>
        <pc:spChg chg="mod">
          <ac:chgData name="diana fajarwati" userId="3c7b578798fa4979" providerId="LiveId" clId="{4AC00F08-D28C-4CE8-849E-0DD5224EF77E}" dt="2019-05-04T07:40:27.650" v="2341" actId="1076"/>
          <ac:spMkLst>
            <pc:docMk/>
            <pc:sldMk cId="706925944" sldId="333"/>
            <ac:spMk id="4" creationId="{00000000-0000-0000-0000-000000000000}"/>
          </ac:spMkLst>
        </pc:spChg>
        <pc:spChg chg="add mod">
          <ac:chgData name="diana fajarwati" userId="3c7b578798fa4979" providerId="LiveId" clId="{4AC00F08-D28C-4CE8-849E-0DD5224EF77E}" dt="2019-05-04T06:52:46.087" v="1588" actId="113"/>
          <ac:spMkLst>
            <pc:docMk/>
            <pc:sldMk cId="706925944" sldId="333"/>
            <ac:spMk id="6" creationId="{BE7B292B-C049-45BE-AA94-A9972A3679C8}"/>
          </ac:spMkLst>
        </pc:spChg>
        <pc:spChg chg="add mod">
          <ac:chgData name="diana fajarwati" userId="3c7b578798fa4979" providerId="LiveId" clId="{4AC00F08-D28C-4CE8-849E-0DD5224EF77E}" dt="2019-05-04T07:40:32.095" v="2343" actId="207"/>
          <ac:spMkLst>
            <pc:docMk/>
            <pc:sldMk cId="706925944" sldId="333"/>
            <ac:spMk id="7" creationId="{ED11445D-E8D3-4DCA-889A-8B2568678AF3}"/>
          </ac:spMkLst>
        </pc:spChg>
      </pc:sldChg>
      <pc:sldChg chg="addSp modSp">
        <pc:chgData name="diana fajarwati" userId="3c7b578798fa4979" providerId="LiveId" clId="{4AC00F08-D28C-4CE8-849E-0DD5224EF77E}" dt="2019-05-04T05:31:47.848" v="1508" actId="207"/>
        <pc:sldMkLst>
          <pc:docMk/>
          <pc:sldMk cId="355127653" sldId="495"/>
        </pc:sldMkLst>
        <pc:spChg chg="add mod ord">
          <ac:chgData name="diana fajarwati" userId="3c7b578798fa4979" providerId="LiveId" clId="{4AC00F08-D28C-4CE8-849E-0DD5224EF77E}" dt="2019-05-04T05:31:22.880" v="1504" actId="167"/>
          <ac:spMkLst>
            <pc:docMk/>
            <pc:sldMk cId="355127653" sldId="495"/>
            <ac:spMk id="3" creationId="{CE2FF0A2-F970-4F0B-B1C3-6840DC9E9B47}"/>
          </ac:spMkLst>
        </pc:spChg>
        <pc:spChg chg="mod">
          <ac:chgData name="diana fajarwati" userId="3c7b578798fa4979" providerId="LiveId" clId="{4AC00F08-D28C-4CE8-849E-0DD5224EF77E}" dt="2019-05-04T05:31:28.113" v="1505" actId="207"/>
          <ac:spMkLst>
            <pc:docMk/>
            <pc:sldMk cId="355127653" sldId="495"/>
            <ac:spMk id="6" creationId="{52207603-C0B1-4E80-BB65-485701296E9A}"/>
          </ac:spMkLst>
        </pc:spChg>
        <pc:spChg chg="mod">
          <ac:chgData name="diana fajarwati" userId="3c7b578798fa4979" providerId="LiveId" clId="{4AC00F08-D28C-4CE8-849E-0DD5224EF77E}" dt="2019-05-04T05:31:32.040" v="1506" actId="207"/>
          <ac:spMkLst>
            <pc:docMk/>
            <pc:sldMk cId="355127653" sldId="495"/>
            <ac:spMk id="8" creationId="{2B61AEB9-3443-421E-AA23-904C7C8E74BA}"/>
          </ac:spMkLst>
        </pc:spChg>
        <pc:spChg chg="mod">
          <ac:chgData name="diana fajarwati" userId="3c7b578798fa4979" providerId="LiveId" clId="{4AC00F08-D28C-4CE8-849E-0DD5224EF77E}" dt="2019-05-04T05:31:47.848" v="1508" actId="207"/>
          <ac:spMkLst>
            <pc:docMk/>
            <pc:sldMk cId="355127653" sldId="495"/>
            <ac:spMk id="15" creationId="{14E7AB82-7048-4B83-8BF0-84C93389853D}"/>
          </ac:spMkLst>
        </pc:spChg>
      </pc:sldChg>
      <pc:sldMasterChg chg="delSldLayout">
        <pc:chgData name="diana fajarwati" userId="3c7b578798fa4979" providerId="LiveId" clId="{4AC00F08-D28C-4CE8-849E-0DD5224EF77E}" dt="2019-05-04T03:48:33.729" v="3" actId="2696"/>
        <pc:sldMasterMkLst>
          <pc:docMk/>
          <pc:sldMasterMk cId="346893842" sldId="214748366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AD436-1972-457C-8D98-4BA07078825E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9A850-CA10-42CD-B9C8-DF5C01D2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1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546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3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27012" y="6467602"/>
            <a:ext cx="381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Prompt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en-US" sz="1400" b="0" baseline="0" dirty="0">
                <a:solidFill>
                  <a:schemeClr val="accent1">
                    <a:lumMod val="75000"/>
                  </a:schemeClr>
                </a:solidFill>
              </a:rPr>
              <a:t> @Aug 2017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8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70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82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77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3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1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00153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6FB17C-7F48-47F8-9D0F-7758F18C3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640" y="0"/>
            <a:ext cx="10047545" cy="6858000"/>
          </a:xfrm>
          <a:custGeom>
            <a:avLst/>
            <a:gdLst>
              <a:gd name="connsiteX0" fmla="*/ 5025081 w 10050162"/>
              <a:gd name="connsiteY0" fmla="*/ 793546 h 6858000"/>
              <a:gd name="connsiteX1" fmla="*/ 2389627 w 10050162"/>
              <a:gd name="connsiteY1" fmla="*/ 3429000 h 6858000"/>
              <a:gd name="connsiteX2" fmla="*/ 5025081 w 10050162"/>
              <a:gd name="connsiteY2" fmla="*/ 6064454 h 6858000"/>
              <a:gd name="connsiteX3" fmla="*/ 7660535 w 10050162"/>
              <a:gd name="connsiteY3" fmla="*/ 3429000 h 6858000"/>
              <a:gd name="connsiteX4" fmla="*/ 5025081 w 10050162"/>
              <a:gd name="connsiteY4" fmla="*/ 793546 h 6858000"/>
              <a:gd name="connsiteX5" fmla="*/ 1353333 w 10050162"/>
              <a:gd name="connsiteY5" fmla="*/ 0 h 6858000"/>
              <a:gd name="connsiteX6" fmla="*/ 8696829 w 10050162"/>
              <a:gd name="connsiteY6" fmla="*/ 0 h 6858000"/>
              <a:gd name="connsiteX7" fmla="*/ 8744737 w 10050162"/>
              <a:gd name="connsiteY7" fmla="*/ 50249 h 6858000"/>
              <a:gd name="connsiteX8" fmla="*/ 10050162 w 10050162"/>
              <a:gd name="connsiteY8" fmla="*/ 3429000 h 6858000"/>
              <a:gd name="connsiteX9" fmla="*/ 8744737 w 10050162"/>
              <a:gd name="connsiteY9" fmla="*/ 6807751 h 6858000"/>
              <a:gd name="connsiteX10" fmla="*/ 8696829 w 10050162"/>
              <a:gd name="connsiteY10" fmla="*/ 6858000 h 6858000"/>
              <a:gd name="connsiteX11" fmla="*/ 1353333 w 10050162"/>
              <a:gd name="connsiteY11" fmla="*/ 6858000 h 6858000"/>
              <a:gd name="connsiteX12" fmla="*/ 1305425 w 10050162"/>
              <a:gd name="connsiteY12" fmla="*/ 6807751 h 6858000"/>
              <a:gd name="connsiteX13" fmla="*/ 0 w 10050162"/>
              <a:gd name="connsiteY13" fmla="*/ 3429000 h 6858000"/>
              <a:gd name="connsiteX14" fmla="*/ 1305425 w 10050162"/>
              <a:gd name="connsiteY14" fmla="*/ 5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50162" h="6858000">
                <a:moveTo>
                  <a:pt x="5025081" y="793546"/>
                </a:moveTo>
                <a:cubicBezTo>
                  <a:pt x="3569561" y="793546"/>
                  <a:pt x="2389627" y="1973479"/>
                  <a:pt x="2389627" y="3429000"/>
                </a:cubicBezTo>
                <a:cubicBezTo>
                  <a:pt x="2389627" y="4884521"/>
                  <a:pt x="3569561" y="6064454"/>
                  <a:pt x="5025081" y="6064454"/>
                </a:cubicBezTo>
                <a:cubicBezTo>
                  <a:pt x="6480602" y="6064454"/>
                  <a:pt x="7660535" y="4884521"/>
                  <a:pt x="7660535" y="3429000"/>
                </a:cubicBezTo>
                <a:cubicBezTo>
                  <a:pt x="7660535" y="1973479"/>
                  <a:pt x="6480602" y="793546"/>
                  <a:pt x="5025081" y="793546"/>
                </a:cubicBezTo>
                <a:close/>
                <a:moveTo>
                  <a:pt x="1353333" y="0"/>
                </a:moveTo>
                <a:lnTo>
                  <a:pt x="8696829" y="0"/>
                </a:lnTo>
                <a:lnTo>
                  <a:pt x="8744737" y="50249"/>
                </a:lnTo>
                <a:cubicBezTo>
                  <a:pt x="9555820" y="942639"/>
                  <a:pt x="10050162" y="2128089"/>
                  <a:pt x="10050162" y="3429000"/>
                </a:cubicBezTo>
                <a:cubicBezTo>
                  <a:pt x="10050162" y="4729910"/>
                  <a:pt x="9555820" y="5915361"/>
                  <a:pt x="8744737" y="6807751"/>
                </a:cubicBezTo>
                <a:lnTo>
                  <a:pt x="8696829" y="6858000"/>
                </a:lnTo>
                <a:lnTo>
                  <a:pt x="1353333" y="6858000"/>
                </a:lnTo>
                <a:lnTo>
                  <a:pt x="1305425" y="6807751"/>
                </a:lnTo>
                <a:cubicBezTo>
                  <a:pt x="494342" y="5915361"/>
                  <a:pt x="0" y="4729910"/>
                  <a:pt x="0" y="3429000"/>
                </a:cubicBezTo>
                <a:cubicBezTo>
                  <a:pt x="0" y="2128089"/>
                  <a:pt x="494342" y="942639"/>
                  <a:pt x="1305425" y="502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44AFAD4-1922-416F-B71A-2145980A82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EA11-81CF-40A9-9A70-48761EDD7759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2EB240-EB19-4B70-BAE2-550E3FFF8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2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96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27012" y="6467602"/>
            <a:ext cx="381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Prompt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en-US" sz="1400" b="0" baseline="0" dirty="0">
                <a:solidFill>
                  <a:schemeClr val="accent1">
                    <a:lumMod val="75000"/>
                  </a:schemeClr>
                </a:solidFill>
              </a:rPr>
              <a:t> @Aug 2017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8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9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1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6852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73" r:id="rId9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25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E3F255-F62E-460F-B0D1-9D747B425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7342" r="54266"/>
          <a:stretch/>
        </p:blipFill>
        <p:spPr>
          <a:xfrm>
            <a:off x="5980902" y="-32029"/>
            <a:ext cx="6172200" cy="68900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0"/>
            <a:ext cx="7770811" cy="6858000"/>
          </a:xfrm>
          <a:prstGeom prst="rect">
            <a:avLst/>
          </a:prstGeom>
          <a:solidFill>
            <a:srgbClr val="7F6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1" y="1219200"/>
            <a:ext cx="6628049" cy="1470025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Digital Marketing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E-MAIL MARKETING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1" y="3352800"/>
            <a:ext cx="5335587" cy="16764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Prepared for 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Magister Management Class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Esa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Unggul</a:t>
            </a:r>
            <a:r>
              <a:rPr lang="en-US" sz="2400" dirty="0">
                <a:solidFill>
                  <a:schemeClr val="bg1"/>
                </a:solidFill>
              </a:rPr>
              <a:t> University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Prepared by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Diana </a:t>
            </a:r>
            <a:r>
              <a:rPr lang="en-US" sz="1800" dirty="0" err="1">
                <a:solidFill>
                  <a:schemeClr val="bg1"/>
                </a:solidFill>
              </a:rPr>
              <a:t>Fajarwati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B292B-C049-45BE-AA94-A9972A3679C8}"/>
              </a:ext>
            </a:extLst>
          </p:cNvPr>
          <p:cNvSpPr txBox="1"/>
          <p:nvPr/>
        </p:nvSpPr>
        <p:spPr>
          <a:xfrm>
            <a:off x="2818604" y="849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Section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1445D-E8D3-4DCA-889A-8B2568678AF3}"/>
              </a:ext>
            </a:extLst>
          </p:cNvPr>
          <p:cNvSpPr txBox="1"/>
          <p:nvPr/>
        </p:nvSpPr>
        <p:spPr>
          <a:xfrm>
            <a:off x="531811" y="6248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KHI, 4 Mei 2019</a:t>
            </a:r>
          </a:p>
        </p:txBody>
      </p:sp>
    </p:spTree>
    <p:extLst>
      <p:ext uri="{BB962C8B-B14F-4D97-AF65-F5344CB8AC3E}">
        <p14:creationId xmlns:p14="http://schemas.microsoft.com/office/powerpoint/2010/main" val="70692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57EE-024A-4EEC-ABBC-E8668B6F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e-mail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AB1D0-6932-413C-BDA2-4877A282B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600200"/>
            <a:ext cx="9306602" cy="47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57EE-024A-4EEC-ABBC-E8668B6F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e-mail Marketing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7E2EF-E2F8-4893-BB50-31222B46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36" y="1600200"/>
            <a:ext cx="1018149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57EE-024A-4EEC-ABBC-E8668B6F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e-mail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D2CB6-F2A8-4BF8-A8AA-892F369A5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828799"/>
            <a:ext cx="9448800" cy="49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3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57EE-024A-4EEC-ABBC-E8668B6F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e-mail Marketing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93F96-9CD1-4869-BBB8-DFA2095A2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91" y="1524000"/>
            <a:ext cx="961405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5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ECA9-A8FD-4707-8825-FF74A53D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03E10-CE73-460D-A62A-66212FFFD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36" y="1447800"/>
            <a:ext cx="8829976" cy="457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14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ECA9-A8FD-4707-8825-FF74A53D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31396-D703-4901-B55A-F018A0918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37" y="1447800"/>
            <a:ext cx="10811176" cy="43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0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ECA9-A8FD-4707-8825-FF74A53D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5798A-D6F8-40C1-BE43-A14B1674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36" y="1524000"/>
            <a:ext cx="6924976" cy="46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70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C7BF-CA99-4421-9241-E2BE59EA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E1D5F-25BA-47B7-BCFC-A877D578A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371600"/>
            <a:ext cx="7086600" cy="47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9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18FCC7-8867-4F8B-B903-E723EDCCA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609600"/>
            <a:ext cx="8686800" cy="53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13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200AE8-161C-4595-84C7-E5FA6E1C5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533400"/>
            <a:ext cx="838412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2FF0A2-F970-4F0B-B1C3-6840DC9E9B47}"/>
              </a:ext>
            </a:extLst>
          </p:cNvPr>
          <p:cNvSpPr/>
          <p:nvPr/>
        </p:nvSpPr>
        <p:spPr bwMode="auto">
          <a:xfrm>
            <a:off x="332618" y="3629680"/>
            <a:ext cx="4001257" cy="150710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2BB64-DEDB-4785-ABD4-F13A185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201C-CCB7-4805-8989-F3C184167F0E}"/>
              </a:ext>
            </a:extLst>
          </p:cNvPr>
          <p:cNvSpPr txBox="1"/>
          <p:nvPr/>
        </p:nvSpPr>
        <p:spPr>
          <a:xfrm>
            <a:off x="388635" y="1447800"/>
            <a:ext cx="1126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…… while the second half of semester will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exercise some online tools  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07603-C0B1-4E80-BB65-485701296E9A}"/>
              </a:ext>
            </a:extLst>
          </p:cNvPr>
          <p:cNvSpPr txBox="1"/>
          <p:nvPr/>
        </p:nvSpPr>
        <p:spPr>
          <a:xfrm>
            <a:off x="106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Set Up Market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1AEB9-3443-421E-AA23-904C7C8E74BA}"/>
              </a:ext>
            </a:extLst>
          </p:cNvPr>
          <p:cNvSpPr txBox="1"/>
          <p:nvPr/>
        </p:nvSpPr>
        <p:spPr>
          <a:xfrm>
            <a:off x="1065212" y="2647608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Web analytic type and usage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Google Analytics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466D-C53E-4675-A3E1-6C41181F218A}"/>
              </a:ext>
            </a:extLst>
          </p:cNvPr>
          <p:cNvSpPr txBox="1"/>
          <p:nvPr/>
        </p:nvSpPr>
        <p:spPr>
          <a:xfrm>
            <a:off x="1065212" y="3711664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Email Marketing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0D651-0F13-4515-B88B-FE07D3927761}"/>
              </a:ext>
            </a:extLst>
          </p:cNvPr>
          <p:cNvSpPr txBox="1"/>
          <p:nvPr/>
        </p:nvSpPr>
        <p:spPr>
          <a:xfrm>
            <a:off x="1141412" y="4185905"/>
            <a:ext cx="29638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FFFF"/>
                </a:solidFill>
              </a:rPr>
              <a:t>Why company need e-mail marketing to growth the business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FFFF"/>
                </a:solidFill>
              </a:rPr>
              <a:t>Exercise : MailChimp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A4956-2823-41A6-8A9E-5E458AB429C2}"/>
              </a:ext>
            </a:extLst>
          </p:cNvPr>
          <p:cNvSpPr txBox="1"/>
          <p:nvPr/>
        </p:nvSpPr>
        <p:spPr>
          <a:xfrm>
            <a:off x="1141412" y="5332814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Display Marketing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3C77-978D-4687-982D-221E7D4A15F4}"/>
              </a:ext>
            </a:extLst>
          </p:cNvPr>
          <p:cNvSpPr txBox="1"/>
          <p:nvPr/>
        </p:nvSpPr>
        <p:spPr>
          <a:xfrm>
            <a:off x="1141412" y="5867400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Introduction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wordpress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wix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weeby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; creating own website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E7AB82-7048-4B83-8BF0-84C93389853D}"/>
              </a:ext>
            </a:extLst>
          </p:cNvPr>
          <p:cNvSpPr/>
          <p:nvPr/>
        </p:nvSpPr>
        <p:spPr bwMode="auto">
          <a:xfrm>
            <a:off x="5318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7287F5-9223-4EA9-8C9B-63D041117E5B}"/>
              </a:ext>
            </a:extLst>
          </p:cNvPr>
          <p:cNvSpPr/>
          <p:nvPr/>
        </p:nvSpPr>
        <p:spPr bwMode="auto">
          <a:xfrm>
            <a:off x="531812" y="3712852"/>
            <a:ext cx="457200" cy="457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9E6F37-9882-4E56-9D15-87E2127D214F}"/>
              </a:ext>
            </a:extLst>
          </p:cNvPr>
          <p:cNvSpPr/>
          <p:nvPr/>
        </p:nvSpPr>
        <p:spPr bwMode="auto">
          <a:xfrm>
            <a:off x="531812" y="533281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DB424-78AA-4BFE-92E5-9EBA67A49005}"/>
              </a:ext>
            </a:extLst>
          </p:cNvPr>
          <p:cNvSpPr txBox="1"/>
          <p:nvPr/>
        </p:nvSpPr>
        <p:spPr>
          <a:xfrm>
            <a:off x="487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Search Engine Marketing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1EE6-D810-40C2-9A29-9811C6C70786}"/>
              </a:ext>
            </a:extLst>
          </p:cNvPr>
          <p:cNvSpPr txBox="1"/>
          <p:nvPr/>
        </p:nvSpPr>
        <p:spPr>
          <a:xfrm>
            <a:off x="4875212" y="3711664"/>
            <a:ext cx="306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Video Marketing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14B01-62FE-487A-A390-9DCF426ED65D}"/>
              </a:ext>
            </a:extLst>
          </p:cNvPr>
          <p:cNvSpPr txBox="1"/>
          <p:nvPr/>
        </p:nvSpPr>
        <p:spPr>
          <a:xfrm>
            <a:off x="4854574" y="5332814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Social Media Marketing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252E25-C2D0-430A-8B49-DDAFF11E5A1B}"/>
              </a:ext>
            </a:extLst>
          </p:cNvPr>
          <p:cNvSpPr/>
          <p:nvPr/>
        </p:nvSpPr>
        <p:spPr bwMode="auto">
          <a:xfrm>
            <a:off x="43418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08266-D5A4-48D5-B7C5-23DD57113F4E}"/>
              </a:ext>
            </a:extLst>
          </p:cNvPr>
          <p:cNvSpPr/>
          <p:nvPr/>
        </p:nvSpPr>
        <p:spPr bwMode="auto">
          <a:xfrm>
            <a:off x="43418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816FD2-10C4-4785-B80F-489CE7A82C19}"/>
              </a:ext>
            </a:extLst>
          </p:cNvPr>
          <p:cNvSpPr/>
          <p:nvPr/>
        </p:nvSpPr>
        <p:spPr bwMode="auto">
          <a:xfrm>
            <a:off x="4341812" y="533281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0EF4DE-4D78-4833-8211-FE7BA53B162A}"/>
              </a:ext>
            </a:extLst>
          </p:cNvPr>
          <p:cNvSpPr txBox="1"/>
          <p:nvPr/>
        </p:nvSpPr>
        <p:spPr>
          <a:xfrm>
            <a:off x="8609012" y="371166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Wrap Up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211A32-E13C-4035-A6A0-59F013A0D8ED}"/>
              </a:ext>
            </a:extLst>
          </p:cNvPr>
          <p:cNvSpPr txBox="1"/>
          <p:nvPr/>
        </p:nvSpPr>
        <p:spPr>
          <a:xfrm>
            <a:off x="8693149" y="4351347"/>
            <a:ext cx="3344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Summary all the subject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Finale assignment 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0F073B9-10C2-44AC-8C0A-AAD8F3139652}"/>
              </a:ext>
            </a:extLst>
          </p:cNvPr>
          <p:cNvSpPr/>
          <p:nvPr/>
        </p:nvSpPr>
        <p:spPr bwMode="auto">
          <a:xfrm>
            <a:off x="80756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C52709-2FD9-43F2-9EC1-D9D748C32943}"/>
              </a:ext>
            </a:extLst>
          </p:cNvPr>
          <p:cNvSpPr/>
          <p:nvPr/>
        </p:nvSpPr>
        <p:spPr bwMode="auto">
          <a:xfrm>
            <a:off x="80756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6FA831-1C9C-4138-B638-2DB8365776E3}"/>
              </a:ext>
            </a:extLst>
          </p:cNvPr>
          <p:cNvSpPr txBox="1"/>
          <p:nvPr/>
        </p:nvSpPr>
        <p:spPr>
          <a:xfrm>
            <a:off x="8609012" y="219069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E-Commerce/ Marketplace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DA57F9-63AE-43C0-8D19-F9356830CA53}"/>
              </a:ext>
            </a:extLst>
          </p:cNvPr>
          <p:cNvSpPr txBox="1"/>
          <p:nvPr/>
        </p:nvSpPr>
        <p:spPr>
          <a:xfrm>
            <a:off x="8693149" y="2751145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E-commerce concept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Lazada account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5857C-D9C3-4633-AC45-D96489C7AD26}"/>
              </a:ext>
            </a:extLst>
          </p:cNvPr>
          <p:cNvSpPr txBox="1"/>
          <p:nvPr/>
        </p:nvSpPr>
        <p:spPr>
          <a:xfrm>
            <a:off x="4951412" y="2751146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Concept of SEO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creating keyword, text 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7562ED-9788-4724-A9F7-B949F442599D}"/>
              </a:ext>
            </a:extLst>
          </p:cNvPr>
          <p:cNvSpPr txBox="1"/>
          <p:nvPr/>
        </p:nvSpPr>
        <p:spPr>
          <a:xfrm>
            <a:off x="4854574" y="5944345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Different form of social media, the rule of engagement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Facebook Marketing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F6CC3F-B5C4-49D4-9170-FC9A2662E6D8}"/>
              </a:ext>
            </a:extLst>
          </p:cNvPr>
          <p:cNvSpPr txBox="1"/>
          <p:nvPr/>
        </p:nvSpPr>
        <p:spPr>
          <a:xfrm>
            <a:off x="4951412" y="4374406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Element and content of attractive video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creating YouTube account </a:t>
            </a:r>
          </a:p>
        </p:txBody>
      </p:sp>
    </p:spTree>
    <p:extLst>
      <p:ext uri="{BB962C8B-B14F-4D97-AF65-F5344CB8AC3E}">
        <p14:creationId xmlns:p14="http://schemas.microsoft.com/office/powerpoint/2010/main" val="355127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708D72-09DF-4F4C-B266-E91E08F6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an email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F9A97-00C4-4027-BE74-67B7FC5C0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14" y="1447799"/>
            <a:ext cx="9325697" cy="42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19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708D72-09DF-4F4C-B266-E91E08F6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Costs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C3B5A-CEAA-41AC-88E4-E521850F5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36" y="1447800"/>
            <a:ext cx="8677576" cy="48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72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708D72-09DF-4F4C-B266-E91E08F6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mailing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14792-19D5-4B42-9692-5C98748CE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5" y="1447800"/>
            <a:ext cx="10446088" cy="49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6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708D72-09DF-4F4C-B266-E91E08F6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mailing list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3D12F8-3191-410F-A8EA-A47DB5F63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81" y="1524000"/>
            <a:ext cx="7465521" cy="48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04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708D72-09DF-4F4C-B266-E91E08F6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mailing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34AAA-A088-4FEE-B33B-37D85DD3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1752600"/>
            <a:ext cx="749883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24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36CD819-FC98-481C-9595-4C3A2209D1E1}"/>
              </a:ext>
            </a:extLst>
          </p:cNvPr>
          <p:cNvGrpSpPr/>
          <p:nvPr/>
        </p:nvGrpSpPr>
        <p:grpSpPr>
          <a:xfrm>
            <a:off x="3115451" y="2955558"/>
            <a:ext cx="5957923" cy="1236818"/>
            <a:chOff x="3116263" y="2984567"/>
            <a:chExt cx="5959475" cy="1237140"/>
          </a:xfrm>
        </p:grpSpPr>
        <p:sp>
          <p:nvSpPr>
            <p:cNvPr id="48132" name="TextBox 21">
              <a:extLst>
                <a:ext uri="{FF2B5EF4-FFF2-40B4-BE49-F238E27FC236}">
                  <a16:creationId xmlns:a16="http://schemas.microsoft.com/office/drawing/2014/main" id="{8FD68D51-38D2-4B01-8D7A-EBD7E02CA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263" y="3358688"/>
              <a:ext cx="59594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799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2109CE1-6A07-444F-87BE-C32FC62419A6}"/>
                </a:ext>
              </a:extLst>
            </p:cNvPr>
            <p:cNvSpPr/>
            <p:nvPr/>
          </p:nvSpPr>
          <p:spPr bwMode="auto">
            <a:xfrm>
              <a:off x="5489575" y="3852375"/>
              <a:ext cx="1212850" cy="36933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End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FF9CD0-E0B7-41CD-B16E-F9B36B77216D}"/>
                </a:ext>
              </a:extLst>
            </p:cNvPr>
            <p:cNvSpPr txBox="1"/>
            <p:nvPr/>
          </p:nvSpPr>
          <p:spPr bwMode="auto">
            <a:xfrm>
              <a:off x="4109545" y="2984567"/>
              <a:ext cx="39729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 dirty="0">
                  <a:ln>
                    <a:noFill/>
                  </a:ln>
                  <a:solidFill>
                    <a:srgbClr val="4E3438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Thank You !</a:t>
              </a:r>
            </a:p>
          </p:txBody>
        </p:sp>
      </p:grpSp>
      <p:pic>
        <p:nvPicPr>
          <p:cNvPr id="12" name="Picture Placeholder 11" descr="A desk with a computer on a table&#10;&#10;Description automatically generated">
            <a:extLst>
              <a:ext uri="{FF2B5EF4-FFF2-40B4-BE49-F238E27FC236}">
                <a16:creationId xmlns:a16="http://schemas.microsoft.com/office/drawing/2014/main" id="{5BC9A63C-4D72-4E59-A76E-581BFE9FE3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44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39FB94-6CB7-4CFB-8334-F1F7B312E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2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7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765535-E4E0-4A0E-8E0F-0FA946604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9" y="1194044"/>
            <a:ext cx="10902226" cy="446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5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D373-F3A4-45DC-85A6-7023FC13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Email Marketing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73902-920A-4754-8222-714049998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51" y="1371600"/>
            <a:ext cx="9744376" cy="4675410"/>
          </a:xfrm>
        </p:spPr>
        <p:txBody>
          <a:bodyPr/>
          <a:lstStyle/>
          <a:p>
            <a:pPr marL="565150" indent="-56515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It doesn't clog your company mail server.</a:t>
            </a:r>
          </a:p>
          <a:p>
            <a:pPr marL="565150" indent="-56515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It's extremely cost-effective and sometimes even  FREE</a:t>
            </a:r>
          </a:p>
          <a:p>
            <a:pPr marL="565150" indent="-56515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Outbound emails can be scheduled and sent  automatically</a:t>
            </a:r>
          </a:p>
          <a:p>
            <a:pPr marL="565150" indent="-56515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Take advantage of email message templates for a professional look</a:t>
            </a:r>
          </a:p>
          <a:p>
            <a:pPr marL="565150" indent="-56515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Manage your contacts, distribution lists, and  subscription links</a:t>
            </a:r>
          </a:p>
          <a:p>
            <a:pPr marL="565150" indent="-56515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Edit your content directly or insert content from  external feeds</a:t>
            </a:r>
          </a:p>
          <a:p>
            <a:pPr marL="565150" indent="-56515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Easy to read, up-to-the-minute reports</a:t>
            </a:r>
          </a:p>
        </p:txBody>
      </p:sp>
    </p:spTree>
    <p:extLst>
      <p:ext uri="{BB962C8B-B14F-4D97-AF65-F5344CB8AC3E}">
        <p14:creationId xmlns:p14="http://schemas.microsoft.com/office/powerpoint/2010/main" val="164240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D036-4AF7-41DB-9A73-CC4D2B09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E-mail  Marketing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68A23-C66E-46A6-9201-EDFE8C47F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89" y="1524000"/>
            <a:ext cx="9616123" cy="52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5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D036-4AF7-41DB-9A73-CC4D2B09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E-mail  Marketing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2C343-F71C-4807-93BF-B83C0DC4A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36" y="1447800"/>
            <a:ext cx="9744376" cy="501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7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7BA95-90CD-4B7C-936B-9FAAD7C5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51876-9197-4949-986F-B1EFD1A5C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36" y="1525809"/>
            <a:ext cx="9914944" cy="8890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There are 2 Types of Campaign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0BF9D-FCEE-4736-AED6-8B23E838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2721419"/>
            <a:ext cx="10451056" cy="31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9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1CC5-9628-4BD4-9813-0889F086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an e-marketing 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7BF75-765D-4AF4-B4D2-DA17EAA44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9" y="1752600"/>
            <a:ext cx="8581076" cy="45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5379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272</Words>
  <Application>Microsoft Office PowerPoint</Application>
  <PresentationFormat>Custom</PresentationFormat>
  <Paragraphs>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Poppins Light</vt:lpstr>
      <vt:lpstr>Wingdings</vt:lpstr>
      <vt:lpstr>Wingdings 2</vt:lpstr>
      <vt:lpstr>3_Office Theme</vt:lpstr>
      <vt:lpstr>4_Office Theme</vt:lpstr>
      <vt:lpstr>Digital Marketing E-MAIL MARKETING</vt:lpstr>
      <vt:lpstr>Syllabus </vt:lpstr>
      <vt:lpstr>PowerPoint Presentation</vt:lpstr>
      <vt:lpstr>PowerPoint Presentation</vt:lpstr>
      <vt:lpstr>Why Email Marketing ?</vt:lpstr>
      <vt:lpstr>Benefits of E-mail  Marketing</vt:lpstr>
      <vt:lpstr>Benefits of E-mail  Marketing</vt:lpstr>
      <vt:lpstr>Types of Campaign</vt:lpstr>
      <vt:lpstr>Develop an e-marketing  plan</vt:lpstr>
      <vt:lpstr>Types of e-mail Marketing</vt:lpstr>
      <vt:lpstr>Types of e-mail Marketing</vt:lpstr>
      <vt:lpstr>Types of e-mail Marketing</vt:lpstr>
      <vt:lpstr>Types of e-mail Marketing</vt:lpstr>
      <vt:lpstr>Measuring success</vt:lpstr>
      <vt:lpstr>Measuring success</vt:lpstr>
      <vt:lpstr>Measuring success</vt:lpstr>
      <vt:lpstr>Reporting</vt:lpstr>
      <vt:lpstr>PowerPoint Presentation</vt:lpstr>
      <vt:lpstr>PowerPoint Presentation</vt:lpstr>
      <vt:lpstr>Selecting an email system</vt:lpstr>
      <vt:lpstr>Evaluating Costs</vt:lpstr>
      <vt:lpstr>Developing a mailing list</vt:lpstr>
      <vt:lpstr>Developing a mailing list</vt:lpstr>
      <vt:lpstr>Developing a mailing list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SET UP A MARKET RESEARCH</dc:title>
  <dc:creator>diana fajarwati</dc:creator>
  <cp:lastModifiedBy>diana fajarwati</cp:lastModifiedBy>
  <cp:revision>1</cp:revision>
  <dcterms:created xsi:type="dcterms:W3CDTF">2019-05-04T07:05:45Z</dcterms:created>
  <dcterms:modified xsi:type="dcterms:W3CDTF">2019-05-09T21:45:11Z</dcterms:modified>
</cp:coreProperties>
</file>