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7"/>
  </p:notesMasterIdLst>
  <p:sldIdLst>
    <p:sldId id="333" r:id="rId3"/>
    <p:sldId id="495" r:id="rId4"/>
    <p:sldId id="497" r:id="rId5"/>
    <p:sldId id="496" r:id="rId6"/>
    <p:sldId id="498" r:id="rId7"/>
    <p:sldId id="499" r:id="rId8"/>
    <p:sldId id="500" r:id="rId9"/>
    <p:sldId id="501" r:id="rId10"/>
    <p:sldId id="504" r:id="rId11"/>
    <p:sldId id="502" r:id="rId12"/>
    <p:sldId id="503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26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1507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90051"/>
    <a:srgbClr val="7F6000"/>
    <a:srgbClr val="FF0D6F"/>
    <a:srgbClr val="BF9000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84C56-7A48-401F-971B-4129CCB6E7E4}" v="82" dt="2019-05-09T12:08:42.308"/>
    <p1510:client id="{70B1B09E-EE31-4E3B-BC27-D6D2DAF78C22}" v="47" dt="2019-05-09T12:54:20.095"/>
    <p1510:client id="{58C3F205-C847-4A83-8DB6-6D8A11C07860}" v="275" dt="2019-05-09T21:46:22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9" autoAdjust="0"/>
    <p:restoredTop sz="95232" autoAdjust="0"/>
  </p:normalViewPr>
  <p:slideViewPr>
    <p:cSldViewPr>
      <p:cViewPr varScale="1">
        <p:scale>
          <a:sx n="82" d="100"/>
          <a:sy n="82" d="100"/>
        </p:scale>
        <p:origin x="90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58C3F205-C847-4A83-8DB6-6D8A11C07860}"/>
    <pc:docChg chg="undo custSel addSld delSld modSld sldOrd modMainMaster">
      <pc:chgData name="diana fajarwati" userId="3c7b578798fa4979" providerId="LiveId" clId="{58C3F205-C847-4A83-8DB6-6D8A11C07860}" dt="2019-05-09T21:46:22.845" v="895" actId="207"/>
      <pc:docMkLst>
        <pc:docMk/>
      </pc:docMkLst>
      <pc:sldChg chg="addSp delSp modSp">
        <pc:chgData name="diana fajarwati" userId="3c7b578798fa4979" providerId="LiveId" clId="{58C3F205-C847-4A83-8DB6-6D8A11C07860}" dt="2019-05-09T14:31:12.816" v="879"/>
        <pc:sldMkLst>
          <pc:docMk/>
          <pc:sldMk cId="706925944" sldId="333"/>
        </pc:sldMkLst>
        <pc:spChg chg="mod">
          <ac:chgData name="diana fajarwati" userId="3c7b578798fa4979" providerId="LiveId" clId="{58C3F205-C847-4A83-8DB6-6D8A11C07860}" dt="2019-05-09T14:28:33.716" v="862" actId="20577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58C3F205-C847-4A83-8DB6-6D8A11C07860}" dt="2019-05-09T14:30:51.641" v="878" actId="1076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58C3F205-C847-4A83-8DB6-6D8A11C07860}" dt="2019-05-09T14:26:26.542" v="855" actId="20577"/>
          <ac:spMkLst>
            <pc:docMk/>
            <pc:sldMk cId="706925944" sldId="333"/>
            <ac:spMk id="6" creationId="{BE7B292B-C049-45BE-AA94-A9972A3679C8}"/>
          </ac:spMkLst>
        </pc:spChg>
        <pc:spChg chg="del mod">
          <ac:chgData name="diana fajarwati" userId="3c7b578798fa4979" providerId="LiveId" clId="{58C3F205-C847-4A83-8DB6-6D8A11C07860}" dt="2019-05-09T14:26:29.969" v="856" actId="478"/>
          <ac:spMkLst>
            <pc:docMk/>
            <pc:sldMk cId="706925944" sldId="333"/>
            <ac:spMk id="7" creationId="{ED11445D-E8D3-4DCA-889A-8B2568678AF3}"/>
          </ac:spMkLst>
        </pc:spChg>
        <pc:picChg chg="add del mod ord">
          <ac:chgData name="diana fajarwati" userId="3c7b578798fa4979" providerId="LiveId" clId="{58C3F205-C847-4A83-8DB6-6D8A11C07860}" dt="2019-05-09T14:29:31.382" v="868" actId="478"/>
          <ac:picMkLst>
            <pc:docMk/>
            <pc:sldMk cId="706925944" sldId="333"/>
            <ac:picMk id="5" creationId="{1AC50215-6A4C-4AF3-8F1C-D1B199DE2139}"/>
          </ac:picMkLst>
        </pc:picChg>
        <pc:picChg chg="del mod">
          <ac:chgData name="diana fajarwati" userId="3c7b578798fa4979" providerId="LiveId" clId="{58C3F205-C847-4A83-8DB6-6D8A11C07860}" dt="2019-05-09T12:57:44.443" v="46" actId="478"/>
          <ac:picMkLst>
            <pc:docMk/>
            <pc:sldMk cId="706925944" sldId="333"/>
            <ac:picMk id="5" creationId="{2113F9F0-155C-43C9-8398-AAA6A749B0C8}"/>
          </ac:picMkLst>
        </pc:picChg>
        <pc:picChg chg="add mod ord modCrop">
          <ac:chgData name="diana fajarwati" userId="3c7b578798fa4979" providerId="LiveId" clId="{58C3F205-C847-4A83-8DB6-6D8A11C07860}" dt="2019-05-09T14:31:12.816" v="879"/>
          <ac:picMkLst>
            <pc:docMk/>
            <pc:sldMk cId="706925944" sldId="333"/>
            <ac:picMk id="7" creationId="{577EF390-C3E3-4100-B4C9-027970FE4B7F}"/>
          </ac:picMkLst>
        </pc:picChg>
        <pc:picChg chg="add del mod ord modCrop">
          <ac:chgData name="diana fajarwati" userId="3c7b578798fa4979" providerId="LiveId" clId="{58C3F205-C847-4A83-8DB6-6D8A11C07860}" dt="2019-05-09T14:28:22.513" v="857" actId="478"/>
          <ac:picMkLst>
            <pc:docMk/>
            <pc:sldMk cId="706925944" sldId="333"/>
            <ac:picMk id="8" creationId="{1B4FEAF4-662D-4775-9370-A81FFD863025}"/>
          </ac:picMkLst>
        </pc:picChg>
      </pc:sldChg>
      <pc:sldChg chg="modSp">
        <pc:chgData name="diana fajarwati" userId="3c7b578798fa4979" providerId="LiveId" clId="{58C3F205-C847-4A83-8DB6-6D8A11C07860}" dt="2019-05-09T14:33:28.964" v="888" actId="207"/>
        <pc:sldMkLst>
          <pc:docMk/>
          <pc:sldMk cId="355127653" sldId="495"/>
        </pc:sldMkLst>
        <pc:spChg chg="mod">
          <ac:chgData name="diana fajarwati" userId="3c7b578798fa4979" providerId="LiveId" clId="{58C3F205-C847-4A83-8DB6-6D8A11C07860}" dt="2019-05-09T14:32:57.908" v="881" actId="14100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58C3F205-C847-4A83-8DB6-6D8A11C07860}" dt="2019-05-09T12:56:49.226" v="10" actId="207"/>
          <ac:spMkLst>
            <pc:docMk/>
            <pc:sldMk cId="355127653" sldId="495"/>
            <ac:spMk id="13" creationId="{79DA4956-2823-41A6-8A9E-5E458AB429C2}"/>
          </ac:spMkLst>
        </pc:spChg>
        <pc:spChg chg="mod">
          <ac:chgData name="diana fajarwati" userId="3c7b578798fa4979" providerId="LiveId" clId="{58C3F205-C847-4A83-8DB6-6D8A11C07860}" dt="2019-05-09T12:56:46.364" v="9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58C3F205-C847-4A83-8DB6-6D8A11C07860}" dt="2019-05-09T12:56:57.330" v="12" actId="207"/>
          <ac:spMkLst>
            <pc:docMk/>
            <pc:sldMk cId="355127653" sldId="495"/>
            <ac:spMk id="17" creationId="{B89E6F37-9882-4E56-9D15-87E2127D214F}"/>
          </ac:spMkLst>
        </pc:spChg>
        <pc:spChg chg="mod">
          <ac:chgData name="diana fajarwati" userId="3c7b578798fa4979" providerId="LiveId" clId="{58C3F205-C847-4A83-8DB6-6D8A11C07860}" dt="2019-05-09T14:33:20.580" v="886" actId="20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58C3F205-C847-4A83-8DB6-6D8A11C07860}" dt="2019-05-09T14:33:07.052" v="883" actId="207"/>
          <ac:spMkLst>
            <pc:docMk/>
            <pc:sldMk cId="355127653" sldId="495"/>
            <ac:spMk id="40" creationId="{54DC1EE6-D810-40C2-9A29-9811C6C70786}"/>
          </ac:spMkLst>
        </pc:spChg>
        <pc:spChg chg="mod">
          <ac:chgData name="diana fajarwati" userId="3c7b578798fa4979" providerId="LiveId" clId="{58C3F205-C847-4A83-8DB6-6D8A11C07860}" dt="2019-05-09T14:33:28.964" v="888" actId="207"/>
          <ac:spMkLst>
            <pc:docMk/>
            <pc:sldMk cId="355127653" sldId="495"/>
            <ac:spMk id="44" creationId="{89252E25-C2D0-430A-8B49-DDAFF11E5A1B}"/>
          </ac:spMkLst>
        </pc:spChg>
        <pc:spChg chg="mod">
          <ac:chgData name="diana fajarwati" userId="3c7b578798fa4979" providerId="LiveId" clId="{58C3F205-C847-4A83-8DB6-6D8A11C07860}" dt="2019-05-09T14:33:15.499" v="885" actId="207"/>
          <ac:spMkLst>
            <pc:docMk/>
            <pc:sldMk cId="355127653" sldId="495"/>
            <ac:spMk id="45" creationId="{0AE08266-D5A4-48D5-B7C5-23DD57113F4E}"/>
          </ac:spMkLst>
        </pc:spChg>
        <pc:spChg chg="mod">
          <ac:chgData name="diana fajarwati" userId="3c7b578798fa4979" providerId="LiveId" clId="{58C3F205-C847-4A83-8DB6-6D8A11C07860}" dt="2019-05-09T14:33:20.580" v="886" actId="207"/>
          <ac:spMkLst>
            <pc:docMk/>
            <pc:sldMk cId="355127653" sldId="495"/>
            <ac:spMk id="60" creationId="{0EB5857C-D9C3-4633-AC45-D96489C7AD26}"/>
          </ac:spMkLst>
        </pc:spChg>
        <pc:spChg chg="mod">
          <ac:chgData name="diana fajarwati" userId="3c7b578798fa4979" providerId="LiveId" clId="{58C3F205-C847-4A83-8DB6-6D8A11C07860}" dt="2019-05-09T14:33:07.052" v="883" actId="207"/>
          <ac:spMkLst>
            <pc:docMk/>
            <pc:sldMk cId="355127653" sldId="495"/>
            <ac:spMk id="62" creationId="{F8F6CC3F-B5C4-49D4-9170-FC9A2662E6D8}"/>
          </ac:spMkLst>
        </pc:spChg>
      </pc:sldChg>
      <pc:sldChg chg="addSp delSp modSp add">
        <pc:chgData name="diana fajarwati" userId="3c7b578798fa4979" providerId="LiveId" clId="{58C3F205-C847-4A83-8DB6-6D8A11C07860}" dt="2019-05-09T13:43:26.900" v="725" actId="1076"/>
        <pc:sldMkLst>
          <pc:docMk/>
          <pc:sldMk cId="730612364" sldId="496"/>
        </pc:sldMkLst>
        <pc:spChg chg="del">
          <ac:chgData name="diana fajarwati" userId="3c7b578798fa4979" providerId="LiveId" clId="{58C3F205-C847-4A83-8DB6-6D8A11C07860}" dt="2019-05-09T13:42:04.513" v="721"/>
          <ac:spMkLst>
            <pc:docMk/>
            <pc:sldMk cId="730612364" sldId="496"/>
            <ac:spMk id="2" creationId="{406E75F6-1BD7-4B45-9A8E-693646E34AE5}"/>
          </ac:spMkLst>
        </pc:spChg>
        <pc:spChg chg="del">
          <ac:chgData name="diana fajarwati" userId="3c7b578798fa4979" providerId="LiveId" clId="{58C3F205-C847-4A83-8DB6-6D8A11C07860}" dt="2019-05-09T13:42:04.513" v="721"/>
          <ac:spMkLst>
            <pc:docMk/>
            <pc:sldMk cId="730612364" sldId="496"/>
            <ac:spMk id="3" creationId="{E5FA595B-08A7-4567-90F7-0D69CFD5B752}"/>
          </ac:spMkLst>
        </pc:spChg>
        <pc:picChg chg="add mod">
          <ac:chgData name="diana fajarwati" userId="3c7b578798fa4979" providerId="LiveId" clId="{58C3F205-C847-4A83-8DB6-6D8A11C07860}" dt="2019-05-09T13:43:26.900" v="725" actId="1076"/>
          <ac:picMkLst>
            <pc:docMk/>
            <pc:sldMk cId="730612364" sldId="496"/>
            <ac:picMk id="6" creationId="{746118C2-A0D7-4F07-B995-477A215569ED}"/>
          </ac:picMkLst>
        </pc:picChg>
      </pc:sldChg>
      <pc:sldChg chg="addSp delSp modSp add del mod setBg">
        <pc:chgData name="diana fajarwati" userId="3c7b578798fa4979" providerId="LiveId" clId="{58C3F205-C847-4A83-8DB6-6D8A11C07860}" dt="2019-05-09T13:21:09.761" v="538" actId="2696"/>
        <pc:sldMkLst>
          <pc:docMk/>
          <pc:sldMk cId="2669509001" sldId="496"/>
        </pc:sldMkLst>
        <pc:spChg chg="del">
          <ac:chgData name="diana fajarwati" userId="3c7b578798fa4979" providerId="LiveId" clId="{58C3F205-C847-4A83-8DB6-6D8A11C07860}" dt="2019-05-09T13:01:45.918" v="60"/>
          <ac:spMkLst>
            <pc:docMk/>
            <pc:sldMk cId="2669509001" sldId="496"/>
            <ac:spMk id="2" creationId="{7E737157-C998-4D70-8A8A-FACF0D369D86}"/>
          </ac:spMkLst>
        </pc:spChg>
        <pc:spChg chg="del">
          <ac:chgData name="diana fajarwati" userId="3c7b578798fa4979" providerId="LiveId" clId="{58C3F205-C847-4A83-8DB6-6D8A11C07860}" dt="2019-05-09T13:01:45.918" v="60"/>
          <ac:spMkLst>
            <pc:docMk/>
            <pc:sldMk cId="2669509001" sldId="496"/>
            <ac:spMk id="3" creationId="{5A81A9F9-6044-4E29-9171-BC3C3543F100}"/>
          </ac:spMkLst>
        </pc:spChg>
        <pc:spChg chg="add del">
          <ac:chgData name="diana fajarwati" userId="3c7b578798fa4979" providerId="LiveId" clId="{58C3F205-C847-4A83-8DB6-6D8A11C07860}" dt="2019-05-09T13:01:55.298" v="64" actId="26606"/>
          <ac:spMkLst>
            <pc:docMk/>
            <pc:sldMk cId="2669509001" sldId="496"/>
            <ac:spMk id="9" creationId="{53BB5D57-6178-4F62-B472-0312F6D95A85}"/>
          </ac:spMkLst>
        </pc:spChg>
        <pc:spChg chg="add del">
          <ac:chgData name="diana fajarwati" userId="3c7b578798fa4979" providerId="LiveId" clId="{58C3F205-C847-4A83-8DB6-6D8A11C07860}" dt="2019-05-09T13:01:55.298" v="64" actId="26606"/>
          <ac:spMkLst>
            <pc:docMk/>
            <pc:sldMk cId="2669509001" sldId="496"/>
            <ac:spMk id="11" creationId="{4C61BD32-7542-4D52-BA5A-3ADE869BF8AC}"/>
          </ac:spMkLst>
        </pc:spChg>
        <pc:spChg chg="add">
          <ac:chgData name="diana fajarwati" userId="3c7b578798fa4979" providerId="LiveId" clId="{58C3F205-C847-4A83-8DB6-6D8A11C07860}" dt="2019-05-09T13:01:55.313" v="65" actId="26606"/>
          <ac:spMkLst>
            <pc:docMk/>
            <pc:sldMk cId="2669509001" sldId="496"/>
            <ac:spMk id="13" creationId="{6FA8F714-B9D8-488A-8CCA-E9948FF913A9}"/>
          </ac:spMkLst>
        </pc:spChg>
        <pc:spChg chg="add">
          <ac:chgData name="diana fajarwati" userId="3c7b578798fa4979" providerId="LiveId" clId="{58C3F205-C847-4A83-8DB6-6D8A11C07860}" dt="2019-05-09T13:01:55.313" v="65" actId="26606"/>
          <ac:spMkLst>
            <pc:docMk/>
            <pc:sldMk cId="2669509001" sldId="496"/>
            <ac:spMk id="14" creationId="{B9FF99BD-075F-4761-A995-6FC574BD25EA}"/>
          </ac:spMkLst>
        </pc:spChg>
        <pc:spChg chg="add">
          <ac:chgData name="diana fajarwati" userId="3c7b578798fa4979" providerId="LiveId" clId="{58C3F205-C847-4A83-8DB6-6D8A11C07860}" dt="2019-05-09T13:01:55.313" v="65" actId="26606"/>
          <ac:spMkLst>
            <pc:docMk/>
            <pc:sldMk cId="2669509001" sldId="496"/>
            <ac:spMk id="15" creationId="{A7B21A54-9BA3-4EA9-B460-5A829ADD9051}"/>
          </ac:spMkLst>
        </pc:spChg>
        <pc:picChg chg="add mod">
          <ac:chgData name="diana fajarwati" userId="3c7b578798fa4979" providerId="LiveId" clId="{58C3F205-C847-4A83-8DB6-6D8A11C07860}" dt="2019-05-09T13:02:05.596" v="67" actId="14100"/>
          <ac:picMkLst>
            <pc:docMk/>
            <pc:sldMk cId="2669509001" sldId="496"/>
            <ac:picMk id="4" creationId="{4D670DE9-99B4-4D60-840F-DC3FB8F70BDA}"/>
          </ac:picMkLst>
        </pc:picChg>
      </pc:sldChg>
      <pc:sldChg chg="addSp delSp modSp add">
        <pc:chgData name="diana fajarwati" userId="3c7b578798fa4979" providerId="LiveId" clId="{58C3F205-C847-4A83-8DB6-6D8A11C07860}" dt="2019-05-09T14:33:46.082" v="894" actId="1076"/>
        <pc:sldMkLst>
          <pc:docMk/>
          <pc:sldMk cId="576009499" sldId="497"/>
        </pc:sldMkLst>
        <pc:spChg chg="del">
          <ac:chgData name="diana fajarwati" userId="3c7b578798fa4979" providerId="LiveId" clId="{58C3F205-C847-4A83-8DB6-6D8A11C07860}" dt="2019-05-09T13:43:32.409" v="727"/>
          <ac:spMkLst>
            <pc:docMk/>
            <pc:sldMk cId="576009499" sldId="497"/>
            <ac:spMk id="2" creationId="{0A1330CD-E967-4EDA-A407-86D2A0D2CD69}"/>
          </ac:spMkLst>
        </pc:spChg>
        <pc:spChg chg="del">
          <ac:chgData name="diana fajarwati" userId="3c7b578798fa4979" providerId="LiveId" clId="{58C3F205-C847-4A83-8DB6-6D8A11C07860}" dt="2019-05-09T13:43:32.409" v="727"/>
          <ac:spMkLst>
            <pc:docMk/>
            <pc:sldMk cId="576009499" sldId="497"/>
            <ac:spMk id="3" creationId="{915710FC-840E-47E5-B7C1-10EC2AF5DAEF}"/>
          </ac:spMkLst>
        </pc:spChg>
        <pc:picChg chg="add mod">
          <ac:chgData name="diana fajarwati" userId="3c7b578798fa4979" providerId="LiveId" clId="{58C3F205-C847-4A83-8DB6-6D8A11C07860}" dt="2019-05-09T14:33:46.082" v="894" actId="1076"/>
          <ac:picMkLst>
            <pc:docMk/>
            <pc:sldMk cId="576009499" sldId="497"/>
            <ac:picMk id="1026" creationId="{2DD7AF79-0F66-47B9-8FAC-635759E44A2A}"/>
          </ac:picMkLst>
        </pc:picChg>
      </pc:sldChg>
      <pc:sldChg chg="addSp modSp add del mod setBg">
        <pc:chgData name="diana fajarwati" userId="3c7b578798fa4979" providerId="LiveId" clId="{58C3F205-C847-4A83-8DB6-6D8A11C07860}" dt="2019-05-09T13:21:10.162" v="539" actId="2696"/>
        <pc:sldMkLst>
          <pc:docMk/>
          <pc:sldMk cId="1299953436" sldId="497"/>
        </pc:sldMkLst>
        <pc:spChg chg="add">
          <ac:chgData name="diana fajarwati" userId="3c7b578798fa4979" providerId="LiveId" clId="{58C3F205-C847-4A83-8DB6-6D8A11C07860}" dt="2019-05-09T13:02:42.907" v="70" actId="26606"/>
          <ac:spMkLst>
            <pc:docMk/>
            <pc:sldMk cId="1299953436" sldId="497"/>
            <ac:spMk id="7" creationId="{32BC26D8-82FB-445E-AA49-62A77D7C1EE0}"/>
          </ac:spMkLst>
        </pc:spChg>
        <pc:spChg chg="add">
          <ac:chgData name="diana fajarwati" userId="3c7b578798fa4979" providerId="LiveId" clId="{58C3F205-C847-4A83-8DB6-6D8A11C07860}" dt="2019-05-09T13:02:42.907" v="70" actId="26606"/>
          <ac:spMkLst>
            <pc:docMk/>
            <pc:sldMk cId="1299953436" sldId="497"/>
            <ac:spMk id="9" creationId="{CB44330D-EA18-4254-AA95-EB49948539B8}"/>
          </ac:spMkLst>
        </pc:spChg>
        <pc:picChg chg="add mod">
          <ac:chgData name="diana fajarwati" userId="3c7b578798fa4979" providerId="LiveId" clId="{58C3F205-C847-4A83-8DB6-6D8A11C07860}" dt="2019-05-09T13:02:45.933" v="72" actId="962"/>
          <ac:picMkLst>
            <pc:docMk/>
            <pc:sldMk cId="1299953436" sldId="497"/>
            <ac:picMk id="2" creationId="{0AAE0749-1B91-4B66-A984-BE16825D39F8}"/>
          </ac:picMkLst>
        </pc:picChg>
      </pc:sldChg>
      <pc:sldChg chg="del">
        <pc:chgData name="diana fajarwati" userId="3c7b578798fa4979" providerId="LiveId" clId="{58C3F205-C847-4A83-8DB6-6D8A11C07860}" dt="2019-05-09T12:57:35.879" v="29" actId="2696"/>
        <pc:sldMkLst>
          <pc:docMk/>
          <pc:sldMk cId="2185106087" sldId="497"/>
        </pc:sldMkLst>
      </pc:sldChg>
      <pc:sldChg chg="del">
        <pc:chgData name="diana fajarwati" userId="3c7b578798fa4979" providerId="LiveId" clId="{58C3F205-C847-4A83-8DB6-6D8A11C07860}" dt="2019-05-09T12:57:36.596" v="30" actId="2696"/>
        <pc:sldMkLst>
          <pc:docMk/>
          <pc:sldMk cId="1978162421" sldId="498"/>
        </pc:sldMkLst>
      </pc:sldChg>
      <pc:sldChg chg="addSp modSp add">
        <pc:chgData name="diana fajarwati" userId="3c7b578798fa4979" providerId="LiveId" clId="{58C3F205-C847-4A83-8DB6-6D8A11C07860}" dt="2019-05-09T13:44:51.425" v="741" actId="14100"/>
        <pc:sldMkLst>
          <pc:docMk/>
          <pc:sldMk cId="2436136089" sldId="498"/>
        </pc:sldMkLst>
        <pc:picChg chg="add mod">
          <ac:chgData name="diana fajarwati" userId="3c7b578798fa4979" providerId="LiveId" clId="{58C3F205-C847-4A83-8DB6-6D8A11C07860}" dt="2019-05-09T13:44:51.425" v="741" actId="14100"/>
          <ac:picMkLst>
            <pc:docMk/>
            <pc:sldMk cId="2436136089" sldId="498"/>
            <ac:picMk id="2050" creationId="{67EBC3E4-5AA7-43BB-A78D-490C5A5554E2}"/>
          </ac:picMkLst>
        </pc:picChg>
      </pc:sldChg>
      <pc:sldChg chg="addSp delSp modSp add del">
        <pc:chgData name="diana fajarwati" userId="3c7b578798fa4979" providerId="LiveId" clId="{58C3F205-C847-4A83-8DB6-6D8A11C07860}" dt="2019-05-09T13:21:12.352" v="540" actId="2696"/>
        <pc:sldMkLst>
          <pc:docMk/>
          <pc:sldMk cId="3911648642" sldId="498"/>
        </pc:sldMkLst>
        <pc:spChg chg="add mod">
          <ac:chgData name="diana fajarwati" userId="3c7b578798fa4979" providerId="LiveId" clId="{58C3F205-C847-4A83-8DB6-6D8A11C07860}" dt="2019-05-09T13:04:36.867" v="90" actId="20577"/>
          <ac:spMkLst>
            <pc:docMk/>
            <pc:sldMk cId="3911648642" sldId="498"/>
            <ac:spMk id="2" creationId="{ECF90C5D-7A85-4E7E-A26F-7F369447F7DC}"/>
          </ac:spMkLst>
        </pc:spChg>
        <pc:spChg chg="add del mod">
          <ac:chgData name="diana fajarwati" userId="3c7b578798fa4979" providerId="LiveId" clId="{58C3F205-C847-4A83-8DB6-6D8A11C07860}" dt="2019-05-09T13:04:41.907" v="91" actId="478"/>
          <ac:spMkLst>
            <pc:docMk/>
            <pc:sldMk cId="3911648642" sldId="498"/>
            <ac:spMk id="3" creationId="{DBD1333B-CBB3-48D8-A282-9643B0005A15}"/>
          </ac:spMkLst>
        </pc:spChg>
        <pc:picChg chg="add mod">
          <ac:chgData name="diana fajarwati" userId="3c7b578798fa4979" providerId="LiveId" clId="{58C3F205-C847-4A83-8DB6-6D8A11C07860}" dt="2019-05-09T13:04:48.008" v="94" actId="14100"/>
          <ac:picMkLst>
            <pc:docMk/>
            <pc:sldMk cId="3911648642" sldId="498"/>
            <ac:picMk id="4" creationId="{1066E888-DC6D-4A9B-9352-5B53E7782409}"/>
          </ac:picMkLst>
        </pc:picChg>
      </pc:sldChg>
      <pc:sldChg chg="addSp modSp add">
        <pc:chgData name="diana fajarwati" userId="3c7b578798fa4979" providerId="LiveId" clId="{58C3F205-C847-4A83-8DB6-6D8A11C07860}" dt="2019-05-09T13:45:05.197" v="745" actId="14100"/>
        <pc:sldMkLst>
          <pc:docMk/>
          <pc:sldMk cId="289429290" sldId="499"/>
        </pc:sldMkLst>
        <pc:picChg chg="add mod">
          <ac:chgData name="diana fajarwati" userId="3c7b578798fa4979" providerId="LiveId" clId="{58C3F205-C847-4A83-8DB6-6D8A11C07860}" dt="2019-05-09T13:45:05.197" v="745" actId="14100"/>
          <ac:picMkLst>
            <pc:docMk/>
            <pc:sldMk cId="289429290" sldId="499"/>
            <ac:picMk id="3074" creationId="{CB73E43B-110C-4CFA-9704-0C2B2E9691D9}"/>
          </ac:picMkLst>
        </pc:picChg>
      </pc:sldChg>
      <pc:sldChg chg="del">
        <pc:chgData name="diana fajarwati" userId="3c7b578798fa4979" providerId="LiveId" clId="{58C3F205-C847-4A83-8DB6-6D8A11C07860}" dt="2019-05-09T12:57:36.797" v="31" actId="2696"/>
        <pc:sldMkLst>
          <pc:docMk/>
          <pc:sldMk cId="345889283" sldId="499"/>
        </pc:sldMkLst>
      </pc:sldChg>
      <pc:sldChg chg="addSp delSp modSp add del">
        <pc:chgData name="diana fajarwati" userId="3c7b578798fa4979" providerId="LiveId" clId="{58C3F205-C847-4A83-8DB6-6D8A11C07860}" dt="2019-05-09T13:21:13.123" v="541" actId="2696"/>
        <pc:sldMkLst>
          <pc:docMk/>
          <pc:sldMk cId="1625916282" sldId="499"/>
        </pc:sldMkLst>
        <pc:spChg chg="mod">
          <ac:chgData name="diana fajarwati" userId="3c7b578798fa4979" providerId="LiveId" clId="{58C3F205-C847-4A83-8DB6-6D8A11C07860}" dt="2019-05-09T13:05:32.613" v="121" actId="20577"/>
          <ac:spMkLst>
            <pc:docMk/>
            <pc:sldMk cId="1625916282" sldId="499"/>
            <ac:spMk id="2" creationId="{BA81B3EC-0974-40B4-B75E-8B92C66AB8C0}"/>
          </ac:spMkLst>
        </pc:spChg>
        <pc:spChg chg="del">
          <ac:chgData name="diana fajarwati" userId="3c7b578798fa4979" providerId="LiveId" clId="{58C3F205-C847-4A83-8DB6-6D8A11C07860}" dt="2019-05-09T13:05:43.401" v="125" actId="478"/>
          <ac:spMkLst>
            <pc:docMk/>
            <pc:sldMk cId="1625916282" sldId="499"/>
            <ac:spMk id="3" creationId="{EF2C0D43-78FE-4230-B299-3BD3CB8C7642}"/>
          </ac:spMkLst>
        </pc:spChg>
        <pc:picChg chg="add mod">
          <ac:chgData name="diana fajarwati" userId="3c7b578798fa4979" providerId="LiveId" clId="{58C3F205-C847-4A83-8DB6-6D8A11C07860}" dt="2019-05-09T13:05:41.533" v="124" actId="14100"/>
          <ac:picMkLst>
            <pc:docMk/>
            <pc:sldMk cId="1625916282" sldId="499"/>
            <ac:picMk id="4" creationId="{ACE39352-CA53-437B-A5E9-F894CB282197}"/>
          </ac:picMkLst>
        </pc:picChg>
      </pc:sldChg>
      <pc:sldChg chg="addSp delSp modSp add del">
        <pc:chgData name="diana fajarwati" userId="3c7b578798fa4979" providerId="LiveId" clId="{58C3F205-C847-4A83-8DB6-6D8A11C07860}" dt="2019-05-09T13:21:13.556" v="542" actId="2696"/>
        <pc:sldMkLst>
          <pc:docMk/>
          <pc:sldMk cId="1556465259" sldId="500"/>
        </pc:sldMkLst>
        <pc:spChg chg="mod">
          <ac:chgData name="diana fajarwati" userId="3c7b578798fa4979" providerId="LiveId" clId="{58C3F205-C847-4A83-8DB6-6D8A11C07860}" dt="2019-05-09T13:06:06.655" v="142" actId="20577"/>
          <ac:spMkLst>
            <pc:docMk/>
            <pc:sldMk cId="1556465259" sldId="500"/>
            <ac:spMk id="2" creationId="{0DB98CA9-A406-4699-B9E5-A1D3AC299D0D}"/>
          </ac:spMkLst>
        </pc:spChg>
        <pc:spChg chg="del">
          <ac:chgData name="diana fajarwati" userId="3c7b578798fa4979" providerId="LiveId" clId="{58C3F205-C847-4A83-8DB6-6D8A11C07860}" dt="2019-05-09T13:06:12.055" v="143" actId="478"/>
          <ac:spMkLst>
            <pc:docMk/>
            <pc:sldMk cId="1556465259" sldId="500"/>
            <ac:spMk id="3" creationId="{115DFF5A-C531-42E2-9630-8D8EAC186C02}"/>
          </ac:spMkLst>
        </pc:spChg>
        <pc:picChg chg="add mod">
          <ac:chgData name="diana fajarwati" userId="3c7b578798fa4979" providerId="LiveId" clId="{58C3F205-C847-4A83-8DB6-6D8A11C07860}" dt="2019-05-09T13:06:17.488" v="146" actId="14100"/>
          <ac:picMkLst>
            <pc:docMk/>
            <pc:sldMk cId="1556465259" sldId="500"/>
            <ac:picMk id="4" creationId="{1A8FFF40-4CA1-4E56-8DDE-CBA81FBA4ABC}"/>
          </ac:picMkLst>
        </pc:picChg>
      </pc:sldChg>
      <pc:sldChg chg="del">
        <pc:chgData name="diana fajarwati" userId="3c7b578798fa4979" providerId="LiveId" clId="{58C3F205-C847-4A83-8DB6-6D8A11C07860}" dt="2019-05-09T12:57:36.997" v="32" actId="2696"/>
        <pc:sldMkLst>
          <pc:docMk/>
          <pc:sldMk cId="2705914830" sldId="500"/>
        </pc:sldMkLst>
      </pc:sldChg>
      <pc:sldChg chg="addSp modSp add">
        <pc:chgData name="diana fajarwati" userId="3c7b578798fa4979" providerId="LiveId" clId="{58C3F205-C847-4A83-8DB6-6D8A11C07860}" dt="2019-05-09T13:45:24.870" v="753" actId="14100"/>
        <pc:sldMkLst>
          <pc:docMk/>
          <pc:sldMk cId="2745622533" sldId="500"/>
        </pc:sldMkLst>
        <pc:picChg chg="add mod">
          <ac:chgData name="diana fajarwati" userId="3c7b578798fa4979" providerId="LiveId" clId="{58C3F205-C847-4A83-8DB6-6D8A11C07860}" dt="2019-05-09T13:45:24.870" v="753" actId="14100"/>
          <ac:picMkLst>
            <pc:docMk/>
            <pc:sldMk cId="2745622533" sldId="500"/>
            <ac:picMk id="4098" creationId="{5371B35D-12F7-41C0-B942-F6E77F08C932}"/>
          </ac:picMkLst>
        </pc:picChg>
      </pc:sldChg>
      <pc:sldChg chg="addSp modSp add">
        <pc:chgData name="diana fajarwati" userId="3c7b578798fa4979" providerId="LiveId" clId="{58C3F205-C847-4A83-8DB6-6D8A11C07860}" dt="2019-05-09T13:45:34.489" v="756" actId="14100"/>
        <pc:sldMkLst>
          <pc:docMk/>
          <pc:sldMk cId="2580871389" sldId="501"/>
        </pc:sldMkLst>
        <pc:picChg chg="add mod">
          <ac:chgData name="diana fajarwati" userId="3c7b578798fa4979" providerId="LiveId" clId="{58C3F205-C847-4A83-8DB6-6D8A11C07860}" dt="2019-05-09T13:45:34.489" v="756" actId="14100"/>
          <ac:picMkLst>
            <pc:docMk/>
            <pc:sldMk cId="2580871389" sldId="501"/>
            <ac:picMk id="5122" creationId="{375FAFFB-26AB-4917-A697-2557F43CCCFB}"/>
          </ac:picMkLst>
        </pc:picChg>
      </pc:sldChg>
      <pc:sldChg chg="del">
        <pc:chgData name="diana fajarwati" userId="3c7b578798fa4979" providerId="LiveId" clId="{58C3F205-C847-4A83-8DB6-6D8A11C07860}" dt="2019-05-09T12:57:37.167" v="33" actId="2696"/>
        <pc:sldMkLst>
          <pc:docMk/>
          <pc:sldMk cId="3240109479" sldId="501"/>
        </pc:sldMkLst>
      </pc:sldChg>
      <pc:sldChg chg="addSp delSp modSp add del">
        <pc:chgData name="diana fajarwati" userId="3c7b578798fa4979" providerId="LiveId" clId="{58C3F205-C847-4A83-8DB6-6D8A11C07860}" dt="2019-05-09T13:21:13.973" v="543" actId="2696"/>
        <pc:sldMkLst>
          <pc:docMk/>
          <pc:sldMk cId="3883323644" sldId="501"/>
        </pc:sldMkLst>
        <pc:spChg chg="mod">
          <ac:chgData name="diana fajarwati" userId="3c7b578798fa4979" providerId="LiveId" clId="{58C3F205-C847-4A83-8DB6-6D8A11C07860}" dt="2019-05-09T13:06:42.902" v="167" actId="20577"/>
          <ac:spMkLst>
            <pc:docMk/>
            <pc:sldMk cId="3883323644" sldId="501"/>
            <ac:spMk id="2" creationId="{A98E4B45-6993-414A-B840-75B462547B2A}"/>
          </ac:spMkLst>
        </pc:spChg>
        <pc:spChg chg="del">
          <ac:chgData name="diana fajarwati" userId="3c7b578798fa4979" providerId="LiveId" clId="{58C3F205-C847-4A83-8DB6-6D8A11C07860}" dt="2019-05-09T13:06:46.832" v="168" actId="478"/>
          <ac:spMkLst>
            <pc:docMk/>
            <pc:sldMk cId="3883323644" sldId="501"/>
            <ac:spMk id="3" creationId="{28A3101F-A489-4D54-A99B-5E55C6144165}"/>
          </ac:spMkLst>
        </pc:spChg>
        <pc:picChg chg="add mod">
          <ac:chgData name="diana fajarwati" userId="3c7b578798fa4979" providerId="LiveId" clId="{58C3F205-C847-4A83-8DB6-6D8A11C07860}" dt="2019-05-09T13:06:52.447" v="171" actId="14100"/>
          <ac:picMkLst>
            <pc:docMk/>
            <pc:sldMk cId="3883323644" sldId="501"/>
            <ac:picMk id="4" creationId="{73338923-40F6-431F-AC12-5599C97EDFA2}"/>
          </ac:picMkLst>
        </pc:picChg>
      </pc:sldChg>
      <pc:sldChg chg="addSp delSp modSp add del">
        <pc:chgData name="diana fajarwati" userId="3c7b578798fa4979" providerId="LiveId" clId="{58C3F205-C847-4A83-8DB6-6D8A11C07860}" dt="2019-05-09T13:21:14.597" v="544" actId="2696"/>
        <pc:sldMkLst>
          <pc:docMk/>
          <pc:sldMk cId="1016877152" sldId="502"/>
        </pc:sldMkLst>
        <pc:spChg chg="mod">
          <ac:chgData name="diana fajarwati" userId="3c7b578798fa4979" providerId="LiveId" clId="{58C3F205-C847-4A83-8DB6-6D8A11C07860}" dt="2019-05-09T13:07:11.837" v="195" actId="20577"/>
          <ac:spMkLst>
            <pc:docMk/>
            <pc:sldMk cId="1016877152" sldId="502"/>
            <ac:spMk id="2" creationId="{ED5ED544-1893-48A8-AAD5-6DB6534840FF}"/>
          </ac:spMkLst>
        </pc:spChg>
        <pc:spChg chg="del">
          <ac:chgData name="diana fajarwati" userId="3c7b578798fa4979" providerId="LiveId" clId="{58C3F205-C847-4A83-8DB6-6D8A11C07860}" dt="2019-05-09T13:07:15.240" v="196" actId="478"/>
          <ac:spMkLst>
            <pc:docMk/>
            <pc:sldMk cId="1016877152" sldId="502"/>
            <ac:spMk id="3" creationId="{B65B27CB-3F62-4847-B382-DF3542BFDEEA}"/>
          </ac:spMkLst>
        </pc:spChg>
        <pc:picChg chg="add mod">
          <ac:chgData name="diana fajarwati" userId="3c7b578798fa4979" providerId="LiveId" clId="{58C3F205-C847-4A83-8DB6-6D8A11C07860}" dt="2019-05-09T13:07:20.408" v="199" actId="14100"/>
          <ac:picMkLst>
            <pc:docMk/>
            <pc:sldMk cId="1016877152" sldId="502"/>
            <ac:picMk id="4" creationId="{533FC633-4596-436C-9D2A-3380BE3E5013}"/>
          </ac:picMkLst>
        </pc:picChg>
      </pc:sldChg>
      <pc:sldChg chg="del">
        <pc:chgData name="diana fajarwati" userId="3c7b578798fa4979" providerId="LiveId" clId="{58C3F205-C847-4A83-8DB6-6D8A11C07860}" dt="2019-05-09T12:57:37.329" v="34" actId="2696"/>
        <pc:sldMkLst>
          <pc:docMk/>
          <pc:sldMk cId="2680101428" sldId="502"/>
        </pc:sldMkLst>
      </pc:sldChg>
      <pc:sldChg chg="addSp modSp add">
        <pc:chgData name="diana fajarwati" userId="3c7b578798fa4979" providerId="LiveId" clId="{58C3F205-C847-4A83-8DB6-6D8A11C07860}" dt="2019-05-09T13:45:45.812" v="759" actId="14100"/>
        <pc:sldMkLst>
          <pc:docMk/>
          <pc:sldMk cId="3220966277" sldId="502"/>
        </pc:sldMkLst>
        <pc:picChg chg="add mod">
          <ac:chgData name="diana fajarwati" userId="3c7b578798fa4979" providerId="LiveId" clId="{58C3F205-C847-4A83-8DB6-6D8A11C07860}" dt="2019-05-09T13:45:45.812" v="759" actId="14100"/>
          <ac:picMkLst>
            <pc:docMk/>
            <pc:sldMk cId="3220966277" sldId="502"/>
            <ac:picMk id="6146" creationId="{A7D486D4-2CF9-41E4-BA88-AEEE07FCD1F9}"/>
          </ac:picMkLst>
        </pc:picChg>
      </pc:sldChg>
      <pc:sldChg chg="addSp modSp add">
        <pc:chgData name="diana fajarwati" userId="3c7b578798fa4979" providerId="LiveId" clId="{58C3F205-C847-4A83-8DB6-6D8A11C07860}" dt="2019-05-09T13:46:14.065" v="764" actId="14100"/>
        <pc:sldMkLst>
          <pc:docMk/>
          <pc:sldMk cId="74892788" sldId="503"/>
        </pc:sldMkLst>
        <pc:picChg chg="add mod">
          <ac:chgData name="diana fajarwati" userId="3c7b578798fa4979" providerId="LiveId" clId="{58C3F205-C847-4A83-8DB6-6D8A11C07860}" dt="2019-05-09T13:46:14.065" v="764" actId="14100"/>
          <ac:picMkLst>
            <pc:docMk/>
            <pc:sldMk cId="74892788" sldId="503"/>
            <ac:picMk id="8194" creationId="{0552BB06-D126-4E22-8E73-360E4FCF3D4E}"/>
          </ac:picMkLst>
        </pc:picChg>
      </pc:sldChg>
      <pc:sldChg chg="addSp delSp modSp add del">
        <pc:chgData name="diana fajarwati" userId="3c7b578798fa4979" providerId="LiveId" clId="{58C3F205-C847-4A83-8DB6-6D8A11C07860}" dt="2019-05-09T13:21:15.114" v="545" actId="2696"/>
        <pc:sldMkLst>
          <pc:docMk/>
          <pc:sldMk cId="1529312420" sldId="503"/>
        </pc:sldMkLst>
        <pc:spChg chg="mod">
          <ac:chgData name="diana fajarwati" userId="3c7b578798fa4979" providerId="LiveId" clId="{58C3F205-C847-4A83-8DB6-6D8A11C07860}" dt="2019-05-09T13:09:45.608" v="211" actId="404"/>
          <ac:spMkLst>
            <pc:docMk/>
            <pc:sldMk cId="1529312420" sldId="503"/>
            <ac:spMk id="2" creationId="{43FE3DF3-DD20-455E-A2C2-647878DCCB90}"/>
          </ac:spMkLst>
        </pc:spChg>
        <pc:spChg chg="del">
          <ac:chgData name="diana fajarwati" userId="3c7b578798fa4979" providerId="LiveId" clId="{58C3F205-C847-4A83-8DB6-6D8A11C07860}" dt="2019-05-09T13:09:20.313" v="204" actId="478"/>
          <ac:spMkLst>
            <pc:docMk/>
            <pc:sldMk cId="1529312420" sldId="503"/>
            <ac:spMk id="3" creationId="{94C3A28C-C65F-441F-B533-ABBB8A3063A3}"/>
          </ac:spMkLst>
        </pc:spChg>
        <pc:picChg chg="add mod">
          <ac:chgData name="diana fajarwati" userId="3c7b578798fa4979" providerId="LiveId" clId="{58C3F205-C847-4A83-8DB6-6D8A11C07860}" dt="2019-05-09T13:09:23.855" v="206" actId="1076"/>
          <ac:picMkLst>
            <pc:docMk/>
            <pc:sldMk cId="1529312420" sldId="503"/>
            <ac:picMk id="4" creationId="{0DB26EC1-37F0-4FDB-B23D-FB0293D78553}"/>
          </ac:picMkLst>
        </pc:picChg>
      </pc:sldChg>
      <pc:sldChg chg="del">
        <pc:chgData name="diana fajarwati" userId="3c7b578798fa4979" providerId="LiveId" clId="{58C3F205-C847-4A83-8DB6-6D8A11C07860}" dt="2019-05-09T12:57:37.514" v="35" actId="2696"/>
        <pc:sldMkLst>
          <pc:docMk/>
          <pc:sldMk cId="2912940442" sldId="503"/>
        </pc:sldMkLst>
      </pc:sldChg>
      <pc:sldChg chg="addSp add">
        <pc:chgData name="diana fajarwati" userId="3c7b578798fa4979" providerId="LiveId" clId="{58C3F205-C847-4A83-8DB6-6D8A11C07860}" dt="2019-05-09T13:46:03.270" v="761"/>
        <pc:sldMkLst>
          <pc:docMk/>
          <pc:sldMk cId="1342924435" sldId="504"/>
        </pc:sldMkLst>
        <pc:picChg chg="add">
          <ac:chgData name="diana fajarwati" userId="3c7b578798fa4979" providerId="LiveId" clId="{58C3F205-C847-4A83-8DB6-6D8A11C07860}" dt="2019-05-09T13:46:03.270" v="761"/>
          <ac:picMkLst>
            <pc:docMk/>
            <pc:sldMk cId="1342924435" sldId="504"/>
            <ac:picMk id="7170" creationId="{C50C295E-B103-4D2A-A6D7-9F3B5DE82CFD}"/>
          </ac:picMkLst>
        </pc:picChg>
      </pc:sldChg>
      <pc:sldChg chg="del">
        <pc:chgData name="diana fajarwati" userId="3c7b578798fa4979" providerId="LiveId" clId="{58C3F205-C847-4A83-8DB6-6D8A11C07860}" dt="2019-05-09T12:57:37.667" v="36" actId="2696"/>
        <pc:sldMkLst>
          <pc:docMk/>
          <pc:sldMk cId="2321441269" sldId="504"/>
        </pc:sldMkLst>
      </pc:sldChg>
      <pc:sldChg chg="addSp delSp modSp add del">
        <pc:chgData name="diana fajarwati" userId="3c7b578798fa4979" providerId="LiveId" clId="{58C3F205-C847-4A83-8DB6-6D8A11C07860}" dt="2019-05-09T13:21:15.545" v="546" actId="2696"/>
        <pc:sldMkLst>
          <pc:docMk/>
          <pc:sldMk cId="3075943483" sldId="504"/>
        </pc:sldMkLst>
        <pc:spChg chg="mod">
          <ac:chgData name="diana fajarwati" userId="3c7b578798fa4979" providerId="LiveId" clId="{58C3F205-C847-4A83-8DB6-6D8A11C07860}" dt="2019-05-09T13:10:15.352" v="230" actId="20577"/>
          <ac:spMkLst>
            <pc:docMk/>
            <pc:sldMk cId="3075943483" sldId="504"/>
            <ac:spMk id="2" creationId="{F375B68B-E73E-40DE-8B6D-D9B11A3920C6}"/>
          </ac:spMkLst>
        </pc:spChg>
        <pc:spChg chg="del">
          <ac:chgData name="diana fajarwati" userId="3c7b578798fa4979" providerId="LiveId" clId="{58C3F205-C847-4A83-8DB6-6D8A11C07860}" dt="2019-05-09T13:10:18.360" v="231" actId="478"/>
          <ac:spMkLst>
            <pc:docMk/>
            <pc:sldMk cId="3075943483" sldId="504"/>
            <ac:spMk id="3" creationId="{5B02C2C6-259A-47EB-8E93-D8D248B54955}"/>
          </ac:spMkLst>
        </pc:spChg>
        <pc:picChg chg="add mod">
          <ac:chgData name="diana fajarwati" userId="3c7b578798fa4979" providerId="LiveId" clId="{58C3F205-C847-4A83-8DB6-6D8A11C07860}" dt="2019-05-09T13:10:25.971" v="234" actId="14100"/>
          <ac:picMkLst>
            <pc:docMk/>
            <pc:sldMk cId="3075943483" sldId="504"/>
            <ac:picMk id="4" creationId="{1127017A-6941-4071-ABE6-F377982058BF}"/>
          </ac:picMkLst>
        </pc:picChg>
      </pc:sldChg>
      <pc:sldChg chg="addSp modSp add">
        <pc:chgData name="diana fajarwati" userId="3c7b578798fa4979" providerId="LiveId" clId="{58C3F205-C847-4A83-8DB6-6D8A11C07860}" dt="2019-05-09T13:46:32.075" v="777" actId="14100"/>
        <pc:sldMkLst>
          <pc:docMk/>
          <pc:sldMk cId="2081112656" sldId="505"/>
        </pc:sldMkLst>
        <pc:picChg chg="add mod">
          <ac:chgData name="diana fajarwati" userId="3c7b578798fa4979" providerId="LiveId" clId="{58C3F205-C847-4A83-8DB6-6D8A11C07860}" dt="2019-05-09T13:46:32.075" v="777" actId="14100"/>
          <ac:picMkLst>
            <pc:docMk/>
            <pc:sldMk cId="2081112656" sldId="505"/>
            <ac:picMk id="9218" creationId="{ED0D482B-4E75-4674-BAC5-F3E5A07E2526}"/>
          </ac:picMkLst>
        </pc:picChg>
      </pc:sldChg>
      <pc:sldChg chg="addSp delSp modSp add del">
        <pc:chgData name="diana fajarwati" userId="3c7b578798fa4979" providerId="LiveId" clId="{58C3F205-C847-4A83-8DB6-6D8A11C07860}" dt="2019-05-09T13:21:16.046" v="547" actId="2696"/>
        <pc:sldMkLst>
          <pc:docMk/>
          <pc:sldMk cId="2081122828" sldId="505"/>
        </pc:sldMkLst>
        <pc:spChg chg="mod">
          <ac:chgData name="diana fajarwati" userId="3c7b578798fa4979" providerId="LiveId" clId="{58C3F205-C847-4A83-8DB6-6D8A11C07860}" dt="2019-05-09T13:11:11.047" v="266" actId="20577"/>
          <ac:spMkLst>
            <pc:docMk/>
            <pc:sldMk cId="2081122828" sldId="505"/>
            <ac:spMk id="2" creationId="{B0C2878F-C818-4463-98FA-14CCE605460B}"/>
          </ac:spMkLst>
        </pc:spChg>
        <pc:spChg chg="del">
          <ac:chgData name="diana fajarwati" userId="3c7b578798fa4979" providerId="LiveId" clId="{58C3F205-C847-4A83-8DB6-6D8A11C07860}" dt="2019-05-09T13:10:53.020" v="235"/>
          <ac:spMkLst>
            <pc:docMk/>
            <pc:sldMk cId="2081122828" sldId="505"/>
            <ac:spMk id="3" creationId="{36909317-09AD-43D1-8822-804A9DE9E1B1}"/>
          </ac:spMkLst>
        </pc:spChg>
        <pc:picChg chg="add mod">
          <ac:chgData name="diana fajarwati" userId="3c7b578798fa4979" providerId="LiveId" clId="{58C3F205-C847-4A83-8DB6-6D8A11C07860}" dt="2019-05-09T13:10:53.020" v="235"/>
          <ac:picMkLst>
            <pc:docMk/>
            <pc:sldMk cId="2081122828" sldId="505"/>
            <ac:picMk id="4" creationId="{33F7B028-1E67-489A-A510-57DE96EE64F4}"/>
          </ac:picMkLst>
        </pc:picChg>
      </pc:sldChg>
      <pc:sldChg chg="del">
        <pc:chgData name="diana fajarwati" userId="3c7b578798fa4979" providerId="LiveId" clId="{58C3F205-C847-4A83-8DB6-6D8A11C07860}" dt="2019-05-09T12:57:37.830" v="37" actId="2696"/>
        <pc:sldMkLst>
          <pc:docMk/>
          <pc:sldMk cId="3631768379" sldId="505"/>
        </pc:sldMkLst>
      </pc:sldChg>
      <pc:sldChg chg="addSp delSp modSp add del">
        <pc:chgData name="diana fajarwati" userId="3c7b578798fa4979" providerId="LiveId" clId="{58C3F205-C847-4A83-8DB6-6D8A11C07860}" dt="2019-05-09T13:21:17.035" v="548" actId="2696"/>
        <pc:sldMkLst>
          <pc:docMk/>
          <pc:sldMk cId="2484758779" sldId="506"/>
        </pc:sldMkLst>
        <pc:spChg chg="mod">
          <ac:chgData name="diana fajarwati" userId="3c7b578798fa4979" providerId="LiveId" clId="{58C3F205-C847-4A83-8DB6-6D8A11C07860}" dt="2019-05-09T13:11:33.932" v="292" actId="20577"/>
          <ac:spMkLst>
            <pc:docMk/>
            <pc:sldMk cId="2484758779" sldId="506"/>
            <ac:spMk id="2" creationId="{BC248F9E-511B-4640-A6DA-294D53CBAE76}"/>
          </ac:spMkLst>
        </pc:spChg>
        <pc:spChg chg="del">
          <ac:chgData name="diana fajarwati" userId="3c7b578798fa4979" providerId="LiveId" clId="{58C3F205-C847-4A83-8DB6-6D8A11C07860}" dt="2019-05-09T13:11:36.793" v="293" actId="478"/>
          <ac:spMkLst>
            <pc:docMk/>
            <pc:sldMk cId="2484758779" sldId="506"/>
            <ac:spMk id="3" creationId="{F7570A9E-FA8A-4B09-A5DD-CE221219D86F}"/>
          </ac:spMkLst>
        </pc:spChg>
        <pc:picChg chg="add mod">
          <ac:chgData name="diana fajarwati" userId="3c7b578798fa4979" providerId="LiveId" clId="{58C3F205-C847-4A83-8DB6-6D8A11C07860}" dt="2019-05-09T13:11:47.068" v="297" actId="1076"/>
          <ac:picMkLst>
            <pc:docMk/>
            <pc:sldMk cId="2484758779" sldId="506"/>
            <ac:picMk id="4" creationId="{C2D3B1AB-3F23-4931-BC88-1705ECF5E2A7}"/>
          </ac:picMkLst>
        </pc:picChg>
      </pc:sldChg>
      <pc:sldChg chg="addSp modSp add">
        <pc:chgData name="diana fajarwati" userId="3c7b578798fa4979" providerId="LiveId" clId="{58C3F205-C847-4A83-8DB6-6D8A11C07860}" dt="2019-05-09T13:47:31.583" v="779" actId="14100"/>
        <pc:sldMkLst>
          <pc:docMk/>
          <pc:sldMk cId="3080115453" sldId="506"/>
        </pc:sldMkLst>
        <pc:picChg chg="add mod">
          <ac:chgData name="diana fajarwati" userId="3c7b578798fa4979" providerId="LiveId" clId="{58C3F205-C847-4A83-8DB6-6D8A11C07860}" dt="2019-05-09T13:47:31.583" v="779" actId="14100"/>
          <ac:picMkLst>
            <pc:docMk/>
            <pc:sldMk cId="3080115453" sldId="506"/>
            <ac:picMk id="10242" creationId="{83428B0B-8523-4028-83CB-9850A488B37F}"/>
          </ac:picMkLst>
        </pc:picChg>
      </pc:sldChg>
      <pc:sldChg chg="del">
        <pc:chgData name="diana fajarwati" userId="3c7b578798fa4979" providerId="LiveId" clId="{58C3F205-C847-4A83-8DB6-6D8A11C07860}" dt="2019-05-09T12:57:38.016" v="38" actId="2696"/>
        <pc:sldMkLst>
          <pc:docMk/>
          <pc:sldMk cId="4084600110" sldId="506"/>
        </pc:sldMkLst>
      </pc:sldChg>
      <pc:sldChg chg="addSp modSp add">
        <pc:chgData name="diana fajarwati" userId="3c7b578798fa4979" providerId="LiveId" clId="{58C3F205-C847-4A83-8DB6-6D8A11C07860}" dt="2019-05-09T13:47:49.567" v="784" actId="14100"/>
        <pc:sldMkLst>
          <pc:docMk/>
          <pc:sldMk cId="2322815738" sldId="507"/>
        </pc:sldMkLst>
        <pc:picChg chg="add mod">
          <ac:chgData name="diana fajarwati" userId="3c7b578798fa4979" providerId="LiveId" clId="{58C3F205-C847-4A83-8DB6-6D8A11C07860}" dt="2019-05-09T13:47:49.567" v="784" actId="14100"/>
          <ac:picMkLst>
            <pc:docMk/>
            <pc:sldMk cId="2322815738" sldId="507"/>
            <ac:picMk id="11266" creationId="{BB11BAC6-E9B0-4BF8-AB73-564F6429A6B0}"/>
          </ac:picMkLst>
        </pc:picChg>
      </pc:sldChg>
      <pc:sldChg chg="del">
        <pc:chgData name="diana fajarwati" userId="3c7b578798fa4979" providerId="LiveId" clId="{58C3F205-C847-4A83-8DB6-6D8A11C07860}" dt="2019-05-09T12:57:38.185" v="39" actId="2696"/>
        <pc:sldMkLst>
          <pc:docMk/>
          <pc:sldMk cId="3978973415" sldId="507"/>
        </pc:sldMkLst>
      </pc:sldChg>
      <pc:sldChg chg="addSp delSp modSp add del mod setBg">
        <pc:chgData name="diana fajarwati" userId="3c7b578798fa4979" providerId="LiveId" clId="{58C3F205-C847-4A83-8DB6-6D8A11C07860}" dt="2019-05-09T13:21:17.753" v="549" actId="2696"/>
        <pc:sldMkLst>
          <pc:docMk/>
          <pc:sldMk cId="4242525002" sldId="507"/>
        </pc:sldMkLst>
        <pc:spChg chg="del">
          <ac:chgData name="diana fajarwati" userId="3c7b578798fa4979" providerId="LiveId" clId="{58C3F205-C847-4A83-8DB6-6D8A11C07860}" dt="2019-05-09T13:12:13.821" v="299"/>
          <ac:spMkLst>
            <pc:docMk/>
            <pc:sldMk cId="4242525002" sldId="507"/>
            <ac:spMk id="2" creationId="{9CF941D0-BC1B-4934-9C85-C130C3D73A47}"/>
          </ac:spMkLst>
        </pc:spChg>
        <pc:spChg chg="del">
          <ac:chgData name="diana fajarwati" userId="3c7b578798fa4979" providerId="LiveId" clId="{58C3F205-C847-4A83-8DB6-6D8A11C07860}" dt="2019-05-09T13:12:13.821" v="299"/>
          <ac:spMkLst>
            <pc:docMk/>
            <pc:sldMk cId="4242525002" sldId="507"/>
            <ac:spMk id="3" creationId="{59740256-19CB-41B6-93EB-209C9B2E3B04}"/>
          </ac:spMkLst>
        </pc:spChg>
        <pc:spChg chg="add del">
          <ac:chgData name="diana fajarwati" userId="3c7b578798fa4979" providerId="LiveId" clId="{58C3F205-C847-4A83-8DB6-6D8A11C07860}" dt="2019-05-09T13:12:20.618" v="303" actId="26606"/>
          <ac:spMkLst>
            <pc:docMk/>
            <pc:sldMk cId="4242525002" sldId="507"/>
            <ac:spMk id="9" creationId="{53BB5D57-6178-4F62-B472-0312F6D95A85}"/>
          </ac:spMkLst>
        </pc:spChg>
        <pc:spChg chg="add del">
          <ac:chgData name="diana fajarwati" userId="3c7b578798fa4979" providerId="LiveId" clId="{58C3F205-C847-4A83-8DB6-6D8A11C07860}" dt="2019-05-09T13:12:20.618" v="303" actId="26606"/>
          <ac:spMkLst>
            <pc:docMk/>
            <pc:sldMk cId="4242525002" sldId="507"/>
            <ac:spMk id="11" creationId="{4C61BD32-7542-4D52-BA5A-3ADE869BF8AC}"/>
          </ac:spMkLst>
        </pc:spChg>
        <pc:spChg chg="add">
          <ac:chgData name="diana fajarwati" userId="3c7b578798fa4979" providerId="LiveId" clId="{58C3F205-C847-4A83-8DB6-6D8A11C07860}" dt="2019-05-09T13:12:20.628" v="304" actId="26606"/>
          <ac:spMkLst>
            <pc:docMk/>
            <pc:sldMk cId="4242525002" sldId="507"/>
            <ac:spMk id="13" creationId="{32BC26D8-82FB-445E-AA49-62A77D7C1EE0}"/>
          </ac:spMkLst>
        </pc:spChg>
        <pc:spChg chg="add">
          <ac:chgData name="diana fajarwati" userId="3c7b578798fa4979" providerId="LiveId" clId="{58C3F205-C847-4A83-8DB6-6D8A11C07860}" dt="2019-05-09T13:12:20.628" v="304" actId="26606"/>
          <ac:spMkLst>
            <pc:docMk/>
            <pc:sldMk cId="4242525002" sldId="507"/>
            <ac:spMk id="14" creationId="{CB44330D-EA18-4254-AA95-EB49948539B8}"/>
          </ac:spMkLst>
        </pc:spChg>
        <pc:picChg chg="add mod">
          <ac:chgData name="diana fajarwati" userId="3c7b578798fa4979" providerId="LiveId" clId="{58C3F205-C847-4A83-8DB6-6D8A11C07860}" dt="2019-05-09T13:12:23.786" v="305" actId="27614"/>
          <ac:picMkLst>
            <pc:docMk/>
            <pc:sldMk cId="4242525002" sldId="507"/>
            <ac:picMk id="4" creationId="{E9E52F10-3AE5-4197-854A-3CD933281C3B}"/>
          </ac:picMkLst>
        </pc:picChg>
      </pc:sldChg>
      <pc:sldChg chg="addSp modSp add">
        <pc:chgData name="diana fajarwati" userId="3c7b578798fa4979" providerId="LiveId" clId="{58C3F205-C847-4A83-8DB6-6D8A11C07860}" dt="2019-05-09T13:47:43.473" v="783" actId="14100"/>
        <pc:sldMkLst>
          <pc:docMk/>
          <pc:sldMk cId="25691460" sldId="508"/>
        </pc:sldMkLst>
        <pc:picChg chg="add mod">
          <ac:chgData name="diana fajarwati" userId="3c7b578798fa4979" providerId="LiveId" clId="{58C3F205-C847-4A83-8DB6-6D8A11C07860}" dt="2019-05-09T13:47:43.473" v="783" actId="14100"/>
          <ac:picMkLst>
            <pc:docMk/>
            <pc:sldMk cId="25691460" sldId="508"/>
            <ac:picMk id="12290" creationId="{9BA827CA-7F63-4674-925A-066693DEAA40}"/>
          </ac:picMkLst>
        </pc:picChg>
      </pc:sldChg>
      <pc:sldChg chg="del">
        <pc:chgData name="diana fajarwati" userId="3c7b578798fa4979" providerId="LiveId" clId="{58C3F205-C847-4A83-8DB6-6D8A11C07860}" dt="2019-05-09T12:57:38.370" v="40" actId="2696"/>
        <pc:sldMkLst>
          <pc:docMk/>
          <pc:sldMk cId="857227966" sldId="508"/>
        </pc:sldMkLst>
      </pc:sldChg>
      <pc:sldChg chg="addSp delSp modSp add del mod setBg">
        <pc:chgData name="diana fajarwati" userId="3c7b578798fa4979" providerId="LiveId" clId="{58C3F205-C847-4A83-8DB6-6D8A11C07860}" dt="2019-05-09T13:15:15.268" v="354" actId="2696"/>
        <pc:sldMkLst>
          <pc:docMk/>
          <pc:sldMk cId="4287876418" sldId="508"/>
        </pc:sldMkLst>
        <pc:spChg chg="add del">
          <ac:chgData name="diana fajarwati" userId="3c7b578798fa4979" providerId="LiveId" clId="{58C3F205-C847-4A83-8DB6-6D8A11C07860}" dt="2019-05-09T13:14:11.521" v="309" actId="26606"/>
          <ac:spMkLst>
            <pc:docMk/>
            <pc:sldMk cId="4287876418" sldId="508"/>
            <ac:spMk id="7" creationId="{B9FF99BD-075F-4761-A995-6FC574BD25EA}"/>
          </ac:spMkLst>
        </pc:spChg>
        <pc:spChg chg="add del">
          <ac:chgData name="diana fajarwati" userId="3c7b578798fa4979" providerId="LiveId" clId="{58C3F205-C847-4A83-8DB6-6D8A11C07860}" dt="2019-05-09T13:14:11.521" v="309" actId="26606"/>
          <ac:spMkLst>
            <pc:docMk/>
            <pc:sldMk cId="4287876418" sldId="508"/>
            <ac:spMk id="9" creationId="{A7B21A54-9BA3-4EA9-B460-5A829ADD9051}"/>
          </ac:spMkLst>
        </pc:spChg>
        <pc:spChg chg="add del">
          <ac:chgData name="diana fajarwati" userId="3c7b578798fa4979" providerId="LiveId" clId="{58C3F205-C847-4A83-8DB6-6D8A11C07860}" dt="2019-05-09T13:14:11.521" v="309" actId="26606"/>
          <ac:spMkLst>
            <pc:docMk/>
            <pc:sldMk cId="4287876418" sldId="508"/>
            <ac:spMk id="11" creationId="{6FA8F714-B9D8-488A-8CCA-E9948FF913A9}"/>
          </ac:spMkLst>
        </pc:spChg>
        <pc:spChg chg="add del">
          <ac:chgData name="diana fajarwati" userId="3c7b578798fa4979" providerId="LiveId" clId="{58C3F205-C847-4A83-8DB6-6D8A11C07860}" dt="2019-05-09T13:14:14.705" v="311" actId="26606"/>
          <ac:spMkLst>
            <pc:docMk/>
            <pc:sldMk cId="4287876418" sldId="508"/>
            <ac:spMk id="13" creationId="{53BB5D57-6178-4F62-B472-0312F6D95A85}"/>
          </ac:spMkLst>
        </pc:spChg>
        <pc:spChg chg="add del">
          <ac:chgData name="diana fajarwati" userId="3c7b578798fa4979" providerId="LiveId" clId="{58C3F205-C847-4A83-8DB6-6D8A11C07860}" dt="2019-05-09T13:14:14.705" v="311" actId="26606"/>
          <ac:spMkLst>
            <pc:docMk/>
            <pc:sldMk cId="4287876418" sldId="508"/>
            <ac:spMk id="14" creationId="{4C61BD32-7542-4D52-BA5A-3ADE869BF8AC}"/>
          </ac:spMkLst>
        </pc:spChg>
        <pc:spChg chg="add del">
          <ac:chgData name="diana fajarwati" userId="3c7b578798fa4979" providerId="LiveId" clId="{58C3F205-C847-4A83-8DB6-6D8A11C07860}" dt="2019-05-09T13:14:29.726" v="313" actId="26606"/>
          <ac:spMkLst>
            <pc:docMk/>
            <pc:sldMk cId="4287876418" sldId="508"/>
            <ac:spMk id="16" creationId="{32BC26D8-82FB-445E-AA49-62A77D7C1EE0}"/>
          </ac:spMkLst>
        </pc:spChg>
        <pc:spChg chg="add del">
          <ac:chgData name="diana fajarwati" userId="3c7b578798fa4979" providerId="LiveId" clId="{58C3F205-C847-4A83-8DB6-6D8A11C07860}" dt="2019-05-09T13:14:29.726" v="313" actId="26606"/>
          <ac:spMkLst>
            <pc:docMk/>
            <pc:sldMk cId="4287876418" sldId="508"/>
            <ac:spMk id="17" creationId="{CB44330D-EA18-4254-AA95-EB49948539B8}"/>
          </ac:spMkLst>
        </pc:spChg>
        <pc:picChg chg="add mod">
          <ac:chgData name="diana fajarwati" userId="3c7b578798fa4979" providerId="LiveId" clId="{58C3F205-C847-4A83-8DB6-6D8A11C07860}" dt="2019-05-09T13:14:36.726" v="315" actId="27614"/>
          <ac:picMkLst>
            <pc:docMk/>
            <pc:sldMk cId="4287876418" sldId="508"/>
            <ac:picMk id="2" creationId="{3084F296-44BD-4647-B448-7FB55EFE69AA}"/>
          </ac:picMkLst>
        </pc:picChg>
      </pc:sldChg>
      <pc:sldChg chg="addSp modSp add">
        <pc:chgData name="diana fajarwati" userId="3c7b578798fa4979" providerId="LiveId" clId="{58C3F205-C847-4A83-8DB6-6D8A11C07860}" dt="2019-05-09T13:47:55.499" v="786" actId="14100"/>
        <pc:sldMkLst>
          <pc:docMk/>
          <pc:sldMk cId="1976405052" sldId="509"/>
        </pc:sldMkLst>
        <pc:picChg chg="add mod">
          <ac:chgData name="diana fajarwati" userId="3c7b578798fa4979" providerId="LiveId" clId="{58C3F205-C847-4A83-8DB6-6D8A11C07860}" dt="2019-05-09T13:47:55.499" v="786" actId="14100"/>
          <ac:picMkLst>
            <pc:docMk/>
            <pc:sldMk cId="1976405052" sldId="509"/>
            <ac:picMk id="13314" creationId="{1D7EAE9F-96C4-46DB-AE0A-848C8701CDCD}"/>
          </ac:picMkLst>
        </pc:picChg>
      </pc:sldChg>
      <pc:sldChg chg="del">
        <pc:chgData name="diana fajarwati" userId="3c7b578798fa4979" providerId="LiveId" clId="{58C3F205-C847-4A83-8DB6-6D8A11C07860}" dt="2019-05-09T12:57:38.671" v="41" actId="2696"/>
        <pc:sldMkLst>
          <pc:docMk/>
          <pc:sldMk cId="2165405207" sldId="509"/>
        </pc:sldMkLst>
      </pc:sldChg>
      <pc:sldChg chg="addSp delSp modSp add del">
        <pc:chgData name="diana fajarwati" userId="3c7b578798fa4979" providerId="LiveId" clId="{58C3F205-C847-4A83-8DB6-6D8A11C07860}" dt="2019-05-09T13:41:51.890" v="683" actId="2696"/>
        <pc:sldMkLst>
          <pc:docMk/>
          <pc:sldMk cId="3792501826" sldId="509"/>
        </pc:sldMkLst>
        <pc:spChg chg="add mod">
          <ac:chgData name="diana fajarwati" userId="3c7b578798fa4979" providerId="LiveId" clId="{58C3F205-C847-4A83-8DB6-6D8A11C07860}" dt="2019-05-09T13:14:52.888" v="348" actId="20577"/>
          <ac:spMkLst>
            <pc:docMk/>
            <pc:sldMk cId="3792501826" sldId="509"/>
            <ac:spMk id="2" creationId="{A91E419C-9A06-4CF0-AEA5-643B629E43D9}"/>
          </ac:spMkLst>
        </pc:spChg>
        <pc:spChg chg="add del mod">
          <ac:chgData name="diana fajarwati" userId="3c7b578798fa4979" providerId="LiveId" clId="{58C3F205-C847-4A83-8DB6-6D8A11C07860}" dt="2019-05-09T13:14:55.764" v="349" actId="478"/>
          <ac:spMkLst>
            <pc:docMk/>
            <pc:sldMk cId="3792501826" sldId="509"/>
            <ac:spMk id="3" creationId="{95BCA487-1487-43F4-A5AD-827848C93025}"/>
          </ac:spMkLst>
        </pc:spChg>
        <pc:picChg chg="add mod">
          <ac:chgData name="diana fajarwati" userId="3c7b578798fa4979" providerId="LiveId" clId="{58C3F205-C847-4A83-8DB6-6D8A11C07860}" dt="2019-05-09T13:15:12.430" v="353" actId="1076"/>
          <ac:picMkLst>
            <pc:docMk/>
            <pc:sldMk cId="3792501826" sldId="509"/>
            <ac:picMk id="4" creationId="{CAC1FE77-7A03-4B6F-AADD-C902402B5ADD}"/>
          </ac:picMkLst>
        </pc:picChg>
      </pc:sldChg>
      <pc:sldChg chg="addSp modSp add">
        <pc:chgData name="diana fajarwati" userId="3c7b578798fa4979" providerId="LiveId" clId="{58C3F205-C847-4A83-8DB6-6D8A11C07860}" dt="2019-05-09T13:48:03.151" v="789" actId="1076"/>
        <pc:sldMkLst>
          <pc:docMk/>
          <pc:sldMk cId="2187371051" sldId="510"/>
        </pc:sldMkLst>
        <pc:picChg chg="add mod">
          <ac:chgData name="diana fajarwati" userId="3c7b578798fa4979" providerId="LiveId" clId="{58C3F205-C847-4A83-8DB6-6D8A11C07860}" dt="2019-05-09T13:48:03.151" v="789" actId="1076"/>
          <ac:picMkLst>
            <pc:docMk/>
            <pc:sldMk cId="2187371051" sldId="510"/>
            <ac:picMk id="14338" creationId="{658CBB05-3690-430A-82E5-3F72B15E6BC5}"/>
          </ac:picMkLst>
        </pc:picChg>
      </pc:sldChg>
      <pc:sldChg chg="addSp delSp modSp add del setBg">
        <pc:chgData name="diana fajarwati" userId="3c7b578798fa4979" providerId="LiveId" clId="{58C3F205-C847-4A83-8DB6-6D8A11C07860}" dt="2019-05-09T13:41:52.074" v="684" actId="2696"/>
        <pc:sldMkLst>
          <pc:docMk/>
          <pc:sldMk cId="2691257727" sldId="510"/>
        </pc:sldMkLst>
        <pc:spChg chg="mod">
          <ac:chgData name="diana fajarwati" userId="3c7b578798fa4979" providerId="LiveId" clId="{58C3F205-C847-4A83-8DB6-6D8A11C07860}" dt="2019-05-09T13:16:02.805" v="389" actId="20577"/>
          <ac:spMkLst>
            <pc:docMk/>
            <pc:sldMk cId="2691257727" sldId="510"/>
            <ac:spMk id="2" creationId="{10AF2347-EBBE-478C-A97E-CF284F32F1B5}"/>
          </ac:spMkLst>
        </pc:spChg>
        <pc:spChg chg="del">
          <ac:chgData name="diana fajarwati" userId="3c7b578798fa4979" providerId="LiveId" clId="{58C3F205-C847-4A83-8DB6-6D8A11C07860}" dt="2019-05-09T13:15:47.908" v="362" actId="478"/>
          <ac:spMkLst>
            <pc:docMk/>
            <pc:sldMk cId="2691257727" sldId="510"/>
            <ac:spMk id="3" creationId="{8CFF57CE-BBF9-4079-BAFB-523E443565BC}"/>
          </ac:spMkLst>
        </pc:spChg>
        <pc:picChg chg="add mod">
          <ac:chgData name="diana fajarwati" userId="3c7b578798fa4979" providerId="LiveId" clId="{58C3F205-C847-4A83-8DB6-6D8A11C07860}" dt="2019-05-09T13:16:05.260" v="390" actId="1076"/>
          <ac:picMkLst>
            <pc:docMk/>
            <pc:sldMk cId="2691257727" sldId="510"/>
            <ac:picMk id="4" creationId="{72FD0E5F-8239-4FE7-8A5E-E4115F380F49}"/>
          </ac:picMkLst>
        </pc:picChg>
      </pc:sldChg>
      <pc:sldChg chg="del">
        <pc:chgData name="diana fajarwati" userId="3c7b578798fa4979" providerId="LiveId" clId="{58C3F205-C847-4A83-8DB6-6D8A11C07860}" dt="2019-05-09T12:57:38.904" v="42" actId="2696"/>
        <pc:sldMkLst>
          <pc:docMk/>
          <pc:sldMk cId="3304658678" sldId="510"/>
        </pc:sldMkLst>
      </pc:sldChg>
      <pc:sldChg chg="addSp modSp add">
        <pc:chgData name="diana fajarwati" userId="3c7b578798fa4979" providerId="LiveId" clId="{58C3F205-C847-4A83-8DB6-6D8A11C07860}" dt="2019-05-09T13:48:15.938" v="795" actId="1076"/>
        <pc:sldMkLst>
          <pc:docMk/>
          <pc:sldMk cId="166831017" sldId="511"/>
        </pc:sldMkLst>
        <pc:picChg chg="add mod">
          <ac:chgData name="diana fajarwati" userId="3c7b578798fa4979" providerId="LiveId" clId="{58C3F205-C847-4A83-8DB6-6D8A11C07860}" dt="2019-05-09T13:48:15.938" v="795" actId="1076"/>
          <ac:picMkLst>
            <pc:docMk/>
            <pc:sldMk cId="166831017" sldId="511"/>
            <ac:picMk id="15362" creationId="{799569B5-9B27-4DDC-8E31-261D0D16CFF9}"/>
          </ac:picMkLst>
        </pc:picChg>
      </pc:sldChg>
      <pc:sldChg chg="del">
        <pc:chgData name="diana fajarwati" userId="3c7b578798fa4979" providerId="LiveId" clId="{58C3F205-C847-4A83-8DB6-6D8A11C07860}" dt="2019-05-09T12:57:39.323" v="43" actId="2696"/>
        <pc:sldMkLst>
          <pc:docMk/>
          <pc:sldMk cId="853003641" sldId="511"/>
        </pc:sldMkLst>
      </pc:sldChg>
      <pc:sldChg chg="addSp delSp modSp add del setBg">
        <pc:chgData name="diana fajarwati" userId="3c7b578798fa4979" providerId="LiveId" clId="{58C3F205-C847-4A83-8DB6-6D8A11C07860}" dt="2019-05-09T13:41:52.221" v="685" actId="2696"/>
        <pc:sldMkLst>
          <pc:docMk/>
          <pc:sldMk cId="1612206818" sldId="511"/>
        </pc:sldMkLst>
        <pc:spChg chg="mod">
          <ac:chgData name="diana fajarwati" userId="3c7b578798fa4979" providerId="LiveId" clId="{58C3F205-C847-4A83-8DB6-6D8A11C07860}" dt="2019-05-09T13:21:27.731" v="550" actId="313"/>
          <ac:spMkLst>
            <pc:docMk/>
            <pc:sldMk cId="1612206818" sldId="511"/>
            <ac:spMk id="2" creationId="{60444D3B-7FD9-4849-A59C-CCC4F0505B93}"/>
          </ac:spMkLst>
        </pc:spChg>
        <pc:spChg chg="del">
          <ac:chgData name="diana fajarwati" userId="3c7b578798fa4979" providerId="LiveId" clId="{58C3F205-C847-4A83-8DB6-6D8A11C07860}" dt="2019-05-09T13:16:51.148" v="423" actId="478"/>
          <ac:spMkLst>
            <pc:docMk/>
            <pc:sldMk cId="1612206818" sldId="511"/>
            <ac:spMk id="3" creationId="{A1741313-7EC1-4446-81B8-12D5C5B9CB12}"/>
          </ac:spMkLst>
        </pc:spChg>
        <pc:picChg chg="add mod">
          <ac:chgData name="diana fajarwati" userId="3c7b578798fa4979" providerId="LiveId" clId="{58C3F205-C847-4A83-8DB6-6D8A11C07860}" dt="2019-05-09T13:17:01.811" v="428" actId="14100"/>
          <ac:picMkLst>
            <pc:docMk/>
            <pc:sldMk cId="1612206818" sldId="511"/>
            <ac:picMk id="4" creationId="{B999A19E-5D79-4ED0-ADF4-31C6357D7820}"/>
          </ac:picMkLst>
        </pc:picChg>
      </pc:sldChg>
      <pc:sldChg chg="addSp modSp add">
        <pc:chgData name="diana fajarwati" userId="3c7b578798fa4979" providerId="LiveId" clId="{58C3F205-C847-4A83-8DB6-6D8A11C07860}" dt="2019-05-09T13:48:23.118" v="797" actId="14100"/>
        <pc:sldMkLst>
          <pc:docMk/>
          <pc:sldMk cId="2531478276" sldId="512"/>
        </pc:sldMkLst>
        <pc:picChg chg="add mod">
          <ac:chgData name="diana fajarwati" userId="3c7b578798fa4979" providerId="LiveId" clId="{58C3F205-C847-4A83-8DB6-6D8A11C07860}" dt="2019-05-09T13:48:23.118" v="797" actId="14100"/>
          <ac:picMkLst>
            <pc:docMk/>
            <pc:sldMk cId="2531478276" sldId="512"/>
            <ac:picMk id="16386" creationId="{85BD7DCC-8777-4CD2-AEA7-D24ACB65B037}"/>
          </ac:picMkLst>
        </pc:picChg>
      </pc:sldChg>
      <pc:sldChg chg="addSp delSp modSp add del">
        <pc:chgData name="diana fajarwati" userId="3c7b578798fa4979" providerId="LiveId" clId="{58C3F205-C847-4A83-8DB6-6D8A11C07860}" dt="2019-05-09T13:41:52.391" v="686" actId="2696"/>
        <pc:sldMkLst>
          <pc:docMk/>
          <pc:sldMk cId="2589064067" sldId="512"/>
        </pc:sldMkLst>
        <pc:spChg chg="mod">
          <ac:chgData name="diana fajarwati" userId="3c7b578798fa4979" providerId="LiveId" clId="{58C3F205-C847-4A83-8DB6-6D8A11C07860}" dt="2019-05-09T13:17:22.102" v="449" actId="20577"/>
          <ac:spMkLst>
            <pc:docMk/>
            <pc:sldMk cId="2589064067" sldId="512"/>
            <ac:spMk id="2" creationId="{ECCD8797-22A6-4659-93C8-EDE732840674}"/>
          </ac:spMkLst>
        </pc:spChg>
        <pc:spChg chg="del">
          <ac:chgData name="diana fajarwati" userId="3c7b578798fa4979" providerId="LiveId" clId="{58C3F205-C847-4A83-8DB6-6D8A11C07860}" dt="2019-05-09T13:17:25.614" v="450" actId="478"/>
          <ac:spMkLst>
            <pc:docMk/>
            <pc:sldMk cId="2589064067" sldId="512"/>
            <ac:spMk id="3" creationId="{5224625D-FB50-4159-9203-5F912832238B}"/>
          </ac:spMkLst>
        </pc:spChg>
        <pc:picChg chg="add mod">
          <ac:chgData name="diana fajarwati" userId="3c7b578798fa4979" providerId="LiveId" clId="{58C3F205-C847-4A83-8DB6-6D8A11C07860}" dt="2019-05-09T13:17:30.560" v="454" actId="1076"/>
          <ac:picMkLst>
            <pc:docMk/>
            <pc:sldMk cId="2589064067" sldId="512"/>
            <ac:picMk id="4" creationId="{F95E633E-F0A2-4096-8C2B-9B71132831E2}"/>
          </ac:picMkLst>
        </pc:picChg>
      </pc:sldChg>
      <pc:sldChg chg="addSp modSp add">
        <pc:chgData name="diana fajarwati" userId="3c7b578798fa4979" providerId="LiveId" clId="{58C3F205-C847-4A83-8DB6-6D8A11C07860}" dt="2019-05-09T13:48:28.858" v="799" actId="14100"/>
        <pc:sldMkLst>
          <pc:docMk/>
          <pc:sldMk cId="2182051498" sldId="513"/>
        </pc:sldMkLst>
        <pc:picChg chg="add mod">
          <ac:chgData name="diana fajarwati" userId="3c7b578798fa4979" providerId="LiveId" clId="{58C3F205-C847-4A83-8DB6-6D8A11C07860}" dt="2019-05-09T13:48:28.858" v="799" actId="14100"/>
          <ac:picMkLst>
            <pc:docMk/>
            <pc:sldMk cId="2182051498" sldId="513"/>
            <ac:picMk id="17410" creationId="{22F11C09-217D-4A52-836C-4D0D3C00C73D}"/>
          </ac:picMkLst>
        </pc:picChg>
      </pc:sldChg>
      <pc:sldChg chg="addSp delSp modSp add del">
        <pc:chgData name="diana fajarwati" userId="3c7b578798fa4979" providerId="LiveId" clId="{58C3F205-C847-4A83-8DB6-6D8A11C07860}" dt="2019-05-09T13:41:52.553" v="687" actId="2696"/>
        <pc:sldMkLst>
          <pc:docMk/>
          <pc:sldMk cId="2844105403" sldId="513"/>
        </pc:sldMkLst>
        <pc:spChg chg="mod">
          <ac:chgData name="diana fajarwati" userId="3c7b578798fa4979" providerId="LiveId" clId="{58C3F205-C847-4A83-8DB6-6D8A11C07860}" dt="2019-05-09T13:18:08.240" v="469" actId="20577"/>
          <ac:spMkLst>
            <pc:docMk/>
            <pc:sldMk cId="2844105403" sldId="513"/>
            <ac:spMk id="2" creationId="{3DA5ECC1-7358-49A4-B08F-D0FCD5CB1A67}"/>
          </ac:spMkLst>
        </pc:spChg>
        <pc:spChg chg="del">
          <ac:chgData name="diana fajarwati" userId="3c7b578798fa4979" providerId="LiveId" clId="{58C3F205-C847-4A83-8DB6-6D8A11C07860}" dt="2019-05-09T13:18:10.885" v="470" actId="478"/>
          <ac:spMkLst>
            <pc:docMk/>
            <pc:sldMk cId="2844105403" sldId="513"/>
            <ac:spMk id="3" creationId="{73724642-87B2-41CF-AAC4-12268B80BCB6}"/>
          </ac:spMkLst>
        </pc:spChg>
        <pc:picChg chg="add mod">
          <ac:chgData name="diana fajarwati" userId="3c7b578798fa4979" providerId="LiveId" clId="{58C3F205-C847-4A83-8DB6-6D8A11C07860}" dt="2019-05-09T13:18:15.622" v="473" actId="14100"/>
          <ac:picMkLst>
            <pc:docMk/>
            <pc:sldMk cId="2844105403" sldId="513"/>
            <ac:picMk id="4" creationId="{60AD6A1C-7748-43E0-B662-507D23C6CCA9}"/>
          </ac:picMkLst>
        </pc:picChg>
      </pc:sldChg>
      <pc:sldChg chg="addSp delSp modSp add del">
        <pc:chgData name="diana fajarwati" userId="3c7b578798fa4979" providerId="LiveId" clId="{58C3F205-C847-4A83-8DB6-6D8A11C07860}" dt="2019-05-09T13:41:52.708" v="688" actId="2696"/>
        <pc:sldMkLst>
          <pc:docMk/>
          <pc:sldMk cId="287853607" sldId="514"/>
        </pc:sldMkLst>
        <pc:spChg chg="mod">
          <ac:chgData name="diana fajarwati" userId="3c7b578798fa4979" providerId="LiveId" clId="{58C3F205-C847-4A83-8DB6-6D8A11C07860}" dt="2019-05-09T13:18:44.119" v="500" actId="20577"/>
          <ac:spMkLst>
            <pc:docMk/>
            <pc:sldMk cId="287853607" sldId="514"/>
            <ac:spMk id="2" creationId="{4C0FEF7A-44E0-441F-9B05-EC533E0462FC}"/>
          </ac:spMkLst>
        </pc:spChg>
        <pc:spChg chg="del">
          <ac:chgData name="diana fajarwati" userId="3c7b578798fa4979" providerId="LiveId" clId="{58C3F205-C847-4A83-8DB6-6D8A11C07860}" dt="2019-05-09T13:18:46.887" v="501" actId="478"/>
          <ac:spMkLst>
            <pc:docMk/>
            <pc:sldMk cId="287853607" sldId="514"/>
            <ac:spMk id="3" creationId="{EB0534B6-D3D8-4582-9728-5BB8F56E9C40}"/>
          </ac:spMkLst>
        </pc:spChg>
        <pc:picChg chg="add mod">
          <ac:chgData name="diana fajarwati" userId="3c7b578798fa4979" providerId="LiveId" clId="{58C3F205-C847-4A83-8DB6-6D8A11C07860}" dt="2019-05-09T13:18:49.120" v="503" actId="1076"/>
          <ac:picMkLst>
            <pc:docMk/>
            <pc:sldMk cId="287853607" sldId="514"/>
            <ac:picMk id="4" creationId="{8EFF3F33-E6A7-4E36-A35B-BE43A1699E27}"/>
          </ac:picMkLst>
        </pc:picChg>
      </pc:sldChg>
      <pc:sldChg chg="addSp modSp add">
        <pc:chgData name="diana fajarwati" userId="3c7b578798fa4979" providerId="LiveId" clId="{58C3F205-C847-4A83-8DB6-6D8A11C07860}" dt="2019-05-09T13:48:38.610" v="809" actId="14100"/>
        <pc:sldMkLst>
          <pc:docMk/>
          <pc:sldMk cId="4108048636" sldId="514"/>
        </pc:sldMkLst>
        <pc:picChg chg="add mod">
          <ac:chgData name="diana fajarwati" userId="3c7b578798fa4979" providerId="LiveId" clId="{58C3F205-C847-4A83-8DB6-6D8A11C07860}" dt="2019-05-09T13:48:38.610" v="809" actId="14100"/>
          <ac:picMkLst>
            <pc:docMk/>
            <pc:sldMk cId="4108048636" sldId="514"/>
            <ac:picMk id="18434" creationId="{14FAD77C-3271-4A04-ADA8-FF5BBFED6A2A}"/>
          </ac:picMkLst>
        </pc:picChg>
      </pc:sldChg>
      <pc:sldChg chg="addSp delSp modSp add del">
        <pc:chgData name="diana fajarwati" userId="3c7b578798fa4979" providerId="LiveId" clId="{58C3F205-C847-4A83-8DB6-6D8A11C07860}" dt="2019-05-09T13:41:52.877" v="689" actId="2696"/>
        <pc:sldMkLst>
          <pc:docMk/>
          <pc:sldMk cId="1701196244" sldId="515"/>
        </pc:sldMkLst>
        <pc:spChg chg="mod">
          <ac:chgData name="diana fajarwati" userId="3c7b578798fa4979" providerId="LiveId" clId="{58C3F205-C847-4A83-8DB6-6D8A11C07860}" dt="2019-05-09T13:19:15.588" v="533" actId="20577"/>
          <ac:spMkLst>
            <pc:docMk/>
            <pc:sldMk cId="1701196244" sldId="515"/>
            <ac:spMk id="2" creationId="{BE73385D-0856-4656-AF60-1F9B8BA4BCA2}"/>
          </ac:spMkLst>
        </pc:spChg>
        <pc:spChg chg="del">
          <ac:chgData name="diana fajarwati" userId="3c7b578798fa4979" providerId="LiveId" clId="{58C3F205-C847-4A83-8DB6-6D8A11C07860}" dt="2019-05-09T13:19:18.537" v="534" actId="478"/>
          <ac:spMkLst>
            <pc:docMk/>
            <pc:sldMk cId="1701196244" sldId="515"/>
            <ac:spMk id="3" creationId="{A6DB8BA5-A826-4C1C-A2A1-8BD6CFEACA4C}"/>
          </ac:spMkLst>
        </pc:spChg>
        <pc:picChg chg="add mod">
          <ac:chgData name="diana fajarwati" userId="3c7b578798fa4979" providerId="LiveId" clId="{58C3F205-C847-4A83-8DB6-6D8A11C07860}" dt="2019-05-09T13:19:24.551" v="537" actId="14100"/>
          <ac:picMkLst>
            <pc:docMk/>
            <pc:sldMk cId="1701196244" sldId="515"/>
            <ac:picMk id="4" creationId="{F29A78D4-71B6-4BDF-AB00-463022847B04}"/>
          </ac:picMkLst>
        </pc:picChg>
      </pc:sldChg>
      <pc:sldChg chg="addSp modSp add">
        <pc:chgData name="diana fajarwati" userId="3c7b578798fa4979" providerId="LiveId" clId="{58C3F205-C847-4A83-8DB6-6D8A11C07860}" dt="2019-05-09T13:48:47.202" v="812" actId="1076"/>
        <pc:sldMkLst>
          <pc:docMk/>
          <pc:sldMk cId="3455315677" sldId="515"/>
        </pc:sldMkLst>
        <pc:picChg chg="add mod">
          <ac:chgData name="diana fajarwati" userId="3c7b578798fa4979" providerId="LiveId" clId="{58C3F205-C847-4A83-8DB6-6D8A11C07860}" dt="2019-05-09T13:48:47.202" v="812" actId="1076"/>
          <ac:picMkLst>
            <pc:docMk/>
            <pc:sldMk cId="3455315677" sldId="515"/>
            <ac:picMk id="19458" creationId="{7D4FC5CA-ABE3-4945-A95B-118DF2A15B54}"/>
          </ac:picMkLst>
        </pc:picChg>
      </pc:sldChg>
      <pc:sldChg chg="addSp modSp add">
        <pc:chgData name="diana fajarwati" userId="3c7b578798fa4979" providerId="LiveId" clId="{58C3F205-C847-4A83-8DB6-6D8A11C07860}" dt="2019-05-09T13:50:33.095" v="816" actId="14100"/>
        <pc:sldMkLst>
          <pc:docMk/>
          <pc:sldMk cId="2488519663" sldId="516"/>
        </pc:sldMkLst>
        <pc:picChg chg="add mod">
          <ac:chgData name="diana fajarwati" userId="3c7b578798fa4979" providerId="LiveId" clId="{58C3F205-C847-4A83-8DB6-6D8A11C07860}" dt="2019-05-09T13:50:33.095" v="816" actId="14100"/>
          <ac:picMkLst>
            <pc:docMk/>
            <pc:sldMk cId="2488519663" sldId="516"/>
            <ac:picMk id="20482" creationId="{5B6FBDC5-147A-4A2B-B492-7F73499723CD}"/>
          </ac:picMkLst>
        </pc:picChg>
      </pc:sldChg>
      <pc:sldChg chg="addSp delSp modSp add del">
        <pc:chgData name="diana fajarwati" userId="3c7b578798fa4979" providerId="LiveId" clId="{58C3F205-C847-4A83-8DB6-6D8A11C07860}" dt="2019-05-09T13:41:53.008" v="690" actId="2696"/>
        <pc:sldMkLst>
          <pc:docMk/>
          <pc:sldMk cId="3105413219" sldId="516"/>
        </pc:sldMkLst>
        <pc:spChg chg="del">
          <ac:chgData name="diana fajarwati" userId="3c7b578798fa4979" providerId="LiveId" clId="{58C3F205-C847-4A83-8DB6-6D8A11C07860}" dt="2019-05-09T13:22:22.997" v="551"/>
          <ac:spMkLst>
            <pc:docMk/>
            <pc:sldMk cId="3105413219" sldId="516"/>
            <ac:spMk id="2" creationId="{620B91B5-734B-4C57-A696-742EE04397B8}"/>
          </ac:spMkLst>
        </pc:spChg>
        <pc:spChg chg="del">
          <ac:chgData name="diana fajarwati" userId="3c7b578798fa4979" providerId="LiveId" clId="{58C3F205-C847-4A83-8DB6-6D8A11C07860}" dt="2019-05-09T13:22:22.997" v="551"/>
          <ac:spMkLst>
            <pc:docMk/>
            <pc:sldMk cId="3105413219" sldId="516"/>
            <ac:spMk id="3" creationId="{BF61A2F4-A634-4E03-8F09-A337C9C6FC3B}"/>
          </ac:spMkLst>
        </pc:spChg>
        <pc:picChg chg="add mod">
          <ac:chgData name="diana fajarwati" userId="3c7b578798fa4979" providerId="LiveId" clId="{58C3F205-C847-4A83-8DB6-6D8A11C07860}" dt="2019-05-09T13:22:45.796" v="554" actId="14100"/>
          <ac:picMkLst>
            <pc:docMk/>
            <pc:sldMk cId="3105413219" sldId="516"/>
            <ac:picMk id="4" creationId="{FF8F5A19-C15C-4032-A631-E839EEE09C98}"/>
          </ac:picMkLst>
        </pc:picChg>
      </pc:sldChg>
      <pc:sldChg chg="addSp modSp add">
        <pc:chgData name="diana fajarwati" userId="3c7b578798fa4979" providerId="LiveId" clId="{58C3F205-C847-4A83-8DB6-6D8A11C07860}" dt="2019-05-09T13:50:38.335" v="818" actId="14100"/>
        <pc:sldMkLst>
          <pc:docMk/>
          <pc:sldMk cId="995233343" sldId="517"/>
        </pc:sldMkLst>
        <pc:picChg chg="add mod">
          <ac:chgData name="diana fajarwati" userId="3c7b578798fa4979" providerId="LiveId" clId="{58C3F205-C847-4A83-8DB6-6D8A11C07860}" dt="2019-05-09T13:50:38.335" v="818" actId="14100"/>
          <ac:picMkLst>
            <pc:docMk/>
            <pc:sldMk cId="995233343" sldId="517"/>
            <ac:picMk id="21506" creationId="{0FF6527D-CB78-435F-81A1-E10BF58F2240}"/>
          </ac:picMkLst>
        </pc:picChg>
      </pc:sldChg>
      <pc:sldChg chg="addSp delSp add del">
        <pc:chgData name="diana fajarwati" userId="3c7b578798fa4979" providerId="LiveId" clId="{58C3F205-C847-4A83-8DB6-6D8A11C07860}" dt="2019-05-09T13:41:53.356" v="691" actId="2696"/>
        <pc:sldMkLst>
          <pc:docMk/>
          <pc:sldMk cId="1457711282" sldId="517"/>
        </pc:sldMkLst>
        <pc:spChg chg="del">
          <ac:chgData name="diana fajarwati" userId="3c7b578798fa4979" providerId="LiveId" clId="{58C3F205-C847-4A83-8DB6-6D8A11C07860}" dt="2019-05-09T13:23:01.250" v="555"/>
          <ac:spMkLst>
            <pc:docMk/>
            <pc:sldMk cId="1457711282" sldId="517"/>
            <ac:spMk id="2" creationId="{5C7004DB-13F8-40E5-AB56-E36E571278B3}"/>
          </ac:spMkLst>
        </pc:spChg>
        <pc:spChg chg="del">
          <ac:chgData name="diana fajarwati" userId="3c7b578798fa4979" providerId="LiveId" clId="{58C3F205-C847-4A83-8DB6-6D8A11C07860}" dt="2019-05-09T13:23:01.250" v="555"/>
          <ac:spMkLst>
            <pc:docMk/>
            <pc:sldMk cId="1457711282" sldId="517"/>
            <ac:spMk id="3" creationId="{4515EF02-B247-43F6-B6D9-7ECB43E95333}"/>
          </ac:spMkLst>
        </pc:spChg>
        <pc:picChg chg="add">
          <ac:chgData name="diana fajarwati" userId="3c7b578798fa4979" providerId="LiveId" clId="{58C3F205-C847-4A83-8DB6-6D8A11C07860}" dt="2019-05-09T13:23:02.585" v="556"/>
          <ac:picMkLst>
            <pc:docMk/>
            <pc:sldMk cId="1457711282" sldId="517"/>
            <ac:picMk id="4" creationId="{5CBD7C45-3AA1-4970-A197-BA4CDE078887}"/>
          </ac:picMkLst>
        </pc:picChg>
      </pc:sldChg>
      <pc:sldChg chg="addSp add del">
        <pc:chgData name="diana fajarwati" userId="3c7b578798fa4979" providerId="LiveId" clId="{58C3F205-C847-4A83-8DB6-6D8A11C07860}" dt="2019-05-09T13:41:53.526" v="692" actId="2696"/>
        <pc:sldMkLst>
          <pc:docMk/>
          <pc:sldMk cId="2633751401" sldId="518"/>
        </pc:sldMkLst>
        <pc:picChg chg="add">
          <ac:chgData name="diana fajarwati" userId="3c7b578798fa4979" providerId="LiveId" clId="{58C3F205-C847-4A83-8DB6-6D8A11C07860}" dt="2019-05-09T13:23:16.035" v="558"/>
          <ac:picMkLst>
            <pc:docMk/>
            <pc:sldMk cId="2633751401" sldId="518"/>
            <ac:picMk id="2" creationId="{553E346C-5D2E-4501-A625-BD0C85A58C74}"/>
          </ac:picMkLst>
        </pc:picChg>
      </pc:sldChg>
      <pc:sldChg chg="addSp modSp add">
        <pc:chgData name="diana fajarwati" userId="3c7b578798fa4979" providerId="LiveId" clId="{58C3F205-C847-4A83-8DB6-6D8A11C07860}" dt="2019-05-09T13:50:43.536" v="820" actId="14100"/>
        <pc:sldMkLst>
          <pc:docMk/>
          <pc:sldMk cId="3086333301" sldId="518"/>
        </pc:sldMkLst>
        <pc:picChg chg="add mod">
          <ac:chgData name="diana fajarwati" userId="3c7b578798fa4979" providerId="LiveId" clId="{58C3F205-C847-4A83-8DB6-6D8A11C07860}" dt="2019-05-09T13:50:43.536" v="820" actId="14100"/>
          <ac:picMkLst>
            <pc:docMk/>
            <pc:sldMk cId="3086333301" sldId="518"/>
            <ac:picMk id="22530" creationId="{9CB3F04F-8853-401D-A968-BF10AF19BF22}"/>
          </ac:picMkLst>
        </pc:picChg>
      </pc:sldChg>
      <pc:sldChg chg="addSp add del">
        <pc:chgData name="diana fajarwati" userId="3c7b578798fa4979" providerId="LiveId" clId="{58C3F205-C847-4A83-8DB6-6D8A11C07860}" dt="2019-05-09T13:41:53.711" v="693" actId="2696"/>
        <pc:sldMkLst>
          <pc:docMk/>
          <pc:sldMk cId="595809125" sldId="519"/>
        </pc:sldMkLst>
        <pc:picChg chg="add">
          <ac:chgData name="diana fajarwati" userId="3c7b578798fa4979" providerId="LiveId" clId="{58C3F205-C847-4A83-8DB6-6D8A11C07860}" dt="2019-05-09T13:23:35.007" v="565"/>
          <ac:picMkLst>
            <pc:docMk/>
            <pc:sldMk cId="595809125" sldId="519"/>
            <ac:picMk id="2" creationId="{76B8F577-89DC-41DF-BFC4-B334DEFB11AA}"/>
          </ac:picMkLst>
        </pc:picChg>
      </pc:sldChg>
      <pc:sldChg chg="addSp delSp modSp add">
        <pc:chgData name="diana fajarwati" userId="3c7b578798fa4979" providerId="LiveId" clId="{58C3F205-C847-4A83-8DB6-6D8A11C07860}" dt="2019-05-09T13:51:00.643" v="824" actId="478"/>
        <pc:sldMkLst>
          <pc:docMk/>
          <pc:sldMk cId="2061002003" sldId="519"/>
        </pc:sldMkLst>
        <pc:picChg chg="add mod">
          <ac:chgData name="diana fajarwati" userId="3c7b578798fa4979" providerId="LiveId" clId="{58C3F205-C847-4A83-8DB6-6D8A11C07860}" dt="2019-05-09T13:50:55.642" v="822" actId="14100"/>
          <ac:picMkLst>
            <pc:docMk/>
            <pc:sldMk cId="2061002003" sldId="519"/>
            <ac:picMk id="23554" creationId="{2B1C3D9D-3109-4166-BA41-4140CE096788}"/>
          </ac:picMkLst>
        </pc:picChg>
        <pc:picChg chg="add del">
          <ac:chgData name="diana fajarwati" userId="3c7b578798fa4979" providerId="LiveId" clId="{58C3F205-C847-4A83-8DB6-6D8A11C07860}" dt="2019-05-09T13:51:00.643" v="824" actId="478"/>
          <ac:picMkLst>
            <pc:docMk/>
            <pc:sldMk cId="2061002003" sldId="519"/>
            <ac:picMk id="23556" creationId="{232F49CC-F666-4568-8EB6-E911F957B595}"/>
          </ac:picMkLst>
        </pc:picChg>
      </pc:sldChg>
      <pc:sldChg chg="addSp delSp modSp add">
        <pc:chgData name="diana fajarwati" userId="3c7b578798fa4979" providerId="LiveId" clId="{58C3F205-C847-4A83-8DB6-6D8A11C07860}" dt="2019-05-09T13:51:15.429" v="829" actId="1076"/>
        <pc:sldMkLst>
          <pc:docMk/>
          <pc:sldMk cId="446164960" sldId="520"/>
        </pc:sldMkLst>
        <pc:picChg chg="add del">
          <ac:chgData name="diana fajarwati" userId="3c7b578798fa4979" providerId="LiveId" clId="{58C3F205-C847-4A83-8DB6-6D8A11C07860}" dt="2019-05-09T13:51:08.895" v="826" actId="478"/>
          <ac:picMkLst>
            <pc:docMk/>
            <pc:sldMk cId="446164960" sldId="520"/>
            <ac:picMk id="24578" creationId="{34E4709D-BB5E-4529-84C3-939885BD59AC}"/>
          </ac:picMkLst>
        </pc:picChg>
        <pc:picChg chg="add mod">
          <ac:chgData name="diana fajarwati" userId="3c7b578798fa4979" providerId="LiveId" clId="{58C3F205-C847-4A83-8DB6-6D8A11C07860}" dt="2019-05-09T13:51:15.429" v="829" actId="1076"/>
          <ac:picMkLst>
            <pc:docMk/>
            <pc:sldMk cId="446164960" sldId="520"/>
            <ac:picMk id="24580" creationId="{85511CA6-1DC6-463A-AFFC-0A95C46522FC}"/>
          </ac:picMkLst>
        </pc:picChg>
      </pc:sldChg>
      <pc:sldChg chg="addSp add del">
        <pc:chgData name="diana fajarwati" userId="3c7b578798fa4979" providerId="LiveId" clId="{58C3F205-C847-4A83-8DB6-6D8A11C07860}" dt="2019-05-09T13:41:53.896" v="694" actId="2696"/>
        <pc:sldMkLst>
          <pc:docMk/>
          <pc:sldMk cId="1693550744" sldId="520"/>
        </pc:sldMkLst>
        <pc:picChg chg="add">
          <ac:chgData name="diana fajarwati" userId="3c7b578798fa4979" providerId="LiveId" clId="{58C3F205-C847-4A83-8DB6-6D8A11C07860}" dt="2019-05-09T13:23:47.395" v="566"/>
          <ac:picMkLst>
            <pc:docMk/>
            <pc:sldMk cId="1693550744" sldId="520"/>
            <ac:picMk id="2" creationId="{0AD54361-2330-4877-B75E-5F252C2E220A}"/>
          </ac:picMkLst>
        </pc:picChg>
      </pc:sldChg>
      <pc:sldChg chg="addSp add del">
        <pc:chgData name="diana fajarwati" userId="3c7b578798fa4979" providerId="LiveId" clId="{58C3F205-C847-4A83-8DB6-6D8A11C07860}" dt="2019-05-09T13:41:54.059" v="695" actId="2696"/>
        <pc:sldMkLst>
          <pc:docMk/>
          <pc:sldMk cId="1024689288" sldId="521"/>
        </pc:sldMkLst>
        <pc:picChg chg="add">
          <ac:chgData name="diana fajarwati" userId="3c7b578798fa4979" providerId="LiveId" clId="{58C3F205-C847-4A83-8DB6-6D8A11C07860}" dt="2019-05-09T13:23:56.422" v="567"/>
          <ac:picMkLst>
            <pc:docMk/>
            <pc:sldMk cId="1024689288" sldId="521"/>
            <ac:picMk id="2" creationId="{33253338-F999-4915-834D-9A0A90B59F13}"/>
          </ac:picMkLst>
        </pc:picChg>
      </pc:sldChg>
      <pc:sldChg chg="addSp modSp add">
        <pc:chgData name="diana fajarwati" userId="3c7b578798fa4979" providerId="LiveId" clId="{58C3F205-C847-4A83-8DB6-6D8A11C07860}" dt="2019-05-09T13:51:24.164" v="836" actId="14100"/>
        <pc:sldMkLst>
          <pc:docMk/>
          <pc:sldMk cId="2230078820" sldId="521"/>
        </pc:sldMkLst>
        <pc:picChg chg="add mod">
          <ac:chgData name="diana fajarwati" userId="3c7b578798fa4979" providerId="LiveId" clId="{58C3F205-C847-4A83-8DB6-6D8A11C07860}" dt="2019-05-09T13:51:24.164" v="836" actId="14100"/>
          <ac:picMkLst>
            <pc:docMk/>
            <pc:sldMk cId="2230078820" sldId="521"/>
            <ac:picMk id="25602" creationId="{C0B02E18-C6AD-44DC-A9B1-73A891EBF2F3}"/>
          </ac:picMkLst>
        </pc:picChg>
      </pc:sldChg>
      <pc:sldChg chg="addSp modSp add">
        <pc:chgData name="diana fajarwati" userId="3c7b578798fa4979" providerId="LiveId" clId="{58C3F205-C847-4A83-8DB6-6D8A11C07860}" dt="2019-05-09T13:51:29.288" v="838" actId="14100"/>
        <pc:sldMkLst>
          <pc:docMk/>
          <pc:sldMk cId="739396018" sldId="522"/>
        </pc:sldMkLst>
        <pc:picChg chg="add mod">
          <ac:chgData name="diana fajarwati" userId="3c7b578798fa4979" providerId="LiveId" clId="{58C3F205-C847-4A83-8DB6-6D8A11C07860}" dt="2019-05-09T13:51:29.288" v="838" actId="14100"/>
          <ac:picMkLst>
            <pc:docMk/>
            <pc:sldMk cId="739396018" sldId="522"/>
            <ac:picMk id="26626" creationId="{5D7E0D6E-82A5-43BA-9948-EB0EBDCEDAC2}"/>
          </ac:picMkLst>
        </pc:picChg>
      </pc:sldChg>
      <pc:sldChg chg="addSp add del">
        <pc:chgData name="diana fajarwati" userId="3c7b578798fa4979" providerId="LiveId" clId="{58C3F205-C847-4A83-8DB6-6D8A11C07860}" dt="2019-05-09T13:41:54.245" v="696" actId="2696"/>
        <pc:sldMkLst>
          <pc:docMk/>
          <pc:sldMk cId="949000264" sldId="522"/>
        </pc:sldMkLst>
        <pc:picChg chg="add">
          <ac:chgData name="diana fajarwati" userId="3c7b578798fa4979" providerId="LiveId" clId="{58C3F205-C847-4A83-8DB6-6D8A11C07860}" dt="2019-05-09T13:24:09.311" v="568"/>
          <ac:picMkLst>
            <pc:docMk/>
            <pc:sldMk cId="949000264" sldId="522"/>
            <ac:picMk id="2" creationId="{C4D1E6CF-C661-42F7-8B70-AC9020F090A3}"/>
          </ac:picMkLst>
        </pc:picChg>
      </pc:sldChg>
      <pc:sldChg chg="addSp modSp add">
        <pc:chgData name="diana fajarwati" userId="3c7b578798fa4979" providerId="LiveId" clId="{58C3F205-C847-4A83-8DB6-6D8A11C07860}" dt="2019-05-09T13:51:34.257" v="840" actId="14100"/>
        <pc:sldMkLst>
          <pc:docMk/>
          <pc:sldMk cId="863977918" sldId="523"/>
        </pc:sldMkLst>
        <pc:picChg chg="add mod">
          <ac:chgData name="diana fajarwati" userId="3c7b578798fa4979" providerId="LiveId" clId="{58C3F205-C847-4A83-8DB6-6D8A11C07860}" dt="2019-05-09T13:51:34.257" v="840" actId="14100"/>
          <ac:picMkLst>
            <pc:docMk/>
            <pc:sldMk cId="863977918" sldId="523"/>
            <ac:picMk id="27650" creationId="{F1A7846D-7DFE-4963-A2E4-550B0A5B6CCF}"/>
          </ac:picMkLst>
        </pc:picChg>
      </pc:sldChg>
      <pc:sldChg chg="addSp add del">
        <pc:chgData name="diana fajarwati" userId="3c7b578798fa4979" providerId="LiveId" clId="{58C3F205-C847-4A83-8DB6-6D8A11C07860}" dt="2019-05-09T13:41:54.446" v="697" actId="2696"/>
        <pc:sldMkLst>
          <pc:docMk/>
          <pc:sldMk cId="4179967680" sldId="523"/>
        </pc:sldMkLst>
        <pc:picChg chg="add">
          <ac:chgData name="diana fajarwati" userId="3c7b578798fa4979" providerId="LiveId" clId="{58C3F205-C847-4A83-8DB6-6D8A11C07860}" dt="2019-05-09T13:24:21.210" v="569"/>
          <ac:picMkLst>
            <pc:docMk/>
            <pc:sldMk cId="4179967680" sldId="523"/>
            <ac:picMk id="2" creationId="{23D1A327-CF7D-4252-A9FC-B3E817F24492}"/>
          </ac:picMkLst>
        </pc:picChg>
      </pc:sldChg>
      <pc:sldChg chg="addSp modSp add">
        <pc:chgData name="diana fajarwati" userId="3c7b578798fa4979" providerId="LiveId" clId="{58C3F205-C847-4A83-8DB6-6D8A11C07860}" dt="2019-05-09T13:51:38.617" v="842" actId="14100"/>
        <pc:sldMkLst>
          <pc:docMk/>
          <pc:sldMk cId="260886212" sldId="524"/>
        </pc:sldMkLst>
        <pc:picChg chg="add mod">
          <ac:chgData name="diana fajarwati" userId="3c7b578798fa4979" providerId="LiveId" clId="{58C3F205-C847-4A83-8DB6-6D8A11C07860}" dt="2019-05-09T13:51:38.617" v="842" actId="14100"/>
          <ac:picMkLst>
            <pc:docMk/>
            <pc:sldMk cId="260886212" sldId="524"/>
            <ac:picMk id="28674" creationId="{45BDFE78-6F08-421F-8591-D58157D2C5A1}"/>
          </ac:picMkLst>
        </pc:picChg>
      </pc:sldChg>
      <pc:sldChg chg="addSp add del">
        <pc:chgData name="diana fajarwati" userId="3c7b578798fa4979" providerId="LiveId" clId="{58C3F205-C847-4A83-8DB6-6D8A11C07860}" dt="2019-05-09T13:41:54.615" v="698" actId="2696"/>
        <pc:sldMkLst>
          <pc:docMk/>
          <pc:sldMk cId="3648779662" sldId="524"/>
        </pc:sldMkLst>
        <pc:picChg chg="add">
          <ac:chgData name="diana fajarwati" userId="3c7b578798fa4979" providerId="LiveId" clId="{58C3F205-C847-4A83-8DB6-6D8A11C07860}" dt="2019-05-09T13:24:36.103" v="570"/>
          <ac:picMkLst>
            <pc:docMk/>
            <pc:sldMk cId="3648779662" sldId="524"/>
            <ac:picMk id="2" creationId="{DFC893F6-2DBE-435C-BEE0-7A830580BC6D}"/>
          </ac:picMkLst>
        </pc:picChg>
      </pc:sldChg>
      <pc:sldChg chg="addSp modSp add">
        <pc:chgData name="diana fajarwati" userId="3c7b578798fa4979" providerId="LiveId" clId="{58C3F205-C847-4A83-8DB6-6D8A11C07860}" dt="2019-05-09T13:51:44.418" v="844" actId="14100"/>
        <pc:sldMkLst>
          <pc:docMk/>
          <pc:sldMk cId="1721125881" sldId="525"/>
        </pc:sldMkLst>
        <pc:picChg chg="add mod">
          <ac:chgData name="diana fajarwati" userId="3c7b578798fa4979" providerId="LiveId" clId="{58C3F205-C847-4A83-8DB6-6D8A11C07860}" dt="2019-05-09T13:51:44.418" v="844" actId="14100"/>
          <ac:picMkLst>
            <pc:docMk/>
            <pc:sldMk cId="1721125881" sldId="525"/>
            <ac:picMk id="29698" creationId="{FB28BD0B-909F-46C4-A445-2527C8CB7BF9}"/>
          </ac:picMkLst>
        </pc:picChg>
      </pc:sldChg>
      <pc:sldChg chg="addSp add del">
        <pc:chgData name="diana fajarwati" userId="3c7b578798fa4979" providerId="LiveId" clId="{58C3F205-C847-4A83-8DB6-6D8A11C07860}" dt="2019-05-09T13:41:54.831" v="699" actId="2696"/>
        <pc:sldMkLst>
          <pc:docMk/>
          <pc:sldMk cId="3640423403" sldId="525"/>
        </pc:sldMkLst>
        <pc:picChg chg="add">
          <ac:chgData name="diana fajarwati" userId="3c7b578798fa4979" providerId="LiveId" clId="{58C3F205-C847-4A83-8DB6-6D8A11C07860}" dt="2019-05-09T13:24:49.769" v="576"/>
          <ac:picMkLst>
            <pc:docMk/>
            <pc:sldMk cId="3640423403" sldId="525"/>
            <ac:picMk id="2" creationId="{5D71D8E5-BA68-4A5C-BF45-5A783F98BED1}"/>
          </ac:picMkLst>
        </pc:picChg>
      </pc:sldChg>
      <pc:sldChg chg="add del">
        <pc:chgData name="diana fajarwati" userId="3c7b578798fa4979" providerId="LiveId" clId="{58C3F205-C847-4A83-8DB6-6D8A11C07860}" dt="2019-05-09T13:51:53.023" v="848" actId="2696"/>
        <pc:sldMkLst>
          <pc:docMk/>
          <pc:sldMk cId="819709494" sldId="526"/>
        </pc:sldMkLst>
      </pc:sldChg>
      <pc:sldChg chg="addSp modSp add">
        <pc:chgData name="diana fajarwati" userId="3c7b578798fa4979" providerId="LiveId" clId="{58C3F205-C847-4A83-8DB6-6D8A11C07860}" dt="2019-05-09T13:52:35.715" v="853" actId="14100"/>
        <pc:sldMkLst>
          <pc:docMk/>
          <pc:sldMk cId="836246719" sldId="526"/>
        </pc:sldMkLst>
        <pc:picChg chg="add mod">
          <ac:chgData name="diana fajarwati" userId="3c7b578798fa4979" providerId="LiveId" clId="{58C3F205-C847-4A83-8DB6-6D8A11C07860}" dt="2019-05-09T13:52:35.715" v="853" actId="14100"/>
          <ac:picMkLst>
            <pc:docMk/>
            <pc:sldMk cId="836246719" sldId="526"/>
            <ac:picMk id="2" creationId="{26D11658-E56D-49C6-A6D4-7C488F7C4175}"/>
          </ac:picMkLst>
        </pc:picChg>
      </pc:sldChg>
      <pc:sldChg chg="addSp add del">
        <pc:chgData name="diana fajarwati" userId="3c7b578798fa4979" providerId="LiveId" clId="{58C3F205-C847-4A83-8DB6-6D8A11C07860}" dt="2019-05-09T13:41:55" v="700" actId="2696"/>
        <pc:sldMkLst>
          <pc:docMk/>
          <pc:sldMk cId="1493376709" sldId="526"/>
        </pc:sldMkLst>
        <pc:picChg chg="add">
          <ac:chgData name="diana fajarwati" userId="3c7b578798fa4979" providerId="LiveId" clId="{58C3F205-C847-4A83-8DB6-6D8A11C07860}" dt="2019-05-09T13:24:59.053" v="577"/>
          <ac:picMkLst>
            <pc:docMk/>
            <pc:sldMk cId="1493376709" sldId="526"/>
            <ac:picMk id="2" creationId="{E438319B-28B0-47FB-BDB4-B8E5121B6B7C}"/>
          </ac:picMkLst>
        </pc:picChg>
      </pc:sldChg>
      <pc:sldChg chg="addSp add del">
        <pc:chgData name="diana fajarwati" userId="3c7b578798fa4979" providerId="LiveId" clId="{58C3F205-C847-4A83-8DB6-6D8A11C07860}" dt="2019-05-09T13:41:55.179" v="701" actId="2696"/>
        <pc:sldMkLst>
          <pc:docMk/>
          <pc:sldMk cId="2054315502" sldId="527"/>
        </pc:sldMkLst>
        <pc:picChg chg="add">
          <ac:chgData name="diana fajarwati" userId="3c7b578798fa4979" providerId="LiveId" clId="{58C3F205-C847-4A83-8DB6-6D8A11C07860}" dt="2019-05-09T13:25:09.072" v="578"/>
          <ac:picMkLst>
            <pc:docMk/>
            <pc:sldMk cId="2054315502" sldId="527"/>
            <ac:picMk id="2" creationId="{55E014C6-A815-4DC1-97AA-556A000D06CA}"/>
          </ac:picMkLst>
        </pc:picChg>
      </pc:sldChg>
      <pc:sldChg chg="add del">
        <pc:chgData name="diana fajarwati" userId="3c7b578798fa4979" providerId="LiveId" clId="{58C3F205-C847-4A83-8DB6-6D8A11C07860}" dt="2019-05-09T13:51:53.672" v="849" actId="2696"/>
        <pc:sldMkLst>
          <pc:docMk/>
          <pc:sldMk cId="3923372498" sldId="527"/>
        </pc:sldMkLst>
      </pc:sldChg>
      <pc:sldChg chg="addSp add del">
        <pc:chgData name="diana fajarwati" userId="3c7b578798fa4979" providerId="LiveId" clId="{58C3F205-C847-4A83-8DB6-6D8A11C07860}" dt="2019-05-09T13:41:55.364" v="702" actId="2696"/>
        <pc:sldMkLst>
          <pc:docMk/>
          <pc:sldMk cId="1485825159" sldId="528"/>
        </pc:sldMkLst>
        <pc:picChg chg="add">
          <ac:chgData name="diana fajarwati" userId="3c7b578798fa4979" providerId="LiveId" clId="{58C3F205-C847-4A83-8DB6-6D8A11C07860}" dt="2019-05-09T13:25:19.324" v="579"/>
          <ac:picMkLst>
            <pc:docMk/>
            <pc:sldMk cId="1485825159" sldId="528"/>
            <ac:picMk id="2" creationId="{EA2E5D3B-216E-4957-B669-1BE27E14B1B1}"/>
          </ac:picMkLst>
        </pc:picChg>
      </pc:sldChg>
      <pc:sldChg chg="add del">
        <pc:chgData name="diana fajarwati" userId="3c7b578798fa4979" providerId="LiveId" clId="{58C3F205-C847-4A83-8DB6-6D8A11C07860}" dt="2019-05-09T13:51:54.582" v="850" actId="2696"/>
        <pc:sldMkLst>
          <pc:docMk/>
          <pc:sldMk cId="3346053182" sldId="528"/>
        </pc:sldMkLst>
      </pc:sldChg>
      <pc:sldChg chg="addSp modSp add del">
        <pc:chgData name="diana fajarwati" userId="3c7b578798fa4979" providerId="LiveId" clId="{58C3F205-C847-4A83-8DB6-6D8A11C07860}" dt="2019-05-09T13:41:55.548" v="703" actId="2696"/>
        <pc:sldMkLst>
          <pc:docMk/>
          <pc:sldMk cId="3759982457" sldId="529"/>
        </pc:sldMkLst>
        <pc:picChg chg="add mod">
          <ac:chgData name="diana fajarwati" userId="3c7b578798fa4979" providerId="LiveId" clId="{58C3F205-C847-4A83-8DB6-6D8A11C07860}" dt="2019-05-09T13:25:38.231" v="582" actId="14100"/>
          <ac:picMkLst>
            <pc:docMk/>
            <pc:sldMk cId="3759982457" sldId="529"/>
            <ac:picMk id="2" creationId="{1832E23E-746A-4EC8-8B55-B4F7E5F79A98}"/>
          </ac:picMkLst>
        </pc:picChg>
      </pc:sldChg>
      <pc:sldChg chg="addSp add del">
        <pc:chgData name="diana fajarwati" userId="3c7b578798fa4979" providerId="LiveId" clId="{58C3F205-C847-4A83-8DB6-6D8A11C07860}" dt="2019-05-09T13:41:55.718" v="704" actId="2696"/>
        <pc:sldMkLst>
          <pc:docMk/>
          <pc:sldMk cId="1946198758" sldId="530"/>
        </pc:sldMkLst>
        <pc:picChg chg="add">
          <ac:chgData name="diana fajarwati" userId="3c7b578798fa4979" providerId="LiveId" clId="{58C3F205-C847-4A83-8DB6-6D8A11C07860}" dt="2019-05-09T13:25:55.158" v="596"/>
          <ac:picMkLst>
            <pc:docMk/>
            <pc:sldMk cId="1946198758" sldId="530"/>
            <ac:picMk id="2" creationId="{9D474CD5-6542-4AAA-822C-DD61045AD529}"/>
          </ac:picMkLst>
        </pc:picChg>
      </pc:sldChg>
      <pc:sldChg chg="addSp modSp add del">
        <pc:chgData name="diana fajarwati" userId="3c7b578798fa4979" providerId="LiveId" clId="{58C3F205-C847-4A83-8DB6-6D8A11C07860}" dt="2019-05-09T13:41:55.918" v="705" actId="2696"/>
        <pc:sldMkLst>
          <pc:docMk/>
          <pc:sldMk cId="909026823" sldId="531"/>
        </pc:sldMkLst>
        <pc:spChg chg="add mod">
          <ac:chgData name="diana fajarwati" userId="3c7b578798fa4979" providerId="LiveId" clId="{58C3F205-C847-4A83-8DB6-6D8A11C07860}" dt="2019-05-09T13:26:31.988" v="639" actId="113"/>
          <ac:spMkLst>
            <pc:docMk/>
            <pc:sldMk cId="909026823" sldId="531"/>
            <ac:spMk id="2" creationId="{8CAA7EED-E188-494E-A066-BCAF12B1C5FA}"/>
          </ac:spMkLst>
        </pc:spChg>
        <pc:spChg chg="add mod">
          <ac:chgData name="diana fajarwati" userId="3c7b578798fa4979" providerId="LiveId" clId="{58C3F205-C847-4A83-8DB6-6D8A11C07860}" dt="2019-05-09T13:26:08.627" v="597"/>
          <ac:spMkLst>
            <pc:docMk/>
            <pc:sldMk cId="909026823" sldId="531"/>
            <ac:spMk id="3" creationId="{A38163A3-7E85-42E5-9BFC-35A415741C0F}"/>
          </ac:spMkLst>
        </pc:spChg>
      </pc:sldChg>
      <pc:sldChg chg="addSp add del">
        <pc:chgData name="diana fajarwati" userId="3c7b578798fa4979" providerId="LiveId" clId="{58C3F205-C847-4A83-8DB6-6D8A11C07860}" dt="2019-05-09T13:41:56.088" v="706" actId="2696"/>
        <pc:sldMkLst>
          <pc:docMk/>
          <pc:sldMk cId="2203397985" sldId="532"/>
        </pc:sldMkLst>
        <pc:picChg chg="add">
          <ac:chgData name="diana fajarwati" userId="3c7b578798fa4979" providerId="LiveId" clId="{58C3F205-C847-4A83-8DB6-6D8A11C07860}" dt="2019-05-09T13:26:43.890" v="640"/>
          <ac:picMkLst>
            <pc:docMk/>
            <pc:sldMk cId="2203397985" sldId="532"/>
            <ac:picMk id="2" creationId="{E5D2AE4F-6919-40D7-B978-3229CFCBA6DA}"/>
          </ac:picMkLst>
        </pc:picChg>
      </pc:sldChg>
      <pc:sldChg chg="addSp delSp modSp add del">
        <pc:chgData name="diana fajarwati" userId="3c7b578798fa4979" providerId="LiveId" clId="{58C3F205-C847-4A83-8DB6-6D8A11C07860}" dt="2019-05-09T13:41:56.289" v="707" actId="2696"/>
        <pc:sldMkLst>
          <pc:docMk/>
          <pc:sldMk cId="1023627278" sldId="533"/>
        </pc:sldMkLst>
        <pc:picChg chg="add del">
          <ac:chgData name="diana fajarwati" userId="3c7b578798fa4979" providerId="LiveId" clId="{58C3F205-C847-4A83-8DB6-6D8A11C07860}" dt="2019-05-09T13:27:20.003" v="643" actId="478"/>
          <ac:picMkLst>
            <pc:docMk/>
            <pc:sldMk cId="1023627278" sldId="533"/>
            <ac:picMk id="2" creationId="{2FBD82A7-3F12-4333-AA3F-30068238D73B}"/>
          </ac:picMkLst>
        </pc:picChg>
        <pc:picChg chg="add mod">
          <ac:chgData name="diana fajarwati" userId="3c7b578798fa4979" providerId="LiveId" clId="{58C3F205-C847-4A83-8DB6-6D8A11C07860}" dt="2019-05-09T13:27:24.667" v="645" actId="14100"/>
          <ac:picMkLst>
            <pc:docMk/>
            <pc:sldMk cId="1023627278" sldId="533"/>
            <ac:picMk id="3" creationId="{517655DF-071B-47BD-BD4F-5E24FEA097BA}"/>
          </ac:picMkLst>
        </pc:picChg>
      </pc:sldChg>
      <pc:sldChg chg="addSp add del">
        <pc:chgData name="diana fajarwati" userId="3c7b578798fa4979" providerId="LiveId" clId="{58C3F205-C847-4A83-8DB6-6D8A11C07860}" dt="2019-05-09T13:41:56.470" v="708" actId="2696"/>
        <pc:sldMkLst>
          <pc:docMk/>
          <pc:sldMk cId="3266187786" sldId="534"/>
        </pc:sldMkLst>
        <pc:picChg chg="add">
          <ac:chgData name="diana fajarwati" userId="3c7b578798fa4979" providerId="LiveId" clId="{58C3F205-C847-4A83-8DB6-6D8A11C07860}" dt="2019-05-09T13:27:05.349" v="642"/>
          <ac:picMkLst>
            <pc:docMk/>
            <pc:sldMk cId="3266187786" sldId="534"/>
            <ac:picMk id="2" creationId="{BB866F32-2C9E-40C7-A21C-F3CE7DAA8C07}"/>
          </ac:picMkLst>
        </pc:picChg>
      </pc:sldChg>
      <pc:sldChg chg="addSp add del">
        <pc:chgData name="diana fajarwati" userId="3c7b578798fa4979" providerId="LiveId" clId="{58C3F205-C847-4A83-8DB6-6D8A11C07860}" dt="2019-05-09T13:41:56.653" v="709" actId="2696"/>
        <pc:sldMkLst>
          <pc:docMk/>
          <pc:sldMk cId="3784010782" sldId="535"/>
        </pc:sldMkLst>
        <pc:picChg chg="add">
          <ac:chgData name="diana fajarwati" userId="3c7b578798fa4979" providerId="LiveId" clId="{58C3F205-C847-4A83-8DB6-6D8A11C07860}" dt="2019-05-09T13:27:36.169" v="646"/>
          <ac:picMkLst>
            <pc:docMk/>
            <pc:sldMk cId="3784010782" sldId="535"/>
            <ac:picMk id="2" creationId="{A97F86A3-2C28-4290-8DCD-E8BB7D0FD6DD}"/>
          </ac:picMkLst>
        </pc:picChg>
      </pc:sldChg>
      <pc:sldChg chg="addSp add del">
        <pc:chgData name="diana fajarwati" userId="3c7b578798fa4979" providerId="LiveId" clId="{58C3F205-C847-4A83-8DB6-6D8A11C07860}" dt="2019-05-09T13:41:56.891" v="710" actId="2696"/>
        <pc:sldMkLst>
          <pc:docMk/>
          <pc:sldMk cId="3250124409" sldId="536"/>
        </pc:sldMkLst>
        <pc:picChg chg="add">
          <ac:chgData name="diana fajarwati" userId="3c7b578798fa4979" providerId="LiveId" clId="{58C3F205-C847-4A83-8DB6-6D8A11C07860}" dt="2019-05-09T13:27:48.605" v="647"/>
          <ac:picMkLst>
            <pc:docMk/>
            <pc:sldMk cId="3250124409" sldId="536"/>
            <ac:picMk id="2" creationId="{056A812E-F126-42D5-880C-2E5887CB642A}"/>
          </ac:picMkLst>
        </pc:picChg>
      </pc:sldChg>
      <pc:sldChg chg="addSp add del">
        <pc:chgData name="diana fajarwati" userId="3c7b578798fa4979" providerId="LiveId" clId="{58C3F205-C847-4A83-8DB6-6D8A11C07860}" dt="2019-05-09T13:41:57.054" v="711" actId="2696"/>
        <pc:sldMkLst>
          <pc:docMk/>
          <pc:sldMk cId="3979721208" sldId="537"/>
        </pc:sldMkLst>
        <pc:picChg chg="add">
          <ac:chgData name="diana fajarwati" userId="3c7b578798fa4979" providerId="LiveId" clId="{58C3F205-C847-4A83-8DB6-6D8A11C07860}" dt="2019-05-09T13:28:00.785" v="648"/>
          <ac:picMkLst>
            <pc:docMk/>
            <pc:sldMk cId="3979721208" sldId="537"/>
            <ac:picMk id="2" creationId="{914F703B-4A11-4E7D-AF89-21602CB72520}"/>
          </ac:picMkLst>
        </pc:picChg>
      </pc:sldChg>
      <pc:sldChg chg="addSp add del">
        <pc:chgData name="diana fajarwati" userId="3c7b578798fa4979" providerId="LiveId" clId="{58C3F205-C847-4A83-8DB6-6D8A11C07860}" dt="2019-05-09T13:41:57.223" v="712" actId="2696"/>
        <pc:sldMkLst>
          <pc:docMk/>
          <pc:sldMk cId="2860882030" sldId="538"/>
        </pc:sldMkLst>
        <pc:picChg chg="add">
          <ac:chgData name="diana fajarwati" userId="3c7b578798fa4979" providerId="LiveId" clId="{58C3F205-C847-4A83-8DB6-6D8A11C07860}" dt="2019-05-09T13:28:19.038" v="649"/>
          <ac:picMkLst>
            <pc:docMk/>
            <pc:sldMk cId="2860882030" sldId="538"/>
            <ac:picMk id="2" creationId="{64F80868-7F8D-44E3-81BE-597073660FF0}"/>
          </ac:picMkLst>
        </pc:picChg>
      </pc:sldChg>
      <pc:sldChg chg="addSp add del">
        <pc:chgData name="diana fajarwati" userId="3c7b578798fa4979" providerId="LiveId" clId="{58C3F205-C847-4A83-8DB6-6D8A11C07860}" dt="2019-05-09T13:41:57.408" v="713" actId="2696"/>
        <pc:sldMkLst>
          <pc:docMk/>
          <pc:sldMk cId="604111964" sldId="539"/>
        </pc:sldMkLst>
        <pc:picChg chg="add">
          <ac:chgData name="diana fajarwati" userId="3c7b578798fa4979" providerId="LiveId" clId="{58C3F205-C847-4A83-8DB6-6D8A11C07860}" dt="2019-05-09T13:28:49.024" v="650"/>
          <ac:picMkLst>
            <pc:docMk/>
            <pc:sldMk cId="604111964" sldId="539"/>
            <ac:picMk id="2" creationId="{DECAADCC-DE4B-4C42-B5A5-2E7F8EA3B761}"/>
          </ac:picMkLst>
        </pc:picChg>
      </pc:sldChg>
      <pc:sldChg chg="addSp add del">
        <pc:chgData name="diana fajarwati" userId="3c7b578798fa4979" providerId="LiveId" clId="{58C3F205-C847-4A83-8DB6-6D8A11C07860}" dt="2019-05-09T13:41:57.587" v="714" actId="2696"/>
        <pc:sldMkLst>
          <pc:docMk/>
          <pc:sldMk cId="3291194271" sldId="540"/>
        </pc:sldMkLst>
        <pc:picChg chg="add">
          <ac:chgData name="diana fajarwati" userId="3c7b578798fa4979" providerId="LiveId" clId="{58C3F205-C847-4A83-8DB6-6D8A11C07860}" dt="2019-05-09T13:28:59.070" v="651"/>
          <ac:picMkLst>
            <pc:docMk/>
            <pc:sldMk cId="3291194271" sldId="540"/>
            <ac:picMk id="2" creationId="{B2F62BD4-C0C6-49C9-A027-18E2822242EB}"/>
          </ac:picMkLst>
        </pc:picChg>
      </pc:sldChg>
      <pc:sldChg chg="addSp modSp add del">
        <pc:chgData name="diana fajarwati" userId="3c7b578798fa4979" providerId="LiveId" clId="{58C3F205-C847-4A83-8DB6-6D8A11C07860}" dt="2019-05-09T13:41:57.756" v="715" actId="2696"/>
        <pc:sldMkLst>
          <pc:docMk/>
          <pc:sldMk cId="2665202958" sldId="541"/>
        </pc:sldMkLst>
        <pc:picChg chg="add mod modCrop">
          <ac:chgData name="diana fajarwati" userId="3c7b578798fa4979" providerId="LiveId" clId="{58C3F205-C847-4A83-8DB6-6D8A11C07860}" dt="2019-05-09T13:29:26.563" v="655" actId="14100"/>
          <ac:picMkLst>
            <pc:docMk/>
            <pc:sldMk cId="2665202958" sldId="541"/>
            <ac:picMk id="2" creationId="{2D0152C1-2E32-489A-B469-CA6F9F34C26C}"/>
          </ac:picMkLst>
        </pc:picChg>
      </pc:sldChg>
      <pc:sldChg chg="addSp modSp add del">
        <pc:chgData name="diana fajarwati" userId="3c7b578798fa4979" providerId="LiveId" clId="{58C3F205-C847-4A83-8DB6-6D8A11C07860}" dt="2019-05-09T13:41:58.010" v="716" actId="2696"/>
        <pc:sldMkLst>
          <pc:docMk/>
          <pc:sldMk cId="966524626" sldId="542"/>
        </pc:sldMkLst>
        <pc:picChg chg="add mod">
          <ac:chgData name="diana fajarwati" userId="3c7b578798fa4979" providerId="LiveId" clId="{58C3F205-C847-4A83-8DB6-6D8A11C07860}" dt="2019-05-09T13:29:42.363" v="659" actId="14100"/>
          <ac:picMkLst>
            <pc:docMk/>
            <pc:sldMk cId="966524626" sldId="542"/>
            <ac:picMk id="2" creationId="{F05CC15D-87FA-4190-81D7-E5FBE452CDC0}"/>
          </ac:picMkLst>
        </pc:picChg>
      </pc:sldChg>
      <pc:sldChg chg="addSp modSp add del">
        <pc:chgData name="diana fajarwati" userId="3c7b578798fa4979" providerId="LiveId" clId="{58C3F205-C847-4A83-8DB6-6D8A11C07860}" dt="2019-05-09T13:41:58.575" v="718" actId="2696"/>
        <pc:sldMkLst>
          <pc:docMk/>
          <pc:sldMk cId="1985845316" sldId="543"/>
        </pc:sldMkLst>
        <pc:picChg chg="add mod">
          <ac:chgData name="diana fajarwati" userId="3c7b578798fa4979" providerId="LiveId" clId="{58C3F205-C847-4A83-8DB6-6D8A11C07860}" dt="2019-05-09T13:30:21.483" v="673" actId="14100"/>
          <ac:picMkLst>
            <pc:docMk/>
            <pc:sldMk cId="1985845316" sldId="543"/>
            <ac:picMk id="2" creationId="{3E0C385B-B6C7-419E-8058-E67A19F938AF}"/>
          </ac:picMkLst>
        </pc:picChg>
      </pc:sldChg>
      <pc:sldChg chg="addSp modSp add del">
        <pc:chgData name="diana fajarwati" userId="3c7b578798fa4979" providerId="LiveId" clId="{58C3F205-C847-4A83-8DB6-6D8A11C07860}" dt="2019-05-09T13:41:58.975" v="719" actId="2696"/>
        <pc:sldMkLst>
          <pc:docMk/>
          <pc:sldMk cId="445402494" sldId="544"/>
        </pc:sldMkLst>
        <pc:picChg chg="add mod">
          <ac:chgData name="diana fajarwati" userId="3c7b578798fa4979" providerId="LiveId" clId="{58C3F205-C847-4A83-8DB6-6D8A11C07860}" dt="2019-05-09T13:30:36.653" v="676" actId="14100"/>
          <ac:picMkLst>
            <pc:docMk/>
            <pc:sldMk cId="445402494" sldId="544"/>
            <ac:picMk id="2" creationId="{270335E1-5355-474F-A250-5DEDF2CBA62B}"/>
          </ac:picMkLst>
        </pc:picChg>
      </pc:sldChg>
      <pc:sldChg chg="add del">
        <pc:chgData name="diana fajarwati" userId="3c7b578798fa4979" providerId="LiveId" clId="{58C3F205-C847-4A83-8DB6-6D8A11C07860}" dt="2019-05-09T13:30:49.477" v="677" actId="2696"/>
        <pc:sldMkLst>
          <pc:docMk/>
          <pc:sldMk cId="3962931787" sldId="545"/>
        </pc:sldMkLst>
      </pc:sldChg>
      <pc:sldChg chg="add del">
        <pc:chgData name="diana fajarwati" userId="3c7b578798fa4979" providerId="LiveId" clId="{58C3F205-C847-4A83-8DB6-6D8A11C07860}" dt="2019-05-09T13:30:50.326" v="678" actId="2696"/>
        <pc:sldMkLst>
          <pc:docMk/>
          <pc:sldMk cId="3769373848" sldId="546"/>
        </pc:sldMkLst>
      </pc:sldChg>
      <pc:sldChg chg="add del">
        <pc:chgData name="diana fajarwati" userId="3c7b578798fa4979" providerId="LiveId" clId="{58C3F205-C847-4A83-8DB6-6D8A11C07860}" dt="2019-05-09T13:30:50.966" v="679" actId="2696"/>
        <pc:sldMkLst>
          <pc:docMk/>
          <pc:sldMk cId="3806282335" sldId="547"/>
        </pc:sldMkLst>
      </pc:sldChg>
      <pc:sldChg chg="add del">
        <pc:chgData name="diana fajarwati" userId="3c7b578798fa4979" providerId="LiveId" clId="{58C3F205-C847-4A83-8DB6-6D8A11C07860}" dt="2019-05-09T13:30:53.772" v="680" actId="2696"/>
        <pc:sldMkLst>
          <pc:docMk/>
          <pc:sldMk cId="2750109106" sldId="548"/>
        </pc:sldMkLst>
      </pc:sldChg>
      <pc:sldChg chg="add del">
        <pc:chgData name="diana fajarwati" userId="3c7b578798fa4979" providerId="LiveId" clId="{58C3F205-C847-4A83-8DB6-6D8A11C07860}" dt="2019-05-09T13:30:54.574" v="681" actId="2696"/>
        <pc:sldMkLst>
          <pc:docMk/>
          <pc:sldMk cId="3892920577" sldId="549"/>
        </pc:sldMkLst>
      </pc:sldChg>
      <pc:sldChg chg="add del">
        <pc:chgData name="diana fajarwati" userId="3c7b578798fa4979" providerId="LiveId" clId="{58C3F205-C847-4A83-8DB6-6D8A11C07860}" dt="2019-05-09T13:30:55.408" v="682" actId="2696"/>
        <pc:sldMkLst>
          <pc:docMk/>
          <pc:sldMk cId="1919774712" sldId="550"/>
        </pc:sldMkLst>
      </pc:sldChg>
      <pc:sldChg chg="addSp add del ord">
        <pc:chgData name="diana fajarwati" userId="3c7b578798fa4979" providerId="LiveId" clId="{58C3F205-C847-4A83-8DB6-6D8A11C07860}" dt="2019-05-09T13:41:58.258" v="717" actId="2696"/>
        <pc:sldMkLst>
          <pc:docMk/>
          <pc:sldMk cId="3583849957" sldId="551"/>
        </pc:sldMkLst>
        <pc:picChg chg="add">
          <ac:chgData name="diana fajarwati" userId="3c7b578798fa4979" providerId="LiveId" clId="{58C3F205-C847-4A83-8DB6-6D8A11C07860}" dt="2019-05-09T13:30:04.243" v="669"/>
          <ac:picMkLst>
            <pc:docMk/>
            <pc:sldMk cId="3583849957" sldId="551"/>
            <ac:picMk id="2" creationId="{151ECC8B-FA1E-45E9-AE0A-9D3EDEDEAD73}"/>
          </ac:picMkLst>
        </pc:picChg>
      </pc:sldChg>
      <pc:sldChg chg="modSp">
        <pc:chgData name="diana fajarwati" userId="3c7b578798fa4979" providerId="LiveId" clId="{58C3F205-C847-4A83-8DB6-6D8A11C07860}" dt="2019-05-09T21:46:22.845" v="895" actId="207"/>
        <pc:sldMkLst>
          <pc:docMk/>
          <pc:sldMk cId="0" sldId="1507"/>
        </pc:sldMkLst>
        <pc:spChg chg="mod">
          <ac:chgData name="diana fajarwati" userId="3c7b578798fa4979" providerId="LiveId" clId="{58C3F205-C847-4A83-8DB6-6D8A11C07860}" dt="2019-05-09T21:46:22.845" v="895" actId="207"/>
          <ac:spMkLst>
            <pc:docMk/>
            <pc:sldMk cId="0" sldId="1507"/>
            <ac:spMk id="23" creationId="{32109CE1-6A07-444F-87BE-C32FC62419A6}"/>
          </ac:spMkLst>
        </pc:spChg>
      </pc:sldChg>
      <pc:sldMasterChg chg="setBg modSldLayout">
        <pc:chgData name="diana fajarwati" userId="3c7b578798fa4979" providerId="LiveId" clId="{58C3F205-C847-4A83-8DB6-6D8A11C07860}" dt="2019-05-09T13:16:16.722" v="392"/>
        <pc:sldMasterMkLst>
          <pc:docMk/>
          <pc:sldMasterMk cId="346893842" sldId="2147483660"/>
        </pc:sldMasterMkLst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390103295" sldId="2147483661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151961880" sldId="2147483662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53784633" sldId="2147483663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720983263" sldId="2147483665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3028942955" sldId="2147483666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715699844" sldId="2147483667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2078386457" sldId="2147483668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2471927595" sldId="2147483672"/>
          </pc:sldLayoutMkLst>
        </pc:sldLayoutChg>
        <pc:sldLayoutChg chg="setBg">
          <pc:chgData name="diana fajarwati" userId="3c7b578798fa4979" providerId="LiveId" clId="{58C3F205-C847-4A83-8DB6-6D8A11C07860}" dt="2019-05-09T13:16:16.722" v="392"/>
          <pc:sldLayoutMkLst>
            <pc:docMk/>
            <pc:sldMasterMk cId="346893842" sldId="2147483660"/>
            <pc:sldLayoutMk cId="2573668527" sldId="2147483673"/>
          </pc:sldLayoutMkLst>
        </pc:sldLayoutChg>
      </pc:sldMasterChg>
    </pc:docChg>
  </pc:docChgLst>
  <pc:docChgLst>
    <pc:chgData name="diana fajarwati" userId="3c7b578798fa4979" providerId="LiveId" clId="{49384C56-7A48-401F-971B-4129CCB6E7E4}"/>
    <pc:docChg chg="undo custSel addSld delSld modSld">
      <pc:chgData name="diana fajarwati" userId="3c7b578798fa4979" providerId="LiveId" clId="{49384C56-7A48-401F-971B-4129CCB6E7E4}" dt="2019-05-09T12:09:03.952" v="482" actId="1076"/>
      <pc:docMkLst>
        <pc:docMk/>
      </pc:docMkLst>
      <pc:sldChg chg="addSp delSp modSp">
        <pc:chgData name="diana fajarwati" userId="3c7b578798fa4979" providerId="LiveId" clId="{49384C56-7A48-401F-971B-4129CCB6E7E4}" dt="2019-05-09T10:26:53.974" v="163"/>
        <pc:sldMkLst>
          <pc:docMk/>
          <pc:sldMk cId="706925944" sldId="333"/>
        </pc:sldMkLst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6" creationId="{BE7B292B-C049-45BE-AA94-A9972A3679C8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7" creationId="{ED11445D-E8D3-4DCA-889A-8B2568678AF3}"/>
          </ac:spMkLst>
        </pc:spChg>
        <pc:picChg chg="del">
          <ac:chgData name="diana fajarwati" userId="3c7b578798fa4979" providerId="LiveId" clId="{49384C56-7A48-401F-971B-4129CCB6E7E4}" dt="2019-05-09T10:20:47.214" v="128" actId="478"/>
          <ac:picMkLst>
            <pc:docMk/>
            <pc:sldMk cId="706925944" sldId="333"/>
            <ac:picMk id="5" creationId="{62A631DF-9537-42C4-B431-7A931C3692D0}"/>
          </ac:picMkLst>
        </pc:picChg>
        <pc:picChg chg="add del mod ord modCrop">
          <ac:chgData name="diana fajarwati" userId="3c7b578798fa4979" providerId="LiveId" clId="{49384C56-7A48-401F-971B-4129CCB6E7E4}" dt="2019-05-09T10:22:58.942" v="137" actId="478"/>
          <ac:picMkLst>
            <pc:docMk/>
            <pc:sldMk cId="706925944" sldId="333"/>
            <ac:picMk id="8" creationId="{DE219D36-A8A3-4C64-99E5-930F9B299F98}"/>
          </ac:picMkLst>
        </pc:picChg>
        <pc:picChg chg="add del mod ord modCrop">
          <ac:chgData name="diana fajarwati" userId="3c7b578798fa4979" providerId="LiveId" clId="{49384C56-7A48-401F-971B-4129CCB6E7E4}" dt="2019-05-09T10:25:01.510" v="145" actId="478"/>
          <ac:picMkLst>
            <pc:docMk/>
            <pc:sldMk cId="706925944" sldId="333"/>
            <ac:picMk id="9" creationId="{A9B72C74-5482-4C44-9747-79593CB8E37B}"/>
          </ac:picMkLst>
        </pc:picChg>
        <pc:picChg chg="add mod ord modCrop">
          <ac:chgData name="diana fajarwati" userId="3c7b578798fa4979" providerId="LiveId" clId="{49384C56-7A48-401F-971B-4129CCB6E7E4}" dt="2019-05-09T10:26:53.974" v="163"/>
          <ac:picMkLst>
            <pc:docMk/>
            <pc:sldMk cId="706925944" sldId="333"/>
            <ac:picMk id="10" creationId="{87E3F255-F62E-460F-B0D1-9D747B42593F}"/>
          </ac:picMkLst>
        </pc:picChg>
      </pc:sldChg>
      <pc:sldChg chg="del">
        <pc:chgData name="diana fajarwati" userId="3c7b578798fa4979" providerId="LiveId" clId="{49384C56-7A48-401F-971B-4129CCB6E7E4}" dt="2019-05-09T10:15:39.447" v="7" actId="2696"/>
        <pc:sldMkLst>
          <pc:docMk/>
          <pc:sldMk cId="1140694901" sldId="382"/>
        </pc:sldMkLst>
      </pc:sldChg>
      <pc:sldChg chg="del">
        <pc:chgData name="diana fajarwati" userId="3c7b578798fa4979" providerId="LiveId" clId="{49384C56-7A48-401F-971B-4129CCB6E7E4}" dt="2019-05-09T10:15:39.608" v="8" actId="2696"/>
        <pc:sldMkLst>
          <pc:docMk/>
          <pc:sldMk cId="301796035" sldId="383"/>
        </pc:sldMkLst>
      </pc:sldChg>
      <pc:sldChg chg="del">
        <pc:chgData name="diana fajarwati" userId="3c7b578798fa4979" providerId="LiveId" clId="{49384C56-7A48-401F-971B-4129CCB6E7E4}" dt="2019-05-09T10:15:39.786" v="9" actId="2696"/>
        <pc:sldMkLst>
          <pc:docMk/>
          <pc:sldMk cId="1593728809" sldId="384"/>
        </pc:sldMkLst>
      </pc:sldChg>
      <pc:sldChg chg="del">
        <pc:chgData name="diana fajarwati" userId="3c7b578798fa4979" providerId="LiveId" clId="{49384C56-7A48-401F-971B-4129CCB6E7E4}" dt="2019-05-09T10:15:38.582" v="2" actId="2696"/>
        <pc:sldMkLst>
          <pc:docMk/>
          <pc:sldMk cId="1413597817" sldId="390"/>
        </pc:sldMkLst>
      </pc:sldChg>
      <pc:sldChg chg="del">
        <pc:chgData name="diana fajarwati" userId="3c7b578798fa4979" providerId="LiveId" clId="{49384C56-7A48-401F-971B-4129CCB6E7E4}" dt="2019-05-09T10:15:38.760" v="3" actId="2696"/>
        <pc:sldMkLst>
          <pc:docMk/>
          <pc:sldMk cId="1320409154" sldId="391"/>
        </pc:sldMkLst>
      </pc:sldChg>
      <pc:sldChg chg="del">
        <pc:chgData name="diana fajarwati" userId="3c7b578798fa4979" providerId="LiveId" clId="{49384C56-7A48-401F-971B-4129CCB6E7E4}" dt="2019-05-09T10:15:38.929" v="4" actId="2696"/>
        <pc:sldMkLst>
          <pc:docMk/>
          <pc:sldMk cId="450083300" sldId="392"/>
        </pc:sldMkLst>
      </pc:sldChg>
      <pc:sldChg chg="del">
        <pc:chgData name="diana fajarwati" userId="3c7b578798fa4979" providerId="LiveId" clId="{49384C56-7A48-401F-971B-4129CCB6E7E4}" dt="2019-05-09T10:15:39.083" v="5" actId="2696"/>
        <pc:sldMkLst>
          <pc:docMk/>
          <pc:sldMk cId="2875274134" sldId="399"/>
        </pc:sldMkLst>
      </pc:sldChg>
      <pc:sldChg chg="del">
        <pc:chgData name="diana fajarwati" userId="3c7b578798fa4979" providerId="LiveId" clId="{49384C56-7A48-401F-971B-4129CCB6E7E4}" dt="2019-05-09T10:15:39.262" v="6" actId="2696"/>
        <pc:sldMkLst>
          <pc:docMk/>
          <pc:sldMk cId="171834968" sldId="400"/>
        </pc:sldMkLst>
      </pc:sldChg>
      <pc:sldChg chg="del">
        <pc:chgData name="diana fajarwati" userId="3c7b578798fa4979" providerId="LiveId" clId="{49384C56-7A48-401F-971B-4129CCB6E7E4}" dt="2019-05-09T10:18:09.623" v="81" actId="2696"/>
        <pc:sldMkLst>
          <pc:docMk/>
          <pc:sldMk cId="4102019820" sldId="494"/>
        </pc:sldMkLst>
      </pc:sldChg>
      <pc:sldChg chg="modSp">
        <pc:chgData name="diana fajarwati" userId="3c7b578798fa4979" providerId="LiveId" clId="{49384C56-7A48-401F-971B-4129CCB6E7E4}" dt="2019-05-09T10:20:16.235" v="107" actId="207"/>
        <pc:sldMkLst>
          <pc:docMk/>
          <pc:sldMk cId="355127653" sldId="495"/>
        </pc:sldMkLst>
        <pc:spChg chg="mod">
          <ac:chgData name="diana fajarwati" userId="3c7b578798fa4979" providerId="LiveId" clId="{49384C56-7A48-401F-971B-4129CCB6E7E4}" dt="2019-05-09T10:20:16.235" v="107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9384C56-7A48-401F-971B-4129CCB6E7E4}" dt="2019-05-09T10:16:05.904" v="25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9384C56-7A48-401F-971B-4129CCB6E7E4}" dt="2019-05-09T10:19:41.065" v="100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49384C56-7A48-401F-971B-4129CCB6E7E4}" dt="2019-05-09T10:19:48.746" v="103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49384C56-7A48-401F-971B-4129CCB6E7E4}" dt="2019-05-09T10:18:49.200" v="87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49384C56-7A48-401F-971B-4129CCB6E7E4}" dt="2019-05-09T10:19:29.010" v="99" actId="207"/>
          <ac:spMkLst>
            <pc:docMk/>
            <pc:sldMk cId="355127653" sldId="495"/>
            <ac:spMk id="15" creationId="{14E7AB82-7048-4B83-8BF0-84C93389853D}"/>
          </ac:spMkLst>
        </pc:spChg>
        <pc:spChg chg="mod">
          <ac:chgData name="diana fajarwati" userId="3c7b578798fa4979" providerId="LiveId" clId="{49384C56-7A48-401F-971B-4129CCB6E7E4}" dt="2019-05-09T10:20:06.377" v="10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49384C56-7A48-401F-971B-4129CCB6E7E4}" dt="2019-05-09T10:18:58.104" v="89" actId="207"/>
          <ac:spMkLst>
            <pc:docMk/>
            <pc:sldMk cId="355127653" sldId="495"/>
            <ac:spMk id="17" creationId="{B89E6F37-9882-4E56-9D15-87E2127D214F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0" creationId="{54DC1EE6-D810-40C2-9A29-9811C6C7078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2" creationId="{51E14B01-62FE-487A-A390-9DCF426ED65D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4" creationId="{89252E25-C2D0-430A-8B49-DDAFF11E5A1B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5" creationId="{0AE08266-D5A4-48D5-B7C5-23DD57113F4E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6" creationId="{61816FD2-10C4-4785-B80F-489CE7A82C19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9" creationId="{150EF4DE-4D78-4833-8211-FE7BA53B162A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0" creationId="{91211A32-E13C-4035-A6A0-59F013A0D8ED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3" creationId="{70F073B9-10C2-44AC-8C0A-AAD8F3139652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4" creationId="{EFC52709-2FD9-43F2-9EC1-D9D748C3294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6" creationId="{2C6FA831-1C9C-4138-B638-2DB8365776E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9" creationId="{27DA57F9-63AE-43C0-8D19-F9356830CA5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0" creationId="{0EB5857C-D9C3-4633-AC45-D96489C7AD2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1" creationId="{297562ED-9788-4724-A9F7-B949F442599D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2" creationId="{F8F6CC3F-B5C4-49D4-9170-FC9A2662E6D8}"/>
          </ac:spMkLst>
        </pc:spChg>
      </pc:sldChg>
      <pc:sldChg chg="del">
        <pc:chgData name="diana fajarwati" userId="3c7b578798fa4979" providerId="LiveId" clId="{49384C56-7A48-401F-971B-4129CCB6E7E4}" dt="2019-05-09T10:15:38.412" v="1" actId="2696"/>
        <pc:sldMkLst>
          <pc:docMk/>
          <pc:sldMk cId="317967881" sldId="496"/>
        </pc:sldMkLst>
      </pc:sldChg>
      <pc:sldChg chg="addSp delSp modSp add mod setBg">
        <pc:chgData name="diana fajarwati" userId="3c7b578798fa4979" providerId="LiveId" clId="{49384C56-7A48-401F-971B-4129CCB6E7E4}" dt="2019-05-09T10:28:30.494" v="170" actId="962"/>
        <pc:sldMkLst>
          <pc:docMk/>
          <pc:sldMk cId="1016572043" sldId="496"/>
        </pc:sldMkLst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2" creationId="{A6AD63FD-2C30-4AA4-B628-11536A494424}"/>
          </ac:spMkLst>
        </pc:spChg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3" creationId="{398782E9-3FD6-45F5-BCC3-59231664CA24}"/>
          </ac:spMkLst>
        </pc:spChg>
        <pc:picChg chg="add mod">
          <ac:chgData name="diana fajarwati" userId="3c7b578798fa4979" providerId="LiveId" clId="{49384C56-7A48-401F-971B-4129CCB6E7E4}" dt="2019-05-09T10:28:30.494" v="170" actId="962"/>
          <ac:picMkLst>
            <pc:docMk/>
            <pc:sldMk cId="1016572043" sldId="496"/>
            <ac:picMk id="4" creationId="{1E39FB94-6CB7-4CFB-8334-F1F7B312EDA1}"/>
          </ac:picMkLst>
        </pc:picChg>
      </pc:sldChg>
      <pc:sldChg chg="del">
        <pc:chgData name="diana fajarwati" userId="3c7b578798fa4979" providerId="LiveId" clId="{49384C56-7A48-401F-971B-4129CCB6E7E4}" dt="2019-05-09T10:15:42.519" v="22" actId="2696"/>
        <pc:sldMkLst>
          <pc:docMk/>
          <pc:sldMk cId="2666265938" sldId="497"/>
        </pc:sldMkLst>
      </pc:sldChg>
      <pc:sldChg chg="addSp modSp add mod setBg">
        <pc:chgData name="diana fajarwati" userId="3c7b578798fa4979" providerId="LiveId" clId="{49384C56-7A48-401F-971B-4129CCB6E7E4}" dt="2019-05-09T10:29:17.455" v="174" actId="27614"/>
        <pc:sldMkLst>
          <pc:docMk/>
          <pc:sldMk cId="2705759999" sldId="497"/>
        </pc:sldMkLst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7" creationId="{01D0AF59-99C3-4251-AB9A-C966C6AD4400}"/>
          </ac:spMkLst>
        </pc:spChg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9" creationId="{1855405F-37A2-4869-9154-F8BE3BECE6C3}"/>
          </ac:spMkLst>
        </pc:spChg>
        <pc:picChg chg="add mod">
          <ac:chgData name="diana fajarwati" userId="3c7b578798fa4979" providerId="LiveId" clId="{49384C56-7A48-401F-971B-4129CCB6E7E4}" dt="2019-05-09T10:29:17.455" v="174" actId="27614"/>
          <ac:picMkLst>
            <pc:docMk/>
            <pc:sldMk cId="2705759999" sldId="497"/>
            <ac:picMk id="2" creationId="{32765535-E4E0-4A0E-8E0F-0FA9466043D6}"/>
          </ac:picMkLst>
        </pc:picChg>
      </pc:sldChg>
      <pc:sldChg chg="addSp modSp add del">
        <pc:chgData name="diana fajarwati" userId="3c7b578798fa4979" providerId="LiveId" clId="{49384C56-7A48-401F-971B-4129CCB6E7E4}" dt="2019-05-09T11:56:30.136" v="203" actId="2696"/>
        <pc:sldMkLst>
          <pc:docMk/>
          <pc:sldMk cId="760721962" sldId="498"/>
        </pc:sldMkLst>
        <pc:spChg chg="add mod">
          <ac:chgData name="diana fajarwati" userId="3c7b578798fa4979" providerId="LiveId" clId="{49384C56-7A48-401F-971B-4129CCB6E7E4}" dt="2019-05-09T10:32:03.546" v="200" actId="20577"/>
          <ac:spMkLst>
            <pc:docMk/>
            <pc:sldMk cId="760721962" sldId="498"/>
            <ac:spMk id="2" creationId="{5DEF3C3A-6959-48E2-BBAC-20EB2D537A66}"/>
          </ac:spMkLst>
        </pc:spChg>
        <pc:spChg chg="add mod">
          <ac:chgData name="diana fajarwati" userId="3c7b578798fa4979" providerId="LiveId" clId="{49384C56-7A48-401F-971B-4129CCB6E7E4}" dt="2019-05-09T10:31:54.216" v="176"/>
          <ac:spMkLst>
            <pc:docMk/>
            <pc:sldMk cId="760721962" sldId="498"/>
            <ac:spMk id="3" creationId="{1DEB513D-D11F-47B1-BF8F-6EC5A3C55AB5}"/>
          </ac:spMkLst>
        </pc:spChg>
      </pc:sldChg>
      <pc:sldChg chg="modSp add">
        <pc:chgData name="diana fajarwati" userId="3c7b578798fa4979" providerId="LiveId" clId="{49384C56-7A48-401F-971B-4129CCB6E7E4}" dt="2019-05-09T11:57:50.895" v="249" actId="1076"/>
        <pc:sldMkLst>
          <pc:docMk/>
          <pc:sldMk cId="1642400918" sldId="499"/>
        </pc:sldMkLst>
        <pc:spChg chg="mod">
          <ac:chgData name="diana fajarwati" userId="3c7b578798fa4979" providerId="LiveId" clId="{49384C56-7A48-401F-971B-4129CCB6E7E4}" dt="2019-05-09T11:56:46.020" v="224" actId="20577"/>
          <ac:spMkLst>
            <pc:docMk/>
            <pc:sldMk cId="1642400918" sldId="499"/>
            <ac:spMk id="2" creationId="{4BB3D373-F3A4-45DC-85A6-7023FC134565}"/>
          </ac:spMkLst>
        </pc:spChg>
        <pc:spChg chg="mod">
          <ac:chgData name="diana fajarwati" userId="3c7b578798fa4979" providerId="LiveId" clId="{49384C56-7A48-401F-971B-4129CCB6E7E4}" dt="2019-05-09T11:57:50.895" v="249" actId="1076"/>
          <ac:spMkLst>
            <pc:docMk/>
            <pc:sldMk cId="1642400918" sldId="499"/>
            <ac:spMk id="3" creationId="{C3E73902-920A-4754-8222-714049998FA6}"/>
          </ac:spMkLst>
        </pc:spChg>
      </pc:sldChg>
      <pc:sldChg chg="addSp delSp modSp add">
        <pc:chgData name="diana fajarwati" userId="3c7b578798fa4979" providerId="LiveId" clId="{49384C56-7A48-401F-971B-4129CCB6E7E4}" dt="2019-05-09T11:59:20.800" v="263" actId="14100"/>
        <pc:sldMkLst>
          <pc:docMk/>
          <pc:sldMk cId="3522454076" sldId="500"/>
        </pc:sldMkLst>
        <pc:spChg chg="mod">
          <ac:chgData name="diana fajarwati" userId="3c7b578798fa4979" providerId="LiveId" clId="{49384C56-7A48-401F-971B-4129CCB6E7E4}" dt="2019-05-09T11:58:09.186" v="253" actId="20577"/>
          <ac:spMkLst>
            <pc:docMk/>
            <pc:sldMk cId="3522454076" sldId="500"/>
            <ac:spMk id="2" creationId="{9360D036-4AF7-41DB-9A73-CC4D2B09B4F0}"/>
          </ac:spMkLst>
        </pc:spChg>
        <pc:spChg chg="del mod">
          <ac:chgData name="diana fajarwati" userId="3c7b578798fa4979" providerId="LiveId" clId="{49384C56-7A48-401F-971B-4129CCB6E7E4}" dt="2019-05-09T11:58:57.239" v="259" actId="478"/>
          <ac:spMkLst>
            <pc:docMk/>
            <pc:sldMk cId="3522454076" sldId="500"/>
            <ac:spMk id="3" creationId="{8CCD68FE-C844-4E1D-83AE-86ACB497067C}"/>
          </ac:spMkLst>
        </pc:spChg>
        <pc:spChg chg="add del mod">
          <ac:chgData name="diana fajarwati" userId="3c7b578798fa4979" providerId="LiveId" clId="{49384C56-7A48-401F-971B-4129CCB6E7E4}" dt="2019-05-09T11:59:08.383" v="260" actId="478"/>
          <ac:spMkLst>
            <pc:docMk/>
            <pc:sldMk cId="3522454076" sldId="500"/>
            <ac:spMk id="5" creationId="{EA3B3E92-4B7B-4DE8-9657-53B232E81654}"/>
          </ac:spMkLst>
        </pc:spChg>
        <pc:picChg chg="add mod">
          <ac:chgData name="diana fajarwati" userId="3c7b578798fa4979" providerId="LiveId" clId="{49384C56-7A48-401F-971B-4129CCB6E7E4}" dt="2019-05-09T11:59:20.800" v="263" actId="14100"/>
          <ac:picMkLst>
            <pc:docMk/>
            <pc:sldMk cId="3522454076" sldId="500"/>
            <ac:picMk id="6" creationId="{A3D68A23-C66E-46A6-9201-EDFE8C47FFC5}"/>
          </ac:picMkLst>
        </pc:picChg>
      </pc:sldChg>
      <pc:sldChg chg="addSp delSp modSp add">
        <pc:chgData name="diana fajarwati" userId="3c7b578798fa4979" providerId="LiveId" clId="{49384C56-7A48-401F-971B-4129CCB6E7E4}" dt="2019-05-09T11:59:43.597" v="268" actId="14100"/>
        <pc:sldMkLst>
          <pc:docMk/>
          <pc:sldMk cId="2765177448" sldId="501"/>
        </pc:sldMkLst>
        <pc:picChg chg="add mod">
          <ac:chgData name="diana fajarwati" userId="3c7b578798fa4979" providerId="LiveId" clId="{49384C56-7A48-401F-971B-4129CCB6E7E4}" dt="2019-05-09T11:59:43.597" v="268" actId="14100"/>
          <ac:picMkLst>
            <pc:docMk/>
            <pc:sldMk cId="2765177448" sldId="501"/>
            <ac:picMk id="3" creationId="{4D82C343-F71C-4807-93BF-B83C0DC4A235}"/>
          </ac:picMkLst>
        </pc:picChg>
        <pc:picChg chg="del">
          <ac:chgData name="diana fajarwati" userId="3c7b578798fa4979" providerId="LiveId" clId="{49384C56-7A48-401F-971B-4129CCB6E7E4}" dt="2019-05-09T11:59:30.355" v="265" actId="478"/>
          <ac:picMkLst>
            <pc:docMk/>
            <pc:sldMk cId="2765177448" sldId="501"/>
            <ac:picMk id="6" creationId="{A3D68A23-C66E-46A6-9201-EDFE8C47FFC5}"/>
          </ac:picMkLst>
        </pc:picChg>
      </pc:sldChg>
      <pc:sldChg chg="del">
        <pc:chgData name="diana fajarwati" userId="3c7b578798fa4979" providerId="LiveId" clId="{49384C56-7A48-401F-971B-4129CCB6E7E4}" dt="2019-05-09T10:15:43.523" v="24" actId="2696"/>
        <pc:sldMkLst>
          <pc:docMk/>
          <pc:sldMk cId="3473338590" sldId="501"/>
        </pc:sldMkLst>
      </pc:sldChg>
      <pc:sldChg chg="addSp modSp add">
        <pc:chgData name="diana fajarwati" userId="3c7b578798fa4979" providerId="LiveId" clId="{49384C56-7A48-401F-971B-4129CCB6E7E4}" dt="2019-05-09T12:00:37.217" v="331" actId="14100"/>
        <pc:sldMkLst>
          <pc:docMk/>
          <pc:sldMk cId="2494097652" sldId="502"/>
        </pc:sldMkLst>
        <pc:spChg chg="mod">
          <ac:chgData name="diana fajarwati" userId="3c7b578798fa4979" providerId="LiveId" clId="{49384C56-7A48-401F-971B-4129CCB6E7E4}" dt="2019-05-09T11:59:59.545" v="288" actId="20577"/>
          <ac:spMkLst>
            <pc:docMk/>
            <pc:sldMk cId="2494097652" sldId="502"/>
            <ac:spMk id="2" creationId="{4B97BA95-90CD-4B7C-936B-9FAAD7C5E56F}"/>
          </ac:spMkLst>
        </pc:spChg>
        <pc:spChg chg="mod">
          <ac:chgData name="diana fajarwati" userId="3c7b578798fa4979" providerId="LiveId" clId="{49384C56-7A48-401F-971B-4129CCB6E7E4}" dt="2019-05-09T12:00:23.168" v="328" actId="113"/>
          <ac:spMkLst>
            <pc:docMk/>
            <pc:sldMk cId="2494097652" sldId="502"/>
            <ac:spMk id="3" creationId="{8DF51876-9197-4949-986F-B1EFD1A5CAC2}"/>
          </ac:spMkLst>
        </pc:spChg>
        <pc:picChg chg="add mod">
          <ac:chgData name="diana fajarwati" userId="3c7b578798fa4979" providerId="LiveId" clId="{49384C56-7A48-401F-971B-4129CCB6E7E4}" dt="2019-05-09T12:00:37.217" v="331" actId="14100"/>
          <ac:picMkLst>
            <pc:docMk/>
            <pc:sldMk cId="2494097652" sldId="502"/>
            <ac:picMk id="4" creationId="{64F0BF9D-FCEE-4736-AED6-8B23E838A0C2}"/>
          </ac:picMkLst>
        </pc:picChg>
      </pc:sldChg>
      <pc:sldChg chg="addSp delSp modSp add">
        <pc:chgData name="diana fajarwati" userId="3c7b578798fa4979" providerId="LiveId" clId="{49384C56-7A48-401F-971B-4129CCB6E7E4}" dt="2019-05-09T12:01:14.387" v="342" actId="14100"/>
        <pc:sldMkLst>
          <pc:docMk/>
          <pc:sldMk cId="1469253799" sldId="503"/>
        </pc:sldMkLst>
        <pc:spChg chg="mod">
          <ac:chgData name="diana fajarwati" userId="3c7b578798fa4979" providerId="LiveId" clId="{49384C56-7A48-401F-971B-4129CCB6E7E4}" dt="2019-05-09T12:00:54.399" v="337" actId="20577"/>
          <ac:spMkLst>
            <pc:docMk/>
            <pc:sldMk cId="1469253799" sldId="503"/>
            <ac:spMk id="2" creationId="{87681CC5-9628-4BD4-9813-0889F0864483}"/>
          </ac:spMkLst>
        </pc:spChg>
        <pc:spChg chg="del mod">
          <ac:chgData name="diana fajarwati" userId="3c7b578798fa4979" providerId="LiveId" clId="{49384C56-7A48-401F-971B-4129CCB6E7E4}" dt="2019-05-09T12:01:08.031" v="339" actId="478"/>
          <ac:spMkLst>
            <pc:docMk/>
            <pc:sldMk cId="1469253799" sldId="503"/>
            <ac:spMk id="3" creationId="{E1A1C770-B1AE-4F71-8C62-B464405552CA}"/>
          </ac:spMkLst>
        </pc:spChg>
        <pc:picChg chg="add mod">
          <ac:chgData name="diana fajarwati" userId="3c7b578798fa4979" providerId="LiveId" clId="{49384C56-7A48-401F-971B-4129CCB6E7E4}" dt="2019-05-09T12:01:14.387" v="342" actId="14100"/>
          <ac:picMkLst>
            <pc:docMk/>
            <pc:sldMk cId="1469253799" sldId="503"/>
            <ac:picMk id="4" creationId="{0A97BF75-765D-4AF4-B4D2-DA17EAA44522}"/>
          </ac:picMkLst>
        </pc:picChg>
      </pc:sldChg>
      <pc:sldChg chg="addSp delSp modSp add">
        <pc:chgData name="diana fajarwati" userId="3c7b578798fa4979" providerId="LiveId" clId="{49384C56-7A48-401F-971B-4129CCB6E7E4}" dt="2019-05-09T12:01:45.629" v="374" actId="14100"/>
        <pc:sldMkLst>
          <pc:docMk/>
          <pc:sldMk cId="3701449760" sldId="504"/>
        </pc:sldMkLst>
        <pc:spChg chg="mod">
          <ac:chgData name="diana fajarwati" userId="3c7b578798fa4979" providerId="LiveId" clId="{49384C56-7A48-401F-971B-4129CCB6E7E4}" dt="2019-05-09T12:01:30.367" v="370" actId="20577"/>
          <ac:spMkLst>
            <pc:docMk/>
            <pc:sldMk cId="3701449760" sldId="504"/>
            <ac:spMk id="2" creationId="{F78457EE-024A-4EEC-ABBC-E8668B6FCF24}"/>
          </ac:spMkLst>
        </pc:spChg>
        <pc:spChg chg="del">
          <ac:chgData name="diana fajarwati" userId="3c7b578798fa4979" providerId="LiveId" clId="{49384C56-7A48-401F-971B-4129CCB6E7E4}" dt="2019-05-09T12:01:38.927" v="371" actId="478"/>
          <ac:spMkLst>
            <pc:docMk/>
            <pc:sldMk cId="3701449760" sldId="504"/>
            <ac:spMk id="3" creationId="{4F9B5360-4920-48C8-873E-C8BE495DE5EA}"/>
          </ac:spMkLst>
        </pc:spChg>
        <pc:picChg chg="add mod">
          <ac:chgData name="diana fajarwati" userId="3c7b578798fa4979" providerId="LiveId" clId="{49384C56-7A48-401F-971B-4129CCB6E7E4}" dt="2019-05-09T12:01:45.629" v="374" actId="14100"/>
          <ac:picMkLst>
            <pc:docMk/>
            <pc:sldMk cId="3701449760" sldId="504"/>
            <ac:picMk id="4" creationId="{86FAB1D0-6932-413C-BDA2-4877A282B868}"/>
          </ac:picMkLst>
        </pc:picChg>
      </pc:sldChg>
      <pc:sldChg chg="del">
        <pc:chgData name="diana fajarwati" userId="3c7b578798fa4979" providerId="LiveId" clId="{49384C56-7A48-401F-971B-4129CCB6E7E4}" dt="2019-05-09T10:15:38.243" v="0" actId="2696"/>
        <pc:sldMkLst>
          <pc:docMk/>
          <pc:sldMk cId="3119373625" sldId="505"/>
        </pc:sldMkLst>
      </pc:sldChg>
      <pc:sldChg chg="addSp delSp modSp add">
        <pc:chgData name="diana fajarwati" userId="3c7b578798fa4979" providerId="LiveId" clId="{49384C56-7A48-401F-971B-4129CCB6E7E4}" dt="2019-05-09T12:02:23.052" v="379" actId="14100"/>
        <pc:sldMkLst>
          <pc:docMk/>
          <pc:sldMk cId="3202960513" sldId="505"/>
        </pc:sldMkLst>
        <pc:picChg chg="add mod">
          <ac:chgData name="diana fajarwati" userId="3c7b578798fa4979" providerId="LiveId" clId="{49384C56-7A48-401F-971B-4129CCB6E7E4}" dt="2019-05-09T12:02:23.052" v="379" actId="14100"/>
          <ac:picMkLst>
            <pc:docMk/>
            <pc:sldMk cId="3202960513" sldId="505"/>
            <ac:picMk id="3" creationId="{A5D7E2EF-E2F8-4893-BB50-31222B469503}"/>
          </ac:picMkLst>
        </pc:picChg>
        <pc:picChg chg="del">
          <ac:chgData name="diana fajarwati" userId="3c7b578798fa4979" providerId="LiveId" clId="{49384C56-7A48-401F-971B-4129CCB6E7E4}" dt="2019-05-09T12:02:07.056" v="376" actId="478"/>
          <ac:picMkLst>
            <pc:docMk/>
            <pc:sldMk cId="3202960513" sldId="505"/>
            <ac:picMk id="4" creationId="{86FAB1D0-6932-413C-BDA2-4877A282B868}"/>
          </ac:picMkLst>
        </pc:picChg>
      </pc:sldChg>
      <pc:sldChg chg="addSp delSp modSp add">
        <pc:chgData name="diana fajarwati" userId="3c7b578798fa4979" providerId="LiveId" clId="{49384C56-7A48-401F-971B-4129CCB6E7E4}" dt="2019-05-09T12:02:46.271" v="384" actId="14100"/>
        <pc:sldMkLst>
          <pc:docMk/>
          <pc:sldMk cId="394563323" sldId="506"/>
        </pc:sldMkLst>
        <pc:picChg chg="del">
          <ac:chgData name="diana fajarwati" userId="3c7b578798fa4979" providerId="LiveId" clId="{49384C56-7A48-401F-971B-4129CCB6E7E4}" dt="2019-05-09T12:02:35.984" v="381" actId="478"/>
          <ac:picMkLst>
            <pc:docMk/>
            <pc:sldMk cId="394563323" sldId="506"/>
            <ac:picMk id="3" creationId="{A5D7E2EF-E2F8-4893-BB50-31222B469503}"/>
          </ac:picMkLst>
        </pc:picChg>
        <pc:picChg chg="add mod">
          <ac:chgData name="diana fajarwati" userId="3c7b578798fa4979" providerId="LiveId" clId="{49384C56-7A48-401F-971B-4129CCB6E7E4}" dt="2019-05-09T12:02:46.271" v="384" actId="14100"/>
          <ac:picMkLst>
            <pc:docMk/>
            <pc:sldMk cId="394563323" sldId="506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39.987" v="10" actId="2696"/>
        <pc:sldMkLst>
          <pc:docMk/>
          <pc:sldMk cId="3481531902" sldId="506"/>
        </pc:sldMkLst>
      </pc:sldChg>
      <pc:sldChg chg="addSp delSp modSp add">
        <pc:chgData name="diana fajarwati" userId="3c7b578798fa4979" providerId="LiveId" clId="{49384C56-7A48-401F-971B-4129CCB6E7E4}" dt="2019-05-09T12:03:14.544" v="390" actId="14100"/>
        <pc:sldMkLst>
          <pc:docMk/>
          <pc:sldMk cId="1435152353" sldId="507"/>
        </pc:sldMkLst>
        <pc:picChg chg="add mod">
          <ac:chgData name="diana fajarwati" userId="3c7b578798fa4979" providerId="LiveId" clId="{49384C56-7A48-401F-971B-4129CCB6E7E4}" dt="2019-05-09T12:03:14.544" v="390" actId="14100"/>
          <ac:picMkLst>
            <pc:docMk/>
            <pc:sldMk cId="1435152353" sldId="507"/>
            <ac:picMk id="3" creationId="{3BE93F96-9CD1-4869-BBB8-DFA2095A203C}"/>
          </ac:picMkLst>
        </pc:picChg>
        <pc:picChg chg="del">
          <ac:chgData name="diana fajarwati" userId="3c7b578798fa4979" providerId="LiveId" clId="{49384C56-7A48-401F-971B-4129CCB6E7E4}" dt="2019-05-09T12:03:04.840" v="386" actId="478"/>
          <ac:picMkLst>
            <pc:docMk/>
            <pc:sldMk cId="1435152353" sldId="507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42.032" v="21" actId="2696"/>
        <pc:sldMkLst>
          <pc:docMk/>
          <pc:sldMk cId="2367069456" sldId="507"/>
        </pc:sldMkLst>
      </pc:sldChg>
      <pc:sldChg chg="del">
        <pc:chgData name="diana fajarwati" userId="3c7b578798fa4979" providerId="LiveId" clId="{49384C56-7A48-401F-971B-4129CCB6E7E4}" dt="2019-05-09T10:15:41.638" v="19" actId="2696"/>
        <pc:sldMkLst>
          <pc:docMk/>
          <pc:sldMk cId="1411021398" sldId="508"/>
        </pc:sldMkLst>
      </pc:sldChg>
      <pc:sldChg chg="addSp delSp modSp add">
        <pc:chgData name="diana fajarwati" userId="3c7b578798fa4979" providerId="LiveId" clId="{49384C56-7A48-401F-971B-4129CCB6E7E4}" dt="2019-05-09T12:04:17.069" v="399" actId="14100"/>
        <pc:sldMkLst>
          <pc:docMk/>
          <pc:sldMk cId="2575714167" sldId="508"/>
        </pc:sldMkLst>
        <pc:spChg chg="mod">
          <ac:chgData name="diana fajarwati" userId="3c7b578798fa4979" providerId="LiveId" clId="{49384C56-7A48-401F-971B-4129CCB6E7E4}" dt="2019-05-09T12:03:52.355" v="393"/>
          <ac:spMkLst>
            <pc:docMk/>
            <pc:sldMk cId="2575714167" sldId="508"/>
            <ac:spMk id="2" creationId="{246EECA9-A8FD-4707-8825-FF74A53D2E72}"/>
          </ac:spMkLst>
        </pc:spChg>
        <pc:spChg chg="del mod">
          <ac:chgData name="diana fajarwati" userId="3c7b578798fa4979" providerId="LiveId" clId="{49384C56-7A48-401F-971B-4129CCB6E7E4}" dt="2019-05-09T12:03:56.146" v="395" actId="478"/>
          <ac:spMkLst>
            <pc:docMk/>
            <pc:sldMk cId="2575714167" sldId="508"/>
            <ac:spMk id="3" creationId="{8418DB41-C481-4DB3-935B-B3CAFF6AED80}"/>
          </ac:spMkLst>
        </pc:spChg>
        <pc:picChg chg="add mod">
          <ac:chgData name="diana fajarwati" userId="3c7b578798fa4979" providerId="LiveId" clId="{49384C56-7A48-401F-971B-4129CCB6E7E4}" dt="2019-05-09T12:04:17.069" v="399" actId="14100"/>
          <ac:picMkLst>
            <pc:docMk/>
            <pc:sldMk cId="2575714167" sldId="508"/>
            <ac:picMk id="4" creationId="{80303E10-CE73-460D-A62A-66212FFFD592}"/>
          </ac:picMkLst>
        </pc:picChg>
      </pc:sldChg>
      <pc:sldChg chg="del">
        <pc:chgData name="diana fajarwati" userId="3c7b578798fa4979" providerId="LiveId" clId="{49384C56-7A48-401F-971B-4129CCB6E7E4}" dt="2019-05-09T10:15:40.170" v="11" actId="2696"/>
        <pc:sldMkLst>
          <pc:docMk/>
          <pc:sldMk cId="1982014753" sldId="509"/>
        </pc:sldMkLst>
      </pc:sldChg>
      <pc:sldChg chg="addSp delSp modSp add">
        <pc:chgData name="diana fajarwati" userId="3c7b578798fa4979" providerId="LiveId" clId="{49384C56-7A48-401F-971B-4129CCB6E7E4}" dt="2019-05-09T12:05:26.734" v="423" actId="14100"/>
        <pc:sldMkLst>
          <pc:docMk/>
          <pc:sldMk cId="4080990053" sldId="509"/>
        </pc:sldMkLst>
        <pc:spChg chg="mod">
          <ac:chgData name="diana fajarwati" userId="3c7b578798fa4979" providerId="LiveId" clId="{49384C56-7A48-401F-971B-4129CCB6E7E4}" dt="2019-05-09T12:05:10.535" v="419" actId="20577"/>
          <ac:spMkLst>
            <pc:docMk/>
            <pc:sldMk cId="4080990053" sldId="509"/>
            <ac:spMk id="2" creationId="{43C3C7BF-CA99-4421-9241-E2BE59EA547A}"/>
          </ac:spMkLst>
        </pc:spChg>
        <pc:spChg chg="del">
          <ac:chgData name="diana fajarwati" userId="3c7b578798fa4979" providerId="LiveId" clId="{49384C56-7A48-401F-971B-4129CCB6E7E4}" dt="2019-05-09T12:05:21.100" v="420" actId="478"/>
          <ac:spMkLst>
            <pc:docMk/>
            <pc:sldMk cId="4080990053" sldId="509"/>
            <ac:spMk id="3" creationId="{B6982056-CB1C-43F4-92C8-C4420B531F99}"/>
          </ac:spMkLst>
        </pc:spChg>
        <pc:picChg chg="add mod">
          <ac:chgData name="diana fajarwati" userId="3c7b578798fa4979" providerId="LiveId" clId="{49384C56-7A48-401F-971B-4129CCB6E7E4}" dt="2019-05-09T12:05:26.734" v="423" actId="14100"/>
          <ac:picMkLst>
            <pc:docMk/>
            <pc:sldMk cId="4080990053" sldId="509"/>
            <ac:picMk id="4" creationId="{6B5E1D5F-25BA-47B7-BCFC-A877D578A315}"/>
          </ac:picMkLst>
        </pc:picChg>
      </pc:sldChg>
      <pc:sldChg chg="del">
        <pc:chgData name="diana fajarwati" userId="3c7b578798fa4979" providerId="LiveId" clId="{49384C56-7A48-401F-971B-4129CCB6E7E4}" dt="2019-05-09T10:15:40.343" v="12" actId="2696"/>
        <pc:sldMkLst>
          <pc:docMk/>
          <pc:sldMk cId="260986078" sldId="510"/>
        </pc:sldMkLst>
      </pc:sldChg>
      <pc:sldChg chg="addSp delSp modSp add">
        <pc:chgData name="diana fajarwati" userId="3c7b578798fa4979" providerId="LiveId" clId="{49384C56-7A48-401F-971B-4129CCB6E7E4}" dt="2019-05-09T12:04:40.676" v="405" actId="14100"/>
        <pc:sldMkLst>
          <pc:docMk/>
          <pc:sldMk cId="592806400" sldId="510"/>
        </pc:sldMkLst>
        <pc:picChg chg="add mod">
          <ac:chgData name="diana fajarwati" userId="3c7b578798fa4979" providerId="LiveId" clId="{49384C56-7A48-401F-971B-4129CCB6E7E4}" dt="2019-05-09T12:04:40.676" v="405" actId="14100"/>
          <ac:picMkLst>
            <pc:docMk/>
            <pc:sldMk cId="592806400" sldId="510"/>
            <ac:picMk id="3" creationId="{24331396-D703-4901-B55A-F018A09188D1}"/>
          </ac:picMkLst>
        </pc:picChg>
        <pc:picChg chg="del">
          <ac:chgData name="diana fajarwati" userId="3c7b578798fa4979" providerId="LiveId" clId="{49384C56-7A48-401F-971B-4129CCB6E7E4}" dt="2019-05-09T12:04:29.730" v="401" actId="478"/>
          <ac:picMkLst>
            <pc:docMk/>
            <pc:sldMk cId="592806400" sldId="510"/>
            <ac:picMk id="4" creationId="{80303E10-CE73-460D-A62A-66212FFFD592}"/>
          </ac:picMkLst>
        </pc:picChg>
      </pc:sldChg>
      <pc:sldChg chg="addSp delSp modSp add">
        <pc:chgData name="diana fajarwati" userId="3c7b578798fa4979" providerId="LiveId" clId="{49384C56-7A48-401F-971B-4129CCB6E7E4}" dt="2019-05-09T12:05:00.133" v="410" actId="14100"/>
        <pc:sldMkLst>
          <pc:docMk/>
          <pc:sldMk cId="1605270480" sldId="511"/>
        </pc:sldMkLst>
        <pc:picChg chg="del">
          <ac:chgData name="diana fajarwati" userId="3c7b578798fa4979" providerId="LiveId" clId="{49384C56-7A48-401F-971B-4129CCB6E7E4}" dt="2019-05-09T12:04:53.793" v="407" actId="478"/>
          <ac:picMkLst>
            <pc:docMk/>
            <pc:sldMk cId="1605270480" sldId="511"/>
            <ac:picMk id="3" creationId="{24331396-D703-4901-B55A-F018A09188D1}"/>
          </ac:picMkLst>
        </pc:picChg>
        <pc:picChg chg="add mod">
          <ac:chgData name="diana fajarwati" userId="3c7b578798fa4979" providerId="LiveId" clId="{49384C56-7A48-401F-971B-4129CCB6E7E4}" dt="2019-05-09T12:05:00.133" v="410" actId="14100"/>
          <ac:picMkLst>
            <pc:docMk/>
            <pc:sldMk cId="1605270480" sldId="511"/>
            <ac:picMk id="4" creationId="{F995798A-D6F8-40C1-BE43-A14B1674AFBC}"/>
          </ac:picMkLst>
        </pc:picChg>
      </pc:sldChg>
      <pc:sldChg chg="del">
        <pc:chgData name="diana fajarwati" userId="3c7b578798fa4979" providerId="LiveId" clId="{49384C56-7A48-401F-971B-4129CCB6E7E4}" dt="2019-05-09T10:15:40.725" v="14" actId="2696"/>
        <pc:sldMkLst>
          <pc:docMk/>
          <pc:sldMk cId="1652370524" sldId="511"/>
        </pc:sldMkLst>
      </pc:sldChg>
      <pc:sldChg chg="addSp delSp modSp add">
        <pc:chgData name="diana fajarwati" userId="3c7b578798fa4979" providerId="LiveId" clId="{49384C56-7A48-401F-971B-4129CCB6E7E4}" dt="2019-05-09T12:05:49.749" v="428" actId="14100"/>
        <pc:sldMkLst>
          <pc:docMk/>
          <pc:sldMk cId="1520013089" sldId="512"/>
        </pc:sldMkLst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2" creationId="{BE4390E7-B4D9-4E6F-84B4-699615E87666}"/>
          </ac:spMkLst>
        </pc:spChg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3" creationId="{F8A7D7BD-656C-4071-B993-B318321FD106}"/>
          </ac:spMkLst>
        </pc:spChg>
        <pc:picChg chg="add mod">
          <ac:chgData name="diana fajarwati" userId="3c7b578798fa4979" providerId="LiveId" clId="{49384C56-7A48-401F-971B-4129CCB6E7E4}" dt="2019-05-09T12:05:49.749" v="428" actId="14100"/>
          <ac:picMkLst>
            <pc:docMk/>
            <pc:sldMk cId="1520013089" sldId="512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1.283" v="17" actId="2696"/>
        <pc:sldMkLst>
          <pc:docMk/>
          <pc:sldMk cId="3571749265" sldId="512"/>
        </pc:sldMkLst>
      </pc:sldChg>
      <pc:sldChg chg="addSp delSp modSp add">
        <pc:chgData name="diana fajarwati" userId="3c7b578798fa4979" providerId="LiveId" clId="{49384C56-7A48-401F-971B-4129CCB6E7E4}" dt="2019-05-09T12:06:09.935" v="433" actId="14100"/>
        <pc:sldMkLst>
          <pc:docMk/>
          <pc:sldMk cId="428854059" sldId="513"/>
        </pc:sldMkLst>
        <pc:picChg chg="add mod">
          <ac:chgData name="diana fajarwati" userId="3c7b578798fa4979" providerId="LiveId" clId="{49384C56-7A48-401F-971B-4129CCB6E7E4}" dt="2019-05-09T12:06:09.935" v="433" actId="14100"/>
          <ac:picMkLst>
            <pc:docMk/>
            <pc:sldMk cId="428854059" sldId="513"/>
            <ac:picMk id="2" creationId="{5F200AE8-161C-4595-84C7-E5FA6E1C592A}"/>
          </ac:picMkLst>
        </pc:picChg>
        <pc:picChg chg="del">
          <ac:chgData name="diana fajarwati" userId="3c7b578798fa4979" providerId="LiveId" clId="{49384C56-7A48-401F-971B-4129CCB6E7E4}" dt="2019-05-09T12:06:04.752" v="430" actId="478"/>
          <ac:picMkLst>
            <pc:docMk/>
            <pc:sldMk cId="428854059" sldId="513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0.914" v="15" actId="2696"/>
        <pc:sldMkLst>
          <pc:docMk/>
          <pc:sldMk cId="3181648670" sldId="513"/>
        </pc:sldMkLst>
      </pc:sldChg>
      <pc:sldChg chg="del">
        <pc:chgData name="diana fajarwati" userId="3c7b578798fa4979" providerId="LiveId" clId="{49384C56-7A48-401F-971B-4129CCB6E7E4}" dt="2019-05-09T10:15:41.098" v="16" actId="2696"/>
        <pc:sldMkLst>
          <pc:docMk/>
          <pc:sldMk cId="374358576" sldId="514"/>
        </pc:sldMkLst>
      </pc:sldChg>
      <pc:sldChg chg="addSp delSp modSp add">
        <pc:chgData name="diana fajarwati" userId="3c7b578798fa4979" providerId="LiveId" clId="{49384C56-7A48-401F-971B-4129CCB6E7E4}" dt="2019-05-09T12:06:53.444" v="441" actId="14100"/>
        <pc:sldMkLst>
          <pc:docMk/>
          <pc:sldMk cId="764119542" sldId="514"/>
        </pc:sldMkLst>
        <pc:spChg chg="add mod">
          <ac:chgData name="diana fajarwati" userId="3c7b578798fa4979" providerId="LiveId" clId="{49384C56-7A48-401F-971B-4129CCB6E7E4}" dt="2019-05-09T12:06:34.229" v="437"/>
          <ac:spMkLst>
            <pc:docMk/>
            <pc:sldMk cId="764119542" sldId="514"/>
            <ac:spMk id="3" creationId="{69708D72-09DF-4F4C-B266-E91E08F6F0B9}"/>
          </ac:spMkLst>
        </pc:spChg>
        <pc:spChg chg="add del mod">
          <ac:chgData name="diana fajarwati" userId="3c7b578798fa4979" providerId="LiveId" clId="{49384C56-7A48-401F-971B-4129CCB6E7E4}" dt="2019-05-09T12:06:46.550" v="438" actId="478"/>
          <ac:spMkLst>
            <pc:docMk/>
            <pc:sldMk cId="764119542" sldId="514"/>
            <ac:spMk id="4" creationId="{2DEBED20-09B9-4D0A-8B59-06A43114933E}"/>
          </ac:spMkLst>
        </pc:spChg>
        <pc:picChg chg="del">
          <ac:chgData name="diana fajarwati" userId="3c7b578798fa4979" providerId="LiveId" clId="{49384C56-7A48-401F-971B-4129CCB6E7E4}" dt="2019-05-09T12:06:19.741" v="435" actId="478"/>
          <ac:picMkLst>
            <pc:docMk/>
            <pc:sldMk cId="764119542" sldId="514"/>
            <ac:picMk id="2" creationId="{5F200AE8-161C-4595-84C7-E5FA6E1C592A}"/>
          </ac:picMkLst>
        </pc:picChg>
        <pc:picChg chg="add mod">
          <ac:chgData name="diana fajarwati" userId="3c7b578798fa4979" providerId="LiveId" clId="{49384C56-7A48-401F-971B-4129CCB6E7E4}" dt="2019-05-09T12:06:53.444" v="441" actId="14100"/>
          <ac:picMkLst>
            <pc:docMk/>
            <pc:sldMk cId="764119542" sldId="514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0.533" v="13" actId="2696"/>
        <pc:sldMkLst>
          <pc:docMk/>
          <pc:sldMk cId="2161975864" sldId="515"/>
        </pc:sldMkLst>
      </pc:sldChg>
      <pc:sldChg chg="addSp delSp modSp add">
        <pc:chgData name="diana fajarwati" userId="3c7b578798fa4979" providerId="LiveId" clId="{49384C56-7A48-401F-971B-4129CCB6E7E4}" dt="2019-05-09T12:07:28.730" v="462" actId="14100"/>
        <pc:sldMkLst>
          <pc:docMk/>
          <pc:sldMk cId="2417972891" sldId="515"/>
        </pc:sldMkLst>
        <pc:spChg chg="mod">
          <ac:chgData name="diana fajarwati" userId="3c7b578798fa4979" providerId="LiveId" clId="{49384C56-7A48-401F-971B-4129CCB6E7E4}" dt="2019-05-09T12:07:12.013" v="458" actId="20577"/>
          <ac:spMkLst>
            <pc:docMk/>
            <pc:sldMk cId="2417972891" sldId="515"/>
            <ac:spMk id="3" creationId="{69708D72-09DF-4F4C-B266-E91E08F6F0B9}"/>
          </ac:spMkLst>
        </pc:spChg>
        <pc:picChg chg="add mod">
          <ac:chgData name="diana fajarwati" userId="3c7b578798fa4979" providerId="LiveId" clId="{49384C56-7A48-401F-971B-4129CCB6E7E4}" dt="2019-05-09T12:07:28.730" v="462" actId="14100"/>
          <ac:picMkLst>
            <pc:docMk/>
            <pc:sldMk cId="2417972891" sldId="515"/>
            <ac:picMk id="2" creationId="{148C3B5A-CEAA-41AC-88E4-E521850F5139}"/>
          </ac:picMkLst>
        </pc:picChg>
        <pc:picChg chg="del">
          <ac:chgData name="diana fajarwati" userId="3c7b578798fa4979" providerId="LiveId" clId="{49384C56-7A48-401F-971B-4129CCB6E7E4}" dt="2019-05-09T12:07:22.345" v="459" actId="478"/>
          <ac:picMkLst>
            <pc:docMk/>
            <pc:sldMk cId="2417972891" sldId="515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1.453" v="18" actId="2696"/>
        <pc:sldMkLst>
          <pc:docMk/>
          <pc:sldMk cId="1422844049" sldId="516"/>
        </pc:sldMkLst>
      </pc:sldChg>
      <pc:sldChg chg="addSp delSp modSp add">
        <pc:chgData name="diana fajarwati" userId="3c7b578798fa4979" providerId="LiveId" clId="{49384C56-7A48-401F-971B-4129CCB6E7E4}" dt="2019-05-09T12:08:00.875" v="468" actId="14100"/>
        <pc:sldMkLst>
          <pc:docMk/>
          <pc:sldMk cId="1715336284" sldId="516"/>
        </pc:sldMkLst>
        <pc:spChg chg="mod">
          <ac:chgData name="diana fajarwati" userId="3c7b578798fa4979" providerId="LiveId" clId="{49384C56-7A48-401F-971B-4129CCB6E7E4}" dt="2019-05-09T12:07:47.114" v="464"/>
          <ac:spMkLst>
            <pc:docMk/>
            <pc:sldMk cId="1715336284" sldId="516"/>
            <ac:spMk id="3" creationId="{69708D72-09DF-4F4C-B266-E91E08F6F0B9}"/>
          </ac:spMkLst>
        </pc:spChg>
        <pc:picChg chg="del">
          <ac:chgData name="diana fajarwati" userId="3c7b578798fa4979" providerId="LiveId" clId="{49384C56-7A48-401F-971B-4129CCB6E7E4}" dt="2019-05-09T12:07:48.873" v="465" actId="478"/>
          <ac:picMkLst>
            <pc:docMk/>
            <pc:sldMk cId="1715336284" sldId="516"/>
            <ac:picMk id="2" creationId="{148C3B5A-CEAA-41AC-88E4-E521850F5139}"/>
          </ac:picMkLst>
        </pc:picChg>
        <pc:picChg chg="add mod">
          <ac:chgData name="diana fajarwati" userId="3c7b578798fa4979" providerId="LiveId" clId="{49384C56-7A48-401F-971B-4129CCB6E7E4}" dt="2019-05-09T12:08:00.875" v="468" actId="14100"/>
          <ac:picMkLst>
            <pc:docMk/>
            <pc:sldMk cId="1715336284" sldId="516"/>
            <ac:picMk id="4" creationId="{56814792-19D5-4B42-9692-5C98748CE5FF}"/>
          </ac:picMkLst>
        </pc:picChg>
      </pc:sldChg>
      <pc:sldChg chg="addSp delSp modSp add">
        <pc:chgData name="diana fajarwati" userId="3c7b578798fa4979" providerId="LiveId" clId="{49384C56-7A48-401F-971B-4129CCB6E7E4}" dt="2019-05-09T12:08:26.160" v="475" actId="14100"/>
        <pc:sldMkLst>
          <pc:docMk/>
          <pc:sldMk cId="2325904463" sldId="517"/>
        </pc:sldMkLst>
        <pc:picChg chg="add mod">
          <ac:chgData name="diana fajarwati" userId="3c7b578798fa4979" providerId="LiveId" clId="{49384C56-7A48-401F-971B-4129CCB6E7E4}" dt="2019-05-09T12:08:26.160" v="475" actId="14100"/>
          <ac:picMkLst>
            <pc:docMk/>
            <pc:sldMk cId="2325904463" sldId="517"/>
            <ac:picMk id="2" creationId="{B93D12F8-3191-410F-A8EA-A47DB5F6317E}"/>
          </ac:picMkLst>
        </pc:picChg>
        <pc:picChg chg="del">
          <ac:chgData name="diana fajarwati" userId="3c7b578798fa4979" providerId="LiveId" clId="{49384C56-7A48-401F-971B-4129CCB6E7E4}" dt="2019-05-09T12:08:11.647" v="470" actId="478"/>
          <ac:picMkLst>
            <pc:docMk/>
            <pc:sldMk cId="2325904463" sldId="517"/>
            <ac:picMk id="4" creationId="{56814792-19D5-4B42-9692-5C98748CE5FF}"/>
          </ac:picMkLst>
        </pc:picChg>
      </pc:sldChg>
      <pc:sldChg chg="del">
        <pc:chgData name="diana fajarwati" userId="3c7b578798fa4979" providerId="LiveId" clId="{49384C56-7A48-401F-971B-4129CCB6E7E4}" dt="2019-05-09T10:15:42.958" v="23" actId="2696"/>
        <pc:sldMkLst>
          <pc:docMk/>
          <pc:sldMk cId="4127755150" sldId="517"/>
        </pc:sldMkLst>
      </pc:sldChg>
      <pc:sldChg chg="addSp delSp modSp add">
        <pc:chgData name="diana fajarwati" userId="3c7b578798fa4979" providerId="LiveId" clId="{49384C56-7A48-401F-971B-4129CCB6E7E4}" dt="2019-05-09T12:09:03.952" v="482" actId="1076"/>
        <pc:sldMkLst>
          <pc:docMk/>
          <pc:sldMk cId="587324956" sldId="518"/>
        </pc:sldMkLst>
        <pc:picChg chg="del">
          <ac:chgData name="diana fajarwati" userId="3c7b578798fa4979" providerId="LiveId" clId="{49384C56-7A48-401F-971B-4129CCB6E7E4}" dt="2019-05-09T12:08:35.025" v="477" actId="478"/>
          <ac:picMkLst>
            <pc:docMk/>
            <pc:sldMk cId="587324956" sldId="518"/>
            <ac:picMk id="2" creationId="{B93D12F8-3191-410F-A8EA-A47DB5F6317E}"/>
          </ac:picMkLst>
        </pc:picChg>
        <pc:picChg chg="add mod">
          <ac:chgData name="diana fajarwati" userId="3c7b578798fa4979" providerId="LiveId" clId="{49384C56-7A48-401F-971B-4129CCB6E7E4}" dt="2019-05-09T12:09:03.952" v="482" actId="1076"/>
          <ac:picMkLst>
            <pc:docMk/>
            <pc:sldMk cId="587324956" sldId="518"/>
            <ac:picMk id="4" creationId="{E7034AAA-A088-4FEE-B33B-37D85DD3A35B}"/>
          </ac:picMkLst>
        </pc:picChg>
      </pc:sldChg>
      <pc:sldChg chg="del">
        <pc:chgData name="diana fajarwati" userId="3c7b578798fa4979" providerId="LiveId" clId="{49384C56-7A48-401F-971B-4129CCB6E7E4}" dt="2019-05-09T10:15:41.817" v="20" actId="2696"/>
        <pc:sldMkLst>
          <pc:docMk/>
          <pc:sldMk cId="1325189092" sldId="518"/>
        </pc:sldMkLst>
      </pc:sldChg>
    </pc:docChg>
  </pc:docChgLst>
  <pc:docChgLst>
    <pc:chgData name="diana fajarwati" userId="3c7b578798fa4979" providerId="LiveId" clId="{70B1B09E-EE31-4E3B-BC27-D6D2DAF78C22}"/>
    <pc:docChg chg="undo custSel mod addSld delSld modSld">
      <pc:chgData name="diana fajarwati" userId="3c7b578798fa4979" providerId="LiveId" clId="{70B1B09E-EE31-4E3B-BC27-D6D2DAF78C22}" dt="2019-05-09T12:54:22.870" v="370" actId="26606"/>
      <pc:docMkLst>
        <pc:docMk/>
      </pc:docMkLst>
      <pc:sldChg chg="addSp delSp modSp">
        <pc:chgData name="diana fajarwati" userId="3c7b578798fa4979" providerId="LiveId" clId="{70B1B09E-EE31-4E3B-BC27-D6D2DAF78C22}" dt="2019-05-09T12:16:06.934" v="59" actId="207"/>
        <pc:sldMkLst>
          <pc:docMk/>
          <pc:sldMk cId="706925944" sldId="333"/>
        </pc:sldMkLst>
        <pc:spChg chg="mod">
          <ac:chgData name="diana fajarwati" userId="3c7b578798fa4979" providerId="LiveId" clId="{70B1B09E-EE31-4E3B-BC27-D6D2DAF78C22}" dt="2019-05-09T12:10:12.611" v="18" actId="20577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70B1B09E-EE31-4E3B-BC27-D6D2DAF78C22}" dt="2019-05-09T12:16:06.934" v="59" actId="207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70B1B09E-EE31-4E3B-BC27-D6D2DAF78C22}" dt="2019-05-09T12:10:05.796" v="1" actId="20577"/>
          <ac:spMkLst>
            <pc:docMk/>
            <pc:sldMk cId="706925944" sldId="333"/>
            <ac:spMk id="6" creationId="{BE7B292B-C049-45BE-AA94-A9972A3679C8}"/>
          </ac:spMkLst>
        </pc:spChg>
        <pc:picChg chg="add mod ord modCrop">
          <ac:chgData name="diana fajarwati" userId="3c7b578798fa4979" providerId="LiveId" clId="{70B1B09E-EE31-4E3B-BC27-D6D2DAF78C22}" dt="2019-05-09T12:15:56.497" v="58" actId="14100"/>
          <ac:picMkLst>
            <pc:docMk/>
            <pc:sldMk cId="706925944" sldId="333"/>
            <ac:picMk id="5" creationId="{2113F9F0-155C-43C9-8398-AAA6A749B0C8}"/>
          </ac:picMkLst>
        </pc:picChg>
        <pc:picChg chg="del mod">
          <ac:chgData name="diana fajarwati" userId="3c7b578798fa4979" providerId="LiveId" clId="{70B1B09E-EE31-4E3B-BC27-D6D2DAF78C22}" dt="2019-05-09T12:10:16.220" v="20" actId="478"/>
          <ac:picMkLst>
            <pc:docMk/>
            <pc:sldMk cId="706925944" sldId="333"/>
            <ac:picMk id="10" creationId="{87E3F255-F62E-460F-B0D1-9D747B42593F}"/>
          </ac:picMkLst>
        </pc:picChg>
      </pc:sldChg>
      <pc:sldChg chg="modSp">
        <pc:chgData name="diana fajarwati" userId="3c7b578798fa4979" providerId="LiveId" clId="{70B1B09E-EE31-4E3B-BC27-D6D2DAF78C22}" dt="2019-05-09T12:16:30.977" v="64" actId="207"/>
        <pc:sldMkLst>
          <pc:docMk/>
          <pc:sldMk cId="355127653" sldId="495"/>
        </pc:sldMkLst>
        <pc:spChg chg="mod">
          <ac:chgData name="diana fajarwati" userId="3c7b578798fa4979" providerId="LiveId" clId="{70B1B09E-EE31-4E3B-BC27-D6D2DAF78C22}" dt="2019-05-09T12:16:19.157" v="61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70B1B09E-EE31-4E3B-BC27-D6D2DAF78C22}" dt="2019-05-09T12:16:16.230" v="60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70B1B09E-EE31-4E3B-BC27-D6D2DAF78C22}" dt="2019-05-09T12:10:41.904" v="44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70B1B09E-EE31-4E3B-BC27-D6D2DAF78C22}" dt="2019-05-09T12:10:41.904" v="44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70B1B09E-EE31-4E3B-BC27-D6D2DAF78C22}" dt="2019-05-09T12:11:06.819" v="49" actId="207"/>
          <ac:spMkLst>
            <pc:docMk/>
            <pc:sldMk cId="355127653" sldId="495"/>
            <ac:spMk id="13" creationId="{79DA4956-2823-41A6-8A9E-5E458AB429C2}"/>
          </ac:spMkLst>
        </pc:spChg>
        <pc:spChg chg="mod">
          <ac:chgData name="diana fajarwati" userId="3c7b578798fa4979" providerId="LiveId" clId="{70B1B09E-EE31-4E3B-BC27-D6D2DAF78C22}" dt="2019-05-09T12:11:06.819" v="49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70B1B09E-EE31-4E3B-BC27-D6D2DAF78C22}" dt="2019-05-09T12:10:49.379" v="4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70B1B09E-EE31-4E3B-BC27-D6D2DAF78C22}" dt="2019-05-09T12:16:30.977" v="64" actId="207"/>
          <ac:spMkLst>
            <pc:docMk/>
            <pc:sldMk cId="355127653" sldId="495"/>
            <ac:spMk id="17" creationId="{B89E6F37-9882-4E56-9D15-87E2127D214F}"/>
          </ac:spMkLst>
        </pc:spChg>
      </pc:sldChg>
      <pc:sldChg chg="del">
        <pc:chgData name="diana fajarwati" userId="3c7b578798fa4979" providerId="LiveId" clId="{70B1B09E-EE31-4E3B-BC27-D6D2DAF78C22}" dt="2019-05-09T12:10:19.948" v="21" actId="2696"/>
        <pc:sldMkLst>
          <pc:docMk/>
          <pc:sldMk cId="1016572043" sldId="496"/>
        </pc:sldMkLst>
      </pc:sldChg>
      <pc:sldChg chg="addSp delSp modSp add del">
        <pc:chgData name="diana fajarwati" userId="3c7b578798fa4979" providerId="LiveId" clId="{70B1B09E-EE31-4E3B-BC27-D6D2DAF78C22}" dt="2019-05-09T12:48:15.643" v="297" actId="2696"/>
        <pc:sldMkLst>
          <pc:docMk/>
          <pc:sldMk cId="3390963965" sldId="496"/>
        </pc:sldMkLst>
        <pc:spChg chg="mod">
          <ac:chgData name="diana fajarwati" userId="3c7b578798fa4979" providerId="LiveId" clId="{70B1B09E-EE31-4E3B-BC27-D6D2DAF78C22}" dt="2019-05-09T12:46:27.279" v="292" actId="20577"/>
          <ac:spMkLst>
            <pc:docMk/>
            <pc:sldMk cId="3390963965" sldId="496"/>
            <ac:spMk id="2" creationId="{3A3DC315-E23B-4D0C-AB7E-95042BF59AAB}"/>
          </ac:spMkLst>
        </pc:spChg>
        <pc:spChg chg="del">
          <ac:chgData name="diana fajarwati" userId="3c7b578798fa4979" providerId="LiveId" clId="{70B1B09E-EE31-4E3B-BC27-D6D2DAF78C22}" dt="2019-05-09T12:46:45.707" v="293" actId="478"/>
          <ac:spMkLst>
            <pc:docMk/>
            <pc:sldMk cId="3390963965" sldId="496"/>
            <ac:spMk id="3" creationId="{23AA6CE3-C27C-4BC8-8E84-E496C10ADF1B}"/>
          </ac:spMkLst>
        </pc:spChg>
        <pc:picChg chg="add mod">
          <ac:chgData name="diana fajarwati" userId="3c7b578798fa4979" providerId="LiveId" clId="{70B1B09E-EE31-4E3B-BC27-D6D2DAF78C22}" dt="2019-05-09T12:46:51.191" v="296" actId="14100"/>
          <ac:picMkLst>
            <pc:docMk/>
            <pc:sldMk cId="3390963965" sldId="496"/>
            <ac:picMk id="4" creationId="{D89C84C2-33A9-49D1-AB34-3CCB6BC31133}"/>
          </ac:picMkLst>
        </pc:picChg>
      </pc:sldChg>
      <pc:sldChg chg="delSp modSp add">
        <pc:chgData name="diana fajarwati" userId="3c7b578798fa4979" providerId="LiveId" clId="{70B1B09E-EE31-4E3B-BC27-D6D2DAF78C22}" dt="2019-05-09T12:35:55.654" v="217" actId="1076"/>
        <pc:sldMkLst>
          <pc:docMk/>
          <pc:sldMk cId="2185106087" sldId="497"/>
        </pc:sldMkLst>
        <pc:spChg chg="del mod">
          <ac:chgData name="diana fajarwati" userId="3c7b578798fa4979" providerId="LiveId" clId="{70B1B09E-EE31-4E3B-BC27-D6D2DAF78C22}" dt="2019-05-09T12:31:33.885" v="67" actId="478"/>
          <ac:spMkLst>
            <pc:docMk/>
            <pc:sldMk cId="2185106087" sldId="497"/>
            <ac:spMk id="3" creationId="{CE2FF0A2-F970-4F0B-B1C3-6840DC9E9B47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6" creationId="{52207603-C0B1-4E80-BB65-485701296E9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8" creationId="{2B61AEB9-3443-421E-AA23-904C7C8E74B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0" creationId="{7357466D-C53E-4675-A3E1-6C41181F218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1" creationId="{E590D651-0F13-4515-B88B-FE07D3927761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3" creationId="{79DA4956-2823-41A6-8A9E-5E458AB429C2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4" creationId="{F9A63C77-978D-4687-982D-221E7D4A15F4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5" creationId="{14E7AB82-7048-4B83-8BF0-84C93389853D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6" creationId="{087287F5-9223-4EA9-8C9B-63D041117E5B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7" creationId="{B89E6F37-9882-4E56-9D15-87E2127D214F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38" creationId="{F2DDB424-78AA-4BFE-92E5-9EBA67A49005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0" creationId="{54DC1EE6-D810-40C2-9A29-9811C6C70786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2" creationId="{51E14B01-62FE-487A-A390-9DCF426ED65D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4" creationId="{89252E25-C2D0-430A-8B49-DDAFF11E5A1B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5" creationId="{0AE08266-D5A4-48D5-B7C5-23DD57113F4E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6" creationId="{61816FD2-10C4-4785-B80F-489CE7A82C19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49" creationId="{150EF4DE-4D78-4833-8211-FE7BA53B162A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0" creationId="{91211A32-E13C-4035-A6A0-59F013A0D8ED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3" creationId="{70F073B9-10C2-44AC-8C0A-AAD8F3139652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4" creationId="{EFC52709-2FD9-43F2-9EC1-D9D748C32943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6" creationId="{2C6FA831-1C9C-4138-B638-2DB8365776E3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9" creationId="{27DA57F9-63AE-43C0-8D19-F9356830CA53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0" creationId="{0EB5857C-D9C3-4633-AC45-D96489C7AD26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1" creationId="{297562ED-9788-4724-A9F7-B949F442599D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2" creationId="{F8F6CC3F-B5C4-49D4-9170-FC9A2662E6D8}"/>
          </ac:spMkLst>
        </pc:spChg>
      </pc:sldChg>
      <pc:sldChg chg="del">
        <pc:chgData name="diana fajarwati" userId="3c7b578798fa4979" providerId="LiveId" clId="{70B1B09E-EE31-4E3B-BC27-D6D2DAF78C22}" dt="2019-05-09T12:10:20.488" v="22" actId="2696"/>
        <pc:sldMkLst>
          <pc:docMk/>
          <pc:sldMk cId="2705759999" sldId="497"/>
        </pc:sldMkLst>
      </pc:sldChg>
      <pc:sldChg chg="addSp delSp modSp add">
        <pc:chgData name="diana fajarwati" userId="3c7b578798fa4979" providerId="LiveId" clId="{70B1B09E-EE31-4E3B-BC27-D6D2DAF78C22}" dt="2019-05-09T12:48:35.063" v="304" actId="1076"/>
        <pc:sldMkLst>
          <pc:docMk/>
          <pc:sldMk cId="1978162421" sldId="498"/>
        </pc:sldMkLst>
        <pc:spChg chg="del">
          <ac:chgData name="diana fajarwati" userId="3c7b578798fa4979" providerId="LiveId" clId="{70B1B09E-EE31-4E3B-BC27-D6D2DAF78C22}" dt="2019-05-09T12:48:21.930" v="299"/>
          <ac:spMkLst>
            <pc:docMk/>
            <pc:sldMk cId="1978162421" sldId="498"/>
            <ac:spMk id="2" creationId="{EBBA7E3F-902C-4BD5-9061-2F6221DCC1B6}"/>
          </ac:spMkLst>
        </pc:spChg>
        <pc:spChg chg="del">
          <ac:chgData name="diana fajarwati" userId="3c7b578798fa4979" providerId="LiveId" clId="{70B1B09E-EE31-4E3B-BC27-D6D2DAF78C22}" dt="2019-05-09T12:48:21.930" v="299"/>
          <ac:spMkLst>
            <pc:docMk/>
            <pc:sldMk cId="1978162421" sldId="498"/>
            <ac:spMk id="3" creationId="{85D6A1C7-4974-434F-9C72-F3E4F2B8F48A}"/>
          </ac:spMkLst>
        </pc:spChg>
        <pc:picChg chg="add mod">
          <ac:chgData name="diana fajarwati" userId="3c7b578798fa4979" providerId="LiveId" clId="{70B1B09E-EE31-4E3B-BC27-D6D2DAF78C22}" dt="2019-05-09T12:48:35.063" v="304" actId="1076"/>
          <ac:picMkLst>
            <pc:docMk/>
            <pc:sldMk cId="1978162421" sldId="498"/>
            <ac:picMk id="4" creationId="{8CED4118-2A5F-4780-A4CF-36E99E653B79}"/>
          </ac:picMkLst>
        </pc:picChg>
      </pc:sldChg>
      <pc:sldChg chg="addSp modSp add mod setBg">
        <pc:chgData name="diana fajarwati" userId="3c7b578798fa4979" providerId="LiveId" clId="{70B1B09E-EE31-4E3B-BC27-D6D2DAF78C22}" dt="2019-05-09T12:49:00.973" v="309" actId="962"/>
        <pc:sldMkLst>
          <pc:docMk/>
          <pc:sldMk cId="345889283" sldId="499"/>
        </pc:sldMkLst>
        <pc:picChg chg="add mod">
          <ac:chgData name="diana fajarwati" userId="3c7b578798fa4979" providerId="LiveId" clId="{70B1B09E-EE31-4E3B-BC27-D6D2DAF78C22}" dt="2019-05-09T12:49:00.973" v="309" actId="962"/>
          <ac:picMkLst>
            <pc:docMk/>
            <pc:sldMk cId="345889283" sldId="499"/>
            <ac:picMk id="2" creationId="{0D21AD59-12FF-4ED7-BE31-B2BCF99BBB47}"/>
          </ac:picMkLst>
        </pc:picChg>
      </pc:sldChg>
      <pc:sldChg chg="del">
        <pc:chgData name="diana fajarwati" userId="3c7b578798fa4979" providerId="LiveId" clId="{70B1B09E-EE31-4E3B-BC27-D6D2DAF78C22}" dt="2019-05-09T12:10:20.789" v="23" actId="2696"/>
        <pc:sldMkLst>
          <pc:docMk/>
          <pc:sldMk cId="1642400918" sldId="499"/>
        </pc:sldMkLst>
      </pc:sldChg>
      <pc:sldChg chg="addSp modSp add mod setBg">
        <pc:chgData name="diana fajarwati" userId="3c7b578798fa4979" providerId="LiveId" clId="{70B1B09E-EE31-4E3B-BC27-D6D2DAF78C22}" dt="2019-05-09T12:50:14.673" v="316" actId="27614"/>
        <pc:sldMkLst>
          <pc:docMk/>
          <pc:sldMk cId="2705914830" sldId="500"/>
        </pc:sldMkLst>
        <pc:spChg chg="add">
          <ac:chgData name="diana fajarwati" userId="3c7b578798fa4979" providerId="LiveId" clId="{70B1B09E-EE31-4E3B-BC27-D6D2DAF78C22}" dt="2019-05-09T12:50:09.588" v="314" actId="26606"/>
          <ac:spMkLst>
            <pc:docMk/>
            <pc:sldMk cId="2705914830" sldId="500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0:09.588" v="314" actId="26606"/>
          <ac:spMkLst>
            <pc:docMk/>
            <pc:sldMk cId="2705914830" sldId="500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0:14.673" v="316" actId="27614"/>
          <ac:picMkLst>
            <pc:docMk/>
            <pc:sldMk cId="2705914830" sldId="500"/>
            <ac:picMk id="2" creationId="{D2988A12-AB76-4399-90C2-3DBDE0DB7EFC}"/>
          </ac:picMkLst>
        </pc:picChg>
      </pc:sldChg>
      <pc:sldChg chg="del">
        <pc:chgData name="diana fajarwati" userId="3c7b578798fa4979" providerId="LiveId" clId="{70B1B09E-EE31-4E3B-BC27-D6D2DAF78C22}" dt="2019-05-09T12:10:21.491" v="24" actId="2696"/>
        <pc:sldMkLst>
          <pc:docMk/>
          <pc:sldMk cId="3522454076" sldId="500"/>
        </pc:sldMkLst>
      </pc:sldChg>
      <pc:sldChg chg="del">
        <pc:chgData name="diana fajarwati" userId="3c7b578798fa4979" providerId="LiveId" clId="{70B1B09E-EE31-4E3B-BC27-D6D2DAF78C22}" dt="2019-05-09T12:10:21.792" v="25" actId="2696"/>
        <pc:sldMkLst>
          <pc:docMk/>
          <pc:sldMk cId="2765177448" sldId="501"/>
        </pc:sldMkLst>
      </pc:sldChg>
      <pc:sldChg chg="addSp modSp add mod setBg">
        <pc:chgData name="diana fajarwati" userId="3c7b578798fa4979" providerId="LiveId" clId="{70B1B09E-EE31-4E3B-BC27-D6D2DAF78C22}" dt="2019-05-09T12:50:42.474" v="319" actId="27614"/>
        <pc:sldMkLst>
          <pc:docMk/>
          <pc:sldMk cId="3240109479" sldId="501"/>
        </pc:sldMkLst>
        <pc:spChg chg="add">
          <ac:chgData name="diana fajarwati" userId="3c7b578798fa4979" providerId="LiveId" clId="{70B1B09E-EE31-4E3B-BC27-D6D2DAF78C22}" dt="2019-05-09T12:50:31.610" v="318" actId="26606"/>
          <ac:spMkLst>
            <pc:docMk/>
            <pc:sldMk cId="3240109479" sldId="501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0:31.610" v="318" actId="26606"/>
          <ac:spMkLst>
            <pc:docMk/>
            <pc:sldMk cId="3240109479" sldId="501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0:42.474" v="319" actId="27614"/>
          <ac:picMkLst>
            <pc:docMk/>
            <pc:sldMk cId="3240109479" sldId="501"/>
            <ac:picMk id="2" creationId="{3D54BA0B-4779-4060-9F57-61F24EAF4007}"/>
          </ac:picMkLst>
        </pc:picChg>
      </pc:sldChg>
      <pc:sldChg chg="del">
        <pc:chgData name="diana fajarwati" userId="3c7b578798fa4979" providerId="LiveId" clId="{70B1B09E-EE31-4E3B-BC27-D6D2DAF78C22}" dt="2019-05-09T12:10:22.092" v="26" actId="2696"/>
        <pc:sldMkLst>
          <pc:docMk/>
          <pc:sldMk cId="2494097652" sldId="502"/>
        </pc:sldMkLst>
      </pc:sldChg>
      <pc:sldChg chg="addSp delSp modSp add mod setBg">
        <pc:chgData name="diana fajarwati" userId="3c7b578798fa4979" providerId="LiveId" clId="{70B1B09E-EE31-4E3B-BC27-D6D2DAF78C22}" dt="2019-05-09T12:51:16.175" v="330" actId="27614"/>
        <pc:sldMkLst>
          <pc:docMk/>
          <pc:sldMk cId="2680101428" sldId="502"/>
        </pc:sldMkLst>
        <pc:spChg chg="add del">
          <ac:chgData name="diana fajarwati" userId="3c7b578798fa4979" providerId="LiveId" clId="{70B1B09E-EE31-4E3B-BC27-D6D2DAF78C22}" dt="2019-05-09T12:50:52.828" v="323" actId="26606"/>
          <ac:spMkLst>
            <pc:docMk/>
            <pc:sldMk cId="2680101428" sldId="502"/>
            <ac:spMk id="7" creationId="{53BB5D57-6178-4F62-B472-0312F6D95A85}"/>
          </ac:spMkLst>
        </pc:spChg>
        <pc:spChg chg="add del">
          <ac:chgData name="diana fajarwati" userId="3c7b578798fa4979" providerId="LiveId" clId="{70B1B09E-EE31-4E3B-BC27-D6D2DAF78C22}" dt="2019-05-09T12:50:52.828" v="323" actId="26606"/>
          <ac:spMkLst>
            <pc:docMk/>
            <pc:sldMk cId="2680101428" sldId="502"/>
            <ac:spMk id="9" creationId="{4C61BD32-7542-4D52-BA5A-3ADE869BF8AC}"/>
          </ac:spMkLst>
        </pc:spChg>
        <pc:spChg chg="add del">
          <ac:chgData name="diana fajarwati" userId="3c7b578798fa4979" providerId="LiveId" clId="{70B1B09E-EE31-4E3B-BC27-D6D2DAF78C22}" dt="2019-05-09T12:50:56.806" v="325" actId="26606"/>
          <ac:spMkLst>
            <pc:docMk/>
            <pc:sldMk cId="2680101428" sldId="502"/>
            <ac:spMk id="11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0:56.806" v="325" actId="26606"/>
          <ac:spMkLst>
            <pc:docMk/>
            <pc:sldMk cId="2680101428" sldId="502"/>
            <ac:spMk id="12" creationId="{CB44330D-EA18-4254-AA95-EB49948539B8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4" creationId="{B9FF99BD-075F-4761-A995-6FC574BD25EA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5" creationId="{A7B21A54-9BA3-4EA9-B460-5A829ADD9051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6" creationId="{6FA8F714-B9D8-488A-8CCA-E9948FF913A9}"/>
          </ac:spMkLst>
        </pc:spChg>
        <pc:spChg chg="add">
          <ac:chgData name="diana fajarwati" userId="3c7b578798fa4979" providerId="LiveId" clId="{70B1B09E-EE31-4E3B-BC27-D6D2DAF78C22}" dt="2019-05-09T12:51:03.952" v="328" actId="26606"/>
          <ac:spMkLst>
            <pc:docMk/>
            <pc:sldMk cId="2680101428" sldId="502"/>
            <ac:spMk id="18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1:03.952" v="328" actId="26606"/>
          <ac:spMkLst>
            <pc:docMk/>
            <pc:sldMk cId="2680101428" sldId="502"/>
            <ac:spMk id="1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1:16.175" v="330" actId="27614"/>
          <ac:picMkLst>
            <pc:docMk/>
            <pc:sldMk cId="2680101428" sldId="502"/>
            <ac:picMk id="2" creationId="{4B8AC81C-A292-4BF8-AAF2-1FF850ABB3A3}"/>
          </ac:picMkLst>
        </pc:picChg>
      </pc:sldChg>
      <pc:sldChg chg="del">
        <pc:chgData name="diana fajarwati" userId="3c7b578798fa4979" providerId="LiveId" clId="{70B1B09E-EE31-4E3B-BC27-D6D2DAF78C22}" dt="2019-05-09T12:10:22.409" v="27" actId="2696"/>
        <pc:sldMkLst>
          <pc:docMk/>
          <pc:sldMk cId="1469253799" sldId="503"/>
        </pc:sldMkLst>
      </pc:sldChg>
      <pc:sldChg chg="addSp modSp add mod setBg">
        <pc:chgData name="diana fajarwati" userId="3c7b578798fa4979" providerId="LiveId" clId="{70B1B09E-EE31-4E3B-BC27-D6D2DAF78C22}" dt="2019-05-09T12:51:33.793" v="334" actId="27614"/>
        <pc:sldMkLst>
          <pc:docMk/>
          <pc:sldMk cId="2912940442" sldId="503"/>
        </pc:sldMkLst>
        <pc:spChg chg="add">
          <ac:chgData name="diana fajarwati" userId="3c7b578798fa4979" providerId="LiveId" clId="{70B1B09E-EE31-4E3B-BC27-D6D2DAF78C22}" dt="2019-05-09T12:51:20.470" v="332" actId="26606"/>
          <ac:spMkLst>
            <pc:docMk/>
            <pc:sldMk cId="2912940442" sldId="503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1:20.470" v="332" actId="26606"/>
          <ac:spMkLst>
            <pc:docMk/>
            <pc:sldMk cId="2912940442" sldId="503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1:33.793" v="334" actId="27614"/>
          <ac:picMkLst>
            <pc:docMk/>
            <pc:sldMk cId="2912940442" sldId="503"/>
            <ac:picMk id="2" creationId="{EFBD4731-397B-4803-9661-46A0B8D40F97}"/>
          </ac:picMkLst>
        </pc:picChg>
      </pc:sldChg>
      <pc:sldChg chg="addSp delSp modSp add mod setBg">
        <pc:chgData name="diana fajarwati" userId="3c7b578798fa4979" providerId="LiveId" clId="{70B1B09E-EE31-4E3B-BC27-D6D2DAF78C22}" dt="2019-05-09T12:51:45.280" v="340" actId="27614"/>
        <pc:sldMkLst>
          <pc:docMk/>
          <pc:sldMk cId="2321441269" sldId="504"/>
        </pc:sldMkLst>
        <pc:spChg chg="add del">
          <ac:chgData name="diana fajarwati" userId="3c7b578798fa4979" providerId="LiveId" clId="{70B1B09E-EE31-4E3B-BC27-D6D2DAF78C22}" dt="2019-05-09T12:51:40.088" v="337" actId="26606"/>
          <ac:spMkLst>
            <pc:docMk/>
            <pc:sldMk cId="2321441269" sldId="504"/>
            <ac:spMk id="7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1:40.088" v="337" actId="26606"/>
          <ac:spMkLst>
            <pc:docMk/>
            <pc:sldMk cId="2321441269" sldId="504"/>
            <ac:spMk id="9" creationId="{CB44330D-EA18-4254-AA95-EB49948539B8}"/>
          </ac:spMkLst>
        </pc:spChg>
        <pc:spChg chg="add">
          <ac:chgData name="diana fajarwati" userId="3c7b578798fa4979" providerId="LiveId" clId="{70B1B09E-EE31-4E3B-BC27-D6D2DAF78C22}" dt="2019-05-09T12:51:40.088" v="338" actId="26606"/>
          <ac:spMkLst>
            <pc:docMk/>
            <pc:sldMk cId="2321441269" sldId="504"/>
            <ac:spMk id="11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1:40.088" v="338" actId="26606"/>
          <ac:spMkLst>
            <pc:docMk/>
            <pc:sldMk cId="2321441269" sldId="504"/>
            <ac:spMk id="12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1:45.280" v="340" actId="27614"/>
          <ac:picMkLst>
            <pc:docMk/>
            <pc:sldMk cId="2321441269" sldId="504"/>
            <ac:picMk id="2" creationId="{D69CD840-77C5-4268-AF14-01674D5C2613}"/>
          </ac:picMkLst>
        </pc:picChg>
      </pc:sldChg>
      <pc:sldChg chg="del">
        <pc:chgData name="diana fajarwati" userId="3c7b578798fa4979" providerId="LiveId" clId="{70B1B09E-EE31-4E3B-BC27-D6D2DAF78C22}" dt="2019-05-09T12:10:23.042" v="28" actId="2696"/>
        <pc:sldMkLst>
          <pc:docMk/>
          <pc:sldMk cId="3701449760" sldId="504"/>
        </pc:sldMkLst>
      </pc:sldChg>
      <pc:sldChg chg="del">
        <pc:chgData name="diana fajarwati" userId="3c7b578798fa4979" providerId="LiveId" clId="{70B1B09E-EE31-4E3B-BC27-D6D2DAF78C22}" dt="2019-05-09T12:10:23.375" v="29" actId="2696"/>
        <pc:sldMkLst>
          <pc:docMk/>
          <pc:sldMk cId="3202960513" sldId="505"/>
        </pc:sldMkLst>
      </pc:sldChg>
      <pc:sldChg chg="addSp delSp modSp add mod setBg">
        <pc:chgData name="diana fajarwati" userId="3c7b578798fa4979" providerId="LiveId" clId="{70B1B09E-EE31-4E3B-BC27-D6D2DAF78C22}" dt="2019-05-09T12:52:22.319" v="349" actId="27614"/>
        <pc:sldMkLst>
          <pc:docMk/>
          <pc:sldMk cId="3631768379" sldId="505"/>
        </pc:sldMkLst>
        <pc:spChg chg="add del">
          <ac:chgData name="diana fajarwati" userId="3c7b578798fa4979" providerId="LiveId" clId="{70B1B09E-EE31-4E3B-BC27-D6D2DAF78C22}" dt="2019-05-09T12:52:01.834" v="343" actId="26606"/>
          <ac:spMkLst>
            <pc:docMk/>
            <pc:sldMk cId="3631768379" sldId="505"/>
            <ac:spMk id="7" creationId="{53BB5D57-6178-4F62-B472-0312F6D95A85}"/>
          </ac:spMkLst>
        </pc:spChg>
        <pc:spChg chg="add del">
          <ac:chgData name="diana fajarwati" userId="3c7b578798fa4979" providerId="LiveId" clId="{70B1B09E-EE31-4E3B-BC27-D6D2DAF78C22}" dt="2019-05-09T12:52:01.834" v="343" actId="26606"/>
          <ac:spMkLst>
            <pc:docMk/>
            <pc:sldMk cId="3631768379" sldId="505"/>
            <ac:spMk id="9" creationId="{4C61BD32-7542-4D52-BA5A-3ADE869BF8AC}"/>
          </ac:spMkLst>
        </pc:spChg>
        <pc:spChg chg="add del">
          <ac:chgData name="diana fajarwati" userId="3c7b578798fa4979" providerId="LiveId" clId="{70B1B09E-EE31-4E3B-BC27-D6D2DAF78C22}" dt="2019-05-09T12:52:03.771" v="345" actId="26606"/>
          <ac:spMkLst>
            <pc:docMk/>
            <pc:sldMk cId="3631768379" sldId="505"/>
            <ac:spMk id="11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2:03.771" v="345" actId="26606"/>
          <ac:spMkLst>
            <pc:docMk/>
            <pc:sldMk cId="3631768379" sldId="505"/>
            <ac:spMk id="12" creationId="{CB44330D-EA18-4254-AA95-EB49948539B8}"/>
          </ac:spMkLst>
        </pc:spChg>
        <pc:spChg chg="add del">
          <ac:chgData name="diana fajarwati" userId="3c7b578798fa4979" providerId="LiveId" clId="{70B1B09E-EE31-4E3B-BC27-D6D2DAF78C22}" dt="2019-05-09T12:52:05.306" v="347" actId="26606"/>
          <ac:spMkLst>
            <pc:docMk/>
            <pc:sldMk cId="3631768379" sldId="505"/>
            <ac:spMk id="14" creationId="{8FF5081D-6F37-4BB4-B5EA-A11692358948}"/>
          </ac:spMkLst>
        </pc:spChg>
        <pc:spChg chg="add del">
          <ac:chgData name="diana fajarwati" userId="3c7b578798fa4979" providerId="LiveId" clId="{70B1B09E-EE31-4E3B-BC27-D6D2DAF78C22}" dt="2019-05-09T12:52:05.306" v="347" actId="26606"/>
          <ac:spMkLst>
            <pc:docMk/>
            <pc:sldMk cId="3631768379" sldId="505"/>
            <ac:spMk id="15" creationId="{B8DC041D-D1C3-4296-85D0-23923F3A499D}"/>
          </ac:spMkLst>
        </pc:spChg>
        <pc:spChg chg="add">
          <ac:chgData name="diana fajarwati" userId="3c7b578798fa4979" providerId="LiveId" clId="{70B1B09E-EE31-4E3B-BC27-D6D2DAF78C22}" dt="2019-05-09T12:52:05.313" v="348" actId="26606"/>
          <ac:spMkLst>
            <pc:docMk/>
            <pc:sldMk cId="3631768379" sldId="505"/>
            <ac:spMk id="1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2:05.313" v="348" actId="26606"/>
          <ac:spMkLst>
            <pc:docMk/>
            <pc:sldMk cId="3631768379" sldId="505"/>
            <ac:spMk id="18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2:22.319" v="349" actId="27614"/>
          <ac:picMkLst>
            <pc:docMk/>
            <pc:sldMk cId="3631768379" sldId="505"/>
            <ac:picMk id="2" creationId="{5C4D9705-E1B2-4DCC-B08C-473C07B376BD}"/>
          </ac:picMkLst>
        </pc:picChg>
      </pc:sldChg>
      <pc:sldChg chg="del">
        <pc:chgData name="diana fajarwati" userId="3c7b578798fa4979" providerId="LiveId" clId="{70B1B09E-EE31-4E3B-BC27-D6D2DAF78C22}" dt="2019-05-09T12:10:23.845" v="30" actId="2696"/>
        <pc:sldMkLst>
          <pc:docMk/>
          <pc:sldMk cId="394563323" sldId="506"/>
        </pc:sldMkLst>
      </pc:sldChg>
      <pc:sldChg chg="addSp modSp add mod setBg">
        <pc:chgData name="diana fajarwati" userId="3c7b578798fa4979" providerId="LiveId" clId="{70B1B09E-EE31-4E3B-BC27-D6D2DAF78C22}" dt="2019-05-09T12:52:31.044" v="356" actId="26606"/>
        <pc:sldMkLst>
          <pc:docMk/>
          <pc:sldMk cId="4084600110" sldId="506"/>
        </pc:sldMkLst>
        <pc:spChg chg="add">
          <ac:chgData name="diana fajarwati" userId="3c7b578798fa4979" providerId="LiveId" clId="{70B1B09E-EE31-4E3B-BC27-D6D2DAF78C22}" dt="2019-05-09T12:52:31.044" v="356" actId="26606"/>
          <ac:spMkLst>
            <pc:docMk/>
            <pc:sldMk cId="4084600110" sldId="506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2:31.044" v="356" actId="26606"/>
          <ac:spMkLst>
            <pc:docMk/>
            <pc:sldMk cId="4084600110" sldId="506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2:31.044" v="356" actId="26606"/>
          <ac:picMkLst>
            <pc:docMk/>
            <pc:sldMk cId="4084600110" sldId="506"/>
            <ac:picMk id="2" creationId="{76BF75F3-539C-487A-AC0D-0543257E03A9}"/>
          </ac:picMkLst>
        </pc:picChg>
      </pc:sldChg>
      <pc:sldChg chg="del">
        <pc:chgData name="diana fajarwati" userId="3c7b578798fa4979" providerId="LiveId" clId="{70B1B09E-EE31-4E3B-BC27-D6D2DAF78C22}" dt="2019-05-09T12:10:24.146" v="31" actId="2696"/>
        <pc:sldMkLst>
          <pc:docMk/>
          <pc:sldMk cId="1435152353" sldId="507"/>
        </pc:sldMkLst>
      </pc:sldChg>
      <pc:sldChg chg="addSp modSp add mod setBg">
        <pc:chgData name="diana fajarwati" userId="3c7b578798fa4979" providerId="LiveId" clId="{70B1B09E-EE31-4E3B-BC27-D6D2DAF78C22}" dt="2019-05-09T12:52:51.691" v="359" actId="27614"/>
        <pc:sldMkLst>
          <pc:docMk/>
          <pc:sldMk cId="3978973415" sldId="507"/>
        </pc:sldMkLst>
        <pc:spChg chg="add">
          <ac:chgData name="diana fajarwati" userId="3c7b578798fa4979" providerId="LiveId" clId="{70B1B09E-EE31-4E3B-BC27-D6D2DAF78C22}" dt="2019-05-09T12:52:48.752" v="358" actId="26606"/>
          <ac:spMkLst>
            <pc:docMk/>
            <pc:sldMk cId="3978973415" sldId="507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2:48.752" v="358" actId="26606"/>
          <ac:spMkLst>
            <pc:docMk/>
            <pc:sldMk cId="3978973415" sldId="507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2:51.691" v="359" actId="27614"/>
          <ac:picMkLst>
            <pc:docMk/>
            <pc:sldMk cId="3978973415" sldId="507"/>
            <ac:picMk id="2" creationId="{C063FE01-A6C4-497F-AC31-83013A6EFA87}"/>
          </ac:picMkLst>
        </pc:picChg>
      </pc:sldChg>
      <pc:sldChg chg="addSp modSp add mod setBg">
        <pc:chgData name="diana fajarwati" userId="3c7b578798fa4979" providerId="LiveId" clId="{70B1B09E-EE31-4E3B-BC27-D6D2DAF78C22}" dt="2019-05-09T12:53:05.471" v="361" actId="26606"/>
        <pc:sldMkLst>
          <pc:docMk/>
          <pc:sldMk cId="857227966" sldId="508"/>
        </pc:sldMkLst>
        <pc:spChg chg="add">
          <ac:chgData name="diana fajarwati" userId="3c7b578798fa4979" providerId="LiveId" clId="{70B1B09E-EE31-4E3B-BC27-D6D2DAF78C22}" dt="2019-05-09T12:53:05.471" v="361" actId="26606"/>
          <ac:spMkLst>
            <pc:docMk/>
            <pc:sldMk cId="857227966" sldId="508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3:05.471" v="361" actId="26606"/>
          <ac:spMkLst>
            <pc:docMk/>
            <pc:sldMk cId="857227966" sldId="508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3:05.471" v="361" actId="26606"/>
          <ac:picMkLst>
            <pc:docMk/>
            <pc:sldMk cId="857227966" sldId="508"/>
            <ac:picMk id="2" creationId="{CE66844A-4CB1-4E06-AB3F-93F835EC10AB}"/>
          </ac:picMkLst>
        </pc:picChg>
      </pc:sldChg>
      <pc:sldChg chg="del">
        <pc:chgData name="diana fajarwati" userId="3c7b578798fa4979" providerId="LiveId" clId="{70B1B09E-EE31-4E3B-BC27-D6D2DAF78C22}" dt="2019-05-09T12:10:24.362" v="32" actId="2696"/>
        <pc:sldMkLst>
          <pc:docMk/>
          <pc:sldMk cId="2575714167" sldId="508"/>
        </pc:sldMkLst>
      </pc:sldChg>
      <pc:sldChg chg="addSp modSp add mod setBg">
        <pc:chgData name="diana fajarwati" userId="3c7b578798fa4979" providerId="LiveId" clId="{70B1B09E-EE31-4E3B-BC27-D6D2DAF78C22}" dt="2019-05-09T12:53:46.361" v="364" actId="27614"/>
        <pc:sldMkLst>
          <pc:docMk/>
          <pc:sldMk cId="2165405207" sldId="509"/>
        </pc:sldMkLst>
        <pc:spChg chg="add">
          <ac:chgData name="diana fajarwati" userId="3c7b578798fa4979" providerId="LiveId" clId="{70B1B09E-EE31-4E3B-BC27-D6D2DAF78C22}" dt="2019-05-09T12:53:43.770" v="363" actId="26606"/>
          <ac:spMkLst>
            <pc:docMk/>
            <pc:sldMk cId="2165405207" sldId="509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3:43.770" v="363" actId="26606"/>
          <ac:spMkLst>
            <pc:docMk/>
            <pc:sldMk cId="2165405207" sldId="509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3:46.361" v="364" actId="27614"/>
          <ac:picMkLst>
            <pc:docMk/>
            <pc:sldMk cId="2165405207" sldId="509"/>
            <ac:picMk id="2" creationId="{B5B4B97B-0796-4BDE-833D-FEF49DD859B3}"/>
          </ac:picMkLst>
        </pc:picChg>
      </pc:sldChg>
      <pc:sldChg chg="del">
        <pc:chgData name="diana fajarwati" userId="3c7b578798fa4979" providerId="LiveId" clId="{70B1B09E-EE31-4E3B-BC27-D6D2DAF78C22}" dt="2019-05-09T12:10:25.118" v="35" actId="2696"/>
        <pc:sldMkLst>
          <pc:docMk/>
          <pc:sldMk cId="4080990053" sldId="509"/>
        </pc:sldMkLst>
      </pc:sldChg>
      <pc:sldChg chg="del">
        <pc:chgData name="diana fajarwati" userId="3c7b578798fa4979" providerId="LiveId" clId="{70B1B09E-EE31-4E3B-BC27-D6D2DAF78C22}" dt="2019-05-09T12:10:24.600" v="33" actId="2696"/>
        <pc:sldMkLst>
          <pc:docMk/>
          <pc:sldMk cId="592806400" sldId="510"/>
        </pc:sldMkLst>
      </pc:sldChg>
      <pc:sldChg chg="addSp modSp add mod setBg">
        <pc:chgData name="diana fajarwati" userId="3c7b578798fa4979" providerId="LiveId" clId="{70B1B09E-EE31-4E3B-BC27-D6D2DAF78C22}" dt="2019-05-09T12:54:16.030" v="367" actId="27614"/>
        <pc:sldMkLst>
          <pc:docMk/>
          <pc:sldMk cId="3304658678" sldId="510"/>
        </pc:sldMkLst>
        <pc:spChg chg="add">
          <ac:chgData name="diana fajarwati" userId="3c7b578798fa4979" providerId="LiveId" clId="{70B1B09E-EE31-4E3B-BC27-D6D2DAF78C22}" dt="2019-05-09T12:54:01.499" v="366" actId="26606"/>
          <ac:spMkLst>
            <pc:docMk/>
            <pc:sldMk cId="3304658678" sldId="510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4:01.499" v="366" actId="26606"/>
          <ac:spMkLst>
            <pc:docMk/>
            <pc:sldMk cId="3304658678" sldId="510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4:16.030" v="367" actId="27614"/>
          <ac:picMkLst>
            <pc:docMk/>
            <pc:sldMk cId="3304658678" sldId="510"/>
            <ac:picMk id="2" creationId="{C107CD88-5823-4890-AF5F-8BA68DDA8FBF}"/>
          </ac:picMkLst>
        </pc:picChg>
      </pc:sldChg>
      <pc:sldChg chg="addSp modSp add mod setBg">
        <pc:chgData name="diana fajarwati" userId="3c7b578798fa4979" providerId="LiveId" clId="{70B1B09E-EE31-4E3B-BC27-D6D2DAF78C22}" dt="2019-05-09T12:54:22.870" v="370" actId="26606"/>
        <pc:sldMkLst>
          <pc:docMk/>
          <pc:sldMk cId="853003641" sldId="511"/>
        </pc:sldMkLst>
        <pc:spChg chg="add">
          <ac:chgData name="diana fajarwati" userId="3c7b578798fa4979" providerId="LiveId" clId="{70B1B09E-EE31-4E3B-BC27-D6D2DAF78C22}" dt="2019-05-09T12:54:22.870" v="370" actId="26606"/>
          <ac:spMkLst>
            <pc:docMk/>
            <pc:sldMk cId="853003641" sldId="511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4:22.870" v="370" actId="26606"/>
          <ac:spMkLst>
            <pc:docMk/>
            <pc:sldMk cId="853003641" sldId="511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4:22.870" v="370" actId="26606"/>
          <ac:picMkLst>
            <pc:docMk/>
            <pc:sldMk cId="853003641" sldId="511"/>
            <ac:picMk id="2" creationId="{4FB662F8-B155-4F34-AA03-48E73A864514}"/>
          </ac:picMkLst>
        </pc:picChg>
      </pc:sldChg>
      <pc:sldChg chg="del">
        <pc:chgData name="diana fajarwati" userId="3c7b578798fa4979" providerId="LiveId" clId="{70B1B09E-EE31-4E3B-BC27-D6D2DAF78C22}" dt="2019-05-09T12:10:24.848" v="34" actId="2696"/>
        <pc:sldMkLst>
          <pc:docMk/>
          <pc:sldMk cId="1605270480" sldId="511"/>
        </pc:sldMkLst>
      </pc:sldChg>
      <pc:sldChg chg="del">
        <pc:chgData name="diana fajarwati" userId="3c7b578798fa4979" providerId="LiveId" clId="{70B1B09E-EE31-4E3B-BC27-D6D2DAF78C22}" dt="2019-05-09T12:10:25.366" v="36" actId="2696"/>
        <pc:sldMkLst>
          <pc:docMk/>
          <pc:sldMk cId="1520013089" sldId="512"/>
        </pc:sldMkLst>
      </pc:sldChg>
      <pc:sldChg chg="del">
        <pc:chgData name="diana fajarwati" userId="3c7b578798fa4979" providerId="LiveId" clId="{70B1B09E-EE31-4E3B-BC27-D6D2DAF78C22}" dt="2019-05-09T12:10:25.634" v="37" actId="2696"/>
        <pc:sldMkLst>
          <pc:docMk/>
          <pc:sldMk cId="428854059" sldId="513"/>
        </pc:sldMkLst>
      </pc:sldChg>
      <pc:sldChg chg="del">
        <pc:chgData name="diana fajarwati" userId="3c7b578798fa4979" providerId="LiveId" clId="{70B1B09E-EE31-4E3B-BC27-D6D2DAF78C22}" dt="2019-05-09T12:10:25.935" v="38" actId="2696"/>
        <pc:sldMkLst>
          <pc:docMk/>
          <pc:sldMk cId="764119542" sldId="514"/>
        </pc:sldMkLst>
      </pc:sldChg>
      <pc:sldChg chg="del">
        <pc:chgData name="diana fajarwati" userId="3c7b578798fa4979" providerId="LiveId" clId="{70B1B09E-EE31-4E3B-BC27-D6D2DAF78C22}" dt="2019-05-09T12:10:26.231" v="39" actId="2696"/>
        <pc:sldMkLst>
          <pc:docMk/>
          <pc:sldMk cId="2417972891" sldId="515"/>
        </pc:sldMkLst>
      </pc:sldChg>
      <pc:sldChg chg="del">
        <pc:chgData name="diana fajarwati" userId="3c7b578798fa4979" providerId="LiveId" clId="{70B1B09E-EE31-4E3B-BC27-D6D2DAF78C22}" dt="2019-05-09T12:10:26.605" v="40" actId="2696"/>
        <pc:sldMkLst>
          <pc:docMk/>
          <pc:sldMk cId="1715336284" sldId="516"/>
        </pc:sldMkLst>
      </pc:sldChg>
      <pc:sldChg chg="del">
        <pc:chgData name="diana fajarwati" userId="3c7b578798fa4979" providerId="LiveId" clId="{70B1B09E-EE31-4E3B-BC27-D6D2DAF78C22}" dt="2019-05-09T12:10:27.090" v="41" actId="2696"/>
        <pc:sldMkLst>
          <pc:docMk/>
          <pc:sldMk cId="2325904463" sldId="517"/>
        </pc:sldMkLst>
      </pc:sldChg>
      <pc:sldChg chg="del">
        <pc:chgData name="diana fajarwati" userId="3c7b578798fa4979" providerId="LiveId" clId="{70B1B09E-EE31-4E3B-BC27-D6D2DAF78C22}" dt="2019-05-09T12:10:27.579" v="42" actId="2696"/>
        <pc:sldMkLst>
          <pc:docMk/>
          <pc:sldMk cId="587324956" sldId="518"/>
        </pc:sldMkLst>
      </pc:sldChg>
    </pc:docChg>
  </pc:docChgLst>
  <pc:docChgLst>
    <pc:chgData name="diana fajarwati" userId="3c7b578798fa4979" providerId="LiveId" clId="{4AC00F08-D28C-4CE8-849E-0DD5224EF77E}"/>
    <pc:docChg chg="undo custSel mod addSld delSld modSld">
      <pc:chgData name="diana fajarwati" userId="3c7b578798fa4979" providerId="LiveId" clId="{4AC00F08-D28C-4CE8-849E-0DD5224EF77E}" dt="2019-05-04T07:40:32.095" v="2343" actId="207"/>
      <pc:docMkLst>
        <pc:docMk/>
      </pc:docMkLst>
      <pc:sldChg chg="addSp modSp">
        <pc:chgData name="diana fajarwati" userId="3c7b578798fa4979" providerId="LiveId" clId="{4AC00F08-D28C-4CE8-849E-0DD5224EF77E}" dt="2019-05-04T07:40:32.095" v="2343" actId="207"/>
        <pc:sldMkLst>
          <pc:docMk/>
          <pc:sldMk cId="706925944" sldId="333"/>
        </pc:sldMkLst>
        <pc:spChg chg="mod">
          <ac:chgData name="diana fajarwati" userId="3c7b578798fa4979" providerId="LiveId" clId="{4AC00F08-D28C-4CE8-849E-0DD5224EF77E}" dt="2019-05-04T06:52:15.453" v="15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6:52:01.592" v="1560" actId="6549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7:40:27.650" v="2341" actId="1076"/>
          <ac:spMkLst>
            <pc:docMk/>
            <pc:sldMk cId="706925944" sldId="333"/>
            <ac:spMk id="4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5-04T06:52:46.087" v="1588" actId="113"/>
          <ac:spMkLst>
            <pc:docMk/>
            <pc:sldMk cId="706925944" sldId="333"/>
            <ac:spMk id="6" creationId="{BE7B292B-C049-45BE-AA94-A9972A3679C8}"/>
          </ac:spMkLst>
        </pc:spChg>
        <pc:spChg chg="add mod">
          <ac:chgData name="diana fajarwati" userId="3c7b578798fa4979" providerId="LiveId" clId="{4AC00F08-D28C-4CE8-849E-0DD5224EF77E}" dt="2019-05-04T07:40:32.095" v="2343" actId="207"/>
          <ac:spMkLst>
            <pc:docMk/>
            <pc:sldMk cId="706925944" sldId="333"/>
            <ac:spMk id="7" creationId="{ED11445D-E8D3-4DCA-889A-8B2568678AF3}"/>
          </ac:spMkLst>
        </pc:spChg>
      </pc:sldChg>
      <pc:sldChg chg="addSp modSp">
        <pc:chgData name="diana fajarwati" userId="3c7b578798fa4979" providerId="LiveId" clId="{4AC00F08-D28C-4CE8-849E-0DD5224EF77E}" dt="2019-05-04T05:31:47.848" v="1508" actId="207"/>
        <pc:sldMkLst>
          <pc:docMk/>
          <pc:sldMk cId="355127653" sldId="495"/>
        </pc:sldMkLst>
        <pc:spChg chg="add mod ord">
          <ac:chgData name="diana fajarwati" userId="3c7b578798fa4979" providerId="LiveId" clId="{4AC00F08-D28C-4CE8-849E-0DD5224EF77E}" dt="2019-05-04T05:31:22.880" v="1504" actId="16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AC00F08-D28C-4CE8-849E-0DD5224EF77E}" dt="2019-05-04T05:31:28.113" v="1505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AC00F08-D28C-4CE8-849E-0DD5224EF77E}" dt="2019-05-04T05:31:32.040" v="1506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AC00F08-D28C-4CE8-849E-0DD5224EF77E}" dt="2019-05-04T05:31:47.848" v="1508" actId="207"/>
          <ac:spMkLst>
            <pc:docMk/>
            <pc:sldMk cId="355127653" sldId="495"/>
            <ac:spMk id="15" creationId="{14E7AB82-7048-4B83-8BF0-84C93389853D}"/>
          </ac:spMkLst>
        </pc:spChg>
      </pc:sldChg>
      <pc:sldMasterChg chg="delSldLayout">
        <pc:chgData name="diana fajarwati" userId="3c7b578798fa4979" providerId="LiveId" clId="{4AC00F08-D28C-4CE8-849E-0DD5224EF77E}" dt="2019-05-04T03:48:33.729" v="3" actId="2696"/>
        <pc:sldMasterMkLst>
          <pc:docMk/>
          <pc:sldMasterMk cId="346893842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88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569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8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1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90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0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259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7EF390-C3E3-4100-B4C9-027970FE4B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509" r="19519"/>
          <a:stretch/>
        </p:blipFill>
        <p:spPr>
          <a:xfrm>
            <a:off x="5026962" y="1555"/>
            <a:ext cx="7145717" cy="6856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146" y="0"/>
            <a:ext cx="7770811" cy="6858000"/>
          </a:xfrm>
          <a:prstGeom prst="rect">
            <a:avLst/>
          </a:prstGeom>
          <a:solidFill>
            <a:srgbClr val="C900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1" y="1219200"/>
            <a:ext cx="6628049" cy="147002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Digital Marketing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VIDEO MARKETING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1" y="3352800"/>
            <a:ext cx="5335587" cy="1676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B292B-C049-45BE-AA94-A9972A3679C8}"/>
              </a:ext>
            </a:extLst>
          </p:cNvPr>
          <p:cNvSpPr txBox="1"/>
          <p:nvPr/>
        </p:nvSpPr>
        <p:spPr>
          <a:xfrm>
            <a:off x="2818604" y="849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13</a:t>
            </a:r>
          </a:p>
        </p:txBody>
      </p:sp>
    </p:spTree>
    <p:extLst>
      <p:ext uri="{BB962C8B-B14F-4D97-AF65-F5344CB8AC3E}">
        <p14:creationId xmlns:p14="http://schemas.microsoft.com/office/powerpoint/2010/main" val="7069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VERTISING ON&#10;YOUTUBE&#10; ">
            <a:extLst>
              <a:ext uri="{FF2B5EF4-FFF2-40B4-BE49-F238E27FC236}">
                <a16:creationId xmlns:a16="http://schemas.microsoft.com/office/drawing/2014/main" id="{A7D486D4-2CF9-41E4-BA88-AEEE07FC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" y="381000"/>
            <a:ext cx="104309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6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YouTube lets you accelerate the&#10;vicious cycle that connects Owned&#10;Media, Paid Media and Earned Media&#10;• Owned Media: Your...">
            <a:extLst>
              <a:ext uri="{FF2B5EF4-FFF2-40B4-BE49-F238E27FC236}">
                <a16:creationId xmlns:a16="http://schemas.microsoft.com/office/drawing/2014/main" id="{0552BB06-D126-4E22-8E73-360E4FCF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1" y="152400"/>
            <a:ext cx="1151466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id and&#10;Promoted Video&#10;• Paid views can feed into earned views&#10;• YouTube has seen over 6,000,000 campaigns generate at&#10;le...">
            <a:extLst>
              <a:ext uri="{FF2B5EF4-FFF2-40B4-BE49-F238E27FC236}">
                <a16:creationId xmlns:a16="http://schemas.microsoft.com/office/drawing/2014/main" id="{ED0D482B-4E75-4674-BAC5-F3E5A07E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29546"/>
            <a:ext cx="11868539" cy="66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1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ccess With&#10;TrueView Ads&#10;• Use the TrueView ad format to put your content in front&#10;of the “most interested” audience.&#10;• T...">
            <a:extLst>
              <a:ext uri="{FF2B5EF4-FFF2-40B4-BE49-F238E27FC236}">
                <a16:creationId xmlns:a16="http://schemas.microsoft.com/office/drawing/2014/main" id="{83428B0B-8523-4028-83CB-9850A488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" y="304800"/>
            <a:ext cx="104309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1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NCLUSION&#10; ">
            <a:extLst>
              <a:ext uri="{FF2B5EF4-FFF2-40B4-BE49-F238E27FC236}">
                <a16:creationId xmlns:a16="http://schemas.microsoft.com/office/drawing/2014/main" id="{BB11BAC6-E9B0-4BF8-AB73-564F6429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152400"/>
            <a:ext cx="10701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SE&#10;STUDY&#10; ">
            <a:extLst>
              <a:ext uri="{FF2B5EF4-FFF2-40B4-BE49-F238E27FC236}">
                <a16:creationId xmlns:a16="http://schemas.microsoft.com/office/drawing/2014/main" id="{9BA827CA-7F63-4674-925A-066693DE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152400"/>
            <a:ext cx="10701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$2, 124, 679 from&#10;75,924 customers&#10; ">
            <a:extLst>
              <a:ext uri="{FF2B5EF4-FFF2-40B4-BE49-F238E27FC236}">
                <a16:creationId xmlns:a16="http://schemas.microsoft.com/office/drawing/2014/main" id="{1D7EAE9F-96C4-46DB-AE0A-848C8701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00037"/>
            <a:ext cx="10439401" cy="5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0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Youtube Marketing Essentials (For Ghana)">
            <a:extLst>
              <a:ext uri="{FF2B5EF4-FFF2-40B4-BE49-F238E27FC236}">
                <a16:creationId xmlns:a16="http://schemas.microsoft.com/office/drawing/2014/main" id="{658CBB05-3690-430A-82E5-3F72B15E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7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Youtube Marketing Essentials (For Ghana)">
            <a:extLst>
              <a:ext uri="{FF2B5EF4-FFF2-40B4-BE49-F238E27FC236}">
                <a16:creationId xmlns:a16="http://schemas.microsoft.com/office/drawing/2014/main" id="{799569B5-9B27-4DDC-8E31-261D0D16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34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Youtube Marketing Essentials (For Ghana)">
            <a:extLst>
              <a:ext uri="{FF2B5EF4-FFF2-40B4-BE49-F238E27FC236}">
                <a16:creationId xmlns:a16="http://schemas.microsoft.com/office/drawing/2014/main" id="{85BD7DCC-8777-4CD2-AEA7-D24ACB65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" y="304800"/>
            <a:ext cx="104309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2FF0A2-F970-4F0B-B1C3-6840DC9E9B47}"/>
              </a:ext>
            </a:extLst>
          </p:cNvPr>
          <p:cNvSpPr/>
          <p:nvPr/>
        </p:nvSpPr>
        <p:spPr bwMode="auto">
          <a:xfrm>
            <a:off x="4150555" y="3590812"/>
            <a:ext cx="3848857" cy="15071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exercise some online tools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Set Up Market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065212" y="2647608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Email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1412" y="4185905"/>
            <a:ext cx="2963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Display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Introduction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wordpress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wix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weeby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Search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Video Marketing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Social Media Marketing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>
                    <a:lumMod val="90000"/>
                  </a:schemeClr>
                </a:solidFill>
                <a:latin typeface="Arial" charset="0"/>
              </a:rPr>
              <a:t>12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Wrap 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Summary all the subject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Finale assignment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E-Commerce/ Marketplace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E-commerce concept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Lazada account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Concept of SEO, SMO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35512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Youtube Marketing Essentials (For Ghana)">
            <a:extLst>
              <a:ext uri="{FF2B5EF4-FFF2-40B4-BE49-F238E27FC236}">
                <a16:creationId xmlns:a16="http://schemas.microsoft.com/office/drawing/2014/main" id="{22F11C09-217D-4A52-836C-4D0D3C00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8600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5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Youtube Marketing Essentials (For Ghana)">
            <a:extLst>
              <a:ext uri="{FF2B5EF4-FFF2-40B4-BE49-F238E27FC236}">
                <a16:creationId xmlns:a16="http://schemas.microsoft.com/office/drawing/2014/main" id="{14FAD77C-3271-4A04-ADA8-FF5BBFED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71449"/>
            <a:ext cx="10668001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4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outube Marketing Essentials (For Ghana)">
            <a:extLst>
              <a:ext uri="{FF2B5EF4-FFF2-40B4-BE49-F238E27FC236}">
                <a16:creationId xmlns:a16="http://schemas.microsoft.com/office/drawing/2014/main" id="{7D4FC5CA-ABE3-4945-A95B-118DF2A1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419100"/>
            <a:ext cx="10701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1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D11658-E56D-49C6-A6D4-7C488F7C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5" y="381000"/>
            <a:ext cx="1029546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Youtube Marketing Essentials (For Ghana)">
            <a:extLst>
              <a:ext uri="{FF2B5EF4-FFF2-40B4-BE49-F238E27FC236}">
                <a16:creationId xmlns:a16="http://schemas.microsoft.com/office/drawing/2014/main" id="{5B6FBDC5-147A-4A2B-B492-7F734997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199"/>
            <a:ext cx="10991461" cy="61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19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outube Marketing Essentials (For Ghana)">
            <a:extLst>
              <a:ext uri="{FF2B5EF4-FFF2-40B4-BE49-F238E27FC236}">
                <a16:creationId xmlns:a16="http://schemas.microsoft.com/office/drawing/2014/main" id="{0FF6527D-CB78-435F-81A1-E10BF58F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14312"/>
            <a:ext cx="10591801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33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outube Marketing Essentials (For Ghana)">
            <a:extLst>
              <a:ext uri="{FF2B5EF4-FFF2-40B4-BE49-F238E27FC236}">
                <a16:creationId xmlns:a16="http://schemas.microsoft.com/office/drawing/2014/main" id="{9CB3F04F-8853-401D-A968-BF10AF19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152400"/>
            <a:ext cx="10701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3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Youtube Marketing Essentials (For Ghana)">
            <a:extLst>
              <a:ext uri="{FF2B5EF4-FFF2-40B4-BE49-F238E27FC236}">
                <a16:creationId xmlns:a16="http://schemas.microsoft.com/office/drawing/2014/main" id="{2B1C3D9D-3109-4166-BA41-4140CE09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" y="304800"/>
            <a:ext cx="104309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02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Youtube Marketing Essentials (For Ghana)">
            <a:extLst>
              <a:ext uri="{FF2B5EF4-FFF2-40B4-BE49-F238E27FC236}">
                <a16:creationId xmlns:a16="http://schemas.microsoft.com/office/drawing/2014/main" id="{85511CA6-1DC6-463A-AFFC-0A95C465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34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outube Marketing Essentials (For Ghana)">
            <a:extLst>
              <a:ext uri="{FF2B5EF4-FFF2-40B4-BE49-F238E27FC236}">
                <a16:creationId xmlns:a16="http://schemas.microsoft.com/office/drawing/2014/main" id="{C0B02E18-C6AD-44DC-A9B1-73A891EB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8600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7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YouTube?&#10;• YouTube is the second biggest search&#10;engine in the world, as well as the&#10;second biggest website, with over ...">
            <a:extLst>
              <a:ext uri="{FF2B5EF4-FFF2-40B4-BE49-F238E27FC236}">
                <a16:creationId xmlns:a16="http://schemas.microsoft.com/office/drawing/2014/main" id="{2DD7AF79-0F66-47B9-8FAC-635759E4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286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09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Youtube Marketing Essentials (For Ghana)">
            <a:extLst>
              <a:ext uri="{FF2B5EF4-FFF2-40B4-BE49-F238E27FC236}">
                <a16:creationId xmlns:a16="http://schemas.microsoft.com/office/drawing/2014/main" id="{5D7E0D6E-82A5-43BA-9948-EB0EBDCE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8600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9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Youtube Marketing Essentials (For Ghana)">
            <a:extLst>
              <a:ext uri="{FF2B5EF4-FFF2-40B4-BE49-F238E27FC236}">
                <a16:creationId xmlns:a16="http://schemas.microsoft.com/office/drawing/2014/main" id="{F1A7846D-7DFE-4963-A2E4-550B0A5B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14312"/>
            <a:ext cx="10591801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77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Youtube Marketing Essentials (For Ghana)">
            <a:extLst>
              <a:ext uri="{FF2B5EF4-FFF2-40B4-BE49-F238E27FC236}">
                <a16:creationId xmlns:a16="http://schemas.microsoft.com/office/drawing/2014/main" id="{45BDFE78-6F08-421F-8591-D58157D2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6" y="152400"/>
            <a:ext cx="1070186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6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Youtube Marketing Essentials (For Ghana)">
            <a:extLst>
              <a:ext uri="{FF2B5EF4-FFF2-40B4-BE49-F238E27FC236}">
                <a16:creationId xmlns:a16="http://schemas.microsoft.com/office/drawing/2014/main" id="{FB28BD0B-909F-46C4-A445-2527C8CB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85762"/>
            <a:ext cx="10287001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25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6118C2-A0D7-4F07-B995-477A2155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1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AFTING CONTENT&#10;AND DRIVING&#10;ENGAGEMENT&#10; ">
            <a:extLst>
              <a:ext uri="{FF2B5EF4-FFF2-40B4-BE49-F238E27FC236}">
                <a16:creationId xmlns:a16="http://schemas.microsoft.com/office/drawing/2014/main" id="{67EBC3E4-5AA7-43BB-A78D-490C5A55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3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ortance Of&#10;Storytelling&#10;• Storytelling has become the best way to engage with your&#10;audience and have them resonate with...">
            <a:extLst>
              <a:ext uri="{FF2B5EF4-FFF2-40B4-BE49-F238E27FC236}">
                <a16:creationId xmlns:a16="http://schemas.microsoft.com/office/drawing/2014/main" id="{CB73E43B-110C-4CFA-9704-0C2B2E96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portance Of&#10;Storytelling&#10;(Videos)&#10;• Google search: reunion&#10;https://www.youtube.com/watch?v=gHGDN9-oFJE&#10;• Gillette ad&#10;htt...">
            <a:extLst>
              <a:ext uri="{FF2B5EF4-FFF2-40B4-BE49-F238E27FC236}">
                <a16:creationId xmlns:a16="http://schemas.microsoft.com/office/drawing/2014/main" id="{5371B35D-12F7-41C0-B942-F6E77F08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2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y&#10;Storytelling&#10;Takeaways&#10;• Use a strategic mix of creativity and technology to generate&#10;and deliver stories that create ...">
            <a:extLst>
              <a:ext uri="{FF2B5EF4-FFF2-40B4-BE49-F238E27FC236}">
                <a16:creationId xmlns:a16="http://schemas.microsoft.com/office/drawing/2014/main" id="{375FAFFB-26AB-4917-A697-2557F43C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30480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timizing&#10;Your Videos&#10;• Make your titles, tags and video descriptions work for you.&#10;• Create visually compelling thumbnai...">
            <a:extLst>
              <a:ext uri="{FF2B5EF4-FFF2-40B4-BE49-F238E27FC236}">
                <a16:creationId xmlns:a16="http://schemas.microsoft.com/office/drawing/2014/main" id="{C50C295E-B103-4D2A-A6D7-9F3B5DE8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2443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143</Words>
  <Application>Microsoft Office PowerPoint</Application>
  <PresentationFormat>Custom</PresentationFormat>
  <Paragraphs>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Digital Marketing VIDEO MARKETING</vt:lpstr>
      <vt:lpstr>Syllabus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DISPLAY MARKETING</dc:title>
  <dc:creator>diana fajarwati</dc:creator>
  <cp:lastModifiedBy>diana fajarwati</cp:lastModifiedBy>
  <cp:revision>1</cp:revision>
  <dcterms:created xsi:type="dcterms:W3CDTF">2019-05-09T12:54:22Z</dcterms:created>
  <dcterms:modified xsi:type="dcterms:W3CDTF">2019-05-09T21:46:23Z</dcterms:modified>
</cp:coreProperties>
</file>