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497" r:id="rId2"/>
    <p:sldId id="506" r:id="rId3"/>
    <p:sldId id="507" r:id="rId4"/>
    <p:sldId id="508" r:id="rId5"/>
    <p:sldId id="511" r:id="rId6"/>
    <p:sldId id="509" r:id="rId7"/>
    <p:sldId id="510" r:id="rId8"/>
    <p:sldId id="512" r:id="rId9"/>
    <p:sldId id="513" r:id="rId10"/>
    <p:sldId id="515" r:id="rId11"/>
    <p:sldId id="516" r:id="rId12"/>
    <p:sldId id="514" r:id="rId13"/>
    <p:sldId id="517" r:id="rId14"/>
    <p:sldId id="518" r:id="rId15"/>
    <p:sldId id="519" r:id="rId16"/>
    <p:sldId id="52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527" r:id="rId25"/>
    <p:sldId id="528" r:id="rId26"/>
    <p:sldId id="530" r:id="rId27"/>
    <p:sldId id="531" r:id="rId28"/>
    <p:sldId id="532" r:id="rId29"/>
    <p:sldId id="534" r:id="rId30"/>
    <p:sldId id="533" r:id="rId31"/>
    <p:sldId id="1507" r:id="rId3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F9000"/>
    <a:srgbClr val="C90051"/>
    <a:srgbClr val="200CB4"/>
    <a:srgbClr val="00664D"/>
    <a:srgbClr val="EEEEEE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C4C70-B5ED-4512-89BD-6B74AD88FD41}" v="259" dt="2019-05-09T21:41:53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4605" autoAdjust="0"/>
  </p:normalViewPr>
  <p:slideViewPr>
    <p:cSldViewPr>
      <p:cViewPr varScale="1">
        <p:scale>
          <a:sx n="69" d="100"/>
          <a:sy n="69" d="100"/>
        </p:scale>
        <p:origin x="1128" y="6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fajarwati" userId="3c7b578798fa4979" providerId="LiveId" clId="{418C4C70-B5ED-4512-89BD-6B74AD88FD41}"/>
    <pc:docChg chg="undo custSel mod addSld delSld modSld sldOrd delMainMaster modMainMaster">
      <pc:chgData name="diana fajarwati" userId="3c7b578798fa4979" providerId="LiveId" clId="{418C4C70-B5ED-4512-89BD-6B74AD88FD41}" dt="2019-05-09T21:41:53.200" v="3035" actId="207"/>
      <pc:docMkLst>
        <pc:docMk/>
      </pc:docMkLst>
      <pc:sldChg chg="del">
        <pc:chgData name="diana fajarwati" userId="3c7b578798fa4979" providerId="LiveId" clId="{418C4C70-B5ED-4512-89BD-6B74AD88FD41}" dt="2019-05-08T20:09:31.337" v="5" actId="2696"/>
        <pc:sldMkLst>
          <pc:docMk/>
          <pc:sldMk cId="706925944" sldId="333"/>
        </pc:sldMkLst>
      </pc:sldChg>
      <pc:sldChg chg="del">
        <pc:chgData name="diana fajarwati" userId="3c7b578798fa4979" providerId="LiveId" clId="{418C4C70-B5ED-4512-89BD-6B74AD88FD41}" dt="2019-05-08T20:09:25.104" v="0" actId="2696"/>
        <pc:sldMkLst>
          <pc:docMk/>
          <pc:sldMk cId="3011347140" sldId="335"/>
        </pc:sldMkLst>
      </pc:sldChg>
      <pc:sldChg chg="del">
        <pc:chgData name="diana fajarwati" userId="3c7b578798fa4979" providerId="LiveId" clId="{418C4C70-B5ED-4512-89BD-6B74AD88FD41}" dt="2019-05-08T20:09:25.505" v="1" actId="2696"/>
        <pc:sldMkLst>
          <pc:docMk/>
          <pc:sldMk cId="184980310" sldId="336"/>
        </pc:sldMkLst>
      </pc:sldChg>
      <pc:sldChg chg="del">
        <pc:chgData name="diana fajarwati" userId="3c7b578798fa4979" providerId="LiveId" clId="{418C4C70-B5ED-4512-89BD-6B74AD88FD41}" dt="2019-05-08T20:09:27.812" v="4" actId="2696"/>
        <pc:sldMkLst>
          <pc:docMk/>
          <pc:sldMk cId="2205730553" sldId="338"/>
        </pc:sldMkLst>
      </pc:sldChg>
      <pc:sldChg chg="del">
        <pc:chgData name="diana fajarwati" userId="3c7b578798fa4979" providerId="LiveId" clId="{418C4C70-B5ED-4512-89BD-6B74AD88FD41}" dt="2019-05-08T20:10:12.570" v="59" actId="2696"/>
        <pc:sldMkLst>
          <pc:docMk/>
          <pc:sldMk cId="2514576311" sldId="341"/>
        </pc:sldMkLst>
      </pc:sldChg>
      <pc:sldChg chg="del">
        <pc:chgData name="diana fajarwati" userId="3c7b578798fa4979" providerId="LiveId" clId="{418C4C70-B5ED-4512-89BD-6B74AD88FD41}" dt="2019-05-08T20:10:12.762" v="60" actId="2696"/>
        <pc:sldMkLst>
          <pc:docMk/>
          <pc:sldMk cId="3126885101" sldId="342"/>
        </pc:sldMkLst>
      </pc:sldChg>
      <pc:sldChg chg="del">
        <pc:chgData name="diana fajarwati" userId="3c7b578798fa4979" providerId="LiveId" clId="{418C4C70-B5ED-4512-89BD-6B74AD88FD41}" dt="2019-05-08T20:10:12.933" v="61" actId="2696"/>
        <pc:sldMkLst>
          <pc:docMk/>
          <pc:sldMk cId="1904087690" sldId="343"/>
        </pc:sldMkLst>
      </pc:sldChg>
      <pc:sldChg chg="del">
        <pc:chgData name="diana fajarwati" userId="3c7b578798fa4979" providerId="LiveId" clId="{418C4C70-B5ED-4512-89BD-6B74AD88FD41}" dt="2019-05-08T20:10:13.094" v="62" actId="2696"/>
        <pc:sldMkLst>
          <pc:docMk/>
          <pc:sldMk cId="61406414" sldId="344"/>
        </pc:sldMkLst>
      </pc:sldChg>
      <pc:sldChg chg="del">
        <pc:chgData name="diana fajarwati" userId="3c7b578798fa4979" providerId="LiveId" clId="{418C4C70-B5ED-4512-89BD-6B74AD88FD41}" dt="2019-05-08T20:10:13.236" v="63" actId="2696"/>
        <pc:sldMkLst>
          <pc:docMk/>
          <pc:sldMk cId="572062137" sldId="345"/>
        </pc:sldMkLst>
      </pc:sldChg>
      <pc:sldChg chg="del">
        <pc:chgData name="diana fajarwati" userId="3c7b578798fa4979" providerId="LiveId" clId="{418C4C70-B5ED-4512-89BD-6B74AD88FD41}" dt="2019-05-08T20:10:13.407" v="64" actId="2696"/>
        <pc:sldMkLst>
          <pc:docMk/>
          <pc:sldMk cId="3566253886" sldId="346"/>
        </pc:sldMkLst>
      </pc:sldChg>
      <pc:sldChg chg="del">
        <pc:chgData name="diana fajarwati" userId="3c7b578798fa4979" providerId="LiveId" clId="{418C4C70-B5ED-4512-89BD-6B74AD88FD41}" dt="2019-05-08T20:10:13.577" v="65" actId="2696"/>
        <pc:sldMkLst>
          <pc:docMk/>
          <pc:sldMk cId="610402924" sldId="347"/>
        </pc:sldMkLst>
      </pc:sldChg>
      <pc:sldChg chg="del">
        <pc:chgData name="diana fajarwati" userId="3c7b578798fa4979" providerId="LiveId" clId="{418C4C70-B5ED-4512-89BD-6B74AD88FD41}" dt="2019-05-08T20:10:13.746" v="66" actId="2696"/>
        <pc:sldMkLst>
          <pc:docMk/>
          <pc:sldMk cId="1865861021" sldId="348"/>
        </pc:sldMkLst>
      </pc:sldChg>
      <pc:sldChg chg="del">
        <pc:chgData name="diana fajarwati" userId="3c7b578798fa4979" providerId="LiveId" clId="{418C4C70-B5ED-4512-89BD-6B74AD88FD41}" dt="2019-05-08T20:10:13.927" v="67" actId="2696"/>
        <pc:sldMkLst>
          <pc:docMk/>
          <pc:sldMk cId="1869945694" sldId="349"/>
        </pc:sldMkLst>
      </pc:sldChg>
      <pc:sldChg chg="del">
        <pc:chgData name="diana fajarwati" userId="3c7b578798fa4979" providerId="LiveId" clId="{418C4C70-B5ED-4512-89BD-6B74AD88FD41}" dt="2019-05-08T20:10:14.121" v="68" actId="2696"/>
        <pc:sldMkLst>
          <pc:docMk/>
          <pc:sldMk cId="3917927092" sldId="350"/>
        </pc:sldMkLst>
      </pc:sldChg>
      <pc:sldChg chg="del">
        <pc:chgData name="diana fajarwati" userId="3c7b578798fa4979" providerId="LiveId" clId="{418C4C70-B5ED-4512-89BD-6B74AD88FD41}" dt="2019-05-08T20:10:14.290" v="69" actId="2696"/>
        <pc:sldMkLst>
          <pc:docMk/>
          <pc:sldMk cId="3623294180" sldId="351"/>
        </pc:sldMkLst>
      </pc:sldChg>
      <pc:sldChg chg="del">
        <pc:chgData name="diana fajarwati" userId="3c7b578798fa4979" providerId="LiveId" clId="{418C4C70-B5ED-4512-89BD-6B74AD88FD41}" dt="2019-05-08T20:10:14.475" v="70" actId="2696"/>
        <pc:sldMkLst>
          <pc:docMk/>
          <pc:sldMk cId="2735115220" sldId="352"/>
        </pc:sldMkLst>
      </pc:sldChg>
      <pc:sldChg chg="del">
        <pc:chgData name="diana fajarwati" userId="3c7b578798fa4979" providerId="LiveId" clId="{418C4C70-B5ED-4512-89BD-6B74AD88FD41}" dt="2019-05-08T20:10:14.662" v="71" actId="2696"/>
        <pc:sldMkLst>
          <pc:docMk/>
          <pc:sldMk cId="501990609" sldId="353"/>
        </pc:sldMkLst>
      </pc:sldChg>
      <pc:sldChg chg="del">
        <pc:chgData name="diana fajarwati" userId="3c7b578798fa4979" providerId="LiveId" clId="{418C4C70-B5ED-4512-89BD-6B74AD88FD41}" dt="2019-05-08T20:10:15.107" v="73" actId="2696"/>
        <pc:sldMkLst>
          <pc:docMk/>
          <pc:sldMk cId="1575772849" sldId="355"/>
        </pc:sldMkLst>
      </pc:sldChg>
      <pc:sldChg chg="del">
        <pc:chgData name="diana fajarwati" userId="3c7b578798fa4979" providerId="LiveId" clId="{418C4C70-B5ED-4512-89BD-6B74AD88FD41}" dt="2019-05-08T20:10:15.498" v="74" actId="2696"/>
        <pc:sldMkLst>
          <pc:docMk/>
          <pc:sldMk cId="1441843439" sldId="356"/>
        </pc:sldMkLst>
      </pc:sldChg>
      <pc:sldChg chg="del">
        <pc:chgData name="diana fajarwati" userId="3c7b578798fa4979" providerId="LiveId" clId="{418C4C70-B5ED-4512-89BD-6B74AD88FD41}" dt="2019-05-08T20:10:15.714" v="75" actId="2696"/>
        <pc:sldMkLst>
          <pc:docMk/>
          <pc:sldMk cId="2342078237" sldId="357"/>
        </pc:sldMkLst>
      </pc:sldChg>
      <pc:sldChg chg="del">
        <pc:chgData name="diana fajarwati" userId="3c7b578798fa4979" providerId="LiveId" clId="{418C4C70-B5ED-4512-89BD-6B74AD88FD41}" dt="2019-05-08T20:10:15.945" v="76" actId="2696"/>
        <pc:sldMkLst>
          <pc:docMk/>
          <pc:sldMk cId="4085077772" sldId="358"/>
        </pc:sldMkLst>
      </pc:sldChg>
      <pc:sldChg chg="del">
        <pc:chgData name="diana fajarwati" userId="3c7b578798fa4979" providerId="LiveId" clId="{418C4C70-B5ED-4512-89BD-6B74AD88FD41}" dt="2019-05-08T20:10:16.185" v="77" actId="2696"/>
        <pc:sldMkLst>
          <pc:docMk/>
          <pc:sldMk cId="1473891059" sldId="359"/>
        </pc:sldMkLst>
      </pc:sldChg>
      <pc:sldChg chg="del">
        <pc:chgData name="diana fajarwati" userId="3c7b578798fa4979" providerId="LiveId" clId="{418C4C70-B5ED-4512-89BD-6B74AD88FD41}" dt="2019-05-08T20:10:16.611" v="79" actId="2696"/>
        <pc:sldMkLst>
          <pc:docMk/>
          <pc:sldMk cId="1192435437" sldId="361"/>
        </pc:sldMkLst>
      </pc:sldChg>
      <pc:sldChg chg="del">
        <pc:chgData name="diana fajarwati" userId="3c7b578798fa4979" providerId="LiveId" clId="{418C4C70-B5ED-4512-89BD-6B74AD88FD41}" dt="2019-05-08T20:10:16.944" v="80" actId="2696"/>
        <pc:sldMkLst>
          <pc:docMk/>
          <pc:sldMk cId="1009005161" sldId="362"/>
        </pc:sldMkLst>
      </pc:sldChg>
      <pc:sldChg chg="del">
        <pc:chgData name="diana fajarwati" userId="3c7b578798fa4979" providerId="LiveId" clId="{418C4C70-B5ED-4512-89BD-6B74AD88FD41}" dt="2019-05-08T20:10:17.176" v="81" actId="2696"/>
        <pc:sldMkLst>
          <pc:docMk/>
          <pc:sldMk cId="1990995864" sldId="363"/>
        </pc:sldMkLst>
      </pc:sldChg>
      <pc:sldChg chg="del">
        <pc:chgData name="diana fajarwati" userId="3c7b578798fa4979" providerId="LiveId" clId="{418C4C70-B5ED-4512-89BD-6B74AD88FD41}" dt="2019-05-08T20:10:17.377" v="82" actId="2696"/>
        <pc:sldMkLst>
          <pc:docMk/>
          <pc:sldMk cId="2198747316" sldId="364"/>
        </pc:sldMkLst>
      </pc:sldChg>
      <pc:sldChg chg="del">
        <pc:chgData name="diana fajarwati" userId="3c7b578798fa4979" providerId="LiveId" clId="{418C4C70-B5ED-4512-89BD-6B74AD88FD41}" dt="2019-05-08T20:10:17.864" v="83" actId="2696"/>
        <pc:sldMkLst>
          <pc:docMk/>
          <pc:sldMk cId="189235004" sldId="365"/>
        </pc:sldMkLst>
      </pc:sldChg>
      <pc:sldChg chg="del">
        <pc:chgData name="diana fajarwati" userId="3c7b578798fa4979" providerId="LiveId" clId="{418C4C70-B5ED-4512-89BD-6B74AD88FD41}" dt="2019-05-08T20:10:18.365" v="84" actId="2696"/>
        <pc:sldMkLst>
          <pc:docMk/>
          <pc:sldMk cId="2921246199" sldId="366"/>
        </pc:sldMkLst>
      </pc:sldChg>
      <pc:sldChg chg="del">
        <pc:chgData name="diana fajarwati" userId="3c7b578798fa4979" providerId="LiveId" clId="{418C4C70-B5ED-4512-89BD-6B74AD88FD41}" dt="2019-05-08T20:10:11.777" v="56" actId="2696"/>
        <pc:sldMkLst>
          <pc:docMk/>
          <pc:sldMk cId="3464773001" sldId="488"/>
        </pc:sldMkLst>
      </pc:sldChg>
      <pc:sldChg chg="del">
        <pc:chgData name="diana fajarwati" userId="3c7b578798fa4979" providerId="LiveId" clId="{418C4C70-B5ED-4512-89BD-6B74AD88FD41}" dt="2019-05-08T20:09:25.906" v="2" actId="2696"/>
        <pc:sldMkLst>
          <pc:docMk/>
          <pc:sldMk cId="4102019820" sldId="494"/>
        </pc:sldMkLst>
      </pc:sldChg>
      <pc:sldChg chg="del">
        <pc:chgData name="diana fajarwati" userId="3c7b578798fa4979" providerId="LiveId" clId="{418C4C70-B5ED-4512-89BD-6B74AD88FD41}" dt="2019-05-08T20:09:26.840" v="3" actId="2696"/>
        <pc:sldMkLst>
          <pc:docMk/>
          <pc:sldMk cId="355127653" sldId="495"/>
        </pc:sldMkLst>
      </pc:sldChg>
      <pc:sldChg chg="addSp delSp modSp">
        <pc:chgData name="diana fajarwati" userId="3c7b578798fa4979" providerId="LiveId" clId="{418C4C70-B5ED-4512-89BD-6B74AD88FD41}" dt="2019-05-08T20:14:46.506" v="122" actId="207"/>
        <pc:sldMkLst>
          <pc:docMk/>
          <pc:sldMk cId="3292102664" sldId="497"/>
        </pc:sldMkLst>
        <pc:spChg chg="mod">
          <ac:chgData name="diana fajarwati" userId="3c7b578798fa4979" providerId="LiveId" clId="{418C4C70-B5ED-4512-89BD-6B74AD88FD41}" dt="2019-05-08T20:09:56.130" v="51" actId="20577"/>
          <ac:spMkLst>
            <pc:docMk/>
            <pc:sldMk cId="3292102664" sldId="497"/>
            <ac:spMk id="2" creationId="{00000000-0000-0000-0000-000000000000}"/>
          </ac:spMkLst>
        </pc:spChg>
        <pc:spChg chg="mod">
          <ac:chgData name="diana fajarwati" userId="3c7b578798fa4979" providerId="LiveId" clId="{418C4C70-B5ED-4512-89BD-6B74AD88FD41}" dt="2019-05-08T20:10:03.721" v="53" actId="1076"/>
          <ac:spMkLst>
            <pc:docMk/>
            <pc:sldMk cId="3292102664" sldId="497"/>
            <ac:spMk id="3" creationId="{00000000-0000-0000-0000-000000000000}"/>
          </ac:spMkLst>
        </pc:spChg>
        <pc:spChg chg="mod">
          <ac:chgData name="diana fajarwati" userId="3c7b578798fa4979" providerId="LiveId" clId="{418C4C70-B5ED-4512-89BD-6B74AD88FD41}" dt="2019-05-08T20:14:46.506" v="122" actId="207"/>
          <ac:spMkLst>
            <pc:docMk/>
            <pc:sldMk cId="3292102664" sldId="497"/>
            <ac:spMk id="4" creationId="{00000000-0000-0000-0000-000000000000}"/>
          </ac:spMkLst>
        </pc:spChg>
        <pc:picChg chg="del mod">
          <ac:chgData name="diana fajarwati" userId="3c7b578798fa4979" providerId="LiveId" clId="{418C4C70-B5ED-4512-89BD-6B74AD88FD41}" dt="2019-05-08T20:10:06.331" v="55" actId="478"/>
          <ac:picMkLst>
            <pc:docMk/>
            <pc:sldMk cId="3292102664" sldId="497"/>
            <ac:picMk id="5" creationId="{62A631DF-9537-42C4-B431-7A931C3692D0}"/>
          </ac:picMkLst>
        </pc:picChg>
        <pc:picChg chg="add mod ord modCrop">
          <ac:chgData name="diana fajarwati" userId="3c7b578798fa4979" providerId="LiveId" clId="{418C4C70-B5ED-4512-89BD-6B74AD88FD41}" dt="2019-05-08T20:14:40.457" v="121" actId="167"/>
          <ac:picMkLst>
            <pc:docMk/>
            <pc:sldMk cId="3292102664" sldId="497"/>
            <ac:picMk id="7" creationId="{9D6A52AC-DFA1-4945-87B4-6858A3E033B9}"/>
          </ac:picMkLst>
        </pc:picChg>
      </pc:sldChg>
      <pc:sldChg chg="del">
        <pc:chgData name="diana fajarwati" userId="3c7b578798fa4979" providerId="LiveId" clId="{418C4C70-B5ED-4512-89BD-6B74AD88FD41}" dt="2019-05-08T20:10:12.248" v="58" actId="2696"/>
        <pc:sldMkLst>
          <pc:docMk/>
          <pc:sldMk cId="646977116" sldId="498"/>
        </pc:sldMkLst>
      </pc:sldChg>
      <pc:sldChg chg="modSp">
        <pc:chgData name="diana fajarwati" userId="3c7b578798fa4979" providerId="LiveId" clId="{418C4C70-B5ED-4512-89BD-6B74AD88FD41}" dt="2019-05-09T21:41:53.200" v="3035" actId="207"/>
        <pc:sldMkLst>
          <pc:docMk/>
          <pc:sldMk cId="2235389346" sldId="506"/>
        </pc:sldMkLst>
        <pc:spChg chg="mod">
          <ac:chgData name="diana fajarwati" userId="3c7b578798fa4979" providerId="LiveId" clId="{418C4C70-B5ED-4512-89BD-6B74AD88FD41}" dt="2019-05-08T20:14:56.598" v="123" actId="207"/>
          <ac:spMkLst>
            <pc:docMk/>
            <pc:sldMk cId="2235389346" sldId="506"/>
            <ac:spMk id="3" creationId="{9FA70E6C-2C41-43A9-9558-087BB5DCA892}"/>
          </ac:spMkLst>
        </pc:spChg>
        <pc:spChg chg="mod">
          <ac:chgData name="diana fajarwati" userId="3c7b578798fa4979" providerId="LiveId" clId="{418C4C70-B5ED-4512-89BD-6B74AD88FD41}" dt="2019-05-09T21:41:53.200" v="3035" actId="207"/>
          <ac:spMkLst>
            <pc:docMk/>
            <pc:sldMk cId="2235389346" sldId="506"/>
            <ac:spMk id="4" creationId="{0700201C-CCB7-4805-8989-F3C184167F0E}"/>
          </ac:spMkLst>
        </pc:spChg>
        <pc:spChg chg="mod">
          <ac:chgData name="diana fajarwati" userId="3c7b578798fa4979" providerId="LiveId" clId="{418C4C70-B5ED-4512-89BD-6B74AD88FD41}" dt="2019-05-08T20:11:04.410" v="100" actId="207"/>
          <ac:spMkLst>
            <pc:docMk/>
            <pc:sldMk cId="2235389346" sldId="506"/>
            <ac:spMk id="6" creationId="{52207603-C0B1-4E80-BB65-485701296E9A}"/>
          </ac:spMkLst>
        </pc:spChg>
        <pc:spChg chg="mod">
          <ac:chgData name="diana fajarwati" userId="3c7b578798fa4979" providerId="LiveId" clId="{418C4C70-B5ED-4512-89BD-6B74AD88FD41}" dt="2019-05-08T20:11:07.218" v="101" actId="207"/>
          <ac:spMkLst>
            <pc:docMk/>
            <pc:sldMk cId="2235389346" sldId="506"/>
            <ac:spMk id="8" creationId="{2B61AEB9-3443-421E-AA23-904C7C8E74BA}"/>
          </ac:spMkLst>
        </pc:spChg>
        <pc:spChg chg="mod">
          <ac:chgData name="diana fajarwati" userId="3c7b578798fa4979" providerId="LiveId" clId="{418C4C70-B5ED-4512-89BD-6B74AD88FD41}" dt="2019-05-08T20:10:47.508" v="98" actId="207"/>
          <ac:spMkLst>
            <pc:docMk/>
            <pc:sldMk cId="2235389346" sldId="506"/>
            <ac:spMk id="10" creationId="{7357466D-C53E-4675-A3E1-6C41181F218A}"/>
          </ac:spMkLst>
        </pc:spChg>
        <pc:spChg chg="mod">
          <ac:chgData name="diana fajarwati" userId="3c7b578798fa4979" providerId="LiveId" clId="{418C4C70-B5ED-4512-89BD-6B74AD88FD41}" dt="2019-05-08T20:10:52.640" v="99" actId="207"/>
          <ac:spMkLst>
            <pc:docMk/>
            <pc:sldMk cId="2235389346" sldId="506"/>
            <ac:spMk id="11" creationId="{E590D651-0F13-4515-B88B-FE07D3927761}"/>
          </ac:spMkLst>
        </pc:spChg>
        <pc:spChg chg="mod">
          <ac:chgData name="diana fajarwati" userId="3c7b578798fa4979" providerId="LiveId" clId="{418C4C70-B5ED-4512-89BD-6B74AD88FD41}" dt="2019-05-08T20:11:20.988" v="103" actId="207"/>
          <ac:spMkLst>
            <pc:docMk/>
            <pc:sldMk cId="2235389346" sldId="506"/>
            <ac:spMk id="15" creationId="{14E7AB82-7048-4B83-8BF0-84C93389853D}"/>
          </ac:spMkLst>
        </pc:spChg>
        <pc:spChg chg="mod">
          <ac:chgData name="diana fajarwati" userId="3c7b578798fa4979" providerId="LiveId" clId="{418C4C70-B5ED-4512-89BD-6B74AD88FD41}" dt="2019-05-08T20:15:02.167" v="124" actId="207"/>
          <ac:spMkLst>
            <pc:docMk/>
            <pc:sldMk cId="2235389346" sldId="506"/>
            <ac:spMk id="16" creationId="{087287F5-9223-4EA9-8C9B-63D041117E5B}"/>
          </ac:spMkLst>
        </pc:spChg>
      </pc:sldChg>
      <pc:sldChg chg="del">
        <pc:chgData name="diana fajarwati" userId="3c7b578798fa4979" providerId="LiveId" clId="{418C4C70-B5ED-4512-89BD-6B74AD88FD41}" dt="2019-05-08T20:10:14.893" v="72" actId="2696"/>
        <pc:sldMkLst>
          <pc:docMk/>
          <pc:sldMk cId="2391455782" sldId="507"/>
        </pc:sldMkLst>
      </pc:sldChg>
      <pc:sldChg chg="addSp modSp add">
        <pc:chgData name="diana fajarwati" userId="3c7b578798fa4979" providerId="LiveId" clId="{418C4C70-B5ED-4512-89BD-6B74AD88FD41}" dt="2019-05-08T20:19:47.859" v="216" actId="403"/>
        <pc:sldMkLst>
          <pc:docMk/>
          <pc:sldMk cId="2456813540" sldId="507"/>
        </pc:sldMkLst>
        <pc:spChg chg="mod">
          <ac:chgData name="diana fajarwati" userId="3c7b578798fa4979" providerId="LiveId" clId="{418C4C70-B5ED-4512-89BD-6B74AD88FD41}" dt="2019-05-08T20:15:12.452" v="141" actId="20577"/>
          <ac:spMkLst>
            <pc:docMk/>
            <pc:sldMk cId="2456813540" sldId="507"/>
            <ac:spMk id="2" creationId="{920A2765-544D-42C4-9547-2A87979C0A45}"/>
          </ac:spMkLst>
        </pc:spChg>
        <pc:spChg chg="mod">
          <ac:chgData name="diana fajarwati" userId="3c7b578798fa4979" providerId="LiveId" clId="{418C4C70-B5ED-4512-89BD-6B74AD88FD41}" dt="2019-05-08T20:18:01.367" v="160" actId="1076"/>
          <ac:spMkLst>
            <pc:docMk/>
            <pc:sldMk cId="2456813540" sldId="507"/>
            <ac:spMk id="3" creationId="{5C4BD2FA-8AFE-4FC7-8DAD-5DAD84131174}"/>
          </ac:spMkLst>
        </pc:spChg>
        <pc:spChg chg="add mod">
          <ac:chgData name="diana fajarwati" userId="3c7b578798fa4979" providerId="LiveId" clId="{418C4C70-B5ED-4512-89BD-6B74AD88FD41}" dt="2019-05-08T20:19:10.557" v="185" actId="207"/>
          <ac:spMkLst>
            <pc:docMk/>
            <pc:sldMk cId="2456813540" sldId="507"/>
            <ac:spMk id="4" creationId="{5CC0D9DF-F7FE-4B7B-BF6F-C03FB3DAE450}"/>
          </ac:spMkLst>
        </pc:spChg>
        <pc:spChg chg="add mod">
          <ac:chgData name="diana fajarwati" userId="3c7b578798fa4979" providerId="LiveId" clId="{418C4C70-B5ED-4512-89BD-6B74AD88FD41}" dt="2019-05-08T20:19:12.648" v="186" actId="207"/>
          <ac:spMkLst>
            <pc:docMk/>
            <pc:sldMk cId="2456813540" sldId="507"/>
            <ac:spMk id="5" creationId="{5378240B-78E6-40EA-B20A-FB990BC82A44}"/>
          </ac:spMkLst>
        </pc:spChg>
        <pc:spChg chg="add mod">
          <ac:chgData name="diana fajarwati" userId="3c7b578798fa4979" providerId="LiveId" clId="{418C4C70-B5ED-4512-89BD-6B74AD88FD41}" dt="2019-05-08T20:19:47.859" v="216" actId="403"/>
          <ac:spMkLst>
            <pc:docMk/>
            <pc:sldMk cId="2456813540" sldId="507"/>
            <ac:spMk id="6" creationId="{85058A9D-2C21-4D99-ACB3-00771BAE6634}"/>
          </ac:spMkLst>
        </pc:spChg>
      </pc:sldChg>
      <pc:sldChg chg="modSp add del">
        <pc:chgData name="diana fajarwati" userId="3c7b578798fa4979" providerId="LiveId" clId="{418C4C70-B5ED-4512-89BD-6B74AD88FD41}" dt="2019-05-08T20:16:34.666" v="144" actId="2696"/>
        <pc:sldMkLst>
          <pc:docMk/>
          <pc:sldMk cId="2978802950" sldId="508"/>
        </pc:sldMkLst>
        <pc:spChg chg="mod">
          <ac:chgData name="diana fajarwati" userId="3c7b578798fa4979" providerId="LiveId" clId="{418C4C70-B5ED-4512-89BD-6B74AD88FD41}" dt="2019-05-08T20:16:26.026" v="143" actId="20577"/>
          <ac:spMkLst>
            <pc:docMk/>
            <pc:sldMk cId="2978802950" sldId="508"/>
            <ac:spMk id="2" creationId="{EC8B0218-A239-40B5-8030-08C4192EFFC4}"/>
          </ac:spMkLst>
        </pc:spChg>
      </pc:sldChg>
      <pc:sldChg chg="del">
        <pc:chgData name="diana fajarwati" userId="3c7b578798fa4979" providerId="LiveId" clId="{418C4C70-B5ED-4512-89BD-6B74AD88FD41}" dt="2019-05-08T20:10:16.388" v="78" actId="2696"/>
        <pc:sldMkLst>
          <pc:docMk/>
          <pc:sldMk cId="2992883397" sldId="508"/>
        </pc:sldMkLst>
      </pc:sldChg>
      <pc:sldChg chg="addSp delSp modSp add">
        <pc:chgData name="diana fajarwati" userId="3c7b578798fa4979" providerId="LiveId" clId="{418C4C70-B5ED-4512-89BD-6B74AD88FD41}" dt="2019-05-08T20:40:40.899" v="458" actId="478"/>
        <pc:sldMkLst>
          <pc:docMk/>
          <pc:sldMk cId="3179105658" sldId="508"/>
        </pc:sldMkLst>
        <pc:spChg chg="del">
          <ac:chgData name="diana fajarwati" userId="3c7b578798fa4979" providerId="LiveId" clId="{418C4C70-B5ED-4512-89BD-6B74AD88FD41}" dt="2019-05-08T20:23:11.878" v="218"/>
          <ac:spMkLst>
            <pc:docMk/>
            <pc:sldMk cId="3179105658" sldId="508"/>
            <ac:spMk id="2" creationId="{BD21AB3D-5143-4FC7-8F88-DB050C7BF473}"/>
          </ac:spMkLst>
        </pc:spChg>
        <pc:spChg chg="del">
          <ac:chgData name="diana fajarwati" userId="3c7b578798fa4979" providerId="LiveId" clId="{418C4C70-B5ED-4512-89BD-6B74AD88FD41}" dt="2019-05-08T20:23:11.878" v="218"/>
          <ac:spMkLst>
            <pc:docMk/>
            <pc:sldMk cId="3179105658" sldId="508"/>
            <ac:spMk id="3" creationId="{65F16644-04C8-4C9E-8779-8D4DF102B7BF}"/>
          </ac:spMkLst>
        </pc:spChg>
        <pc:spChg chg="add del mod">
          <ac:chgData name="diana fajarwati" userId="3c7b578798fa4979" providerId="LiveId" clId="{418C4C70-B5ED-4512-89BD-6B74AD88FD41}" dt="2019-05-08T20:40:38.277" v="457" actId="478"/>
          <ac:spMkLst>
            <pc:docMk/>
            <pc:sldMk cId="3179105658" sldId="508"/>
            <ac:spMk id="4" creationId="{BB7A118D-7FE2-4D87-81B7-BA09F376B4B5}"/>
          </ac:spMkLst>
        </pc:spChg>
        <pc:spChg chg="add del mod">
          <ac:chgData name="diana fajarwati" userId="3c7b578798fa4979" providerId="LiveId" clId="{418C4C70-B5ED-4512-89BD-6B74AD88FD41}" dt="2019-05-08T20:24:51.010" v="246"/>
          <ac:spMkLst>
            <pc:docMk/>
            <pc:sldMk cId="3179105658" sldId="508"/>
            <ac:spMk id="5" creationId="{1F5B4CB4-C4C5-44FA-B69B-36CD2DCA84F5}"/>
          </ac:spMkLst>
        </pc:spChg>
        <pc:spChg chg="add del mod">
          <ac:chgData name="diana fajarwati" userId="3c7b578798fa4979" providerId="LiveId" clId="{418C4C70-B5ED-4512-89BD-6B74AD88FD41}" dt="2019-05-08T20:24:06.282" v="225" actId="478"/>
          <ac:spMkLst>
            <pc:docMk/>
            <pc:sldMk cId="3179105658" sldId="508"/>
            <ac:spMk id="6" creationId="{B6E21EAE-8FB0-4F3B-B311-8BBA2EE484C0}"/>
          </ac:spMkLst>
        </pc:spChg>
        <pc:spChg chg="add del mod">
          <ac:chgData name="diana fajarwati" userId="3c7b578798fa4979" providerId="LiveId" clId="{418C4C70-B5ED-4512-89BD-6B74AD88FD41}" dt="2019-05-08T20:24:51.010" v="246"/>
          <ac:spMkLst>
            <pc:docMk/>
            <pc:sldMk cId="3179105658" sldId="508"/>
            <ac:spMk id="7" creationId="{3ADEC2CF-470E-40A8-B2C1-3BEF945BEBC7}"/>
          </ac:spMkLst>
        </pc:spChg>
        <pc:spChg chg="add del mod">
          <ac:chgData name="diana fajarwati" userId="3c7b578798fa4979" providerId="LiveId" clId="{418C4C70-B5ED-4512-89BD-6B74AD88FD41}" dt="2019-05-08T20:24:51.010" v="246"/>
          <ac:spMkLst>
            <pc:docMk/>
            <pc:sldMk cId="3179105658" sldId="508"/>
            <ac:spMk id="8" creationId="{8EB7F989-0C60-49D7-896F-08BA00BA3248}"/>
          </ac:spMkLst>
        </pc:spChg>
        <pc:spChg chg="del mod">
          <ac:chgData name="diana fajarwati" userId="3c7b578798fa4979" providerId="LiveId" clId="{418C4C70-B5ED-4512-89BD-6B74AD88FD41}" dt="2019-05-08T20:24:59.454" v="251" actId="478"/>
          <ac:spMkLst>
            <pc:docMk/>
            <pc:sldMk cId="3179105658" sldId="508"/>
            <ac:spMk id="9" creationId="{F5B5AE05-1172-42D5-8371-3FA795B95350}"/>
          </ac:spMkLst>
        </pc:spChg>
        <pc:spChg chg="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10" creationId="{9F2D79BF-FC5A-42F5-BC97-E0DDBE10F16B}"/>
          </ac:spMkLst>
        </pc:spChg>
        <pc:spChg chg="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11" creationId="{6E497118-9C5E-4C3B-952D-2C4BC6B9986A}"/>
          </ac:spMkLst>
        </pc:spChg>
        <pc:spChg chg="del mod">
          <ac:chgData name="diana fajarwati" userId="3c7b578798fa4979" providerId="LiveId" clId="{418C4C70-B5ED-4512-89BD-6B74AD88FD41}" dt="2019-05-08T20:24:55.475" v="248" actId="478"/>
          <ac:spMkLst>
            <pc:docMk/>
            <pc:sldMk cId="3179105658" sldId="508"/>
            <ac:spMk id="12" creationId="{000EBAB8-11BA-453F-860E-B4EBC8560979}"/>
          </ac:spMkLst>
        </pc:spChg>
        <pc:spChg chg="del mod">
          <ac:chgData name="diana fajarwati" userId="3c7b578798fa4979" providerId="LiveId" clId="{418C4C70-B5ED-4512-89BD-6B74AD88FD41}" dt="2019-05-08T20:25:09.036" v="255" actId="478"/>
          <ac:spMkLst>
            <pc:docMk/>
            <pc:sldMk cId="3179105658" sldId="508"/>
            <ac:spMk id="13" creationId="{FAA7B635-864D-4E1A-99A0-55FAC043F53B}"/>
          </ac:spMkLst>
        </pc:spChg>
        <pc:spChg chg="del mod">
          <ac:chgData name="diana fajarwati" userId="3c7b578798fa4979" providerId="LiveId" clId="{418C4C70-B5ED-4512-89BD-6B74AD88FD41}" dt="2019-05-08T20:24:57.843" v="250" actId="478"/>
          <ac:spMkLst>
            <pc:docMk/>
            <pc:sldMk cId="3179105658" sldId="508"/>
            <ac:spMk id="14" creationId="{98663715-7EC5-4DE9-9FAB-05450EECC66B}"/>
          </ac:spMkLst>
        </pc:spChg>
        <pc:spChg chg="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15" creationId="{1A2D9FB7-A7ED-4CC3-8B7C-7E480CC6A8CA}"/>
          </ac:spMkLst>
        </pc:spChg>
        <pc:spChg chg="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16" creationId="{EFF31896-89C7-4A63-92F5-D9D35306420C}"/>
          </ac:spMkLst>
        </pc:spChg>
        <pc:spChg chg="del mod">
          <ac:chgData name="diana fajarwati" userId="3c7b578798fa4979" providerId="LiveId" clId="{418C4C70-B5ED-4512-89BD-6B74AD88FD41}" dt="2019-05-08T20:25:04.968" v="254" actId="478"/>
          <ac:spMkLst>
            <pc:docMk/>
            <pc:sldMk cId="3179105658" sldId="508"/>
            <ac:spMk id="17" creationId="{865DB72D-888F-45CA-ACCF-2BAE20619918}"/>
          </ac:spMkLst>
        </pc:spChg>
        <pc:spChg chg="del mod">
          <ac:chgData name="diana fajarwati" userId="3c7b578798fa4979" providerId="LiveId" clId="{418C4C70-B5ED-4512-89BD-6B74AD88FD41}" dt="2019-05-08T20:25:00.753" v="252" actId="478"/>
          <ac:spMkLst>
            <pc:docMk/>
            <pc:sldMk cId="3179105658" sldId="508"/>
            <ac:spMk id="18" creationId="{F141C6AF-F4B0-4C41-8C85-96BA943964C0}"/>
          </ac:spMkLst>
        </pc:spChg>
        <pc:spChg chg="del mod">
          <ac:chgData name="diana fajarwati" userId="3c7b578798fa4979" providerId="LiveId" clId="{418C4C70-B5ED-4512-89BD-6B74AD88FD41}" dt="2019-05-08T20:24:54.320" v="247" actId="478"/>
          <ac:spMkLst>
            <pc:docMk/>
            <pc:sldMk cId="3179105658" sldId="508"/>
            <ac:spMk id="19" creationId="{8FDB0638-EDC3-45CF-A04A-0428AF0FE5B1}"/>
          </ac:spMkLst>
        </pc:spChg>
        <pc:spChg chg="del mod">
          <ac:chgData name="diana fajarwati" userId="3c7b578798fa4979" providerId="LiveId" clId="{418C4C70-B5ED-4512-89BD-6B74AD88FD41}" dt="2019-05-08T20:24:56.842" v="249" actId="478"/>
          <ac:spMkLst>
            <pc:docMk/>
            <pc:sldMk cId="3179105658" sldId="508"/>
            <ac:spMk id="20" creationId="{C82E3B51-B14B-4E1F-9F8F-84486137D048}"/>
          </ac:spMkLst>
        </pc:spChg>
        <pc:spChg chg="del mod">
          <ac:chgData name="diana fajarwati" userId="3c7b578798fa4979" providerId="LiveId" clId="{418C4C70-B5ED-4512-89BD-6B74AD88FD41}" dt="2019-05-08T20:25:02.611" v="253" actId="478"/>
          <ac:spMkLst>
            <pc:docMk/>
            <pc:sldMk cId="3179105658" sldId="508"/>
            <ac:spMk id="21" creationId="{C23A66A1-1F31-4615-B15D-E79A3F45C44D}"/>
          </ac:spMkLst>
        </pc:spChg>
        <pc:spChg chg="add 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22" creationId="{9AB1E0F9-FDB7-4059-A01E-8131CE11F818}"/>
          </ac:spMkLst>
        </pc:spChg>
        <pc:spChg chg="add 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23" creationId="{F25459DE-C4D6-43DD-A9F0-0EE222EC3EBD}"/>
          </ac:spMkLst>
        </pc:spChg>
        <pc:spChg chg="add 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24" creationId="{CC8998B0-458A-406F-BB80-7377E7DE6CC2}"/>
          </ac:spMkLst>
        </pc:spChg>
        <pc:spChg chg="add mod">
          <ac:chgData name="diana fajarwati" userId="3c7b578798fa4979" providerId="LiveId" clId="{418C4C70-B5ED-4512-89BD-6B74AD88FD41}" dt="2019-05-08T20:40:15.150" v="455" actId="207"/>
          <ac:spMkLst>
            <pc:docMk/>
            <pc:sldMk cId="3179105658" sldId="508"/>
            <ac:spMk id="25" creationId="{FA648556-F0B8-4031-B186-B3E405D7F253}"/>
          </ac:spMkLst>
        </pc:spChg>
        <pc:spChg chg="add del mod">
          <ac:chgData name="diana fajarwati" userId="3c7b578798fa4979" providerId="LiveId" clId="{418C4C70-B5ED-4512-89BD-6B74AD88FD41}" dt="2019-05-08T20:40:40.899" v="458" actId="478"/>
          <ac:spMkLst>
            <pc:docMk/>
            <pc:sldMk cId="3179105658" sldId="508"/>
            <ac:spMk id="27" creationId="{4630B1E3-360F-4C0E-9577-9FB3CC4E71FE}"/>
          </ac:spMkLst>
        </pc:spChg>
      </pc:sldChg>
      <pc:sldChg chg="modSp add">
        <pc:chgData name="diana fajarwati" userId="3c7b578798fa4979" providerId="LiveId" clId="{418C4C70-B5ED-4512-89BD-6B74AD88FD41}" dt="2019-05-08T20:37:04.646" v="428" actId="1076"/>
        <pc:sldMkLst>
          <pc:docMk/>
          <pc:sldMk cId="2494100764" sldId="509"/>
        </pc:sldMkLst>
        <pc:spChg chg="mod">
          <ac:chgData name="diana fajarwati" userId="3c7b578798fa4979" providerId="LiveId" clId="{418C4C70-B5ED-4512-89BD-6B74AD88FD41}" dt="2019-05-08T20:37:04.646" v="428" actId="1076"/>
          <ac:spMkLst>
            <pc:docMk/>
            <pc:sldMk cId="2494100764" sldId="509"/>
            <ac:spMk id="2" creationId="{12AC6323-1E8B-4312-A4AE-E2F6198A9B43}"/>
          </ac:spMkLst>
        </pc:spChg>
      </pc:sldChg>
      <pc:sldChg chg="addSp delSp modSp add mod setBg">
        <pc:chgData name="diana fajarwati" userId="3c7b578798fa4979" providerId="LiveId" clId="{418C4C70-B5ED-4512-89BD-6B74AD88FD41}" dt="2019-05-08T20:42:46.283" v="530" actId="1076"/>
        <pc:sldMkLst>
          <pc:docMk/>
          <pc:sldMk cId="511627062" sldId="510"/>
        </pc:sldMkLst>
        <pc:spChg chg="del">
          <ac:chgData name="diana fajarwati" userId="3c7b578798fa4979" providerId="LiveId" clId="{418C4C70-B5ED-4512-89BD-6B74AD88FD41}" dt="2019-05-08T20:29:21.262" v="398"/>
          <ac:spMkLst>
            <pc:docMk/>
            <pc:sldMk cId="511627062" sldId="510"/>
            <ac:spMk id="2" creationId="{205EC93A-BCA9-4D5A-BD5F-6D2B4C735A12}"/>
          </ac:spMkLst>
        </pc:spChg>
        <pc:spChg chg="add mod">
          <ac:chgData name="diana fajarwati" userId="3c7b578798fa4979" providerId="LiveId" clId="{418C4C70-B5ED-4512-89BD-6B74AD88FD41}" dt="2019-05-08T20:42:46.283" v="530" actId="1076"/>
          <ac:spMkLst>
            <pc:docMk/>
            <pc:sldMk cId="511627062" sldId="510"/>
            <ac:spMk id="3" creationId="{FCA8BC6F-1087-4C14-907D-B3743E16B6F8}"/>
          </ac:spMkLst>
        </pc:spChg>
        <pc:spChg chg="add del mod">
          <ac:chgData name="diana fajarwati" userId="3c7b578798fa4979" providerId="LiveId" clId="{418C4C70-B5ED-4512-89BD-6B74AD88FD41}" dt="2019-05-08T20:42:15.598" v="528" actId="26606"/>
          <ac:spMkLst>
            <pc:docMk/>
            <pc:sldMk cId="511627062" sldId="510"/>
            <ac:spMk id="4" creationId="{66782516-CFDC-49A6-A9A6-5864FD38A67C}"/>
          </ac:spMkLst>
        </pc:spChg>
        <pc:graphicFrameChg chg="add mod">
          <ac:chgData name="diana fajarwati" userId="3c7b578798fa4979" providerId="LiveId" clId="{418C4C70-B5ED-4512-89BD-6B74AD88FD41}" dt="2019-05-08T20:42:42.771" v="529" actId="1076"/>
          <ac:graphicFrameMkLst>
            <pc:docMk/>
            <pc:sldMk cId="511627062" sldId="510"/>
            <ac:graphicFrameMk id="6" creationId="{78320443-A616-4378-9A3F-38FCBBF32B91}"/>
          </ac:graphicFrameMkLst>
        </pc:graphicFrameChg>
      </pc:sldChg>
      <pc:sldChg chg="modSp add">
        <pc:chgData name="diana fajarwati" userId="3c7b578798fa4979" providerId="LiveId" clId="{418C4C70-B5ED-4512-89BD-6B74AD88FD41}" dt="2019-05-08T20:41:01.547" v="464" actId="207"/>
        <pc:sldMkLst>
          <pc:docMk/>
          <pc:sldMk cId="2362058036" sldId="511"/>
        </pc:sldMkLst>
        <pc:spChg chg="mod">
          <ac:chgData name="diana fajarwati" userId="3c7b578798fa4979" providerId="LiveId" clId="{418C4C70-B5ED-4512-89BD-6B74AD88FD41}" dt="2019-05-08T20:40:48.207" v="460" actId="207"/>
          <ac:spMkLst>
            <pc:docMk/>
            <pc:sldMk cId="2362058036" sldId="511"/>
            <ac:spMk id="10" creationId="{9F2D79BF-FC5A-42F5-BC97-E0DDBE10F16B}"/>
          </ac:spMkLst>
        </pc:spChg>
        <pc:spChg chg="mod">
          <ac:chgData name="diana fajarwati" userId="3c7b578798fa4979" providerId="LiveId" clId="{418C4C70-B5ED-4512-89BD-6B74AD88FD41}" dt="2019-05-08T20:40:50.937" v="461" actId="207"/>
          <ac:spMkLst>
            <pc:docMk/>
            <pc:sldMk cId="2362058036" sldId="511"/>
            <ac:spMk id="11" creationId="{6E497118-9C5E-4C3B-952D-2C4BC6B9986A}"/>
          </ac:spMkLst>
        </pc:spChg>
        <pc:spChg chg="mod">
          <ac:chgData name="diana fajarwati" userId="3c7b578798fa4979" providerId="LiveId" clId="{418C4C70-B5ED-4512-89BD-6B74AD88FD41}" dt="2019-05-08T20:40:45.800" v="459" actId="207"/>
          <ac:spMkLst>
            <pc:docMk/>
            <pc:sldMk cId="2362058036" sldId="511"/>
            <ac:spMk id="16" creationId="{EFF31896-89C7-4A63-92F5-D9D35306420C}"/>
          </ac:spMkLst>
        </pc:spChg>
        <pc:spChg chg="mod">
          <ac:chgData name="diana fajarwati" userId="3c7b578798fa4979" providerId="LiveId" clId="{418C4C70-B5ED-4512-89BD-6B74AD88FD41}" dt="2019-05-08T20:40:56.016" v="462" actId="207"/>
          <ac:spMkLst>
            <pc:docMk/>
            <pc:sldMk cId="2362058036" sldId="511"/>
            <ac:spMk id="23" creationId="{F25459DE-C4D6-43DD-A9F0-0EE222EC3EBD}"/>
          </ac:spMkLst>
        </pc:spChg>
        <pc:spChg chg="mod">
          <ac:chgData name="diana fajarwati" userId="3c7b578798fa4979" providerId="LiveId" clId="{418C4C70-B5ED-4512-89BD-6B74AD88FD41}" dt="2019-05-08T20:40:58.854" v="463" actId="207"/>
          <ac:spMkLst>
            <pc:docMk/>
            <pc:sldMk cId="2362058036" sldId="511"/>
            <ac:spMk id="24" creationId="{CC8998B0-458A-406F-BB80-7377E7DE6CC2}"/>
          </ac:spMkLst>
        </pc:spChg>
        <pc:spChg chg="mod">
          <ac:chgData name="diana fajarwati" userId="3c7b578798fa4979" providerId="LiveId" clId="{418C4C70-B5ED-4512-89BD-6B74AD88FD41}" dt="2019-05-08T20:41:01.547" v="464" actId="207"/>
          <ac:spMkLst>
            <pc:docMk/>
            <pc:sldMk cId="2362058036" sldId="511"/>
            <ac:spMk id="25" creationId="{FA648556-F0B8-4031-B186-B3E405D7F253}"/>
          </ac:spMkLst>
        </pc:spChg>
      </pc:sldChg>
      <pc:sldChg chg="addSp delSp modSp add mod setBg delDesignElem">
        <pc:chgData name="diana fajarwati" userId="3c7b578798fa4979" providerId="LiveId" clId="{418C4C70-B5ED-4512-89BD-6B74AD88FD41}" dt="2019-05-08T21:15:49.185" v="1107" actId="255"/>
        <pc:sldMkLst>
          <pc:docMk/>
          <pc:sldMk cId="2900534410" sldId="512"/>
        </pc:sldMkLst>
        <pc:spChg chg="mod">
          <ac:chgData name="diana fajarwati" userId="3c7b578798fa4979" providerId="LiveId" clId="{418C4C70-B5ED-4512-89BD-6B74AD88FD41}" dt="2019-05-08T20:46:21.993" v="618" actId="1076"/>
          <ac:spMkLst>
            <pc:docMk/>
            <pc:sldMk cId="2900534410" sldId="512"/>
            <ac:spMk id="2" creationId="{F7A5EEE1-186D-40EE-A233-DE2CDAB9078E}"/>
          </ac:spMkLst>
        </pc:spChg>
        <pc:spChg chg="del mod">
          <ac:chgData name="diana fajarwati" userId="3c7b578798fa4979" providerId="LiveId" clId="{418C4C70-B5ED-4512-89BD-6B74AD88FD41}" dt="2019-05-08T20:45:37.662" v="612" actId="26606"/>
          <ac:spMkLst>
            <pc:docMk/>
            <pc:sldMk cId="2900534410" sldId="512"/>
            <ac:spMk id="3" creationId="{38C3BF3C-BD8B-462F-8F84-1C0DBD3081DA}"/>
          </ac:spMkLst>
        </pc:spChg>
        <pc:spChg chg="add del">
          <ac:chgData name="diana fajarwati" userId="3c7b578798fa4979" providerId="LiveId" clId="{418C4C70-B5ED-4512-89BD-6B74AD88FD41}" dt="2019-05-08T20:45:42.075" v="614"/>
          <ac:spMkLst>
            <pc:docMk/>
            <pc:sldMk cId="2900534410" sldId="512"/>
            <ac:spMk id="10" creationId="{96918796-2918-40D6-BE3A-4600C47FCD42}"/>
          </ac:spMkLst>
        </pc:spChg>
        <pc:graphicFrameChg chg="add mod modGraphic">
          <ac:chgData name="diana fajarwati" userId="3c7b578798fa4979" providerId="LiveId" clId="{418C4C70-B5ED-4512-89BD-6B74AD88FD41}" dt="2019-05-08T21:15:49.185" v="1107" actId="255"/>
          <ac:graphicFrameMkLst>
            <pc:docMk/>
            <pc:sldMk cId="2900534410" sldId="512"/>
            <ac:graphicFrameMk id="5" creationId="{8673A036-E6A1-486E-A9AA-EAA654F3F572}"/>
          </ac:graphicFrameMkLst>
        </pc:graphicFrameChg>
      </pc:sldChg>
      <pc:sldChg chg="addSp delSp modSp add modTransition">
        <pc:chgData name="diana fajarwati" userId="3c7b578798fa4979" providerId="LiveId" clId="{418C4C70-B5ED-4512-89BD-6B74AD88FD41}" dt="2019-05-08T21:08:32.085" v="880" actId="207"/>
        <pc:sldMkLst>
          <pc:docMk/>
          <pc:sldMk cId="1260161202" sldId="513"/>
        </pc:sldMkLst>
        <pc:spChg chg="del">
          <ac:chgData name="diana fajarwati" userId="3c7b578798fa4979" providerId="LiveId" clId="{418C4C70-B5ED-4512-89BD-6B74AD88FD41}" dt="2019-05-08T20:47:43.595" v="633"/>
          <ac:spMkLst>
            <pc:docMk/>
            <pc:sldMk cId="1260161202" sldId="513"/>
            <ac:spMk id="2" creationId="{52CDF954-A745-40AD-9E82-5367CBAA5DF0}"/>
          </ac:spMkLst>
        </pc:spChg>
        <pc:spChg chg="del">
          <ac:chgData name="diana fajarwati" userId="3c7b578798fa4979" providerId="LiveId" clId="{418C4C70-B5ED-4512-89BD-6B74AD88FD41}" dt="2019-05-08T20:47:43.595" v="633"/>
          <ac:spMkLst>
            <pc:docMk/>
            <pc:sldMk cId="1260161202" sldId="513"/>
            <ac:spMk id="3" creationId="{6CA55FB3-1EF8-4F9B-B6E0-BF945133CBB2}"/>
          </ac:spMkLst>
        </pc:spChg>
        <pc:spChg chg="add del mod">
          <ac:chgData name="diana fajarwati" userId="3c7b578798fa4979" providerId="LiveId" clId="{418C4C70-B5ED-4512-89BD-6B74AD88FD41}" dt="2019-05-08T20:47:46.788" v="634"/>
          <ac:spMkLst>
            <pc:docMk/>
            <pc:sldMk cId="1260161202" sldId="513"/>
            <ac:spMk id="4" creationId="{702BF7FB-E051-4E32-AEF5-E4AB294C4DE5}"/>
          </ac:spMkLst>
        </pc:spChg>
        <pc:spChg chg="add del mod">
          <ac:chgData name="diana fajarwati" userId="3c7b578798fa4979" providerId="LiveId" clId="{418C4C70-B5ED-4512-89BD-6B74AD88FD41}" dt="2019-05-08T20:47:46.788" v="634"/>
          <ac:spMkLst>
            <pc:docMk/>
            <pc:sldMk cId="1260161202" sldId="513"/>
            <ac:spMk id="5" creationId="{E8F07586-DFE0-49CA-83DA-0C0BF84C7D50}"/>
          </ac:spMkLst>
        </pc:spChg>
        <pc:spChg chg="add del mod">
          <ac:chgData name="diana fajarwati" userId="3c7b578798fa4979" providerId="LiveId" clId="{418C4C70-B5ED-4512-89BD-6B74AD88FD41}" dt="2019-05-08T20:47:49.364" v="635"/>
          <ac:spMkLst>
            <pc:docMk/>
            <pc:sldMk cId="1260161202" sldId="513"/>
            <ac:spMk id="6" creationId="{4624CAD4-77B6-44AD-BDDF-0BBB2D27F600}"/>
          </ac:spMkLst>
        </pc:spChg>
        <pc:spChg chg="add del mod">
          <ac:chgData name="diana fajarwati" userId="3c7b578798fa4979" providerId="LiveId" clId="{418C4C70-B5ED-4512-89BD-6B74AD88FD41}" dt="2019-05-08T20:47:49.364" v="635"/>
          <ac:spMkLst>
            <pc:docMk/>
            <pc:sldMk cId="1260161202" sldId="513"/>
            <ac:spMk id="7" creationId="{25B51184-D0C2-4DDF-ADB0-BE360DA0B7F6}"/>
          </ac:spMkLst>
        </pc:spChg>
        <pc:spChg chg="add mod">
          <ac:chgData name="diana fajarwati" userId="3c7b578798fa4979" providerId="LiveId" clId="{418C4C70-B5ED-4512-89BD-6B74AD88FD41}" dt="2019-05-08T20:47:56.097" v="654" actId="20577"/>
          <ac:spMkLst>
            <pc:docMk/>
            <pc:sldMk cId="1260161202" sldId="513"/>
            <ac:spMk id="8" creationId="{368081CB-695E-4AFA-BF0B-CE1C91E6BD56}"/>
          </ac:spMkLst>
        </pc:spChg>
        <pc:spChg chg="add mod">
          <ac:chgData name="diana fajarwati" userId="3c7b578798fa4979" providerId="LiveId" clId="{418C4C70-B5ED-4512-89BD-6B74AD88FD41}" dt="2019-05-08T21:06:36.239" v="783" actId="948"/>
          <ac:spMkLst>
            <pc:docMk/>
            <pc:sldMk cId="1260161202" sldId="513"/>
            <ac:spMk id="9" creationId="{FD97146B-D8ED-408A-8C7E-2082A5EAAD54}"/>
          </ac:spMkLst>
        </pc:spChg>
        <pc:spChg chg="add mod">
          <ac:chgData name="diana fajarwati" userId="3c7b578798fa4979" providerId="LiveId" clId="{418C4C70-B5ED-4512-89BD-6B74AD88FD41}" dt="2019-05-08T21:08:32.085" v="880" actId="207"/>
          <ac:spMkLst>
            <pc:docMk/>
            <pc:sldMk cId="1260161202" sldId="513"/>
            <ac:spMk id="13" creationId="{BCC14994-EFD4-40C4-B9E3-7E2294F01A8C}"/>
          </ac:spMkLst>
        </pc:spChg>
        <pc:picChg chg="add mod">
          <ac:chgData name="diana fajarwati" userId="3c7b578798fa4979" providerId="LiveId" clId="{418C4C70-B5ED-4512-89BD-6B74AD88FD41}" dt="2019-05-08T21:07:00.421" v="814" actId="1076"/>
          <ac:picMkLst>
            <pc:docMk/>
            <pc:sldMk cId="1260161202" sldId="513"/>
            <ac:picMk id="10" creationId="{68C9E2A1-283F-4AF6-9989-183DC3713B1C}"/>
          </ac:picMkLst>
        </pc:picChg>
        <pc:picChg chg="add mod">
          <ac:chgData name="diana fajarwati" userId="3c7b578798fa4979" providerId="LiveId" clId="{418C4C70-B5ED-4512-89BD-6B74AD88FD41}" dt="2019-05-08T21:07:02.106" v="815" actId="1076"/>
          <ac:picMkLst>
            <pc:docMk/>
            <pc:sldMk cId="1260161202" sldId="513"/>
            <ac:picMk id="11" creationId="{A036866A-A7BD-441C-A72A-03ACAEDBB884}"/>
          </ac:picMkLst>
        </pc:picChg>
        <pc:picChg chg="add mod">
          <ac:chgData name="diana fajarwati" userId="3c7b578798fa4979" providerId="LiveId" clId="{418C4C70-B5ED-4512-89BD-6B74AD88FD41}" dt="2019-05-08T21:07:04.398" v="816" actId="1076"/>
          <ac:picMkLst>
            <pc:docMk/>
            <pc:sldMk cId="1260161202" sldId="513"/>
            <ac:picMk id="12" creationId="{8FC4F352-1B76-4662-847D-7F47A56B4C3D}"/>
          </ac:picMkLst>
        </pc:picChg>
      </pc:sldChg>
      <pc:sldChg chg="modSp add">
        <pc:chgData name="diana fajarwati" userId="3c7b578798fa4979" providerId="LiveId" clId="{418C4C70-B5ED-4512-89BD-6B74AD88FD41}" dt="2019-05-08T21:17:09.214" v="1223" actId="14100"/>
        <pc:sldMkLst>
          <pc:docMk/>
          <pc:sldMk cId="3969480154" sldId="514"/>
        </pc:sldMkLst>
        <pc:spChg chg="mod">
          <ac:chgData name="diana fajarwati" userId="3c7b578798fa4979" providerId="LiveId" clId="{418C4C70-B5ED-4512-89BD-6B74AD88FD41}" dt="2019-05-08T21:14:59.651" v="1050" actId="6549"/>
          <ac:spMkLst>
            <pc:docMk/>
            <pc:sldMk cId="3969480154" sldId="514"/>
            <ac:spMk id="2" creationId="{CA9A2D98-4B79-4A03-AA5C-F8F9F6CF6DBC}"/>
          </ac:spMkLst>
        </pc:spChg>
        <pc:spChg chg="mod">
          <ac:chgData name="diana fajarwati" userId="3c7b578798fa4979" providerId="LiveId" clId="{418C4C70-B5ED-4512-89BD-6B74AD88FD41}" dt="2019-05-08T21:17:09.214" v="1223" actId="14100"/>
          <ac:spMkLst>
            <pc:docMk/>
            <pc:sldMk cId="3969480154" sldId="514"/>
            <ac:spMk id="3" creationId="{2059B983-8411-406D-B34E-36D384F6A0A0}"/>
          </ac:spMkLst>
        </pc:spChg>
      </pc:sldChg>
      <pc:sldChg chg="addSp delSp modSp add">
        <pc:chgData name="diana fajarwati" userId="3c7b578798fa4979" providerId="LiveId" clId="{418C4C70-B5ED-4512-89BD-6B74AD88FD41}" dt="2019-05-08T21:11:49.339" v="966" actId="113"/>
        <pc:sldMkLst>
          <pc:docMk/>
          <pc:sldMk cId="78470499" sldId="515"/>
        </pc:sldMkLst>
        <pc:spChg chg="del">
          <ac:chgData name="diana fajarwati" userId="3c7b578798fa4979" providerId="LiveId" clId="{418C4C70-B5ED-4512-89BD-6B74AD88FD41}" dt="2019-05-08T21:07:47.665" v="818"/>
          <ac:spMkLst>
            <pc:docMk/>
            <pc:sldMk cId="78470499" sldId="515"/>
            <ac:spMk id="2" creationId="{4A8F8D13-D791-424F-8CD0-165386244970}"/>
          </ac:spMkLst>
        </pc:spChg>
        <pc:spChg chg="del">
          <ac:chgData name="diana fajarwati" userId="3c7b578798fa4979" providerId="LiveId" clId="{418C4C70-B5ED-4512-89BD-6B74AD88FD41}" dt="2019-05-08T21:07:47.665" v="818"/>
          <ac:spMkLst>
            <pc:docMk/>
            <pc:sldMk cId="78470499" sldId="515"/>
            <ac:spMk id="3" creationId="{9D181EA6-04EF-4443-955D-8F8B50D44FC8}"/>
          </ac:spMkLst>
        </pc:spChg>
        <pc:spChg chg="add mod">
          <ac:chgData name="diana fajarwati" userId="3c7b578798fa4979" providerId="LiveId" clId="{418C4C70-B5ED-4512-89BD-6B74AD88FD41}" dt="2019-05-08T21:08:39.354" v="881" actId="255"/>
          <ac:spMkLst>
            <pc:docMk/>
            <pc:sldMk cId="78470499" sldId="515"/>
            <ac:spMk id="4" creationId="{F6C11595-159F-4C53-A154-7278FC95F6B7}"/>
          </ac:spMkLst>
        </pc:spChg>
        <pc:spChg chg="add mod ord">
          <ac:chgData name="diana fajarwati" userId="3c7b578798fa4979" providerId="LiveId" clId="{418C4C70-B5ED-4512-89BD-6B74AD88FD41}" dt="2019-05-08T21:10:57.857" v="900" actId="207"/>
          <ac:spMkLst>
            <pc:docMk/>
            <pc:sldMk cId="78470499" sldId="515"/>
            <ac:spMk id="8" creationId="{6EFB483C-C66D-46FE-857D-98B532E9B5E8}"/>
          </ac:spMkLst>
        </pc:spChg>
        <pc:spChg chg="add mod">
          <ac:chgData name="diana fajarwati" userId="3c7b578798fa4979" providerId="LiveId" clId="{418C4C70-B5ED-4512-89BD-6B74AD88FD41}" dt="2019-05-08T21:11:49.339" v="966" actId="113"/>
          <ac:spMkLst>
            <pc:docMk/>
            <pc:sldMk cId="78470499" sldId="515"/>
            <ac:spMk id="9" creationId="{4B32AB80-5EBA-41B4-83ED-D6F818D94BB7}"/>
          </ac:spMkLst>
        </pc:spChg>
        <pc:picChg chg="add mod">
          <ac:chgData name="diana fajarwati" userId="3c7b578798fa4979" providerId="LiveId" clId="{418C4C70-B5ED-4512-89BD-6B74AD88FD41}" dt="2019-05-08T21:10:16.377" v="894" actId="1076"/>
          <ac:picMkLst>
            <pc:docMk/>
            <pc:sldMk cId="78470499" sldId="515"/>
            <ac:picMk id="5" creationId="{AC50A3CD-ACCA-490A-9FF5-E741C22B9607}"/>
          </ac:picMkLst>
        </pc:picChg>
        <pc:picChg chg="add mod">
          <ac:chgData name="diana fajarwati" userId="3c7b578798fa4979" providerId="LiveId" clId="{418C4C70-B5ED-4512-89BD-6B74AD88FD41}" dt="2019-05-08T21:10:18.015" v="895" actId="1076"/>
          <ac:picMkLst>
            <pc:docMk/>
            <pc:sldMk cId="78470499" sldId="515"/>
            <ac:picMk id="6" creationId="{B8019F1B-B90B-4D09-B716-C9F764FFCD55}"/>
          </ac:picMkLst>
        </pc:picChg>
        <pc:picChg chg="add mod">
          <ac:chgData name="diana fajarwati" userId="3c7b578798fa4979" providerId="LiveId" clId="{418C4C70-B5ED-4512-89BD-6B74AD88FD41}" dt="2019-05-08T21:11:03.113" v="903" actId="1076"/>
          <ac:picMkLst>
            <pc:docMk/>
            <pc:sldMk cId="78470499" sldId="515"/>
            <ac:picMk id="7" creationId="{AC23FCDC-31BE-42E5-99B1-99E4A90C2462}"/>
          </ac:picMkLst>
        </pc:picChg>
      </pc:sldChg>
      <pc:sldChg chg="addSp modSp add">
        <pc:chgData name="diana fajarwati" userId="3c7b578798fa4979" providerId="LiveId" clId="{418C4C70-B5ED-4512-89BD-6B74AD88FD41}" dt="2019-05-08T21:13:48.279" v="1013" actId="14100"/>
        <pc:sldMkLst>
          <pc:docMk/>
          <pc:sldMk cId="3147419708" sldId="516"/>
        </pc:sldMkLst>
        <pc:spChg chg="mod">
          <ac:chgData name="diana fajarwati" userId="3c7b578798fa4979" providerId="LiveId" clId="{418C4C70-B5ED-4512-89BD-6B74AD88FD41}" dt="2019-05-08T21:12:37.672" v="1004" actId="403"/>
          <ac:spMkLst>
            <pc:docMk/>
            <pc:sldMk cId="3147419708" sldId="516"/>
            <ac:spMk id="2" creationId="{850CB2BB-26FE-4C8D-8E0E-1C59835F93CE}"/>
          </ac:spMkLst>
        </pc:spChg>
        <pc:picChg chg="add mod">
          <ac:chgData name="diana fajarwati" userId="3c7b578798fa4979" providerId="LiveId" clId="{418C4C70-B5ED-4512-89BD-6B74AD88FD41}" dt="2019-05-08T21:13:48.279" v="1013" actId="14100"/>
          <ac:picMkLst>
            <pc:docMk/>
            <pc:sldMk cId="3147419708" sldId="516"/>
            <ac:picMk id="3" creationId="{2E83CAD1-A3E6-4386-B8A6-F52419A015C7}"/>
          </ac:picMkLst>
        </pc:picChg>
      </pc:sldChg>
      <pc:sldChg chg="addSp delSp modSp add">
        <pc:chgData name="diana fajarwati" userId="3c7b578798fa4979" providerId="LiveId" clId="{418C4C70-B5ED-4512-89BD-6B74AD88FD41}" dt="2019-05-08T21:19:43.163" v="1376" actId="1076"/>
        <pc:sldMkLst>
          <pc:docMk/>
          <pc:sldMk cId="3832908260" sldId="517"/>
        </pc:sldMkLst>
        <pc:spChg chg="del">
          <ac:chgData name="diana fajarwati" userId="3c7b578798fa4979" providerId="LiveId" clId="{418C4C70-B5ED-4512-89BD-6B74AD88FD41}" dt="2019-05-08T21:17:19.194" v="1225"/>
          <ac:spMkLst>
            <pc:docMk/>
            <pc:sldMk cId="3832908260" sldId="517"/>
            <ac:spMk id="2" creationId="{BFB500FC-FD3D-49A6-9B37-7DE86499519B}"/>
          </ac:spMkLst>
        </pc:spChg>
        <pc:spChg chg="del">
          <ac:chgData name="diana fajarwati" userId="3c7b578798fa4979" providerId="LiveId" clId="{418C4C70-B5ED-4512-89BD-6B74AD88FD41}" dt="2019-05-08T21:17:19.194" v="1225"/>
          <ac:spMkLst>
            <pc:docMk/>
            <pc:sldMk cId="3832908260" sldId="517"/>
            <ac:spMk id="3" creationId="{27227409-DDEE-4360-87DD-A66D858445A5}"/>
          </ac:spMkLst>
        </pc:spChg>
        <pc:spChg chg="add mod">
          <ac:chgData name="diana fajarwati" userId="3c7b578798fa4979" providerId="LiveId" clId="{418C4C70-B5ED-4512-89BD-6B74AD88FD41}" dt="2019-05-08T21:18:54.841" v="1344" actId="404"/>
          <ac:spMkLst>
            <pc:docMk/>
            <pc:sldMk cId="3832908260" sldId="517"/>
            <ac:spMk id="4" creationId="{3FF8ED71-BD5E-4F2A-8D47-A9DA01E5239D}"/>
          </ac:spMkLst>
        </pc:spChg>
        <pc:spChg chg="add mod">
          <ac:chgData name="diana fajarwati" userId="3c7b578798fa4979" providerId="LiveId" clId="{418C4C70-B5ED-4512-89BD-6B74AD88FD41}" dt="2019-05-08T21:18:41.407" v="1340" actId="403"/>
          <ac:spMkLst>
            <pc:docMk/>
            <pc:sldMk cId="3832908260" sldId="517"/>
            <ac:spMk id="5" creationId="{BFA2E0E7-695D-4824-A412-066139BA72E4}"/>
          </ac:spMkLst>
        </pc:spChg>
        <pc:spChg chg="add mod">
          <ac:chgData name="diana fajarwati" userId="3c7b578798fa4979" providerId="LiveId" clId="{418C4C70-B5ED-4512-89BD-6B74AD88FD41}" dt="2019-05-08T21:19:43.163" v="1376" actId="1076"/>
          <ac:spMkLst>
            <pc:docMk/>
            <pc:sldMk cId="3832908260" sldId="517"/>
            <ac:spMk id="6" creationId="{B2ECCBDE-F4AF-4424-8A62-7638FB21F99F}"/>
          </ac:spMkLst>
        </pc:spChg>
      </pc:sldChg>
      <pc:sldChg chg="addSp delSp modSp add mod setBg">
        <pc:chgData name="diana fajarwati" userId="3c7b578798fa4979" providerId="LiveId" clId="{418C4C70-B5ED-4512-89BD-6B74AD88FD41}" dt="2019-05-08T21:24:51.369" v="1433" actId="26606"/>
        <pc:sldMkLst>
          <pc:docMk/>
          <pc:sldMk cId="16724694" sldId="518"/>
        </pc:sldMkLst>
        <pc:spChg chg="del">
          <ac:chgData name="diana fajarwati" userId="3c7b578798fa4979" providerId="LiveId" clId="{418C4C70-B5ED-4512-89BD-6B74AD88FD41}" dt="2019-05-08T21:20:57.109" v="1378"/>
          <ac:spMkLst>
            <pc:docMk/>
            <pc:sldMk cId="16724694" sldId="518"/>
            <ac:spMk id="2" creationId="{4DFFF89A-B109-455D-A94F-74E1AEDF9FFD}"/>
          </ac:spMkLst>
        </pc:spChg>
        <pc:spChg chg="del">
          <ac:chgData name="diana fajarwati" userId="3c7b578798fa4979" providerId="LiveId" clId="{418C4C70-B5ED-4512-89BD-6B74AD88FD41}" dt="2019-05-08T21:20:57.109" v="1378"/>
          <ac:spMkLst>
            <pc:docMk/>
            <pc:sldMk cId="16724694" sldId="518"/>
            <ac:spMk id="3" creationId="{554B94C7-11BB-488E-8ABE-68369BE3C6E8}"/>
          </ac:spMkLst>
        </pc:spChg>
        <pc:spChg chg="add mod">
          <ac:chgData name="diana fajarwati" userId="3c7b578798fa4979" providerId="LiveId" clId="{418C4C70-B5ED-4512-89BD-6B74AD88FD41}" dt="2019-05-08T21:24:51.369" v="1433" actId="26606"/>
          <ac:spMkLst>
            <pc:docMk/>
            <pc:sldMk cId="16724694" sldId="518"/>
            <ac:spMk id="4" creationId="{37999B0C-44D1-44AE-A680-097F3EEEB2FB}"/>
          </ac:spMkLst>
        </pc:spChg>
        <pc:spChg chg="add mod">
          <ac:chgData name="diana fajarwati" userId="3c7b578798fa4979" providerId="LiveId" clId="{418C4C70-B5ED-4512-89BD-6B74AD88FD41}" dt="2019-05-08T21:24:51.369" v="1433" actId="26606"/>
          <ac:spMkLst>
            <pc:docMk/>
            <pc:sldMk cId="16724694" sldId="518"/>
            <ac:spMk id="5" creationId="{46033E1E-7180-4147-ACCF-0ED3C296F88D}"/>
          </ac:spMkLst>
        </pc:spChg>
        <pc:spChg chg="add del">
          <ac:chgData name="diana fajarwati" userId="3c7b578798fa4979" providerId="LiveId" clId="{418C4C70-B5ED-4512-89BD-6B74AD88FD41}" dt="2019-05-08T21:24:51.369" v="1433" actId="26606"/>
          <ac:spMkLst>
            <pc:docMk/>
            <pc:sldMk cId="16724694" sldId="518"/>
            <ac:spMk id="11" creationId="{81AEB8A9-B768-4E30-BA55-D919E6687343}"/>
          </ac:spMkLst>
        </pc:spChg>
        <pc:picChg chg="add mod">
          <ac:chgData name="diana fajarwati" userId="3c7b578798fa4979" providerId="LiveId" clId="{418C4C70-B5ED-4512-89BD-6B74AD88FD41}" dt="2019-05-08T21:24:51.369" v="1433" actId="26606"/>
          <ac:picMkLst>
            <pc:docMk/>
            <pc:sldMk cId="16724694" sldId="518"/>
            <ac:picMk id="6" creationId="{BAC43685-BE3C-43DD-BCE4-601599392556}"/>
          </ac:picMkLst>
        </pc:picChg>
      </pc:sldChg>
      <pc:sldChg chg="modSp add">
        <pc:chgData name="diana fajarwati" userId="3c7b578798fa4979" providerId="LiveId" clId="{418C4C70-B5ED-4512-89BD-6B74AD88FD41}" dt="2019-05-08T21:30:36.844" v="1514" actId="5793"/>
        <pc:sldMkLst>
          <pc:docMk/>
          <pc:sldMk cId="444081437" sldId="519"/>
        </pc:sldMkLst>
        <pc:spChg chg="mod">
          <ac:chgData name="diana fajarwati" userId="3c7b578798fa4979" providerId="LiveId" clId="{418C4C70-B5ED-4512-89BD-6B74AD88FD41}" dt="2019-05-08T21:25:54.148" v="1458" actId="20577"/>
          <ac:spMkLst>
            <pc:docMk/>
            <pc:sldMk cId="444081437" sldId="519"/>
            <ac:spMk id="2" creationId="{962D0608-BAEA-4068-B305-66E04260000B}"/>
          </ac:spMkLst>
        </pc:spChg>
        <pc:spChg chg="mod">
          <ac:chgData name="diana fajarwati" userId="3c7b578798fa4979" providerId="LiveId" clId="{418C4C70-B5ED-4512-89BD-6B74AD88FD41}" dt="2019-05-08T21:30:36.844" v="1514" actId="5793"/>
          <ac:spMkLst>
            <pc:docMk/>
            <pc:sldMk cId="444081437" sldId="519"/>
            <ac:spMk id="3" creationId="{5121221A-0A2F-4CB3-81C1-C355FC1990D8}"/>
          </ac:spMkLst>
        </pc:spChg>
      </pc:sldChg>
      <pc:sldChg chg="modSp add">
        <pc:chgData name="diana fajarwati" userId="3c7b578798fa4979" providerId="LiveId" clId="{418C4C70-B5ED-4512-89BD-6B74AD88FD41}" dt="2019-05-08T21:31:33.554" v="1554" actId="113"/>
        <pc:sldMkLst>
          <pc:docMk/>
          <pc:sldMk cId="3330437153" sldId="520"/>
        </pc:sldMkLst>
        <pc:spChg chg="mod">
          <ac:chgData name="diana fajarwati" userId="3c7b578798fa4979" providerId="LiveId" clId="{418C4C70-B5ED-4512-89BD-6B74AD88FD41}" dt="2019-05-08T21:31:06.063" v="1546" actId="20577"/>
          <ac:spMkLst>
            <pc:docMk/>
            <pc:sldMk cId="3330437153" sldId="520"/>
            <ac:spMk id="2" creationId="{D268301C-D1A9-4983-A629-39FE90F19245}"/>
          </ac:spMkLst>
        </pc:spChg>
        <pc:spChg chg="mod">
          <ac:chgData name="diana fajarwati" userId="3c7b578798fa4979" providerId="LiveId" clId="{418C4C70-B5ED-4512-89BD-6B74AD88FD41}" dt="2019-05-08T21:31:33.554" v="1554" actId="113"/>
          <ac:spMkLst>
            <pc:docMk/>
            <pc:sldMk cId="3330437153" sldId="520"/>
            <ac:spMk id="3" creationId="{42F15237-5D0E-4925-81E6-A30122F5C109}"/>
          </ac:spMkLst>
        </pc:spChg>
      </pc:sldChg>
      <pc:sldChg chg="addSp delSp modSp add modNotesTx">
        <pc:chgData name="diana fajarwati" userId="3c7b578798fa4979" providerId="LiveId" clId="{418C4C70-B5ED-4512-89BD-6B74AD88FD41}" dt="2019-05-08T21:36:28.905" v="1631" actId="20577"/>
        <pc:sldMkLst>
          <pc:docMk/>
          <pc:sldMk cId="4072578639" sldId="521"/>
        </pc:sldMkLst>
        <pc:spChg chg="del">
          <ac:chgData name="diana fajarwati" userId="3c7b578798fa4979" providerId="LiveId" clId="{418C4C70-B5ED-4512-89BD-6B74AD88FD41}" dt="2019-05-08T21:32:24.978" v="1556"/>
          <ac:spMkLst>
            <pc:docMk/>
            <pc:sldMk cId="4072578639" sldId="521"/>
            <ac:spMk id="2" creationId="{A0E1F9E7-CCD3-450C-B19B-BD6A0884379D}"/>
          </ac:spMkLst>
        </pc:spChg>
        <pc:spChg chg="del">
          <ac:chgData name="diana fajarwati" userId="3c7b578798fa4979" providerId="LiveId" clId="{418C4C70-B5ED-4512-89BD-6B74AD88FD41}" dt="2019-05-08T21:32:24.978" v="1556"/>
          <ac:spMkLst>
            <pc:docMk/>
            <pc:sldMk cId="4072578639" sldId="521"/>
            <ac:spMk id="3" creationId="{32ACD254-885A-4851-A3E2-D58378DFB3ED}"/>
          </ac:spMkLst>
        </pc:spChg>
        <pc:spChg chg="add mod">
          <ac:chgData name="diana fajarwati" userId="3c7b578798fa4979" providerId="LiveId" clId="{418C4C70-B5ED-4512-89BD-6B74AD88FD41}" dt="2019-05-08T21:35:10.145" v="1625" actId="404"/>
          <ac:spMkLst>
            <pc:docMk/>
            <pc:sldMk cId="4072578639" sldId="521"/>
            <ac:spMk id="4" creationId="{57E971D5-410E-43C8-AC7A-3E7586819546}"/>
          </ac:spMkLst>
        </pc:spChg>
        <pc:picChg chg="add mod">
          <ac:chgData name="diana fajarwati" userId="3c7b578798fa4979" providerId="LiveId" clId="{418C4C70-B5ED-4512-89BD-6B74AD88FD41}" dt="2019-05-08T21:34:24.779" v="1586" actId="14100"/>
          <ac:picMkLst>
            <pc:docMk/>
            <pc:sldMk cId="4072578639" sldId="521"/>
            <ac:picMk id="5" creationId="{775E1BC6-4E74-4C8B-ACEA-6EE4E603A25F}"/>
          </ac:picMkLst>
        </pc:picChg>
      </pc:sldChg>
      <pc:sldChg chg="addSp delSp modSp add">
        <pc:chgData name="diana fajarwati" userId="3c7b578798fa4979" providerId="LiveId" clId="{418C4C70-B5ED-4512-89BD-6B74AD88FD41}" dt="2019-05-08T21:41:27.226" v="1747" actId="14100"/>
        <pc:sldMkLst>
          <pc:docMk/>
          <pc:sldMk cId="3770305343" sldId="522"/>
        </pc:sldMkLst>
        <pc:spChg chg="del">
          <ac:chgData name="diana fajarwati" userId="3c7b578798fa4979" providerId="LiveId" clId="{418C4C70-B5ED-4512-89BD-6B74AD88FD41}" dt="2019-05-08T21:36:59.648" v="1633"/>
          <ac:spMkLst>
            <pc:docMk/>
            <pc:sldMk cId="3770305343" sldId="522"/>
            <ac:spMk id="2" creationId="{7187BF74-443B-4206-9AF6-7F3A2F566D68}"/>
          </ac:spMkLst>
        </pc:spChg>
        <pc:spChg chg="add mod">
          <ac:chgData name="diana fajarwati" userId="3c7b578798fa4979" providerId="LiveId" clId="{418C4C70-B5ED-4512-89BD-6B74AD88FD41}" dt="2019-05-08T21:37:19.839" v="1654" actId="20577"/>
          <ac:spMkLst>
            <pc:docMk/>
            <pc:sldMk cId="3770305343" sldId="522"/>
            <ac:spMk id="3" creationId="{DA0C1B5C-6C7C-49B9-A89A-B24F2AF21E8B}"/>
          </ac:spMkLst>
        </pc:spChg>
        <pc:spChg chg="add mod">
          <ac:chgData name="diana fajarwati" userId="3c7b578798fa4979" providerId="LiveId" clId="{418C4C70-B5ED-4512-89BD-6B74AD88FD41}" dt="2019-05-08T21:41:27.226" v="1747" actId="14100"/>
          <ac:spMkLst>
            <pc:docMk/>
            <pc:sldMk cId="3770305343" sldId="522"/>
            <ac:spMk id="4" creationId="{F9683287-968E-43BD-945D-6EBA909ED276}"/>
          </ac:spMkLst>
        </pc:spChg>
      </pc:sldChg>
      <pc:sldChg chg="addSp delSp modSp add">
        <pc:chgData name="diana fajarwati" userId="3c7b578798fa4979" providerId="LiveId" clId="{418C4C70-B5ED-4512-89BD-6B74AD88FD41}" dt="2019-05-08T21:40:36.714" v="1727" actId="1076"/>
        <pc:sldMkLst>
          <pc:docMk/>
          <pc:sldMk cId="3197867073" sldId="523"/>
        </pc:sldMkLst>
        <pc:spChg chg="del">
          <ac:chgData name="diana fajarwati" userId="3c7b578798fa4979" providerId="LiveId" clId="{418C4C70-B5ED-4512-89BD-6B74AD88FD41}" dt="2019-05-08T21:38:27.304" v="1717"/>
          <ac:spMkLst>
            <pc:docMk/>
            <pc:sldMk cId="3197867073" sldId="523"/>
            <ac:spMk id="2" creationId="{D2193254-7721-4950-B5DB-9A4071550A93}"/>
          </ac:spMkLst>
        </pc:spChg>
        <pc:spChg chg="del">
          <ac:chgData name="diana fajarwati" userId="3c7b578798fa4979" providerId="LiveId" clId="{418C4C70-B5ED-4512-89BD-6B74AD88FD41}" dt="2019-05-08T21:38:27.304" v="1717"/>
          <ac:spMkLst>
            <pc:docMk/>
            <pc:sldMk cId="3197867073" sldId="523"/>
            <ac:spMk id="3" creationId="{D98621EB-596A-492E-AEE9-2A5918B50014}"/>
          </ac:spMkLst>
        </pc:spChg>
        <pc:picChg chg="add mod">
          <ac:chgData name="diana fajarwati" userId="3c7b578798fa4979" providerId="LiveId" clId="{418C4C70-B5ED-4512-89BD-6B74AD88FD41}" dt="2019-05-08T21:38:54.090" v="1720" actId="14100"/>
          <ac:picMkLst>
            <pc:docMk/>
            <pc:sldMk cId="3197867073" sldId="523"/>
            <ac:picMk id="4" creationId="{AD684398-B7A3-4799-B950-EEECF9607DE7}"/>
          </ac:picMkLst>
        </pc:picChg>
        <pc:picChg chg="add del">
          <ac:chgData name="diana fajarwati" userId="3c7b578798fa4979" providerId="LiveId" clId="{418C4C70-B5ED-4512-89BD-6B74AD88FD41}" dt="2019-05-08T21:39:47.082" v="1722" actId="478"/>
          <ac:picMkLst>
            <pc:docMk/>
            <pc:sldMk cId="3197867073" sldId="523"/>
            <ac:picMk id="5" creationId="{4F77CCDE-DE7A-4CC8-AC7F-FA2482BF7B89}"/>
          </ac:picMkLst>
        </pc:picChg>
        <pc:picChg chg="add mod">
          <ac:chgData name="diana fajarwati" userId="3c7b578798fa4979" providerId="LiveId" clId="{418C4C70-B5ED-4512-89BD-6B74AD88FD41}" dt="2019-05-08T21:40:14.574" v="1725" actId="14100"/>
          <ac:picMkLst>
            <pc:docMk/>
            <pc:sldMk cId="3197867073" sldId="523"/>
            <ac:picMk id="6" creationId="{A2E63623-5757-46D9-A443-66833A045FE6}"/>
          </ac:picMkLst>
        </pc:picChg>
        <pc:picChg chg="add mod">
          <ac:chgData name="diana fajarwati" userId="3c7b578798fa4979" providerId="LiveId" clId="{418C4C70-B5ED-4512-89BD-6B74AD88FD41}" dt="2019-05-08T21:40:36.714" v="1727" actId="1076"/>
          <ac:picMkLst>
            <pc:docMk/>
            <pc:sldMk cId="3197867073" sldId="523"/>
            <ac:picMk id="7" creationId="{FCCF338D-9634-4DFA-8C19-4190856F78F1}"/>
          </ac:picMkLst>
        </pc:picChg>
      </pc:sldChg>
      <pc:sldChg chg="addSp modSp add">
        <pc:chgData name="diana fajarwati" userId="3c7b578798fa4979" providerId="LiveId" clId="{418C4C70-B5ED-4512-89BD-6B74AD88FD41}" dt="2019-05-08T21:43:33.336" v="1834" actId="1076"/>
        <pc:sldMkLst>
          <pc:docMk/>
          <pc:sldMk cId="2189690618" sldId="524"/>
        </pc:sldMkLst>
        <pc:spChg chg="add mod">
          <ac:chgData name="diana fajarwati" userId="3c7b578798fa4979" providerId="LiveId" clId="{418C4C70-B5ED-4512-89BD-6B74AD88FD41}" dt="2019-05-08T21:42:27.385" v="1772" actId="20577"/>
          <ac:spMkLst>
            <pc:docMk/>
            <pc:sldMk cId="2189690618" sldId="524"/>
            <ac:spMk id="2" creationId="{085B3F03-A05A-4D65-846D-25914B121518}"/>
          </ac:spMkLst>
        </pc:spChg>
        <pc:spChg chg="add mod">
          <ac:chgData name="diana fajarwati" userId="3c7b578798fa4979" providerId="LiveId" clId="{418C4C70-B5ED-4512-89BD-6B74AD88FD41}" dt="2019-05-08T21:43:33.336" v="1834" actId="1076"/>
          <ac:spMkLst>
            <pc:docMk/>
            <pc:sldMk cId="2189690618" sldId="524"/>
            <ac:spMk id="3" creationId="{2DA7892B-80EF-45E6-AD8A-3A365EC1D5E1}"/>
          </ac:spMkLst>
        </pc:spChg>
      </pc:sldChg>
      <pc:sldChg chg="modSp add">
        <pc:chgData name="diana fajarwati" userId="3c7b578798fa4979" providerId="LiveId" clId="{418C4C70-B5ED-4512-89BD-6B74AD88FD41}" dt="2019-05-08T21:44:29.565" v="1851" actId="20577"/>
        <pc:sldMkLst>
          <pc:docMk/>
          <pc:sldMk cId="3032246744" sldId="525"/>
        </pc:sldMkLst>
        <pc:spChg chg="mod">
          <ac:chgData name="diana fajarwati" userId="3c7b578798fa4979" providerId="LiveId" clId="{418C4C70-B5ED-4512-89BD-6B74AD88FD41}" dt="2019-05-08T21:44:29.565" v="1851" actId="20577"/>
          <ac:spMkLst>
            <pc:docMk/>
            <pc:sldMk cId="3032246744" sldId="525"/>
            <ac:spMk id="2" creationId="{4DBEA209-E9E0-4715-BE99-C40EFC4F03C7}"/>
          </ac:spMkLst>
        </pc:spChg>
      </pc:sldChg>
      <pc:sldChg chg="addSp modSp add">
        <pc:chgData name="diana fajarwati" userId="3c7b578798fa4979" providerId="LiveId" clId="{418C4C70-B5ED-4512-89BD-6B74AD88FD41}" dt="2019-05-08T21:52:12.028" v="1985" actId="1036"/>
        <pc:sldMkLst>
          <pc:docMk/>
          <pc:sldMk cId="595613187" sldId="526"/>
        </pc:sldMkLst>
        <pc:spChg chg="mod">
          <ac:chgData name="diana fajarwati" userId="3c7b578798fa4979" providerId="LiveId" clId="{418C4C70-B5ED-4512-89BD-6B74AD88FD41}" dt="2019-05-08T21:45:29.888" v="1886" actId="20577"/>
          <ac:spMkLst>
            <pc:docMk/>
            <pc:sldMk cId="595613187" sldId="526"/>
            <ac:spMk id="2" creationId="{4DBEA209-E9E0-4715-BE99-C40EFC4F03C7}"/>
          </ac:spMkLst>
        </pc:spChg>
        <pc:spChg chg="mod">
          <ac:chgData name="diana fajarwati" userId="3c7b578798fa4979" providerId="LiveId" clId="{418C4C70-B5ED-4512-89BD-6B74AD88FD41}" dt="2019-05-08T21:52:12.028" v="1985" actId="1036"/>
          <ac:spMkLst>
            <pc:docMk/>
            <pc:sldMk cId="595613187" sldId="526"/>
            <ac:spMk id="3" creationId="{AFF18B3D-4985-4ACF-B63B-BC13825DD3E3}"/>
          </ac:spMkLst>
        </pc:spChg>
        <pc:spChg chg="add mod">
          <ac:chgData name="diana fajarwati" userId="3c7b578798fa4979" providerId="LiveId" clId="{418C4C70-B5ED-4512-89BD-6B74AD88FD41}" dt="2019-05-08T21:52:12.028" v="1985" actId="1036"/>
          <ac:spMkLst>
            <pc:docMk/>
            <pc:sldMk cId="595613187" sldId="526"/>
            <ac:spMk id="4" creationId="{45EB0BB1-7F93-4D9E-A8C0-D3525432EA24}"/>
          </ac:spMkLst>
        </pc:spChg>
        <pc:spChg chg="add mod">
          <ac:chgData name="diana fajarwati" userId="3c7b578798fa4979" providerId="LiveId" clId="{418C4C70-B5ED-4512-89BD-6B74AD88FD41}" dt="2019-05-08T21:52:12.028" v="1985" actId="1036"/>
          <ac:spMkLst>
            <pc:docMk/>
            <pc:sldMk cId="595613187" sldId="526"/>
            <ac:spMk id="5" creationId="{20B94D5F-D8FB-46DC-84C8-291DE002DA7B}"/>
          </ac:spMkLst>
        </pc:spChg>
      </pc:sldChg>
      <pc:sldChg chg="addSp delSp modSp add">
        <pc:chgData name="diana fajarwati" userId="3c7b578798fa4979" providerId="LiveId" clId="{418C4C70-B5ED-4512-89BD-6B74AD88FD41}" dt="2019-05-08T22:00:14.651" v="2236" actId="1076"/>
        <pc:sldMkLst>
          <pc:docMk/>
          <pc:sldMk cId="1133610767" sldId="527"/>
        </pc:sldMkLst>
        <pc:spChg chg="mod">
          <ac:chgData name="diana fajarwati" userId="3c7b578798fa4979" providerId="LiveId" clId="{418C4C70-B5ED-4512-89BD-6B74AD88FD41}" dt="2019-05-08T21:52:30.562" v="2013" actId="20577"/>
          <ac:spMkLst>
            <pc:docMk/>
            <pc:sldMk cId="1133610767" sldId="527"/>
            <ac:spMk id="2" creationId="{A19FD81C-94F0-4C4C-B0B0-AA093B081207}"/>
          </ac:spMkLst>
        </pc:spChg>
        <pc:spChg chg="del">
          <ac:chgData name="diana fajarwati" userId="3c7b578798fa4979" providerId="LiveId" clId="{418C4C70-B5ED-4512-89BD-6B74AD88FD41}" dt="2019-05-08T21:52:43.346" v="2014" actId="478"/>
          <ac:spMkLst>
            <pc:docMk/>
            <pc:sldMk cId="1133610767" sldId="527"/>
            <ac:spMk id="3" creationId="{04CB25D9-FEBC-4400-99F5-D7BCDE7ED161}"/>
          </ac:spMkLst>
        </pc:spChg>
        <pc:spChg chg="add mod">
          <ac:chgData name="diana fajarwati" userId="3c7b578798fa4979" providerId="LiveId" clId="{418C4C70-B5ED-4512-89BD-6B74AD88FD41}" dt="2019-05-08T21:54:56.633" v="2082" actId="403"/>
          <ac:spMkLst>
            <pc:docMk/>
            <pc:sldMk cId="1133610767" sldId="527"/>
            <ac:spMk id="5" creationId="{420E05B2-57B6-4013-8B28-179BA35D8E56}"/>
          </ac:spMkLst>
        </pc:spChg>
        <pc:spChg chg="add mod">
          <ac:chgData name="diana fajarwati" userId="3c7b578798fa4979" providerId="LiveId" clId="{418C4C70-B5ED-4512-89BD-6B74AD88FD41}" dt="2019-05-08T21:54:52.492" v="2080" actId="403"/>
          <ac:spMkLst>
            <pc:docMk/>
            <pc:sldMk cId="1133610767" sldId="527"/>
            <ac:spMk id="6" creationId="{473E0BBF-3594-4616-BD78-FED5A75FB825}"/>
          </ac:spMkLst>
        </pc:spChg>
        <pc:spChg chg="add mod">
          <ac:chgData name="diana fajarwati" userId="3c7b578798fa4979" providerId="LiveId" clId="{418C4C70-B5ED-4512-89BD-6B74AD88FD41}" dt="2019-05-08T21:55:21.286" v="2097" actId="1076"/>
          <ac:spMkLst>
            <pc:docMk/>
            <pc:sldMk cId="1133610767" sldId="527"/>
            <ac:spMk id="7" creationId="{391B7A58-CABC-437F-89EB-567A5F24AD25}"/>
          </ac:spMkLst>
        </pc:spChg>
        <pc:spChg chg="add mod">
          <ac:chgData name="diana fajarwati" userId="3c7b578798fa4979" providerId="LiveId" clId="{418C4C70-B5ED-4512-89BD-6B74AD88FD41}" dt="2019-05-08T21:55:36.559" v="2107" actId="14100"/>
          <ac:spMkLst>
            <pc:docMk/>
            <pc:sldMk cId="1133610767" sldId="527"/>
            <ac:spMk id="8" creationId="{A447A949-863A-44AA-9F80-36B73B045BB0}"/>
          </ac:spMkLst>
        </pc:spChg>
        <pc:spChg chg="add mod">
          <ac:chgData name="diana fajarwati" userId="3c7b578798fa4979" providerId="LiveId" clId="{418C4C70-B5ED-4512-89BD-6B74AD88FD41}" dt="2019-05-08T21:55:55.921" v="2116" actId="1076"/>
          <ac:spMkLst>
            <pc:docMk/>
            <pc:sldMk cId="1133610767" sldId="527"/>
            <ac:spMk id="9" creationId="{8295FBD4-43A2-4A72-888B-2E3BE40E4905}"/>
          </ac:spMkLst>
        </pc:spChg>
        <pc:spChg chg="add mod">
          <ac:chgData name="diana fajarwati" userId="3c7b578798fa4979" providerId="LiveId" clId="{418C4C70-B5ED-4512-89BD-6B74AD88FD41}" dt="2019-05-08T21:56:01.993" v="2121" actId="20577"/>
          <ac:spMkLst>
            <pc:docMk/>
            <pc:sldMk cId="1133610767" sldId="527"/>
            <ac:spMk id="10" creationId="{56E6B8C7-7E90-4283-8DAD-85CEB8D0EE6C}"/>
          </ac:spMkLst>
        </pc:spChg>
        <pc:spChg chg="add mod">
          <ac:chgData name="diana fajarwati" userId="3c7b578798fa4979" providerId="LiveId" clId="{418C4C70-B5ED-4512-89BD-6B74AD88FD41}" dt="2019-05-08T21:56:46.466" v="2169" actId="1076"/>
          <ac:spMkLst>
            <pc:docMk/>
            <pc:sldMk cId="1133610767" sldId="527"/>
            <ac:spMk id="11" creationId="{0BE6B828-5939-4E17-85BA-245D5449FB71}"/>
          </ac:spMkLst>
        </pc:spChg>
        <pc:spChg chg="add mod">
          <ac:chgData name="diana fajarwati" userId="3c7b578798fa4979" providerId="LiveId" clId="{418C4C70-B5ED-4512-89BD-6B74AD88FD41}" dt="2019-05-08T22:00:02.771" v="2233" actId="403"/>
          <ac:spMkLst>
            <pc:docMk/>
            <pc:sldMk cId="1133610767" sldId="527"/>
            <ac:spMk id="12" creationId="{419AE542-EB2F-4DAD-BC52-09F58653F9B0}"/>
          </ac:spMkLst>
        </pc:spChg>
        <pc:spChg chg="add mod">
          <ac:chgData name="diana fajarwati" userId="3c7b578798fa4979" providerId="LiveId" clId="{418C4C70-B5ED-4512-89BD-6B74AD88FD41}" dt="2019-05-08T22:00:02.771" v="2233" actId="403"/>
          <ac:spMkLst>
            <pc:docMk/>
            <pc:sldMk cId="1133610767" sldId="527"/>
            <ac:spMk id="13" creationId="{CE2A1C55-335A-4B12-9F1A-992F46ED579A}"/>
          </ac:spMkLst>
        </pc:spChg>
        <pc:spChg chg="add mod">
          <ac:chgData name="diana fajarwati" userId="3c7b578798fa4979" providerId="LiveId" clId="{418C4C70-B5ED-4512-89BD-6B74AD88FD41}" dt="2019-05-08T22:00:09.610" v="2234" actId="14100"/>
          <ac:spMkLst>
            <pc:docMk/>
            <pc:sldMk cId="1133610767" sldId="527"/>
            <ac:spMk id="14" creationId="{E01A559F-F33F-45CF-BD51-52224EFEAE27}"/>
          </ac:spMkLst>
        </pc:spChg>
        <pc:spChg chg="add mod">
          <ac:chgData name="diana fajarwati" userId="3c7b578798fa4979" providerId="LiveId" clId="{418C4C70-B5ED-4512-89BD-6B74AD88FD41}" dt="2019-05-08T22:00:14.651" v="2236" actId="1076"/>
          <ac:spMkLst>
            <pc:docMk/>
            <pc:sldMk cId="1133610767" sldId="527"/>
            <ac:spMk id="15" creationId="{B756A275-FEF9-42C6-A03C-D7F6A40F5599}"/>
          </ac:spMkLst>
        </pc:spChg>
        <pc:graphicFrameChg chg="add mod modGraphic">
          <ac:chgData name="diana fajarwati" userId="3c7b578798fa4979" providerId="LiveId" clId="{418C4C70-B5ED-4512-89BD-6B74AD88FD41}" dt="2019-05-08T21:57:03.357" v="2170" actId="207"/>
          <ac:graphicFrameMkLst>
            <pc:docMk/>
            <pc:sldMk cId="1133610767" sldId="527"/>
            <ac:graphicFrameMk id="4" creationId="{3BB2B338-9D70-4949-9D29-4F08BCCF4F36}"/>
          </ac:graphicFrameMkLst>
        </pc:graphicFrameChg>
        <pc:picChg chg="add mod">
          <ac:chgData name="diana fajarwati" userId="3c7b578798fa4979" providerId="LiveId" clId="{418C4C70-B5ED-4512-89BD-6B74AD88FD41}" dt="2019-05-08T21:58:57.411" v="2228" actId="1076"/>
          <ac:picMkLst>
            <pc:docMk/>
            <pc:sldMk cId="1133610767" sldId="527"/>
            <ac:picMk id="16" creationId="{8CCC5A4D-9DCF-4A70-9116-5EF3232D08E8}"/>
          </ac:picMkLst>
        </pc:picChg>
        <pc:picChg chg="add mod">
          <ac:chgData name="diana fajarwati" userId="3c7b578798fa4979" providerId="LiveId" clId="{418C4C70-B5ED-4512-89BD-6B74AD88FD41}" dt="2019-05-08T21:59:18.610" v="2231" actId="1076"/>
          <ac:picMkLst>
            <pc:docMk/>
            <pc:sldMk cId="1133610767" sldId="527"/>
            <ac:picMk id="17" creationId="{D8DE5DB8-2B46-4E02-B3EA-8189B91AB611}"/>
          </ac:picMkLst>
        </pc:picChg>
      </pc:sldChg>
      <pc:sldChg chg="addSp delSp modSp add">
        <pc:chgData name="diana fajarwati" userId="3c7b578798fa4979" providerId="LiveId" clId="{418C4C70-B5ED-4512-89BD-6B74AD88FD41}" dt="2019-05-08T22:09:17.668" v="2382" actId="404"/>
        <pc:sldMkLst>
          <pc:docMk/>
          <pc:sldMk cId="2400557331" sldId="528"/>
        </pc:sldMkLst>
        <pc:spChg chg="del">
          <ac:chgData name="diana fajarwati" userId="3c7b578798fa4979" providerId="LiveId" clId="{418C4C70-B5ED-4512-89BD-6B74AD88FD41}" dt="2019-05-08T22:06:32.582" v="2238"/>
          <ac:spMkLst>
            <pc:docMk/>
            <pc:sldMk cId="2400557331" sldId="528"/>
            <ac:spMk id="2" creationId="{427BC7B9-D729-4C59-A2F2-60B952D56357}"/>
          </ac:spMkLst>
        </pc:spChg>
        <pc:spChg chg="del">
          <ac:chgData name="diana fajarwati" userId="3c7b578798fa4979" providerId="LiveId" clId="{418C4C70-B5ED-4512-89BD-6B74AD88FD41}" dt="2019-05-08T22:06:32.582" v="2238"/>
          <ac:spMkLst>
            <pc:docMk/>
            <pc:sldMk cId="2400557331" sldId="528"/>
            <ac:spMk id="3" creationId="{206ED3B6-C9F1-47B4-A6F9-58AE1F523D4C}"/>
          </ac:spMkLst>
        </pc:spChg>
        <pc:spChg chg="add mod">
          <ac:chgData name="diana fajarwati" userId="3c7b578798fa4979" providerId="LiveId" clId="{418C4C70-B5ED-4512-89BD-6B74AD88FD41}" dt="2019-05-08T22:09:17.668" v="2382" actId="404"/>
          <ac:spMkLst>
            <pc:docMk/>
            <pc:sldMk cId="2400557331" sldId="528"/>
            <ac:spMk id="4" creationId="{8DCFD4B1-D15F-4620-9511-BB40455E77C4}"/>
          </ac:spMkLst>
        </pc:spChg>
        <pc:spChg chg="add del mod">
          <ac:chgData name="diana fajarwati" userId="3c7b578798fa4979" providerId="LiveId" clId="{418C4C70-B5ED-4512-89BD-6B74AD88FD41}" dt="2019-05-08T22:07:13.845" v="2305"/>
          <ac:spMkLst>
            <pc:docMk/>
            <pc:sldMk cId="2400557331" sldId="528"/>
            <ac:spMk id="5" creationId="{BBA2782A-7956-4605-949A-DBAF55C1F4AD}"/>
          </ac:spMkLst>
        </pc:spChg>
        <pc:spChg chg="add del mod">
          <ac:chgData name="diana fajarwati" userId="3c7b578798fa4979" providerId="LiveId" clId="{418C4C70-B5ED-4512-89BD-6B74AD88FD41}" dt="2019-05-08T22:07:24.977" v="2308" actId="478"/>
          <ac:spMkLst>
            <pc:docMk/>
            <pc:sldMk cId="2400557331" sldId="528"/>
            <ac:spMk id="6" creationId="{032D293B-C009-45C8-8EA7-D4BB32593EBE}"/>
          </ac:spMkLst>
        </pc:spChg>
      </pc:sldChg>
      <pc:sldChg chg="addSp delSp modSp add">
        <pc:chgData name="diana fajarwati" userId="3c7b578798fa4979" providerId="LiveId" clId="{418C4C70-B5ED-4512-89BD-6B74AD88FD41}" dt="2019-05-08T22:09:03.655" v="2377" actId="403"/>
        <pc:sldMkLst>
          <pc:docMk/>
          <pc:sldMk cId="384091075" sldId="529"/>
        </pc:sldMkLst>
        <pc:spChg chg="del">
          <ac:chgData name="diana fajarwati" userId="3c7b578798fa4979" providerId="LiveId" clId="{418C4C70-B5ED-4512-89BD-6B74AD88FD41}" dt="2019-05-08T22:08:08.469" v="2317"/>
          <ac:spMkLst>
            <pc:docMk/>
            <pc:sldMk cId="384091075" sldId="529"/>
            <ac:spMk id="2" creationId="{EC63EA9A-D6E4-49F5-A91A-C7FEDDAD7366}"/>
          </ac:spMkLst>
        </pc:spChg>
        <pc:spChg chg="del">
          <ac:chgData name="diana fajarwati" userId="3c7b578798fa4979" providerId="LiveId" clId="{418C4C70-B5ED-4512-89BD-6B74AD88FD41}" dt="2019-05-08T22:08:08.469" v="2317"/>
          <ac:spMkLst>
            <pc:docMk/>
            <pc:sldMk cId="384091075" sldId="529"/>
            <ac:spMk id="3" creationId="{4A932BDA-854A-42D3-9F68-43D9797F64C1}"/>
          </ac:spMkLst>
        </pc:spChg>
        <pc:spChg chg="add mod">
          <ac:chgData name="diana fajarwati" userId="3c7b578798fa4979" providerId="LiveId" clId="{418C4C70-B5ED-4512-89BD-6B74AD88FD41}" dt="2019-05-08T22:09:03.655" v="2377" actId="403"/>
          <ac:spMkLst>
            <pc:docMk/>
            <pc:sldMk cId="384091075" sldId="529"/>
            <ac:spMk id="4" creationId="{7AF13109-9460-464E-AB29-D38A41938F17}"/>
          </ac:spMkLst>
        </pc:spChg>
        <pc:spChg chg="add del mod">
          <ac:chgData name="diana fajarwati" userId="3c7b578798fa4979" providerId="LiveId" clId="{418C4C70-B5ED-4512-89BD-6B74AD88FD41}" dt="2019-05-08T22:08:56.571" v="2374" actId="478"/>
          <ac:spMkLst>
            <pc:docMk/>
            <pc:sldMk cId="384091075" sldId="529"/>
            <ac:spMk id="5" creationId="{98107B95-7480-49B9-B7FD-6CE34A3A48DB}"/>
          </ac:spMkLst>
        </pc:spChg>
      </pc:sldChg>
      <pc:sldChg chg="addSp modSp add">
        <pc:chgData name="diana fajarwati" userId="3c7b578798fa4979" providerId="LiveId" clId="{418C4C70-B5ED-4512-89BD-6B74AD88FD41}" dt="2019-05-08T22:12:10.354" v="2478" actId="1076"/>
        <pc:sldMkLst>
          <pc:docMk/>
          <pc:sldMk cId="1884991013" sldId="530"/>
        </pc:sldMkLst>
        <pc:spChg chg="mod">
          <ac:chgData name="diana fajarwati" userId="3c7b578798fa4979" providerId="LiveId" clId="{418C4C70-B5ED-4512-89BD-6B74AD88FD41}" dt="2019-05-08T22:10:01.839" v="2417" actId="20577"/>
          <ac:spMkLst>
            <pc:docMk/>
            <pc:sldMk cId="1884991013" sldId="530"/>
            <ac:spMk id="2" creationId="{DE412066-532B-4FD3-AEDC-F8B9475B881D}"/>
          </ac:spMkLst>
        </pc:spChg>
        <pc:spChg chg="mod">
          <ac:chgData name="diana fajarwati" userId="3c7b578798fa4979" providerId="LiveId" clId="{418C4C70-B5ED-4512-89BD-6B74AD88FD41}" dt="2019-05-08T22:12:10.354" v="2478" actId="1076"/>
          <ac:spMkLst>
            <pc:docMk/>
            <pc:sldMk cId="1884991013" sldId="530"/>
            <ac:spMk id="3" creationId="{4D1762E0-C12E-4C56-8679-FD8CA053F4A2}"/>
          </ac:spMkLst>
        </pc:spChg>
        <pc:spChg chg="add mod">
          <ac:chgData name="diana fajarwati" userId="3c7b578798fa4979" providerId="LiveId" clId="{418C4C70-B5ED-4512-89BD-6B74AD88FD41}" dt="2019-05-08T22:12:10.354" v="2478" actId="1076"/>
          <ac:spMkLst>
            <pc:docMk/>
            <pc:sldMk cId="1884991013" sldId="530"/>
            <ac:spMk id="4" creationId="{2EF9EA3F-C6EC-419B-933B-B12B7D9C3795}"/>
          </ac:spMkLst>
        </pc:spChg>
        <pc:spChg chg="add mod">
          <ac:chgData name="diana fajarwati" userId="3c7b578798fa4979" providerId="LiveId" clId="{418C4C70-B5ED-4512-89BD-6B74AD88FD41}" dt="2019-05-08T22:12:10.354" v="2478" actId="1076"/>
          <ac:spMkLst>
            <pc:docMk/>
            <pc:sldMk cId="1884991013" sldId="530"/>
            <ac:spMk id="5" creationId="{342CE6E1-5EB3-4339-9583-3A92BEFDE859}"/>
          </ac:spMkLst>
        </pc:spChg>
      </pc:sldChg>
      <pc:sldChg chg="addSp delSp modSp add">
        <pc:chgData name="diana fajarwati" userId="3c7b578798fa4979" providerId="LiveId" clId="{418C4C70-B5ED-4512-89BD-6B74AD88FD41}" dt="2019-05-08T22:14:39.913" v="2529" actId="20577"/>
        <pc:sldMkLst>
          <pc:docMk/>
          <pc:sldMk cId="527963961" sldId="531"/>
        </pc:sldMkLst>
        <pc:spChg chg="del">
          <ac:chgData name="diana fajarwati" userId="3c7b578798fa4979" providerId="LiveId" clId="{418C4C70-B5ED-4512-89BD-6B74AD88FD41}" dt="2019-05-08T22:12:20.766" v="2480"/>
          <ac:spMkLst>
            <pc:docMk/>
            <pc:sldMk cId="527963961" sldId="531"/>
            <ac:spMk id="2" creationId="{DE386A05-DE42-4761-852E-42A299518D21}"/>
          </ac:spMkLst>
        </pc:spChg>
        <pc:spChg chg="del">
          <ac:chgData name="diana fajarwati" userId="3c7b578798fa4979" providerId="LiveId" clId="{418C4C70-B5ED-4512-89BD-6B74AD88FD41}" dt="2019-05-08T22:12:20.766" v="2480"/>
          <ac:spMkLst>
            <pc:docMk/>
            <pc:sldMk cId="527963961" sldId="531"/>
            <ac:spMk id="3" creationId="{18FCDE09-322F-4218-B40F-9239687A270C}"/>
          </ac:spMkLst>
        </pc:spChg>
        <pc:spChg chg="add mod">
          <ac:chgData name="diana fajarwati" userId="3c7b578798fa4979" providerId="LiveId" clId="{418C4C70-B5ED-4512-89BD-6B74AD88FD41}" dt="2019-05-08T22:12:30.065" v="2490" actId="20577"/>
          <ac:spMkLst>
            <pc:docMk/>
            <pc:sldMk cId="527963961" sldId="531"/>
            <ac:spMk id="4" creationId="{15B53898-1558-4BE6-9F0A-A364E6880244}"/>
          </ac:spMkLst>
        </pc:spChg>
        <pc:spChg chg="add del mod">
          <ac:chgData name="diana fajarwati" userId="3c7b578798fa4979" providerId="LiveId" clId="{418C4C70-B5ED-4512-89BD-6B74AD88FD41}" dt="2019-05-08T22:14:39.913" v="2529" actId="20577"/>
          <ac:spMkLst>
            <pc:docMk/>
            <pc:sldMk cId="527963961" sldId="531"/>
            <ac:spMk id="5" creationId="{F0C2291E-381E-483E-B8B3-F54565E88E0B}"/>
          </ac:spMkLst>
        </pc:spChg>
        <pc:spChg chg="add del">
          <ac:chgData name="diana fajarwati" userId="3c7b578798fa4979" providerId="LiveId" clId="{418C4C70-B5ED-4512-89BD-6B74AD88FD41}" dt="2019-05-08T22:12:52.167" v="2493"/>
          <ac:spMkLst>
            <pc:docMk/>
            <pc:sldMk cId="527963961" sldId="531"/>
            <ac:spMk id="6" creationId="{DFA1197F-578C-4318-A841-1E375CDA6716}"/>
          </ac:spMkLst>
        </pc:spChg>
      </pc:sldChg>
      <pc:sldChg chg="addSp delSp modSp add">
        <pc:chgData name="diana fajarwati" userId="3c7b578798fa4979" providerId="LiveId" clId="{418C4C70-B5ED-4512-89BD-6B74AD88FD41}" dt="2019-05-08T22:17:19.032" v="2558" actId="12789"/>
        <pc:sldMkLst>
          <pc:docMk/>
          <pc:sldMk cId="4076978776" sldId="532"/>
        </pc:sldMkLst>
        <pc:spChg chg="del">
          <ac:chgData name="diana fajarwati" userId="3c7b578798fa4979" providerId="LiveId" clId="{418C4C70-B5ED-4512-89BD-6B74AD88FD41}" dt="2019-05-08T22:15:09.001" v="2531"/>
          <ac:spMkLst>
            <pc:docMk/>
            <pc:sldMk cId="4076978776" sldId="532"/>
            <ac:spMk id="2" creationId="{AC97C54A-722D-439E-8417-365118C32A7E}"/>
          </ac:spMkLst>
        </pc:spChg>
        <pc:spChg chg="del">
          <ac:chgData name="diana fajarwati" userId="3c7b578798fa4979" providerId="LiveId" clId="{418C4C70-B5ED-4512-89BD-6B74AD88FD41}" dt="2019-05-08T22:15:09.001" v="2531"/>
          <ac:spMkLst>
            <pc:docMk/>
            <pc:sldMk cId="4076978776" sldId="532"/>
            <ac:spMk id="3" creationId="{3842CE41-574E-41D6-B17F-A51073807ED8}"/>
          </ac:spMkLst>
        </pc:spChg>
        <pc:spChg chg="add mod">
          <ac:chgData name="diana fajarwati" userId="3c7b578798fa4979" providerId="LiveId" clId="{418C4C70-B5ED-4512-89BD-6B74AD88FD41}" dt="2019-05-08T22:15:18.486" v="2542" actId="20577"/>
          <ac:spMkLst>
            <pc:docMk/>
            <pc:sldMk cId="4076978776" sldId="532"/>
            <ac:spMk id="4" creationId="{37F58DCD-9CB6-4B9F-8649-BC961A97594D}"/>
          </ac:spMkLst>
        </pc:spChg>
        <pc:spChg chg="add del mod">
          <ac:chgData name="diana fajarwati" userId="3c7b578798fa4979" providerId="LiveId" clId="{418C4C70-B5ED-4512-89BD-6B74AD88FD41}" dt="2019-05-08T22:15:22.845" v="2543" actId="478"/>
          <ac:spMkLst>
            <pc:docMk/>
            <pc:sldMk cId="4076978776" sldId="532"/>
            <ac:spMk id="5" creationId="{296C9D45-143A-4043-B624-FCFC1156B462}"/>
          </ac:spMkLst>
        </pc:spChg>
        <pc:picChg chg="add mod">
          <ac:chgData name="diana fajarwati" userId="3c7b578798fa4979" providerId="LiveId" clId="{418C4C70-B5ED-4512-89BD-6B74AD88FD41}" dt="2019-05-08T22:17:19.032" v="2558" actId="12789"/>
          <ac:picMkLst>
            <pc:docMk/>
            <pc:sldMk cId="4076978776" sldId="532"/>
            <ac:picMk id="6" creationId="{82457D91-6282-4F75-BA4E-AE7D5C9C0C2C}"/>
          </ac:picMkLst>
        </pc:picChg>
        <pc:picChg chg="add mod">
          <ac:chgData name="diana fajarwati" userId="3c7b578798fa4979" providerId="LiveId" clId="{418C4C70-B5ED-4512-89BD-6B74AD88FD41}" dt="2019-05-08T22:17:19.032" v="2558" actId="12789"/>
          <ac:picMkLst>
            <pc:docMk/>
            <pc:sldMk cId="4076978776" sldId="532"/>
            <ac:picMk id="7" creationId="{D7D5793F-F8A3-49B5-8630-31026998F7D7}"/>
          </ac:picMkLst>
        </pc:picChg>
        <pc:picChg chg="add mod modCrop">
          <ac:chgData name="diana fajarwati" userId="3c7b578798fa4979" providerId="LiveId" clId="{418C4C70-B5ED-4512-89BD-6B74AD88FD41}" dt="2019-05-08T22:17:19.032" v="2558" actId="12789"/>
          <ac:picMkLst>
            <pc:docMk/>
            <pc:sldMk cId="4076978776" sldId="532"/>
            <ac:picMk id="8" creationId="{1CF2532E-8A4D-424C-944E-43EC9BB79765}"/>
          </ac:picMkLst>
        </pc:picChg>
      </pc:sldChg>
      <pc:sldChg chg="addSp delSp modSp add">
        <pc:chgData name="diana fajarwati" userId="3c7b578798fa4979" providerId="LiveId" clId="{418C4C70-B5ED-4512-89BD-6B74AD88FD41}" dt="2019-05-08T22:24:09.873" v="3033" actId="179"/>
        <pc:sldMkLst>
          <pc:docMk/>
          <pc:sldMk cId="2852398533" sldId="533"/>
        </pc:sldMkLst>
        <pc:spChg chg="del">
          <ac:chgData name="diana fajarwati" userId="3c7b578798fa4979" providerId="LiveId" clId="{418C4C70-B5ED-4512-89BD-6B74AD88FD41}" dt="2019-05-08T22:21:03.854" v="2790"/>
          <ac:spMkLst>
            <pc:docMk/>
            <pc:sldMk cId="2852398533" sldId="533"/>
            <ac:spMk id="2" creationId="{EBD61CFF-D37B-43B9-A4CC-5BD0969EFFBA}"/>
          </ac:spMkLst>
        </pc:spChg>
        <pc:spChg chg="del">
          <ac:chgData name="diana fajarwati" userId="3c7b578798fa4979" providerId="LiveId" clId="{418C4C70-B5ED-4512-89BD-6B74AD88FD41}" dt="2019-05-08T22:21:03.854" v="2790"/>
          <ac:spMkLst>
            <pc:docMk/>
            <pc:sldMk cId="2852398533" sldId="533"/>
            <ac:spMk id="3" creationId="{47A90BFA-5D87-4454-9C6B-AB0E1FCFE405}"/>
          </ac:spMkLst>
        </pc:spChg>
        <pc:spChg chg="add mod">
          <ac:chgData name="diana fajarwati" userId="3c7b578798fa4979" providerId="LiveId" clId="{418C4C70-B5ED-4512-89BD-6B74AD88FD41}" dt="2019-05-08T22:21:13.438" v="2801" actId="20577"/>
          <ac:spMkLst>
            <pc:docMk/>
            <pc:sldMk cId="2852398533" sldId="533"/>
            <ac:spMk id="4" creationId="{3BDB6821-06F5-4C76-B8BD-5F5F33213CF9}"/>
          </ac:spMkLst>
        </pc:spChg>
        <pc:spChg chg="add mod">
          <ac:chgData name="diana fajarwati" userId="3c7b578798fa4979" providerId="LiveId" clId="{418C4C70-B5ED-4512-89BD-6B74AD88FD41}" dt="2019-05-08T22:24:09.873" v="3033" actId="179"/>
          <ac:spMkLst>
            <pc:docMk/>
            <pc:sldMk cId="2852398533" sldId="533"/>
            <ac:spMk id="5" creationId="{4DDDCCB6-135D-4E17-8C82-F3577E4F3DD7}"/>
          </ac:spMkLst>
        </pc:spChg>
      </pc:sldChg>
      <pc:sldChg chg="addSp delSp modSp add ord">
        <pc:chgData name="diana fajarwati" userId="3c7b578798fa4979" providerId="LiveId" clId="{418C4C70-B5ED-4512-89BD-6B74AD88FD41}" dt="2019-05-08T22:20:18.218" v="2789" actId="14100"/>
        <pc:sldMkLst>
          <pc:docMk/>
          <pc:sldMk cId="515306475" sldId="534"/>
        </pc:sldMkLst>
        <pc:spChg chg="del">
          <ac:chgData name="diana fajarwati" userId="3c7b578798fa4979" providerId="LiveId" clId="{418C4C70-B5ED-4512-89BD-6B74AD88FD41}" dt="2019-05-08T22:18:49.170" v="2562" actId="478"/>
          <ac:spMkLst>
            <pc:docMk/>
            <pc:sldMk cId="515306475" sldId="534"/>
            <ac:spMk id="3" creationId="{4D1762E0-C12E-4C56-8679-FD8CA053F4A2}"/>
          </ac:spMkLst>
        </pc:spChg>
        <pc:spChg chg="del">
          <ac:chgData name="diana fajarwati" userId="3c7b578798fa4979" providerId="LiveId" clId="{418C4C70-B5ED-4512-89BD-6B74AD88FD41}" dt="2019-05-08T22:18:49.170" v="2562" actId="478"/>
          <ac:spMkLst>
            <pc:docMk/>
            <pc:sldMk cId="515306475" sldId="534"/>
            <ac:spMk id="4" creationId="{2EF9EA3F-C6EC-419B-933B-B12B7D9C3795}"/>
          </ac:spMkLst>
        </pc:spChg>
        <pc:spChg chg="del">
          <ac:chgData name="diana fajarwati" userId="3c7b578798fa4979" providerId="LiveId" clId="{418C4C70-B5ED-4512-89BD-6B74AD88FD41}" dt="2019-05-08T22:18:49.170" v="2562" actId="478"/>
          <ac:spMkLst>
            <pc:docMk/>
            <pc:sldMk cId="515306475" sldId="534"/>
            <ac:spMk id="5" creationId="{342CE6E1-5EB3-4339-9583-3A92BEFDE859}"/>
          </ac:spMkLst>
        </pc:spChg>
        <pc:spChg chg="add mod">
          <ac:chgData name="diana fajarwati" userId="3c7b578798fa4979" providerId="LiveId" clId="{418C4C70-B5ED-4512-89BD-6B74AD88FD41}" dt="2019-05-08T22:20:18.218" v="2789" actId="14100"/>
          <ac:spMkLst>
            <pc:docMk/>
            <pc:sldMk cId="515306475" sldId="534"/>
            <ac:spMk id="7" creationId="{6C6D83B3-97F3-47BB-BB2E-C10936BD7228}"/>
          </ac:spMkLst>
        </pc:spChg>
      </pc:sldChg>
      <pc:sldChg chg="modSp">
        <pc:chgData name="diana fajarwati" userId="3c7b578798fa4979" providerId="LiveId" clId="{418C4C70-B5ED-4512-89BD-6B74AD88FD41}" dt="2019-05-09T21:41:19.183" v="3034" actId="207"/>
        <pc:sldMkLst>
          <pc:docMk/>
          <pc:sldMk cId="0" sldId="1507"/>
        </pc:sldMkLst>
        <pc:spChg chg="mod">
          <ac:chgData name="diana fajarwati" userId="3c7b578798fa4979" providerId="LiveId" clId="{418C4C70-B5ED-4512-89BD-6B74AD88FD41}" dt="2019-05-09T21:41:19.183" v="3034" actId="207"/>
          <ac:spMkLst>
            <pc:docMk/>
            <pc:sldMk cId="0" sldId="1507"/>
            <ac:spMk id="23" creationId="{32109CE1-6A07-444F-87BE-C32FC62419A6}"/>
          </ac:spMkLst>
        </pc:spChg>
      </pc:sldChg>
      <pc:sldMasterChg chg="delSldLayout modSldLayout">
        <pc:chgData name="diana fajarwati" userId="3c7b578798fa4979" providerId="LiveId" clId="{418C4C70-B5ED-4512-89BD-6B74AD88FD41}" dt="2019-05-08T20:43:18.141" v="534" actId="207"/>
        <pc:sldMasterMkLst>
          <pc:docMk/>
          <pc:sldMasterMk cId="346893842" sldId="2147483660"/>
        </pc:sldMasterMkLst>
        <pc:sldLayoutChg chg="modSp">
          <pc:chgData name="diana fajarwati" userId="3c7b578798fa4979" providerId="LiveId" clId="{418C4C70-B5ED-4512-89BD-6B74AD88FD41}" dt="2019-05-08T20:43:18.141" v="534" actId="207"/>
          <pc:sldLayoutMkLst>
            <pc:docMk/>
            <pc:sldMasterMk cId="346893842" sldId="2147483660"/>
            <pc:sldLayoutMk cId="3151961880" sldId="2147483662"/>
          </pc:sldLayoutMkLst>
          <pc:spChg chg="mod">
            <ac:chgData name="diana fajarwati" userId="3c7b578798fa4979" providerId="LiveId" clId="{418C4C70-B5ED-4512-89BD-6B74AD88FD41}" dt="2019-05-08T20:43:18.141" v="534" actId="207"/>
            <ac:spMkLst>
              <pc:docMk/>
              <pc:sldMasterMk cId="346893842" sldId="2147483660"/>
              <pc:sldLayoutMk cId="3151961880" sldId="2147483662"/>
              <ac:spMk id="3" creationId="{00000000-0000-0000-0000-000000000000}"/>
            </ac:spMkLst>
          </pc:spChg>
          <pc:spChg chg="mod">
            <ac:chgData name="diana fajarwati" userId="3c7b578798fa4979" providerId="LiveId" clId="{418C4C70-B5ED-4512-89BD-6B74AD88FD41}" dt="2019-05-08T20:37:52.229" v="435" actId="207"/>
            <ac:spMkLst>
              <pc:docMk/>
              <pc:sldMasterMk cId="346893842" sldId="2147483660"/>
              <pc:sldLayoutMk cId="3151961880" sldId="2147483662"/>
              <ac:spMk id="11" creationId="{00000000-0000-0000-0000-000000000000}"/>
            </ac:spMkLst>
          </pc:spChg>
        </pc:sldLayoutChg>
        <pc:sldLayoutChg chg="modSp">
          <pc:chgData name="diana fajarwati" userId="3c7b578798fa4979" providerId="LiveId" clId="{418C4C70-B5ED-4512-89BD-6B74AD88FD41}" dt="2019-05-08T20:37:17.755" v="429" actId="207"/>
          <pc:sldLayoutMkLst>
            <pc:docMk/>
            <pc:sldMasterMk cId="346893842" sldId="2147483660"/>
            <pc:sldLayoutMk cId="3720983263" sldId="2147483665"/>
          </pc:sldLayoutMkLst>
          <pc:spChg chg="mod">
            <ac:chgData name="diana fajarwati" userId="3c7b578798fa4979" providerId="LiveId" clId="{418C4C70-B5ED-4512-89BD-6B74AD88FD41}" dt="2019-05-08T20:37:17.755" v="429" actId="207"/>
            <ac:spMkLst>
              <pc:docMk/>
              <pc:sldMasterMk cId="346893842" sldId="2147483660"/>
              <pc:sldLayoutMk cId="3720983263" sldId="2147483665"/>
              <ac:spMk id="9" creationId="{00000000-0000-0000-0000-000000000000}"/>
            </ac:spMkLst>
          </pc:spChg>
        </pc:sldLayoutChg>
        <pc:sldLayoutChg chg="modSp">
          <pc:chgData name="diana fajarwati" userId="3c7b578798fa4979" providerId="LiveId" clId="{418C4C70-B5ED-4512-89BD-6B74AD88FD41}" dt="2019-05-08T20:37:23.438" v="430" actId="207"/>
          <pc:sldLayoutMkLst>
            <pc:docMk/>
            <pc:sldMasterMk cId="346893842" sldId="2147483660"/>
            <pc:sldLayoutMk cId="3028942955" sldId="2147483666"/>
          </pc:sldLayoutMkLst>
          <pc:spChg chg="mod">
            <ac:chgData name="diana fajarwati" userId="3c7b578798fa4979" providerId="LiveId" clId="{418C4C70-B5ED-4512-89BD-6B74AD88FD41}" dt="2019-05-08T20:37:23.438" v="430" actId="207"/>
            <ac:spMkLst>
              <pc:docMk/>
              <pc:sldMasterMk cId="346893842" sldId="2147483660"/>
              <pc:sldLayoutMk cId="3028942955" sldId="2147483666"/>
              <ac:spMk id="7" creationId="{00000000-0000-0000-0000-000000000000}"/>
            </ac:spMkLst>
          </pc:spChg>
        </pc:sldLayoutChg>
        <pc:sldLayoutChg chg="modSp">
          <pc:chgData name="diana fajarwati" userId="3c7b578798fa4979" providerId="LiveId" clId="{418C4C70-B5ED-4512-89BD-6B74AD88FD41}" dt="2019-05-08T20:37:27.148" v="431" actId="207"/>
          <pc:sldLayoutMkLst>
            <pc:docMk/>
            <pc:sldMasterMk cId="346893842" sldId="2147483660"/>
            <pc:sldLayoutMk cId="715699844" sldId="2147483667"/>
          </pc:sldLayoutMkLst>
          <pc:spChg chg="mod">
            <ac:chgData name="diana fajarwati" userId="3c7b578798fa4979" providerId="LiveId" clId="{418C4C70-B5ED-4512-89BD-6B74AD88FD41}" dt="2019-05-08T20:37:27.148" v="431" actId="207"/>
            <ac:spMkLst>
              <pc:docMk/>
              <pc:sldMasterMk cId="346893842" sldId="2147483660"/>
              <pc:sldLayoutMk cId="715699844" sldId="2147483667"/>
              <ac:spMk id="6" creationId="{00000000-0000-0000-0000-000000000000}"/>
            </ac:spMkLst>
          </pc:spChg>
        </pc:sldLayoutChg>
        <pc:sldLayoutChg chg="modSp">
          <pc:chgData name="diana fajarwati" userId="3c7b578798fa4979" providerId="LiveId" clId="{418C4C70-B5ED-4512-89BD-6B74AD88FD41}" dt="2019-05-08T20:37:37.207" v="433" actId="207"/>
          <pc:sldLayoutMkLst>
            <pc:docMk/>
            <pc:sldMasterMk cId="346893842" sldId="2147483660"/>
            <pc:sldLayoutMk cId="2078386457" sldId="2147483668"/>
          </pc:sldLayoutMkLst>
          <pc:spChg chg="mod">
            <ac:chgData name="diana fajarwati" userId="3c7b578798fa4979" providerId="LiveId" clId="{418C4C70-B5ED-4512-89BD-6B74AD88FD41}" dt="2019-05-08T20:37:37.207" v="433" actId="207"/>
            <ac:spMkLst>
              <pc:docMk/>
              <pc:sldMasterMk cId="346893842" sldId="2147483660"/>
              <pc:sldLayoutMk cId="2078386457" sldId="2147483668"/>
              <ac:spMk id="9" creationId="{00000000-0000-0000-0000-000000000000}"/>
            </ac:spMkLst>
          </pc:spChg>
          <pc:spChg chg="mod">
            <ac:chgData name="diana fajarwati" userId="3c7b578798fa4979" providerId="LiveId" clId="{418C4C70-B5ED-4512-89BD-6B74AD88FD41}" dt="2019-05-08T20:37:31.513" v="432" actId="207"/>
            <ac:spMkLst>
              <pc:docMk/>
              <pc:sldMasterMk cId="346893842" sldId="2147483660"/>
              <pc:sldLayoutMk cId="2078386457" sldId="2147483668"/>
              <ac:spMk id="10" creationId="{00000000-0000-0000-0000-000000000000}"/>
            </ac:spMkLst>
          </pc:spChg>
        </pc:sldLayoutChg>
        <pc:sldLayoutChg chg="delSp modSp">
          <pc:chgData name="diana fajarwati" userId="3c7b578798fa4979" providerId="LiveId" clId="{418C4C70-B5ED-4512-89BD-6B74AD88FD41}" dt="2019-05-08T20:43:04.894" v="531" actId="207"/>
          <pc:sldLayoutMkLst>
            <pc:docMk/>
            <pc:sldMasterMk cId="346893842" sldId="2147483660"/>
            <pc:sldLayoutMk cId="2471927595" sldId="2147483672"/>
          </pc:sldLayoutMkLst>
          <pc:spChg chg="mod">
            <ac:chgData name="diana fajarwati" userId="3c7b578798fa4979" providerId="LiveId" clId="{418C4C70-B5ED-4512-89BD-6B74AD88FD41}" dt="2019-05-08T20:43:04.894" v="531" actId="207"/>
            <ac:spMkLst>
              <pc:docMk/>
              <pc:sldMasterMk cId="346893842" sldId="2147483660"/>
              <pc:sldLayoutMk cId="2471927595" sldId="2147483672"/>
              <ac:spMk id="3" creationId="{00000000-0000-0000-0000-000000000000}"/>
            </ac:spMkLst>
          </pc:spChg>
          <pc:spChg chg="mod">
            <ac:chgData name="diana fajarwati" userId="3c7b578798fa4979" providerId="LiveId" clId="{418C4C70-B5ED-4512-89BD-6B74AD88FD41}" dt="2019-05-08T20:38:02.351" v="436" actId="207"/>
            <ac:spMkLst>
              <pc:docMk/>
              <pc:sldMasterMk cId="346893842" sldId="2147483660"/>
              <pc:sldLayoutMk cId="2471927595" sldId="2147483672"/>
              <ac:spMk id="11" creationId="{00000000-0000-0000-0000-000000000000}"/>
            </ac:spMkLst>
          </pc:spChg>
          <pc:spChg chg="del">
            <ac:chgData name="diana fajarwati" userId="3c7b578798fa4979" providerId="LiveId" clId="{418C4C70-B5ED-4512-89BD-6B74AD88FD41}" dt="2019-05-08T20:38:17.791" v="437" actId="478"/>
            <ac:spMkLst>
              <pc:docMk/>
              <pc:sldMasterMk cId="346893842" sldId="2147483660"/>
              <pc:sldLayoutMk cId="2471927595" sldId="2147483672"/>
              <ac:spMk id="18" creationId="{00000000-0000-0000-0000-000000000000}"/>
            </ac:spMkLst>
          </pc:spChg>
        </pc:sldLayoutChg>
        <pc:sldLayoutChg chg="modSp">
          <pc:chgData name="diana fajarwati" userId="3c7b578798fa4979" providerId="LiveId" clId="{418C4C70-B5ED-4512-89BD-6B74AD88FD41}" dt="2019-05-08T20:37:44.358" v="434" actId="207"/>
          <pc:sldLayoutMkLst>
            <pc:docMk/>
            <pc:sldMasterMk cId="346893842" sldId="2147483660"/>
            <pc:sldLayoutMk cId="2573668527" sldId="2147483673"/>
          </pc:sldLayoutMkLst>
          <pc:spChg chg="mod">
            <ac:chgData name="diana fajarwati" userId="3c7b578798fa4979" providerId="LiveId" clId="{418C4C70-B5ED-4512-89BD-6B74AD88FD41}" dt="2019-05-08T20:37:44.358" v="434" actId="207"/>
            <ac:spMkLst>
              <pc:docMk/>
              <pc:sldMasterMk cId="346893842" sldId="2147483660"/>
              <pc:sldLayoutMk cId="2573668527" sldId="2147483673"/>
              <ac:spMk id="7" creationId="{00000000-0000-0000-0000-000000000000}"/>
            </ac:spMkLst>
          </pc:spChg>
        </pc:sldLayoutChg>
        <pc:sldLayoutChg chg="delSp modSp">
          <pc:chgData name="diana fajarwati" userId="3c7b578798fa4979" providerId="LiveId" clId="{418C4C70-B5ED-4512-89BD-6B74AD88FD41}" dt="2019-05-08T20:43:13.670" v="533" actId="207"/>
          <pc:sldLayoutMkLst>
            <pc:docMk/>
            <pc:sldMasterMk cId="346893842" sldId="2147483660"/>
            <pc:sldLayoutMk cId="189499690" sldId="2147483674"/>
          </pc:sldLayoutMkLst>
          <pc:spChg chg="del">
            <ac:chgData name="diana fajarwati" userId="3c7b578798fa4979" providerId="LiveId" clId="{418C4C70-B5ED-4512-89BD-6B74AD88FD41}" dt="2019-05-08T20:38:30.136" v="438" actId="478"/>
            <ac:spMkLst>
              <pc:docMk/>
              <pc:sldMasterMk cId="346893842" sldId="2147483660"/>
              <pc:sldLayoutMk cId="189499690" sldId="2147483674"/>
              <ac:spMk id="2" creationId="{00000000-0000-0000-0000-000000000000}"/>
            </ac:spMkLst>
          </pc:spChg>
          <pc:spChg chg="mod">
            <ac:chgData name="diana fajarwati" userId="3c7b578798fa4979" providerId="LiveId" clId="{418C4C70-B5ED-4512-89BD-6B74AD88FD41}" dt="2019-05-08T20:43:13.670" v="533" actId="207"/>
            <ac:spMkLst>
              <pc:docMk/>
              <pc:sldMasterMk cId="346893842" sldId="2147483660"/>
              <pc:sldLayoutMk cId="189499690" sldId="2147483674"/>
              <ac:spMk id="3" creationId="{00000000-0000-0000-0000-000000000000}"/>
            </ac:spMkLst>
          </pc:spChg>
          <pc:spChg chg="del">
            <ac:chgData name="diana fajarwati" userId="3c7b578798fa4979" providerId="LiveId" clId="{418C4C70-B5ED-4512-89BD-6B74AD88FD41}" dt="2019-05-08T20:38:30.136" v="438" actId="478"/>
            <ac:spMkLst>
              <pc:docMk/>
              <pc:sldMasterMk cId="346893842" sldId="2147483660"/>
              <pc:sldLayoutMk cId="189499690" sldId="2147483674"/>
              <ac:spMk id="13" creationId="{00000000-0000-0000-0000-000000000000}"/>
            </ac:spMkLst>
          </pc:spChg>
          <pc:spChg chg="del">
            <ac:chgData name="diana fajarwati" userId="3c7b578798fa4979" providerId="LiveId" clId="{418C4C70-B5ED-4512-89BD-6B74AD88FD41}" dt="2019-05-08T20:38:30.136" v="438" actId="478"/>
            <ac:spMkLst>
              <pc:docMk/>
              <pc:sldMasterMk cId="346893842" sldId="2147483660"/>
              <pc:sldLayoutMk cId="189499690" sldId="2147483674"/>
              <ac:spMk id="14" creationId="{00000000-0000-0000-0000-000000000000}"/>
            </ac:spMkLst>
          </pc:spChg>
          <pc:spChg chg="del">
            <ac:chgData name="diana fajarwati" userId="3c7b578798fa4979" providerId="LiveId" clId="{418C4C70-B5ED-4512-89BD-6B74AD88FD41}" dt="2019-05-08T20:38:30.136" v="438" actId="478"/>
            <ac:spMkLst>
              <pc:docMk/>
              <pc:sldMasterMk cId="346893842" sldId="2147483660"/>
              <pc:sldLayoutMk cId="189499690" sldId="2147483674"/>
              <ac:spMk id="15" creationId="{00000000-0000-0000-0000-000000000000}"/>
            </ac:spMkLst>
          </pc:spChg>
        </pc:sldLayoutChg>
        <pc:sldLayoutChg chg="del">
          <pc:chgData name="diana fajarwati" userId="3c7b578798fa4979" providerId="LiveId" clId="{418C4C70-B5ED-4512-89BD-6B74AD88FD41}" dt="2019-05-08T20:10:11.777" v="57" actId="2696"/>
          <pc:sldLayoutMkLst>
            <pc:docMk/>
            <pc:sldMasterMk cId="346893842" sldId="2147483660"/>
            <pc:sldLayoutMk cId="1551860444" sldId="2147483674"/>
          </pc:sldLayoutMkLst>
        </pc:sldLayoutChg>
        <pc:sldLayoutChg chg="addSp modSp">
          <pc:chgData name="diana fajarwati" userId="3c7b578798fa4979" providerId="LiveId" clId="{418C4C70-B5ED-4512-89BD-6B74AD88FD41}" dt="2019-05-08T20:43:09.120" v="532" actId="207"/>
          <pc:sldLayoutMkLst>
            <pc:docMk/>
            <pc:sldMasterMk cId="346893842" sldId="2147483660"/>
            <pc:sldLayoutMk cId="194709688" sldId="2147483675"/>
          </pc:sldLayoutMkLst>
          <pc:spChg chg="add mod">
            <ac:chgData name="diana fajarwati" userId="3c7b578798fa4979" providerId="LiveId" clId="{418C4C70-B5ED-4512-89BD-6B74AD88FD41}" dt="2019-05-08T20:39:00.789" v="446" actId="1076"/>
            <ac:spMkLst>
              <pc:docMk/>
              <pc:sldMasterMk cId="346893842" sldId="2147483660"/>
              <pc:sldLayoutMk cId="194709688" sldId="2147483675"/>
              <ac:spMk id="2" creationId="{DED88761-7DFE-4C63-9618-6F0018585E0A}"/>
            </ac:spMkLst>
          </pc:spChg>
          <pc:spChg chg="mod">
            <ac:chgData name="diana fajarwati" userId="3c7b578798fa4979" providerId="LiveId" clId="{418C4C70-B5ED-4512-89BD-6B74AD88FD41}" dt="2019-05-08T20:43:09.120" v="532" actId="207"/>
            <ac:spMkLst>
              <pc:docMk/>
              <pc:sldMasterMk cId="346893842" sldId="2147483660"/>
              <pc:sldLayoutMk cId="194709688" sldId="2147483675"/>
              <ac:spMk id="3" creationId="{00000000-0000-0000-0000-000000000000}"/>
            </ac:spMkLst>
          </pc:spChg>
          <pc:spChg chg="mod">
            <ac:chgData name="diana fajarwati" userId="3c7b578798fa4979" providerId="LiveId" clId="{418C4C70-B5ED-4512-89BD-6B74AD88FD41}" dt="2019-05-08T20:39:10.027" v="449" actId="14100"/>
            <ac:spMkLst>
              <pc:docMk/>
              <pc:sldMasterMk cId="346893842" sldId="2147483660"/>
              <pc:sldLayoutMk cId="194709688" sldId="2147483675"/>
              <ac:spMk id="7" creationId="{00000000-0000-0000-0000-000000000000}"/>
            </ac:spMkLst>
          </pc:spChg>
          <pc:spChg chg="mod">
            <ac:chgData name="diana fajarwati" userId="3c7b578798fa4979" providerId="LiveId" clId="{418C4C70-B5ED-4512-89BD-6B74AD88FD41}" dt="2019-05-08T20:39:06.734" v="448" actId="14100"/>
            <ac:spMkLst>
              <pc:docMk/>
              <pc:sldMasterMk cId="346893842" sldId="2147483660"/>
              <pc:sldLayoutMk cId="194709688" sldId="2147483675"/>
              <ac:spMk id="11" creationId="{00000000-0000-0000-0000-000000000000}"/>
            </ac:spMkLst>
          </pc:spChg>
        </pc:sldLayoutChg>
      </pc:sldMasterChg>
      <pc:sldMasterChg chg="del delSldLayout">
        <pc:chgData name="diana fajarwati" userId="3c7b578798fa4979" providerId="LiveId" clId="{418C4C70-B5ED-4512-89BD-6B74AD88FD41}" dt="2019-05-08T20:10:18.365" v="94" actId="2696"/>
        <pc:sldMasterMkLst>
          <pc:docMk/>
          <pc:sldMasterMk cId="2794922314" sldId="2147483675"/>
        </pc:sldMasterMkLst>
        <pc:sldLayoutChg chg="del">
          <pc:chgData name="diana fajarwati" userId="3c7b578798fa4979" providerId="LiveId" clId="{418C4C70-B5ED-4512-89BD-6B74AD88FD41}" dt="2019-05-08T20:10:18.365" v="85" actId="2696"/>
          <pc:sldLayoutMkLst>
            <pc:docMk/>
            <pc:sldMasterMk cId="2794922314" sldId="2147483675"/>
            <pc:sldLayoutMk cId="3227895649" sldId="2147483676"/>
          </pc:sldLayoutMkLst>
        </pc:sldLayoutChg>
        <pc:sldLayoutChg chg="del">
          <pc:chgData name="diana fajarwati" userId="3c7b578798fa4979" providerId="LiveId" clId="{418C4C70-B5ED-4512-89BD-6B74AD88FD41}" dt="2019-05-08T20:10:18.365" v="86" actId="2696"/>
          <pc:sldLayoutMkLst>
            <pc:docMk/>
            <pc:sldMasterMk cId="2794922314" sldId="2147483675"/>
            <pc:sldLayoutMk cId="808903127" sldId="2147483677"/>
          </pc:sldLayoutMkLst>
        </pc:sldLayoutChg>
        <pc:sldLayoutChg chg="del">
          <pc:chgData name="diana fajarwati" userId="3c7b578798fa4979" providerId="LiveId" clId="{418C4C70-B5ED-4512-89BD-6B74AD88FD41}" dt="2019-05-08T20:10:18.365" v="87" actId="2696"/>
          <pc:sldLayoutMkLst>
            <pc:docMk/>
            <pc:sldMasterMk cId="2794922314" sldId="2147483675"/>
            <pc:sldLayoutMk cId="426826623" sldId="2147483678"/>
          </pc:sldLayoutMkLst>
        </pc:sldLayoutChg>
        <pc:sldLayoutChg chg="del">
          <pc:chgData name="diana fajarwati" userId="3c7b578798fa4979" providerId="LiveId" clId="{418C4C70-B5ED-4512-89BD-6B74AD88FD41}" dt="2019-05-08T20:10:18.365" v="88" actId="2696"/>
          <pc:sldLayoutMkLst>
            <pc:docMk/>
            <pc:sldMasterMk cId="2794922314" sldId="2147483675"/>
            <pc:sldLayoutMk cId="259220718" sldId="2147483679"/>
          </pc:sldLayoutMkLst>
        </pc:sldLayoutChg>
        <pc:sldLayoutChg chg="del">
          <pc:chgData name="diana fajarwati" userId="3c7b578798fa4979" providerId="LiveId" clId="{418C4C70-B5ED-4512-89BD-6B74AD88FD41}" dt="2019-05-08T20:10:18.365" v="89" actId="2696"/>
          <pc:sldLayoutMkLst>
            <pc:docMk/>
            <pc:sldMasterMk cId="2794922314" sldId="2147483675"/>
            <pc:sldLayoutMk cId="3182036069" sldId="2147483680"/>
          </pc:sldLayoutMkLst>
        </pc:sldLayoutChg>
        <pc:sldLayoutChg chg="del">
          <pc:chgData name="diana fajarwati" userId="3c7b578798fa4979" providerId="LiveId" clId="{418C4C70-B5ED-4512-89BD-6B74AD88FD41}" dt="2019-05-08T20:10:18.365" v="90" actId="2696"/>
          <pc:sldLayoutMkLst>
            <pc:docMk/>
            <pc:sldMasterMk cId="2794922314" sldId="2147483675"/>
            <pc:sldLayoutMk cId="4082890773" sldId="2147483681"/>
          </pc:sldLayoutMkLst>
        </pc:sldLayoutChg>
        <pc:sldLayoutChg chg="del">
          <pc:chgData name="diana fajarwati" userId="3c7b578798fa4979" providerId="LiveId" clId="{418C4C70-B5ED-4512-89BD-6B74AD88FD41}" dt="2019-05-08T20:10:18.365" v="91" actId="2696"/>
          <pc:sldLayoutMkLst>
            <pc:docMk/>
            <pc:sldMasterMk cId="2794922314" sldId="2147483675"/>
            <pc:sldLayoutMk cId="118066726" sldId="2147483682"/>
          </pc:sldLayoutMkLst>
        </pc:sldLayoutChg>
        <pc:sldLayoutChg chg="del">
          <pc:chgData name="diana fajarwati" userId="3c7b578798fa4979" providerId="LiveId" clId="{418C4C70-B5ED-4512-89BD-6B74AD88FD41}" dt="2019-05-08T20:10:18.365" v="92" actId="2696"/>
          <pc:sldLayoutMkLst>
            <pc:docMk/>
            <pc:sldMasterMk cId="2794922314" sldId="2147483675"/>
            <pc:sldLayoutMk cId="192652642" sldId="2147483683"/>
          </pc:sldLayoutMkLst>
        </pc:sldLayoutChg>
        <pc:sldLayoutChg chg="del">
          <pc:chgData name="diana fajarwati" userId="3c7b578798fa4979" providerId="LiveId" clId="{418C4C70-B5ED-4512-89BD-6B74AD88FD41}" dt="2019-05-08T20:10:18.365" v="93" actId="2696"/>
          <pc:sldLayoutMkLst>
            <pc:docMk/>
            <pc:sldMasterMk cId="2794922314" sldId="2147483675"/>
            <pc:sldLayoutMk cId="3059801683" sldId="2147483684"/>
          </pc:sldLayoutMkLst>
        </pc:sldLayoutChg>
      </pc:sldMasterChg>
    </pc:docChg>
  </pc:docChgLst>
  <pc:docChgLst>
    <pc:chgData name="diana fajarwati" userId="3c7b578798fa4979" providerId="LiveId" clId="{ED6FB351-C5D0-49BA-AB44-EB5E85F71625}"/>
    <pc:docChg chg="undo custSel delSld modSld">
      <pc:chgData name="diana fajarwati" userId="3c7b578798fa4979" providerId="LiveId" clId="{ED6FB351-C5D0-49BA-AB44-EB5E85F71625}" dt="2019-05-08T20:07:18.741" v="93" actId="2696"/>
      <pc:docMkLst>
        <pc:docMk/>
      </pc:docMkLst>
      <pc:sldChg chg="del">
        <pc:chgData name="diana fajarwati" userId="3c7b578798fa4979" providerId="LiveId" clId="{ED6FB351-C5D0-49BA-AB44-EB5E85F71625}" dt="2019-05-08T20:04:39.182" v="55" actId="2696"/>
        <pc:sldMkLst>
          <pc:docMk/>
          <pc:sldMk cId="2514576311" sldId="341"/>
        </pc:sldMkLst>
      </pc:sldChg>
      <pc:sldChg chg="del">
        <pc:chgData name="diana fajarwati" userId="3c7b578798fa4979" providerId="LiveId" clId="{ED6FB351-C5D0-49BA-AB44-EB5E85F71625}" dt="2019-05-08T20:04:39.710" v="56" actId="2696"/>
        <pc:sldMkLst>
          <pc:docMk/>
          <pc:sldMk cId="3126885101" sldId="342"/>
        </pc:sldMkLst>
      </pc:sldChg>
      <pc:sldChg chg="del">
        <pc:chgData name="diana fajarwati" userId="3c7b578798fa4979" providerId="LiveId" clId="{ED6FB351-C5D0-49BA-AB44-EB5E85F71625}" dt="2019-05-08T20:04:39.932" v="57" actId="2696"/>
        <pc:sldMkLst>
          <pc:docMk/>
          <pc:sldMk cId="1904087690" sldId="343"/>
        </pc:sldMkLst>
      </pc:sldChg>
      <pc:sldChg chg="del">
        <pc:chgData name="diana fajarwati" userId="3c7b578798fa4979" providerId="LiveId" clId="{ED6FB351-C5D0-49BA-AB44-EB5E85F71625}" dt="2019-05-08T20:04:40.519" v="58" actId="2696"/>
        <pc:sldMkLst>
          <pc:docMk/>
          <pc:sldMk cId="61406414" sldId="344"/>
        </pc:sldMkLst>
      </pc:sldChg>
      <pc:sldChg chg="del">
        <pc:chgData name="diana fajarwati" userId="3c7b578798fa4979" providerId="LiveId" clId="{ED6FB351-C5D0-49BA-AB44-EB5E85F71625}" dt="2019-05-08T20:04:40.983" v="59" actId="2696"/>
        <pc:sldMkLst>
          <pc:docMk/>
          <pc:sldMk cId="572062137" sldId="345"/>
        </pc:sldMkLst>
      </pc:sldChg>
      <pc:sldChg chg="del">
        <pc:chgData name="diana fajarwati" userId="3c7b578798fa4979" providerId="LiveId" clId="{ED6FB351-C5D0-49BA-AB44-EB5E85F71625}" dt="2019-05-08T20:04:41.253" v="60" actId="2696"/>
        <pc:sldMkLst>
          <pc:docMk/>
          <pc:sldMk cId="3566253886" sldId="346"/>
        </pc:sldMkLst>
      </pc:sldChg>
      <pc:sldChg chg="del">
        <pc:chgData name="diana fajarwati" userId="3c7b578798fa4979" providerId="LiveId" clId="{ED6FB351-C5D0-49BA-AB44-EB5E85F71625}" dt="2019-05-08T20:04:41.485" v="61" actId="2696"/>
        <pc:sldMkLst>
          <pc:docMk/>
          <pc:sldMk cId="610402924" sldId="347"/>
        </pc:sldMkLst>
      </pc:sldChg>
      <pc:sldChg chg="del">
        <pc:chgData name="diana fajarwati" userId="3c7b578798fa4979" providerId="LiveId" clId="{ED6FB351-C5D0-49BA-AB44-EB5E85F71625}" dt="2019-05-08T20:04:41.754" v="62" actId="2696"/>
        <pc:sldMkLst>
          <pc:docMk/>
          <pc:sldMk cId="1865861021" sldId="348"/>
        </pc:sldMkLst>
      </pc:sldChg>
      <pc:sldChg chg="del">
        <pc:chgData name="diana fajarwati" userId="3c7b578798fa4979" providerId="LiveId" clId="{ED6FB351-C5D0-49BA-AB44-EB5E85F71625}" dt="2019-05-08T20:04:42.001" v="63" actId="2696"/>
        <pc:sldMkLst>
          <pc:docMk/>
          <pc:sldMk cId="1869945694" sldId="349"/>
        </pc:sldMkLst>
      </pc:sldChg>
      <pc:sldChg chg="del delDesignElem">
        <pc:chgData name="diana fajarwati" userId="3c7b578798fa4979" providerId="LiveId" clId="{ED6FB351-C5D0-49BA-AB44-EB5E85F71625}" dt="2019-05-08T20:04:42.270" v="64" actId="2696"/>
        <pc:sldMkLst>
          <pc:docMk/>
          <pc:sldMk cId="3917927092" sldId="350"/>
        </pc:sldMkLst>
      </pc:sldChg>
      <pc:sldChg chg="del setBg delDesignElem">
        <pc:chgData name="diana fajarwati" userId="3c7b578798fa4979" providerId="LiveId" clId="{ED6FB351-C5D0-49BA-AB44-EB5E85F71625}" dt="2019-05-08T20:04:42.518" v="65" actId="2696"/>
        <pc:sldMkLst>
          <pc:docMk/>
          <pc:sldMk cId="3623294180" sldId="351"/>
        </pc:sldMkLst>
      </pc:sldChg>
      <pc:sldChg chg="del">
        <pc:chgData name="diana fajarwati" userId="3c7b578798fa4979" providerId="LiveId" clId="{ED6FB351-C5D0-49BA-AB44-EB5E85F71625}" dt="2019-05-08T20:04:42.905" v="66" actId="2696"/>
        <pc:sldMkLst>
          <pc:docMk/>
          <pc:sldMk cId="2735115220" sldId="352"/>
        </pc:sldMkLst>
      </pc:sldChg>
      <pc:sldChg chg="del setBg delDesignElem">
        <pc:chgData name="diana fajarwati" userId="3c7b578798fa4979" providerId="LiveId" clId="{ED6FB351-C5D0-49BA-AB44-EB5E85F71625}" dt="2019-05-08T20:04:43.144" v="67" actId="2696"/>
        <pc:sldMkLst>
          <pc:docMk/>
          <pc:sldMk cId="501990609" sldId="353"/>
        </pc:sldMkLst>
      </pc:sldChg>
      <pc:sldChg chg="addSp delSp modSp del">
        <pc:chgData name="diana fajarwati" userId="3c7b578798fa4979" providerId="LiveId" clId="{ED6FB351-C5D0-49BA-AB44-EB5E85F71625}" dt="2019-05-08T20:06:43.988" v="89" actId="2696"/>
        <pc:sldMkLst>
          <pc:docMk/>
          <pc:sldMk cId="2461243381" sldId="354"/>
        </pc:sldMkLst>
        <pc:spChg chg="add del mod">
          <ac:chgData name="diana fajarwati" userId="3c7b578798fa4979" providerId="LiveId" clId="{ED6FB351-C5D0-49BA-AB44-EB5E85F71625}" dt="2019-05-08T20:06:11.914" v="86" actId="478"/>
          <ac:spMkLst>
            <pc:docMk/>
            <pc:sldMk cId="2461243381" sldId="354"/>
            <ac:spMk id="2" creationId="{910250CF-2203-44DB-86CC-886C58A25349}"/>
          </ac:spMkLst>
        </pc:spChg>
        <pc:spChg chg="mod">
          <ac:chgData name="diana fajarwati" userId="3c7b578798fa4979" providerId="LiveId" clId="{ED6FB351-C5D0-49BA-AB44-EB5E85F71625}" dt="2019-05-08T20:06:35.539" v="87"/>
          <ac:spMkLst>
            <pc:docMk/>
            <pc:sldMk cId="2461243381" sldId="354"/>
            <ac:spMk id="4" creationId="{13148E8E-278B-4273-BC0C-475CAB235D8E}"/>
          </ac:spMkLst>
        </pc:spChg>
        <pc:spChg chg="del">
          <ac:chgData name="diana fajarwati" userId="3c7b578798fa4979" providerId="LiveId" clId="{ED6FB351-C5D0-49BA-AB44-EB5E85F71625}" dt="2019-05-08T20:05:58.896" v="85"/>
          <ac:spMkLst>
            <pc:docMk/>
            <pc:sldMk cId="2461243381" sldId="354"/>
            <ac:spMk id="5" creationId="{0122D7F1-0452-4A9C-A77A-6F10682E97D4}"/>
          </ac:spMkLst>
        </pc:spChg>
      </pc:sldChg>
      <pc:sldChg chg="modSp del delDesignElem">
        <pc:chgData name="diana fajarwati" userId="3c7b578798fa4979" providerId="LiveId" clId="{ED6FB351-C5D0-49BA-AB44-EB5E85F71625}" dt="2019-05-08T20:04:43.593" v="69" actId="2696"/>
        <pc:sldMkLst>
          <pc:docMk/>
          <pc:sldMk cId="1575772849" sldId="355"/>
        </pc:sldMkLst>
        <pc:picChg chg="mod">
          <ac:chgData name="diana fajarwati" userId="3c7b578798fa4979" providerId="LiveId" clId="{ED6FB351-C5D0-49BA-AB44-EB5E85F71625}" dt="2019-05-08T20:02:56.706" v="49" actId="207"/>
          <ac:picMkLst>
            <pc:docMk/>
            <pc:sldMk cId="1575772849" sldId="355"/>
            <ac:picMk id="6" creationId="{C1F36F0A-C85D-4D4C-990F-FECABD86036A}"/>
          </ac:picMkLst>
        </pc:picChg>
      </pc:sldChg>
      <pc:sldChg chg="del setBg delDesignElem">
        <pc:chgData name="diana fajarwati" userId="3c7b578798fa4979" providerId="LiveId" clId="{ED6FB351-C5D0-49BA-AB44-EB5E85F71625}" dt="2019-05-08T20:04:44.248" v="70" actId="2696"/>
        <pc:sldMkLst>
          <pc:docMk/>
          <pc:sldMk cId="1441843439" sldId="356"/>
        </pc:sldMkLst>
      </pc:sldChg>
      <pc:sldChg chg="del">
        <pc:chgData name="diana fajarwati" userId="3c7b578798fa4979" providerId="LiveId" clId="{ED6FB351-C5D0-49BA-AB44-EB5E85F71625}" dt="2019-05-08T20:04:44.750" v="71" actId="2696"/>
        <pc:sldMkLst>
          <pc:docMk/>
          <pc:sldMk cId="2342078237" sldId="357"/>
        </pc:sldMkLst>
      </pc:sldChg>
      <pc:sldChg chg="del">
        <pc:chgData name="diana fajarwati" userId="3c7b578798fa4979" providerId="LiveId" clId="{ED6FB351-C5D0-49BA-AB44-EB5E85F71625}" dt="2019-05-08T20:04:45.213" v="72" actId="2696"/>
        <pc:sldMkLst>
          <pc:docMk/>
          <pc:sldMk cId="4085077772" sldId="358"/>
        </pc:sldMkLst>
      </pc:sldChg>
      <pc:sldChg chg="delSp del">
        <pc:chgData name="diana fajarwati" userId="3c7b578798fa4979" providerId="LiveId" clId="{ED6FB351-C5D0-49BA-AB44-EB5E85F71625}" dt="2019-05-08T20:06:56.093" v="90"/>
        <pc:sldMkLst>
          <pc:docMk/>
          <pc:sldMk cId="1473891059" sldId="359"/>
        </pc:sldMkLst>
        <pc:spChg chg="del">
          <ac:chgData name="diana fajarwati" userId="3c7b578798fa4979" providerId="LiveId" clId="{ED6FB351-C5D0-49BA-AB44-EB5E85F71625}" dt="2019-05-08T20:06:56.093" v="90"/>
          <ac:spMkLst>
            <pc:docMk/>
            <pc:sldMk cId="1473891059" sldId="359"/>
            <ac:spMk id="4" creationId="{16D95646-3D2C-4F2F-93DD-EA2053FFE6F8}"/>
          </ac:spMkLst>
        </pc:spChg>
      </pc:sldChg>
      <pc:sldChg chg="modSp del">
        <pc:chgData name="diana fajarwati" userId="3c7b578798fa4979" providerId="LiveId" clId="{ED6FB351-C5D0-49BA-AB44-EB5E85F71625}" dt="2019-05-08T20:07:18.741" v="93" actId="2696"/>
        <pc:sldMkLst>
          <pc:docMk/>
          <pc:sldMk cId="1857664373" sldId="360"/>
        </pc:sldMkLst>
        <pc:spChg chg="mod">
          <ac:chgData name="diana fajarwati" userId="3c7b578798fa4979" providerId="LiveId" clId="{ED6FB351-C5D0-49BA-AB44-EB5E85F71625}" dt="2019-05-08T20:07:10.952" v="91"/>
          <ac:spMkLst>
            <pc:docMk/>
            <pc:sldMk cId="1857664373" sldId="360"/>
            <ac:spMk id="4" creationId="{13148E8E-278B-4273-BC0C-475CAB235D8E}"/>
          </ac:spMkLst>
        </pc:spChg>
      </pc:sldChg>
      <pc:sldChg chg="del delDesignElem">
        <pc:chgData name="diana fajarwati" userId="3c7b578798fa4979" providerId="LiveId" clId="{ED6FB351-C5D0-49BA-AB44-EB5E85F71625}" dt="2019-05-08T20:04:46.601" v="75" actId="2696"/>
        <pc:sldMkLst>
          <pc:docMk/>
          <pc:sldMk cId="1192435437" sldId="361"/>
        </pc:sldMkLst>
      </pc:sldChg>
      <pc:sldChg chg="del">
        <pc:chgData name="diana fajarwati" userId="3c7b578798fa4979" providerId="LiveId" clId="{ED6FB351-C5D0-49BA-AB44-EB5E85F71625}" dt="2019-05-08T20:04:47.040" v="76" actId="2696"/>
        <pc:sldMkLst>
          <pc:docMk/>
          <pc:sldMk cId="1009005161" sldId="362"/>
        </pc:sldMkLst>
      </pc:sldChg>
      <pc:sldChg chg="del setBg delDesignElem">
        <pc:chgData name="diana fajarwati" userId="3c7b578798fa4979" providerId="LiveId" clId="{ED6FB351-C5D0-49BA-AB44-EB5E85F71625}" dt="2019-05-08T20:04:47.489" v="77" actId="2696"/>
        <pc:sldMkLst>
          <pc:docMk/>
          <pc:sldMk cId="1990995864" sldId="363"/>
        </pc:sldMkLst>
      </pc:sldChg>
      <pc:sldChg chg="modSp del setBg delDesignElem">
        <pc:chgData name="diana fajarwati" userId="3c7b578798fa4979" providerId="LiveId" clId="{ED6FB351-C5D0-49BA-AB44-EB5E85F71625}" dt="2019-05-08T20:04:47.759" v="78" actId="2696"/>
        <pc:sldMkLst>
          <pc:docMk/>
          <pc:sldMk cId="2198747316" sldId="364"/>
        </pc:sldMkLst>
        <pc:spChg chg="mod">
          <ac:chgData name="diana fajarwati" userId="3c7b578798fa4979" providerId="LiveId" clId="{ED6FB351-C5D0-49BA-AB44-EB5E85F71625}" dt="2019-05-08T20:03:29.050" v="52" actId="207"/>
          <ac:spMkLst>
            <pc:docMk/>
            <pc:sldMk cId="2198747316" sldId="364"/>
            <ac:spMk id="3" creationId="{08E42284-BC26-4E3C-A045-BDB86FFDCE4D}"/>
          </ac:spMkLst>
        </pc:spChg>
      </pc:sldChg>
      <pc:sldChg chg="del">
        <pc:chgData name="diana fajarwati" userId="3c7b578798fa4979" providerId="LiveId" clId="{ED6FB351-C5D0-49BA-AB44-EB5E85F71625}" dt="2019-05-08T20:04:48.238" v="79" actId="2696"/>
        <pc:sldMkLst>
          <pc:docMk/>
          <pc:sldMk cId="189235004" sldId="365"/>
        </pc:sldMkLst>
      </pc:sldChg>
      <pc:sldChg chg="del">
        <pc:chgData name="diana fajarwati" userId="3c7b578798fa4979" providerId="LiveId" clId="{ED6FB351-C5D0-49BA-AB44-EB5E85F71625}" dt="2019-05-08T20:04:48.777" v="80" actId="2696"/>
        <pc:sldMkLst>
          <pc:docMk/>
          <pc:sldMk cId="2921246199" sldId="366"/>
        </pc:sldMkLst>
      </pc:sldChg>
      <pc:sldChg chg="modSp">
        <pc:chgData name="diana fajarwati" userId="3c7b578798fa4979" providerId="LiveId" clId="{ED6FB351-C5D0-49BA-AB44-EB5E85F71625}" dt="2019-05-08T19:50:12.902" v="1" actId="1076"/>
        <pc:sldMkLst>
          <pc:docMk/>
          <pc:sldMk cId="3292102664" sldId="497"/>
        </pc:sldMkLst>
        <pc:spChg chg="mod">
          <ac:chgData name="diana fajarwati" userId="3c7b578798fa4979" providerId="LiveId" clId="{ED6FB351-C5D0-49BA-AB44-EB5E85F71625}" dt="2019-05-08T19:50:12.902" v="1" actId="1076"/>
          <ac:spMkLst>
            <pc:docMk/>
            <pc:sldMk cId="3292102664" sldId="497"/>
            <ac:spMk id="2" creationId="{00000000-0000-0000-0000-000000000000}"/>
          </ac:spMkLst>
        </pc:spChg>
      </pc:sldChg>
      <pc:sldChg chg="addSp delSp modSp mod setBg">
        <pc:chgData name="diana fajarwati" userId="3c7b578798fa4979" providerId="LiveId" clId="{ED6FB351-C5D0-49BA-AB44-EB5E85F71625}" dt="2019-05-08T20:05:45.726" v="84" actId="26606"/>
        <pc:sldMkLst>
          <pc:docMk/>
          <pc:sldMk cId="646977116" sldId="498"/>
        </pc:sldMkLst>
        <pc:spChg chg="mod">
          <ac:chgData name="diana fajarwati" userId="3c7b578798fa4979" providerId="LiveId" clId="{ED6FB351-C5D0-49BA-AB44-EB5E85F71625}" dt="2019-05-08T20:05:45.726" v="84" actId="26606"/>
          <ac:spMkLst>
            <pc:docMk/>
            <pc:sldMk cId="646977116" sldId="498"/>
            <ac:spMk id="2" creationId="{0A8A2DCA-DF7D-46F7-BAA7-1FBB6E133A2B}"/>
          </ac:spMkLst>
        </pc:spChg>
        <pc:spChg chg="del">
          <ac:chgData name="diana fajarwati" userId="3c7b578798fa4979" providerId="LiveId" clId="{ED6FB351-C5D0-49BA-AB44-EB5E85F71625}" dt="2019-05-08T20:05:26.534" v="81"/>
          <ac:spMkLst>
            <pc:docMk/>
            <pc:sldMk cId="646977116" sldId="498"/>
            <ac:spMk id="3" creationId="{5811157E-EA42-4046-A565-75E2631CCB36}"/>
          </ac:spMkLst>
        </pc:spChg>
        <pc:spChg chg="add del mod">
          <ac:chgData name="diana fajarwati" userId="3c7b578798fa4979" providerId="LiveId" clId="{ED6FB351-C5D0-49BA-AB44-EB5E85F71625}" dt="2019-05-08T20:05:41.445" v="83" actId="478"/>
          <ac:spMkLst>
            <pc:docMk/>
            <pc:sldMk cId="646977116" sldId="498"/>
            <ac:spMk id="4" creationId="{C0835A15-B347-4012-A098-88572648031B}"/>
          </ac:spMkLst>
        </pc:spChg>
        <pc:spChg chg="add">
          <ac:chgData name="diana fajarwati" userId="3c7b578798fa4979" providerId="LiveId" clId="{ED6FB351-C5D0-49BA-AB44-EB5E85F71625}" dt="2019-05-08T20:05:45.726" v="84" actId="26606"/>
          <ac:spMkLst>
            <pc:docMk/>
            <pc:sldMk cId="646977116" sldId="498"/>
            <ac:spMk id="15" creationId="{7905BA41-EE6E-4F80-8636-447F22DD729A}"/>
          </ac:spMkLst>
        </pc:spChg>
        <pc:spChg chg="add">
          <ac:chgData name="diana fajarwati" userId="3c7b578798fa4979" providerId="LiveId" clId="{ED6FB351-C5D0-49BA-AB44-EB5E85F71625}" dt="2019-05-08T20:05:45.726" v="84" actId="26606"/>
          <ac:spMkLst>
            <pc:docMk/>
            <pc:sldMk cId="646977116" sldId="498"/>
            <ac:spMk id="17" creationId="{CD7549B2-EE05-4558-8C64-AC46755F2B25}"/>
          </ac:spMkLst>
        </pc:spChg>
        <pc:picChg chg="add mod">
          <ac:chgData name="diana fajarwati" userId="3c7b578798fa4979" providerId="LiveId" clId="{ED6FB351-C5D0-49BA-AB44-EB5E85F71625}" dt="2019-05-08T20:05:45.726" v="84" actId="26606"/>
          <ac:picMkLst>
            <pc:docMk/>
            <pc:sldMk cId="646977116" sldId="498"/>
            <ac:picMk id="8" creationId="{79D4A44F-32D5-458D-AC3F-6B60B7C5B20B}"/>
          </ac:picMkLst>
        </pc:picChg>
        <pc:picChg chg="add del">
          <ac:chgData name="diana fajarwati" userId="3c7b578798fa4979" providerId="LiveId" clId="{ED6FB351-C5D0-49BA-AB44-EB5E85F71625}" dt="2019-05-08T20:05:45.726" v="84" actId="26606"/>
          <ac:picMkLst>
            <pc:docMk/>
            <pc:sldMk cId="646977116" sldId="498"/>
            <ac:picMk id="10" creationId="{2BB73260-99CD-40E9-A490-F996F968BFD8}"/>
          </ac:picMkLst>
        </pc:picChg>
      </pc:sldChg>
      <pc:sldChg chg="del">
        <pc:chgData name="diana fajarwati" userId="3c7b578798fa4979" providerId="LiveId" clId="{ED6FB351-C5D0-49BA-AB44-EB5E85F71625}" dt="2019-05-08T20:02:23.852" v="41" actId="2696"/>
        <pc:sldMkLst>
          <pc:docMk/>
          <pc:sldMk cId="2272421674" sldId="499"/>
        </pc:sldMkLst>
      </pc:sldChg>
      <pc:sldChg chg="del">
        <pc:chgData name="diana fajarwati" userId="3c7b578798fa4979" providerId="LiveId" clId="{ED6FB351-C5D0-49BA-AB44-EB5E85F71625}" dt="2019-05-08T20:02:24.366" v="42" actId="2696"/>
        <pc:sldMkLst>
          <pc:docMk/>
          <pc:sldMk cId="672286841" sldId="500"/>
        </pc:sldMkLst>
      </pc:sldChg>
      <pc:sldChg chg="del">
        <pc:chgData name="diana fajarwati" userId="3c7b578798fa4979" providerId="LiveId" clId="{ED6FB351-C5D0-49BA-AB44-EB5E85F71625}" dt="2019-05-08T20:02:24.808" v="43" actId="2696"/>
        <pc:sldMkLst>
          <pc:docMk/>
          <pc:sldMk cId="3619769448" sldId="501"/>
        </pc:sldMkLst>
      </pc:sldChg>
      <pc:sldChg chg="del">
        <pc:chgData name="diana fajarwati" userId="3c7b578798fa4979" providerId="LiveId" clId="{ED6FB351-C5D0-49BA-AB44-EB5E85F71625}" dt="2019-05-08T20:02:25.059" v="44" actId="2696"/>
        <pc:sldMkLst>
          <pc:docMk/>
          <pc:sldMk cId="2670082657" sldId="502"/>
        </pc:sldMkLst>
      </pc:sldChg>
      <pc:sldChg chg="del">
        <pc:chgData name="diana fajarwati" userId="3c7b578798fa4979" providerId="LiveId" clId="{ED6FB351-C5D0-49BA-AB44-EB5E85F71625}" dt="2019-05-08T20:02:25.275" v="45" actId="2696"/>
        <pc:sldMkLst>
          <pc:docMk/>
          <pc:sldMk cId="3242389254" sldId="503"/>
        </pc:sldMkLst>
      </pc:sldChg>
      <pc:sldChg chg="del">
        <pc:chgData name="diana fajarwati" userId="3c7b578798fa4979" providerId="LiveId" clId="{ED6FB351-C5D0-49BA-AB44-EB5E85F71625}" dt="2019-05-08T20:02:25.736" v="46" actId="2696"/>
        <pc:sldMkLst>
          <pc:docMk/>
          <pc:sldMk cId="1776597140" sldId="504"/>
        </pc:sldMkLst>
      </pc:sldChg>
      <pc:sldChg chg="del">
        <pc:chgData name="diana fajarwati" userId="3c7b578798fa4979" providerId="LiveId" clId="{ED6FB351-C5D0-49BA-AB44-EB5E85F71625}" dt="2019-05-08T20:02:26.243" v="47" actId="2696"/>
        <pc:sldMkLst>
          <pc:docMk/>
          <pc:sldMk cId="1509535834" sldId="505"/>
        </pc:sldMkLst>
      </pc:sldChg>
      <pc:sldChg chg="addSp modSp">
        <pc:chgData name="diana fajarwati" userId="3c7b578798fa4979" providerId="LiveId" clId="{ED6FB351-C5D0-49BA-AB44-EB5E85F71625}" dt="2019-05-08T19:53:25.258" v="32" actId="14100"/>
        <pc:sldMkLst>
          <pc:docMk/>
          <pc:sldMk cId="2235389346" sldId="506"/>
        </pc:sldMkLst>
        <pc:spChg chg="add mod ord">
          <ac:chgData name="diana fajarwati" userId="3c7b578798fa4979" providerId="LiveId" clId="{ED6FB351-C5D0-49BA-AB44-EB5E85F71625}" dt="2019-05-08T19:53:25.258" v="32" actId="14100"/>
          <ac:spMkLst>
            <pc:docMk/>
            <pc:sldMk cId="2235389346" sldId="506"/>
            <ac:spMk id="3" creationId="{9FA70E6C-2C41-43A9-9558-087BB5DCA892}"/>
          </ac:spMkLst>
        </pc:spChg>
        <pc:spChg chg="mod">
          <ac:chgData name="diana fajarwati" userId="3c7b578798fa4979" providerId="LiveId" clId="{ED6FB351-C5D0-49BA-AB44-EB5E85F71625}" dt="2019-05-08T19:51:01.957" v="12" actId="207"/>
          <ac:spMkLst>
            <pc:docMk/>
            <pc:sldMk cId="2235389346" sldId="506"/>
            <ac:spMk id="4" creationId="{0700201C-CCB7-4805-8989-F3C184167F0E}"/>
          </ac:spMkLst>
        </pc:spChg>
        <pc:spChg chg="mod">
          <ac:chgData name="diana fajarwati" userId="3c7b578798fa4979" providerId="LiveId" clId="{ED6FB351-C5D0-49BA-AB44-EB5E85F71625}" dt="2019-05-08T19:52:46.281" v="24" actId="207"/>
          <ac:spMkLst>
            <pc:docMk/>
            <pc:sldMk cId="2235389346" sldId="506"/>
            <ac:spMk id="6" creationId="{52207603-C0B1-4E80-BB65-485701296E9A}"/>
          </ac:spMkLst>
        </pc:spChg>
        <pc:spChg chg="mod">
          <ac:chgData name="diana fajarwati" userId="3c7b578798fa4979" providerId="LiveId" clId="{ED6FB351-C5D0-49BA-AB44-EB5E85F71625}" dt="2019-05-08T19:53:14.399" v="29" actId="207"/>
          <ac:spMkLst>
            <pc:docMk/>
            <pc:sldMk cId="2235389346" sldId="506"/>
            <ac:spMk id="8" creationId="{2B61AEB9-3443-421E-AA23-904C7C8E74BA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10" creationId="{7357466D-C53E-4675-A3E1-6C41181F218A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11" creationId="{E590D651-0F13-4515-B88B-FE07D3927761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13" creationId="{79DA4956-2823-41A6-8A9E-5E458AB429C2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14" creationId="{F9A63C77-978D-4687-982D-221E7D4A15F4}"/>
          </ac:spMkLst>
        </pc:spChg>
        <pc:spChg chg="mod">
          <ac:chgData name="diana fajarwati" userId="3c7b578798fa4979" providerId="LiveId" clId="{ED6FB351-C5D0-49BA-AB44-EB5E85F71625}" dt="2019-05-08T19:53:05.589" v="27" actId="207"/>
          <ac:spMkLst>
            <pc:docMk/>
            <pc:sldMk cId="2235389346" sldId="506"/>
            <ac:spMk id="15" creationId="{14E7AB82-7048-4B83-8BF0-84C93389853D}"/>
          </ac:spMkLst>
        </pc:spChg>
        <pc:spChg chg="mod">
          <ac:chgData name="diana fajarwati" userId="3c7b578798fa4979" providerId="LiveId" clId="{ED6FB351-C5D0-49BA-AB44-EB5E85F71625}" dt="2019-05-08T19:51:14.627" v="13" actId="207"/>
          <ac:spMkLst>
            <pc:docMk/>
            <pc:sldMk cId="2235389346" sldId="506"/>
            <ac:spMk id="16" creationId="{087287F5-9223-4EA9-8C9B-63D041117E5B}"/>
          </ac:spMkLst>
        </pc:spChg>
        <pc:spChg chg="mod">
          <ac:chgData name="diana fajarwati" userId="3c7b578798fa4979" providerId="LiveId" clId="{ED6FB351-C5D0-49BA-AB44-EB5E85F71625}" dt="2019-05-08T19:51:14.627" v="13" actId="207"/>
          <ac:spMkLst>
            <pc:docMk/>
            <pc:sldMk cId="2235389346" sldId="506"/>
            <ac:spMk id="17" creationId="{B89E6F37-9882-4E56-9D15-87E2127D214F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38" creationId="{F2DDB424-78AA-4BFE-92E5-9EBA67A49005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40" creationId="{54DC1EE6-D810-40C2-9A29-9811C6C70786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42" creationId="{51E14B01-62FE-487A-A390-9DCF426ED65D}"/>
          </ac:spMkLst>
        </pc:spChg>
        <pc:spChg chg="mod">
          <ac:chgData name="diana fajarwati" userId="3c7b578798fa4979" providerId="LiveId" clId="{ED6FB351-C5D0-49BA-AB44-EB5E85F71625}" dt="2019-05-08T19:51:17.938" v="14" actId="207"/>
          <ac:spMkLst>
            <pc:docMk/>
            <pc:sldMk cId="2235389346" sldId="506"/>
            <ac:spMk id="44" creationId="{89252E25-C2D0-430A-8B49-DDAFF11E5A1B}"/>
          </ac:spMkLst>
        </pc:spChg>
        <pc:spChg chg="mod">
          <ac:chgData name="diana fajarwati" userId="3c7b578798fa4979" providerId="LiveId" clId="{ED6FB351-C5D0-49BA-AB44-EB5E85F71625}" dt="2019-05-08T19:51:17.938" v="14" actId="207"/>
          <ac:spMkLst>
            <pc:docMk/>
            <pc:sldMk cId="2235389346" sldId="506"/>
            <ac:spMk id="45" creationId="{0AE08266-D5A4-48D5-B7C5-23DD57113F4E}"/>
          </ac:spMkLst>
        </pc:spChg>
        <pc:spChg chg="mod">
          <ac:chgData name="diana fajarwati" userId="3c7b578798fa4979" providerId="LiveId" clId="{ED6FB351-C5D0-49BA-AB44-EB5E85F71625}" dt="2019-05-08T19:51:17.938" v="14" actId="207"/>
          <ac:spMkLst>
            <pc:docMk/>
            <pc:sldMk cId="2235389346" sldId="506"/>
            <ac:spMk id="46" creationId="{61816FD2-10C4-4785-B80F-489CE7A82C19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49" creationId="{150EF4DE-4D78-4833-8211-FE7BA53B162A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50" creationId="{91211A32-E13C-4035-A6A0-59F013A0D8ED}"/>
          </ac:spMkLst>
        </pc:spChg>
        <pc:spChg chg="mod">
          <ac:chgData name="diana fajarwati" userId="3c7b578798fa4979" providerId="LiveId" clId="{ED6FB351-C5D0-49BA-AB44-EB5E85F71625}" dt="2019-05-08T19:51:20.766" v="15" actId="207"/>
          <ac:spMkLst>
            <pc:docMk/>
            <pc:sldMk cId="2235389346" sldId="506"/>
            <ac:spMk id="53" creationId="{70F073B9-10C2-44AC-8C0A-AAD8F3139652}"/>
          </ac:spMkLst>
        </pc:spChg>
        <pc:spChg chg="mod">
          <ac:chgData name="diana fajarwati" userId="3c7b578798fa4979" providerId="LiveId" clId="{ED6FB351-C5D0-49BA-AB44-EB5E85F71625}" dt="2019-05-08T19:51:20.766" v="15" actId="207"/>
          <ac:spMkLst>
            <pc:docMk/>
            <pc:sldMk cId="2235389346" sldId="506"/>
            <ac:spMk id="54" creationId="{EFC52709-2FD9-43F2-9EC1-D9D748C32943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56" creationId="{2C6FA831-1C9C-4138-B638-2DB8365776E3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59" creationId="{27DA57F9-63AE-43C0-8D19-F9356830CA53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60" creationId="{0EB5857C-D9C3-4633-AC45-D96489C7AD26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61" creationId="{297562ED-9788-4724-A9F7-B949F442599D}"/>
          </ac:spMkLst>
        </pc:spChg>
        <pc:spChg chg="mod">
          <ac:chgData name="diana fajarwati" userId="3c7b578798fa4979" providerId="LiveId" clId="{ED6FB351-C5D0-49BA-AB44-EB5E85F71625}" dt="2019-05-08T19:50:28.039" v="2" actId="207"/>
          <ac:spMkLst>
            <pc:docMk/>
            <pc:sldMk cId="2235389346" sldId="506"/>
            <ac:spMk id="62" creationId="{F8F6CC3F-B5C4-49D4-9170-FC9A2662E6D8}"/>
          </ac:spMkLst>
        </pc:spChg>
      </pc:sldChg>
      <pc:sldChg chg="modSp">
        <pc:chgData name="diana fajarwati" userId="3c7b578798fa4979" providerId="LiveId" clId="{ED6FB351-C5D0-49BA-AB44-EB5E85F71625}" dt="2019-05-08T20:06:41.312" v="88"/>
        <pc:sldMkLst>
          <pc:docMk/>
          <pc:sldMk cId="2391455782" sldId="507"/>
        </pc:sldMkLst>
        <pc:spChg chg="mod">
          <ac:chgData name="diana fajarwati" userId="3c7b578798fa4979" providerId="LiveId" clId="{ED6FB351-C5D0-49BA-AB44-EB5E85F71625}" dt="2019-05-08T20:06:41.312" v="88"/>
          <ac:spMkLst>
            <pc:docMk/>
            <pc:sldMk cId="2391455782" sldId="507"/>
            <ac:spMk id="2" creationId="{0A8A2DCA-DF7D-46F7-BAA7-1FBB6E133A2B}"/>
          </ac:spMkLst>
        </pc:spChg>
      </pc:sldChg>
      <pc:sldChg chg="modSp">
        <pc:chgData name="diana fajarwati" userId="3c7b578798fa4979" providerId="LiveId" clId="{ED6FB351-C5D0-49BA-AB44-EB5E85F71625}" dt="2019-05-08T20:07:16.367" v="92"/>
        <pc:sldMkLst>
          <pc:docMk/>
          <pc:sldMk cId="2992883397" sldId="508"/>
        </pc:sldMkLst>
        <pc:spChg chg="mod">
          <ac:chgData name="diana fajarwati" userId="3c7b578798fa4979" providerId="LiveId" clId="{ED6FB351-C5D0-49BA-AB44-EB5E85F71625}" dt="2019-05-08T20:07:16.367" v="92"/>
          <ac:spMkLst>
            <pc:docMk/>
            <pc:sldMk cId="2992883397" sldId="508"/>
            <ac:spMk id="2" creationId="{0A8A2DCA-DF7D-46F7-BAA7-1FBB6E133A2B}"/>
          </ac:spMkLst>
        </pc:spChg>
      </pc:sldChg>
    </pc:docChg>
  </pc:docChgLst>
  <pc:docChgLst>
    <pc:chgData name="diana fajarwati" userId="3c7b578798fa4979" providerId="LiveId" clId="{4AC00F08-D28C-4CE8-849E-0DD5224EF77E}"/>
    <pc:docChg chg="undo custSel mod addSld delSld modSld sldOrd">
      <pc:chgData name="diana fajarwati" userId="3c7b578798fa4979" providerId="LiveId" clId="{4AC00F08-D28C-4CE8-849E-0DD5224EF77E}" dt="2019-05-03T14:40:56.500" v="2696" actId="313"/>
      <pc:docMkLst>
        <pc:docMk/>
      </pc:docMkLst>
      <pc:sldChg chg="addSp modSp">
        <pc:chgData name="diana fajarwati" userId="3c7b578798fa4979" providerId="LiveId" clId="{4AC00F08-D28C-4CE8-849E-0DD5224EF77E}" dt="2019-04-29T08:41:32.061" v="2400" actId="403"/>
        <pc:sldMkLst>
          <pc:docMk/>
          <pc:sldMk cId="3292102664" sldId="497"/>
        </pc:sldMkLst>
        <pc:spChg chg="mod">
          <ac:chgData name="diana fajarwati" userId="3c7b578798fa4979" providerId="LiveId" clId="{4AC00F08-D28C-4CE8-849E-0DD5224EF77E}" dt="2019-04-29T08:41:32.061" v="2400" actId="403"/>
          <ac:spMkLst>
            <pc:docMk/>
            <pc:sldMk cId="3292102664" sldId="497"/>
            <ac:spMk id="2" creationId="{00000000-0000-0000-0000-000000000000}"/>
          </ac:spMkLst>
        </pc:spChg>
        <pc:spChg chg="add mod">
          <ac:chgData name="diana fajarwati" userId="3c7b578798fa4979" providerId="LiveId" clId="{4AC00F08-D28C-4CE8-849E-0DD5224EF77E}" dt="2019-04-29T08:41:10.895" v="2362" actId="403"/>
          <ac:spMkLst>
            <pc:docMk/>
            <pc:sldMk cId="3292102664" sldId="497"/>
            <ac:spMk id="6" creationId="{990DF56A-4F46-469E-90F1-46F3E5E4325D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F5DA2-E0B6-4913-9CC9-28060010CD7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721CAD3-DA09-472C-92E5-85D73A4C1040}">
      <dgm:prSet/>
      <dgm:spPr/>
      <dgm:t>
        <a:bodyPr/>
        <a:lstStyle/>
        <a:p>
          <a:pPr>
            <a:defRPr cap="all"/>
          </a:pPr>
          <a:r>
            <a:rPr lang="en-US"/>
            <a:t>Product Quality</a:t>
          </a:r>
        </a:p>
      </dgm:t>
    </dgm:pt>
    <dgm:pt modelId="{A8FFD3C9-85D2-46A7-86C5-7DCFEB9CA717}" type="parTrans" cxnId="{09C6BE0C-C5D8-4839-ADA2-90CB3FF109DE}">
      <dgm:prSet/>
      <dgm:spPr/>
      <dgm:t>
        <a:bodyPr/>
        <a:lstStyle/>
        <a:p>
          <a:endParaRPr lang="en-US"/>
        </a:p>
      </dgm:t>
    </dgm:pt>
    <dgm:pt modelId="{0B2D58F5-CF2A-4978-83F3-3D5E100D2374}" type="sibTrans" cxnId="{09C6BE0C-C5D8-4839-ADA2-90CB3FF109DE}">
      <dgm:prSet/>
      <dgm:spPr/>
      <dgm:t>
        <a:bodyPr/>
        <a:lstStyle/>
        <a:p>
          <a:endParaRPr lang="en-US"/>
        </a:p>
      </dgm:t>
    </dgm:pt>
    <dgm:pt modelId="{661C12FB-5ECA-4D98-B13F-C5048E38FE64}">
      <dgm:prSet/>
      <dgm:spPr/>
      <dgm:t>
        <a:bodyPr/>
        <a:lstStyle/>
        <a:p>
          <a:pPr>
            <a:defRPr cap="all"/>
          </a:pPr>
          <a:r>
            <a:rPr lang="en-US"/>
            <a:t>Product Line</a:t>
          </a:r>
        </a:p>
      </dgm:t>
    </dgm:pt>
    <dgm:pt modelId="{D1AB3897-F467-43E1-9C6C-BB6D79DFE096}" type="parTrans" cxnId="{B9145D1D-F9F6-4B0E-A740-EAC3A2C74E68}">
      <dgm:prSet/>
      <dgm:spPr/>
      <dgm:t>
        <a:bodyPr/>
        <a:lstStyle/>
        <a:p>
          <a:endParaRPr lang="en-US"/>
        </a:p>
      </dgm:t>
    </dgm:pt>
    <dgm:pt modelId="{D08FD091-242E-4BA1-8078-06D216435A8C}" type="sibTrans" cxnId="{B9145D1D-F9F6-4B0E-A740-EAC3A2C74E68}">
      <dgm:prSet/>
      <dgm:spPr/>
      <dgm:t>
        <a:bodyPr/>
        <a:lstStyle/>
        <a:p>
          <a:endParaRPr lang="en-US"/>
        </a:p>
      </dgm:t>
    </dgm:pt>
    <dgm:pt modelId="{CD931CB6-98D6-4CA7-8D34-353A18D67870}">
      <dgm:prSet/>
      <dgm:spPr/>
      <dgm:t>
        <a:bodyPr/>
        <a:lstStyle/>
        <a:p>
          <a:pPr>
            <a:defRPr cap="all"/>
          </a:pPr>
          <a:r>
            <a:rPr lang="en-US"/>
            <a:t>Product Service Support</a:t>
          </a:r>
        </a:p>
      </dgm:t>
    </dgm:pt>
    <dgm:pt modelId="{202CAD2A-B7AC-4D4B-82F2-AC27004CF027}" type="parTrans" cxnId="{D67C1776-D24A-44FF-A02F-7AAFFB480615}">
      <dgm:prSet/>
      <dgm:spPr/>
      <dgm:t>
        <a:bodyPr/>
        <a:lstStyle/>
        <a:p>
          <a:endParaRPr lang="en-US"/>
        </a:p>
      </dgm:t>
    </dgm:pt>
    <dgm:pt modelId="{3320E5D4-EED5-483B-BD46-63A7917DE913}" type="sibTrans" cxnId="{D67C1776-D24A-44FF-A02F-7AAFFB480615}">
      <dgm:prSet/>
      <dgm:spPr/>
      <dgm:t>
        <a:bodyPr/>
        <a:lstStyle/>
        <a:p>
          <a:endParaRPr lang="en-US"/>
        </a:p>
      </dgm:t>
    </dgm:pt>
    <dgm:pt modelId="{5B01D653-5787-4CC0-AB39-80D6CE79D0BA}" type="pres">
      <dgm:prSet presAssocID="{8BDF5DA2-E0B6-4913-9CC9-28060010CD76}" presName="root" presStyleCnt="0">
        <dgm:presLayoutVars>
          <dgm:dir/>
          <dgm:resizeHandles val="exact"/>
        </dgm:presLayoutVars>
      </dgm:prSet>
      <dgm:spPr/>
    </dgm:pt>
    <dgm:pt modelId="{763713FF-80AE-47CF-BDE7-BC34083AE6C0}" type="pres">
      <dgm:prSet presAssocID="{C721CAD3-DA09-472C-92E5-85D73A4C1040}" presName="compNode" presStyleCnt="0"/>
      <dgm:spPr/>
    </dgm:pt>
    <dgm:pt modelId="{462B2427-55B2-459C-BCC0-1C714E80955E}" type="pres">
      <dgm:prSet presAssocID="{C721CAD3-DA09-472C-92E5-85D73A4C1040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86EAC48-67E9-4513-A4D4-F1E2BF99B71F}" type="pres">
      <dgm:prSet presAssocID="{C721CAD3-DA09-472C-92E5-85D73A4C104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49B2E0D-73BE-4190-8454-A337FAD59323}" type="pres">
      <dgm:prSet presAssocID="{C721CAD3-DA09-472C-92E5-85D73A4C1040}" presName="spaceRect" presStyleCnt="0"/>
      <dgm:spPr/>
    </dgm:pt>
    <dgm:pt modelId="{951CD48D-58D4-4628-AE17-87608617804C}" type="pres">
      <dgm:prSet presAssocID="{C721CAD3-DA09-472C-92E5-85D73A4C1040}" presName="textRect" presStyleLbl="revTx" presStyleIdx="0" presStyleCnt="3">
        <dgm:presLayoutVars>
          <dgm:chMax val="1"/>
          <dgm:chPref val="1"/>
        </dgm:presLayoutVars>
      </dgm:prSet>
      <dgm:spPr/>
    </dgm:pt>
    <dgm:pt modelId="{F6212FEC-F1C6-4842-887A-0D966AAA9B44}" type="pres">
      <dgm:prSet presAssocID="{0B2D58F5-CF2A-4978-83F3-3D5E100D2374}" presName="sibTrans" presStyleCnt="0"/>
      <dgm:spPr/>
    </dgm:pt>
    <dgm:pt modelId="{08A23C2D-ECD5-47DA-90C0-DDDAF9AEF66B}" type="pres">
      <dgm:prSet presAssocID="{661C12FB-5ECA-4D98-B13F-C5048E38FE64}" presName="compNode" presStyleCnt="0"/>
      <dgm:spPr/>
    </dgm:pt>
    <dgm:pt modelId="{AC4CC526-A1DD-4B95-819C-E59F4DE7980A}" type="pres">
      <dgm:prSet presAssocID="{661C12FB-5ECA-4D98-B13F-C5048E38FE64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72EF23A-0CDD-4991-87C2-E67D9C26E2BE}" type="pres">
      <dgm:prSet presAssocID="{661C12FB-5ECA-4D98-B13F-C5048E38FE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F090C393-C2B6-47D1-A7F0-1263F1B2E618}" type="pres">
      <dgm:prSet presAssocID="{661C12FB-5ECA-4D98-B13F-C5048E38FE64}" presName="spaceRect" presStyleCnt="0"/>
      <dgm:spPr/>
    </dgm:pt>
    <dgm:pt modelId="{877D7C4A-CE59-4529-B949-AB88D4825696}" type="pres">
      <dgm:prSet presAssocID="{661C12FB-5ECA-4D98-B13F-C5048E38FE64}" presName="textRect" presStyleLbl="revTx" presStyleIdx="1" presStyleCnt="3">
        <dgm:presLayoutVars>
          <dgm:chMax val="1"/>
          <dgm:chPref val="1"/>
        </dgm:presLayoutVars>
      </dgm:prSet>
      <dgm:spPr/>
    </dgm:pt>
    <dgm:pt modelId="{AF65915D-1FE5-46D1-A793-7C71306B9B4D}" type="pres">
      <dgm:prSet presAssocID="{D08FD091-242E-4BA1-8078-06D216435A8C}" presName="sibTrans" presStyleCnt="0"/>
      <dgm:spPr/>
    </dgm:pt>
    <dgm:pt modelId="{9CD8C01F-6D81-486F-9DC6-A3C33E5A0938}" type="pres">
      <dgm:prSet presAssocID="{CD931CB6-98D6-4CA7-8D34-353A18D67870}" presName="compNode" presStyleCnt="0"/>
      <dgm:spPr/>
    </dgm:pt>
    <dgm:pt modelId="{ABF63A1A-DD08-4967-B917-D61B99C248AE}" type="pres">
      <dgm:prSet presAssocID="{CD931CB6-98D6-4CA7-8D34-353A18D67870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35620B6-E177-4374-A3BA-54FEDA412358}" type="pres">
      <dgm:prSet presAssocID="{CD931CB6-98D6-4CA7-8D34-353A18D6787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56DFDF55-B44F-413D-937B-0A8877A781C2}" type="pres">
      <dgm:prSet presAssocID="{CD931CB6-98D6-4CA7-8D34-353A18D67870}" presName="spaceRect" presStyleCnt="0"/>
      <dgm:spPr/>
    </dgm:pt>
    <dgm:pt modelId="{9D2BD21A-56FE-42D5-8CF7-1E21365EE9B0}" type="pres">
      <dgm:prSet presAssocID="{CD931CB6-98D6-4CA7-8D34-353A18D6787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5653A06-16AF-490F-8F85-050E485F809D}" type="presOf" srcId="{8BDF5DA2-E0B6-4913-9CC9-28060010CD76}" destId="{5B01D653-5787-4CC0-AB39-80D6CE79D0BA}" srcOrd="0" destOrd="0" presId="urn:microsoft.com/office/officeart/2018/5/layout/IconLeafLabelList"/>
    <dgm:cxn modelId="{09C6BE0C-C5D8-4839-ADA2-90CB3FF109DE}" srcId="{8BDF5DA2-E0B6-4913-9CC9-28060010CD76}" destId="{C721CAD3-DA09-472C-92E5-85D73A4C1040}" srcOrd="0" destOrd="0" parTransId="{A8FFD3C9-85D2-46A7-86C5-7DCFEB9CA717}" sibTransId="{0B2D58F5-CF2A-4978-83F3-3D5E100D2374}"/>
    <dgm:cxn modelId="{B9145D1D-F9F6-4B0E-A740-EAC3A2C74E68}" srcId="{8BDF5DA2-E0B6-4913-9CC9-28060010CD76}" destId="{661C12FB-5ECA-4D98-B13F-C5048E38FE64}" srcOrd="1" destOrd="0" parTransId="{D1AB3897-F467-43E1-9C6C-BB6D79DFE096}" sibTransId="{D08FD091-242E-4BA1-8078-06D216435A8C}"/>
    <dgm:cxn modelId="{F94D702D-17E1-44D2-899A-0AA324AB7683}" type="presOf" srcId="{C721CAD3-DA09-472C-92E5-85D73A4C1040}" destId="{951CD48D-58D4-4628-AE17-87608617804C}" srcOrd="0" destOrd="0" presId="urn:microsoft.com/office/officeart/2018/5/layout/IconLeafLabelList"/>
    <dgm:cxn modelId="{D67C1776-D24A-44FF-A02F-7AAFFB480615}" srcId="{8BDF5DA2-E0B6-4913-9CC9-28060010CD76}" destId="{CD931CB6-98D6-4CA7-8D34-353A18D67870}" srcOrd="2" destOrd="0" parTransId="{202CAD2A-B7AC-4D4B-82F2-AC27004CF027}" sibTransId="{3320E5D4-EED5-483B-BD46-63A7917DE913}"/>
    <dgm:cxn modelId="{0D6A0D98-D0AA-4ECC-BD9A-BDAEA0BD9913}" type="presOf" srcId="{661C12FB-5ECA-4D98-B13F-C5048E38FE64}" destId="{877D7C4A-CE59-4529-B949-AB88D4825696}" srcOrd="0" destOrd="0" presId="urn:microsoft.com/office/officeart/2018/5/layout/IconLeafLabelList"/>
    <dgm:cxn modelId="{2618EAA5-A0C0-4795-8926-6C986E581EBC}" type="presOf" srcId="{CD931CB6-98D6-4CA7-8D34-353A18D67870}" destId="{9D2BD21A-56FE-42D5-8CF7-1E21365EE9B0}" srcOrd="0" destOrd="0" presId="urn:microsoft.com/office/officeart/2018/5/layout/IconLeafLabelList"/>
    <dgm:cxn modelId="{3BBD6B52-7F82-4CD3-91BB-480DA3246EAB}" type="presParOf" srcId="{5B01D653-5787-4CC0-AB39-80D6CE79D0BA}" destId="{763713FF-80AE-47CF-BDE7-BC34083AE6C0}" srcOrd="0" destOrd="0" presId="urn:microsoft.com/office/officeart/2018/5/layout/IconLeafLabelList"/>
    <dgm:cxn modelId="{85E169D9-DC47-4517-96D2-02F167D0BA8A}" type="presParOf" srcId="{763713FF-80AE-47CF-BDE7-BC34083AE6C0}" destId="{462B2427-55B2-459C-BCC0-1C714E80955E}" srcOrd="0" destOrd="0" presId="urn:microsoft.com/office/officeart/2018/5/layout/IconLeafLabelList"/>
    <dgm:cxn modelId="{6B1CA237-6E64-4BD1-A2B9-2442CBE040E8}" type="presParOf" srcId="{763713FF-80AE-47CF-BDE7-BC34083AE6C0}" destId="{586EAC48-67E9-4513-A4D4-F1E2BF99B71F}" srcOrd="1" destOrd="0" presId="urn:microsoft.com/office/officeart/2018/5/layout/IconLeafLabelList"/>
    <dgm:cxn modelId="{4B643203-46FA-4D67-9CF1-3AB187B034D6}" type="presParOf" srcId="{763713FF-80AE-47CF-BDE7-BC34083AE6C0}" destId="{D49B2E0D-73BE-4190-8454-A337FAD59323}" srcOrd="2" destOrd="0" presId="urn:microsoft.com/office/officeart/2018/5/layout/IconLeafLabelList"/>
    <dgm:cxn modelId="{EB7F07A2-6C6C-4BA2-B871-099771343637}" type="presParOf" srcId="{763713FF-80AE-47CF-BDE7-BC34083AE6C0}" destId="{951CD48D-58D4-4628-AE17-87608617804C}" srcOrd="3" destOrd="0" presId="urn:microsoft.com/office/officeart/2018/5/layout/IconLeafLabelList"/>
    <dgm:cxn modelId="{F2783EA3-AAF2-4D97-BDE3-4354346748DB}" type="presParOf" srcId="{5B01D653-5787-4CC0-AB39-80D6CE79D0BA}" destId="{F6212FEC-F1C6-4842-887A-0D966AAA9B44}" srcOrd="1" destOrd="0" presId="urn:microsoft.com/office/officeart/2018/5/layout/IconLeafLabelList"/>
    <dgm:cxn modelId="{D82FBD85-4E9D-4473-86BC-DCD54BD8C32C}" type="presParOf" srcId="{5B01D653-5787-4CC0-AB39-80D6CE79D0BA}" destId="{08A23C2D-ECD5-47DA-90C0-DDDAF9AEF66B}" srcOrd="2" destOrd="0" presId="urn:microsoft.com/office/officeart/2018/5/layout/IconLeafLabelList"/>
    <dgm:cxn modelId="{592C88BB-C8C2-4335-9D39-757B77345797}" type="presParOf" srcId="{08A23C2D-ECD5-47DA-90C0-DDDAF9AEF66B}" destId="{AC4CC526-A1DD-4B95-819C-E59F4DE7980A}" srcOrd="0" destOrd="0" presId="urn:microsoft.com/office/officeart/2018/5/layout/IconLeafLabelList"/>
    <dgm:cxn modelId="{45B60F25-0E77-4CF9-9EBC-5C2054378C9C}" type="presParOf" srcId="{08A23C2D-ECD5-47DA-90C0-DDDAF9AEF66B}" destId="{D72EF23A-0CDD-4991-87C2-E67D9C26E2BE}" srcOrd="1" destOrd="0" presId="urn:microsoft.com/office/officeart/2018/5/layout/IconLeafLabelList"/>
    <dgm:cxn modelId="{05084EFC-9110-4559-BA84-32BBA0AF42AD}" type="presParOf" srcId="{08A23C2D-ECD5-47DA-90C0-DDDAF9AEF66B}" destId="{F090C393-C2B6-47D1-A7F0-1263F1B2E618}" srcOrd="2" destOrd="0" presId="urn:microsoft.com/office/officeart/2018/5/layout/IconLeafLabelList"/>
    <dgm:cxn modelId="{1415F98A-DAD0-4799-B92A-C46ACBDEDF3B}" type="presParOf" srcId="{08A23C2D-ECD5-47DA-90C0-DDDAF9AEF66B}" destId="{877D7C4A-CE59-4529-B949-AB88D4825696}" srcOrd="3" destOrd="0" presId="urn:microsoft.com/office/officeart/2018/5/layout/IconLeafLabelList"/>
    <dgm:cxn modelId="{94B608A0-B783-4323-AFBC-9588FD635CD0}" type="presParOf" srcId="{5B01D653-5787-4CC0-AB39-80D6CE79D0BA}" destId="{AF65915D-1FE5-46D1-A793-7C71306B9B4D}" srcOrd="3" destOrd="0" presId="urn:microsoft.com/office/officeart/2018/5/layout/IconLeafLabelList"/>
    <dgm:cxn modelId="{88085346-1062-4263-B3CB-84D87A989C77}" type="presParOf" srcId="{5B01D653-5787-4CC0-AB39-80D6CE79D0BA}" destId="{9CD8C01F-6D81-486F-9DC6-A3C33E5A0938}" srcOrd="4" destOrd="0" presId="urn:microsoft.com/office/officeart/2018/5/layout/IconLeafLabelList"/>
    <dgm:cxn modelId="{FBBB7C4B-773F-49F9-92D4-AD155C634998}" type="presParOf" srcId="{9CD8C01F-6D81-486F-9DC6-A3C33E5A0938}" destId="{ABF63A1A-DD08-4967-B917-D61B99C248AE}" srcOrd="0" destOrd="0" presId="urn:microsoft.com/office/officeart/2018/5/layout/IconLeafLabelList"/>
    <dgm:cxn modelId="{610BD570-A5FD-49A1-9A05-ADB735CFA301}" type="presParOf" srcId="{9CD8C01F-6D81-486F-9DC6-A3C33E5A0938}" destId="{C35620B6-E177-4374-A3BA-54FEDA412358}" srcOrd="1" destOrd="0" presId="urn:microsoft.com/office/officeart/2018/5/layout/IconLeafLabelList"/>
    <dgm:cxn modelId="{379CE9C6-C5F7-4A58-BA67-0CB23B72E1A6}" type="presParOf" srcId="{9CD8C01F-6D81-486F-9DC6-A3C33E5A0938}" destId="{56DFDF55-B44F-413D-937B-0A8877A781C2}" srcOrd="2" destOrd="0" presId="urn:microsoft.com/office/officeart/2018/5/layout/IconLeafLabelList"/>
    <dgm:cxn modelId="{2E73E29B-7E0A-4C79-850D-20511114EC2E}" type="presParOf" srcId="{9CD8C01F-6D81-486F-9DC6-A3C33E5A0938}" destId="{9D2BD21A-56FE-42D5-8CF7-1E21365EE9B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1EF046-D938-4543-A73B-7A415E759BAD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CC7638B-94AE-41DA-8F4C-BCB4FEAA348B}">
      <dgm:prSet custT="1"/>
      <dgm:spPr/>
      <dgm:t>
        <a:bodyPr/>
        <a:lstStyle/>
        <a:p>
          <a:r>
            <a:rPr lang="en-US" sz="3200" b="1" dirty="0">
              <a:solidFill>
                <a:schemeClr val="accent3">
                  <a:lumMod val="50000"/>
                </a:schemeClr>
              </a:solidFill>
            </a:rPr>
            <a:t>PRODUCT DEVELOPMENT</a:t>
          </a:r>
        </a:p>
      </dgm:t>
    </dgm:pt>
    <dgm:pt modelId="{7DF9098F-D2D8-4D00-88A6-5E3936FAE2BF}" type="parTrans" cxnId="{01C46201-A4AB-4E70-AF8B-724F62B2D724}">
      <dgm:prSet/>
      <dgm:spPr/>
      <dgm:t>
        <a:bodyPr/>
        <a:lstStyle/>
        <a:p>
          <a:endParaRPr lang="en-US" sz="1050"/>
        </a:p>
      </dgm:t>
    </dgm:pt>
    <dgm:pt modelId="{62D656CD-DA0C-493E-9521-B40F07990DBE}" type="sibTrans" cxnId="{01C46201-A4AB-4E70-AF8B-724F62B2D724}">
      <dgm:prSet/>
      <dgm:spPr/>
      <dgm:t>
        <a:bodyPr/>
        <a:lstStyle/>
        <a:p>
          <a:endParaRPr lang="en-US" sz="1050"/>
        </a:p>
      </dgm:t>
    </dgm:pt>
    <dgm:pt modelId="{5D0FAFE9-996B-41DF-A91A-3DFCCE6BD705}">
      <dgm:prSet custT="1"/>
      <dgm:spPr/>
      <dgm:t>
        <a:bodyPr/>
        <a:lstStyle/>
        <a:p>
          <a:r>
            <a:rPr lang="en-US" sz="3200" b="1" dirty="0">
              <a:solidFill>
                <a:schemeClr val="accent3">
                  <a:lumMod val="50000"/>
                </a:schemeClr>
              </a:solidFill>
            </a:rPr>
            <a:t>BRAND MANAGEMENT</a:t>
          </a:r>
          <a:endParaRPr lang="en-US" sz="2800" b="1" dirty="0">
            <a:solidFill>
              <a:schemeClr val="accent3">
                <a:lumMod val="50000"/>
              </a:schemeClr>
            </a:solidFill>
          </a:endParaRPr>
        </a:p>
      </dgm:t>
    </dgm:pt>
    <dgm:pt modelId="{0EF52596-AB3B-4987-9C84-9140EAA9EF07}" type="parTrans" cxnId="{CD062D90-9DF1-4A8F-AD3C-474202ED75E5}">
      <dgm:prSet/>
      <dgm:spPr/>
      <dgm:t>
        <a:bodyPr/>
        <a:lstStyle/>
        <a:p>
          <a:endParaRPr lang="en-US" sz="1050"/>
        </a:p>
      </dgm:t>
    </dgm:pt>
    <dgm:pt modelId="{E554C285-905A-46F4-ABCE-B384F8C3C8BF}" type="sibTrans" cxnId="{CD062D90-9DF1-4A8F-AD3C-474202ED75E5}">
      <dgm:prSet/>
      <dgm:spPr/>
      <dgm:t>
        <a:bodyPr/>
        <a:lstStyle/>
        <a:p>
          <a:endParaRPr lang="en-US" sz="1050"/>
        </a:p>
      </dgm:t>
    </dgm:pt>
    <dgm:pt modelId="{8A375ADB-6FC7-484C-93AA-F4FDDA33A095}" type="pres">
      <dgm:prSet presAssocID="{011EF046-D938-4543-A73B-7A415E759B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34A9E4-F05F-437B-87A8-B8D4F6D8DFC3}" type="pres">
      <dgm:prSet presAssocID="{3CC7638B-94AE-41DA-8F4C-BCB4FEAA348B}" presName="hierRoot1" presStyleCnt="0"/>
      <dgm:spPr/>
    </dgm:pt>
    <dgm:pt modelId="{93722BE6-48A4-4323-85CA-5F73874456C0}" type="pres">
      <dgm:prSet presAssocID="{3CC7638B-94AE-41DA-8F4C-BCB4FEAA348B}" presName="composite" presStyleCnt="0"/>
      <dgm:spPr/>
    </dgm:pt>
    <dgm:pt modelId="{76A547C1-814A-4820-AF43-837FBDB7C98E}" type="pres">
      <dgm:prSet presAssocID="{3CC7638B-94AE-41DA-8F4C-BCB4FEAA348B}" presName="background" presStyleLbl="node0" presStyleIdx="0" presStyleCnt="2"/>
      <dgm:spPr/>
    </dgm:pt>
    <dgm:pt modelId="{9DED2B80-0AB7-47E3-9D19-04AF7B1F9D7B}" type="pres">
      <dgm:prSet presAssocID="{3CC7638B-94AE-41DA-8F4C-BCB4FEAA348B}" presName="text" presStyleLbl="fgAcc0" presStyleIdx="0" presStyleCnt="2">
        <dgm:presLayoutVars>
          <dgm:chPref val="3"/>
        </dgm:presLayoutVars>
      </dgm:prSet>
      <dgm:spPr/>
    </dgm:pt>
    <dgm:pt modelId="{3A82EB1D-433D-421B-9865-7F9F31AAD3A0}" type="pres">
      <dgm:prSet presAssocID="{3CC7638B-94AE-41DA-8F4C-BCB4FEAA348B}" presName="hierChild2" presStyleCnt="0"/>
      <dgm:spPr/>
    </dgm:pt>
    <dgm:pt modelId="{9CA5992A-B4FA-458B-9F9C-4F48F5239DC0}" type="pres">
      <dgm:prSet presAssocID="{5D0FAFE9-996B-41DF-A91A-3DFCCE6BD705}" presName="hierRoot1" presStyleCnt="0"/>
      <dgm:spPr/>
    </dgm:pt>
    <dgm:pt modelId="{0D7F85F2-F2D2-4327-BEF6-71C684216BD4}" type="pres">
      <dgm:prSet presAssocID="{5D0FAFE9-996B-41DF-A91A-3DFCCE6BD705}" presName="composite" presStyleCnt="0"/>
      <dgm:spPr/>
    </dgm:pt>
    <dgm:pt modelId="{4208D273-7470-42CD-83EC-C7B7CDE269C3}" type="pres">
      <dgm:prSet presAssocID="{5D0FAFE9-996B-41DF-A91A-3DFCCE6BD705}" presName="background" presStyleLbl="node0" presStyleIdx="1" presStyleCnt="2"/>
      <dgm:spPr/>
    </dgm:pt>
    <dgm:pt modelId="{C9745E33-1CC9-4F74-B3B1-36AD0388401B}" type="pres">
      <dgm:prSet presAssocID="{5D0FAFE9-996B-41DF-A91A-3DFCCE6BD705}" presName="text" presStyleLbl="fgAcc0" presStyleIdx="1" presStyleCnt="2">
        <dgm:presLayoutVars>
          <dgm:chPref val="3"/>
        </dgm:presLayoutVars>
      </dgm:prSet>
      <dgm:spPr/>
    </dgm:pt>
    <dgm:pt modelId="{7489FD3D-918C-4F66-A773-3ACC2FC31B31}" type="pres">
      <dgm:prSet presAssocID="{5D0FAFE9-996B-41DF-A91A-3DFCCE6BD705}" presName="hierChild2" presStyleCnt="0"/>
      <dgm:spPr/>
    </dgm:pt>
  </dgm:ptLst>
  <dgm:cxnLst>
    <dgm:cxn modelId="{01C46201-A4AB-4E70-AF8B-724F62B2D724}" srcId="{011EF046-D938-4543-A73B-7A415E759BAD}" destId="{3CC7638B-94AE-41DA-8F4C-BCB4FEAA348B}" srcOrd="0" destOrd="0" parTransId="{7DF9098F-D2D8-4D00-88A6-5E3936FAE2BF}" sibTransId="{62D656CD-DA0C-493E-9521-B40F07990DBE}"/>
    <dgm:cxn modelId="{D058CD1E-DEC4-4AC0-B8EA-50AC7AAC2C4B}" type="presOf" srcId="{011EF046-D938-4543-A73B-7A415E759BAD}" destId="{8A375ADB-6FC7-484C-93AA-F4FDDA33A095}" srcOrd="0" destOrd="0" presId="urn:microsoft.com/office/officeart/2005/8/layout/hierarchy1"/>
    <dgm:cxn modelId="{074EA987-9FC7-4913-A66B-B2134FEDDB08}" type="presOf" srcId="{5D0FAFE9-996B-41DF-A91A-3DFCCE6BD705}" destId="{C9745E33-1CC9-4F74-B3B1-36AD0388401B}" srcOrd="0" destOrd="0" presId="urn:microsoft.com/office/officeart/2005/8/layout/hierarchy1"/>
    <dgm:cxn modelId="{BA92998F-DE71-4558-99DB-89991E83ECD6}" type="presOf" srcId="{3CC7638B-94AE-41DA-8F4C-BCB4FEAA348B}" destId="{9DED2B80-0AB7-47E3-9D19-04AF7B1F9D7B}" srcOrd="0" destOrd="0" presId="urn:microsoft.com/office/officeart/2005/8/layout/hierarchy1"/>
    <dgm:cxn modelId="{CD062D90-9DF1-4A8F-AD3C-474202ED75E5}" srcId="{011EF046-D938-4543-A73B-7A415E759BAD}" destId="{5D0FAFE9-996B-41DF-A91A-3DFCCE6BD705}" srcOrd="1" destOrd="0" parTransId="{0EF52596-AB3B-4987-9C84-9140EAA9EF07}" sibTransId="{E554C285-905A-46F4-ABCE-B384F8C3C8BF}"/>
    <dgm:cxn modelId="{AE0EB547-F2A3-4ABC-8D1D-BD155DD8F7CA}" type="presParOf" srcId="{8A375ADB-6FC7-484C-93AA-F4FDDA33A095}" destId="{7A34A9E4-F05F-437B-87A8-B8D4F6D8DFC3}" srcOrd="0" destOrd="0" presId="urn:microsoft.com/office/officeart/2005/8/layout/hierarchy1"/>
    <dgm:cxn modelId="{8A03F517-83CE-4106-B285-967A81728760}" type="presParOf" srcId="{7A34A9E4-F05F-437B-87A8-B8D4F6D8DFC3}" destId="{93722BE6-48A4-4323-85CA-5F73874456C0}" srcOrd="0" destOrd="0" presId="urn:microsoft.com/office/officeart/2005/8/layout/hierarchy1"/>
    <dgm:cxn modelId="{AD450573-B088-4F71-AC16-5CBDCE857A18}" type="presParOf" srcId="{93722BE6-48A4-4323-85CA-5F73874456C0}" destId="{76A547C1-814A-4820-AF43-837FBDB7C98E}" srcOrd="0" destOrd="0" presId="urn:microsoft.com/office/officeart/2005/8/layout/hierarchy1"/>
    <dgm:cxn modelId="{8E81EF3F-841D-4ACD-B320-3E0CD628710C}" type="presParOf" srcId="{93722BE6-48A4-4323-85CA-5F73874456C0}" destId="{9DED2B80-0AB7-47E3-9D19-04AF7B1F9D7B}" srcOrd="1" destOrd="0" presId="urn:microsoft.com/office/officeart/2005/8/layout/hierarchy1"/>
    <dgm:cxn modelId="{EA7DFB70-C994-4A53-B795-0B399C5E8A8E}" type="presParOf" srcId="{7A34A9E4-F05F-437B-87A8-B8D4F6D8DFC3}" destId="{3A82EB1D-433D-421B-9865-7F9F31AAD3A0}" srcOrd="1" destOrd="0" presId="urn:microsoft.com/office/officeart/2005/8/layout/hierarchy1"/>
    <dgm:cxn modelId="{AE7F0567-9D49-4003-9EA6-CD7F995FCDCF}" type="presParOf" srcId="{8A375ADB-6FC7-484C-93AA-F4FDDA33A095}" destId="{9CA5992A-B4FA-458B-9F9C-4F48F5239DC0}" srcOrd="1" destOrd="0" presId="urn:microsoft.com/office/officeart/2005/8/layout/hierarchy1"/>
    <dgm:cxn modelId="{52AA4C17-A834-46D1-A537-B77A134B0D1B}" type="presParOf" srcId="{9CA5992A-B4FA-458B-9F9C-4F48F5239DC0}" destId="{0D7F85F2-F2D2-4327-BEF6-71C684216BD4}" srcOrd="0" destOrd="0" presId="urn:microsoft.com/office/officeart/2005/8/layout/hierarchy1"/>
    <dgm:cxn modelId="{2EF280C4-91D2-4620-A019-F5B9A613505F}" type="presParOf" srcId="{0D7F85F2-F2D2-4327-BEF6-71C684216BD4}" destId="{4208D273-7470-42CD-83EC-C7B7CDE269C3}" srcOrd="0" destOrd="0" presId="urn:microsoft.com/office/officeart/2005/8/layout/hierarchy1"/>
    <dgm:cxn modelId="{D301BA77-EC82-491F-975C-EBD89DB0C9BA}" type="presParOf" srcId="{0D7F85F2-F2D2-4327-BEF6-71C684216BD4}" destId="{C9745E33-1CC9-4F74-B3B1-36AD0388401B}" srcOrd="1" destOrd="0" presId="urn:microsoft.com/office/officeart/2005/8/layout/hierarchy1"/>
    <dgm:cxn modelId="{D20A77A1-F684-417A-B0EB-8E0DFDC0F683}" type="presParOf" srcId="{9CA5992A-B4FA-458B-9F9C-4F48F5239DC0}" destId="{7489FD3D-918C-4F66-A773-3ACC2FC31B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B2427-55B2-459C-BCC0-1C714E80955E}">
      <dsp:nvSpPr>
        <dsp:cNvPr id="0" name=""/>
        <dsp:cNvSpPr/>
      </dsp:nvSpPr>
      <dsp:spPr>
        <a:xfrm>
          <a:off x="677681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EAC48-67E9-4513-A4D4-F1E2BF99B71F}">
      <dsp:nvSpPr>
        <dsp:cNvPr id="0" name=""/>
        <dsp:cNvSpPr/>
      </dsp:nvSpPr>
      <dsp:spPr>
        <a:xfrm>
          <a:off x="1079868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CD48D-58D4-4628-AE17-87608617804C}">
      <dsp:nvSpPr>
        <dsp:cNvPr id="0" name=""/>
        <dsp:cNvSpPr/>
      </dsp:nvSpPr>
      <dsp:spPr>
        <a:xfrm>
          <a:off x="74399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Product Quality</a:t>
          </a:r>
        </a:p>
      </dsp:txBody>
      <dsp:txXfrm>
        <a:off x="74399" y="3053169"/>
        <a:ext cx="3093750" cy="720000"/>
      </dsp:txXfrm>
    </dsp:sp>
    <dsp:sp modelId="{AC4CC526-A1DD-4B95-819C-E59F4DE7980A}">
      <dsp:nvSpPr>
        <dsp:cNvPr id="0" name=""/>
        <dsp:cNvSpPr/>
      </dsp:nvSpPr>
      <dsp:spPr>
        <a:xfrm>
          <a:off x="4312837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EF23A-0CDD-4991-87C2-E67D9C26E2BE}">
      <dsp:nvSpPr>
        <dsp:cNvPr id="0" name=""/>
        <dsp:cNvSpPr/>
      </dsp:nvSpPr>
      <dsp:spPr>
        <a:xfrm>
          <a:off x="4715024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D7C4A-CE59-4529-B949-AB88D4825696}">
      <dsp:nvSpPr>
        <dsp:cNvPr id="0" name=""/>
        <dsp:cNvSpPr/>
      </dsp:nvSpPr>
      <dsp:spPr>
        <a:xfrm>
          <a:off x="3709556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Product Line</a:t>
          </a:r>
        </a:p>
      </dsp:txBody>
      <dsp:txXfrm>
        <a:off x="3709556" y="3053169"/>
        <a:ext cx="3093750" cy="720000"/>
      </dsp:txXfrm>
    </dsp:sp>
    <dsp:sp modelId="{ABF63A1A-DD08-4967-B917-D61B99C248AE}">
      <dsp:nvSpPr>
        <dsp:cNvPr id="0" name=""/>
        <dsp:cNvSpPr/>
      </dsp:nvSpPr>
      <dsp:spPr>
        <a:xfrm>
          <a:off x="7947993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620B6-E177-4374-A3BA-54FEDA412358}">
      <dsp:nvSpPr>
        <dsp:cNvPr id="0" name=""/>
        <dsp:cNvSpPr/>
      </dsp:nvSpPr>
      <dsp:spPr>
        <a:xfrm>
          <a:off x="8350181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BD21A-56FE-42D5-8CF7-1E21365EE9B0}">
      <dsp:nvSpPr>
        <dsp:cNvPr id="0" name=""/>
        <dsp:cNvSpPr/>
      </dsp:nvSpPr>
      <dsp:spPr>
        <a:xfrm>
          <a:off x="7344712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Product Service Support</a:t>
          </a:r>
        </a:p>
      </dsp:txBody>
      <dsp:txXfrm>
        <a:off x="7344712" y="3053169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547C1-814A-4820-AF43-837FBDB7C98E}">
      <dsp:nvSpPr>
        <dsp:cNvPr id="0" name=""/>
        <dsp:cNvSpPr/>
      </dsp:nvSpPr>
      <dsp:spPr>
        <a:xfrm>
          <a:off x="1079" y="45445"/>
          <a:ext cx="3787303" cy="24049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D2B80-0AB7-47E3-9D19-04AF7B1F9D7B}">
      <dsp:nvSpPr>
        <dsp:cNvPr id="0" name=""/>
        <dsp:cNvSpPr/>
      </dsp:nvSpPr>
      <dsp:spPr>
        <a:xfrm>
          <a:off x="421890" y="445216"/>
          <a:ext cx="3787303" cy="240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3">
                  <a:lumMod val="50000"/>
                </a:schemeClr>
              </a:solidFill>
            </a:rPr>
            <a:t>PRODUCT DEVELOPMENT</a:t>
          </a:r>
        </a:p>
      </dsp:txBody>
      <dsp:txXfrm>
        <a:off x="492328" y="515654"/>
        <a:ext cx="3646427" cy="2264061"/>
      </dsp:txXfrm>
    </dsp:sp>
    <dsp:sp modelId="{4208D273-7470-42CD-83EC-C7B7CDE269C3}">
      <dsp:nvSpPr>
        <dsp:cNvPr id="0" name=""/>
        <dsp:cNvSpPr/>
      </dsp:nvSpPr>
      <dsp:spPr>
        <a:xfrm>
          <a:off x="4630005" y="45445"/>
          <a:ext cx="3787303" cy="24049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45E33-1CC9-4F74-B3B1-36AD0388401B}">
      <dsp:nvSpPr>
        <dsp:cNvPr id="0" name=""/>
        <dsp:cNvSpPr/>
      </dsp:nvSpPr>
      <dsp:spPr>
        <a:xfrm>
          <a:off x="5050817" y="445216"/>
          <a:ext cx="3787303" cy="240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3">
                  <a:lumMod val="50000"/>
                </a:schemeClr>
              </a:solidFill>
            </a:rPr>
            <a:t>BRAND MANAGEMENT</a:t>
          </a:r>
          <a:endParaRPr lang="en-US" sz="28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121255" y="515654"/>
        <a:ext cx="3646427" cy="2264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AD436-1972-457C-8D98-4BA07078825E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9A850-CA10-42CD-B9C8-DF5C01D2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9A850-CA10-42CD-B9C8-DF5C01D2C9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4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Ron Goldman and Richard Gabriel.  These gentlemen are two former executives  from the computer company Sun Microsystems,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if you think about it that's true for just about anything-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happiness, sadness, eating, sleeping;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there's more activity happening elsewhere than here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9A850-CA10-42CD-B9C8-DF5C01D2C9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4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10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048" y="647702"/>
            <a:ext cx="7906547" cy="647698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58504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02892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61552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63076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2" y="647700"/>
            <a:ext cx="7906547" cy="571500"/>
          </a:xfrm>
          <a:prstGeom prst="rect">
            <a:avLst/>
          </a:prstGeom>
        </p:spPr>
        <p:txBody>
          <a:bodyPr vert="horz"/>
          <a:lstStyle>
            <a:lvl1pPr algn="l">
              <a:defRPr sz="3600" b="0">
                <a:solidFill>
                  <a:schemeClr val="accent3">
                    <a:lumMod val="75000"/>
                  </a:schemeClr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8012" y="533400"/>
            <a:ext cx="548640" cy="91440"/>
            <a:chOff x="1370012" y="1981200"/>
            <a:chExt cx="548640" cy="91440"/>
          </a:xfrm>
        </p:grpSpPr>
        <p:sp>
          <p:nvSpPr>
            <p:cNvPr id="2" name="Oval 1"/>
            <p:cNvSpPr>
              <a:spLocks noChangeAspect="1"/>
            </p:cNvSpPr>
            <p:nvPr userDrawn="1"/>
          </p:nvSpPr>
          <p:spPr>
            <a:xfrm>
              <a:off x="13700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15224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6748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8272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1854112" y="533400"/>
            <a:ext cx="336300" cy="7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11642349" y="792378"/>
            <a:ext cx="759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68527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6FB17C-7F48-47F8-9D0F-7758F18C32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0640" y="0"/>
            <a:ext cx="10047545" cy="6858000"/>
          </a:xfrm>
          <a:custGeom>
            <a:avLst/>
            <a:gdLst>
              <a:gd name="connsiteX0" fmla="*/ 5025081 w 10050162"/>
              <a:gd name="connsiteY0" fmla="*/ 793546 h 6858000"/>
              <a:gd name="connsiteX1" fmla="*/ 2389627 w 10050162"/>
              <a:gd name="connsiteY1" fmla="*/ 3429000 h 6858000"/>
              <a:gd name="connsiteX2" fmla="*/ 5025081 w 10050162"/>
              <a:gd name="connsiteY2" fmla="*/ 6064454 h 6858000"/>
              <a:gd name="connsiteX3" fmla="*/ 7660535 w 10050162"/>
              <a:gd name="connsiteY3" fmla="*/ 3429000 h 6858000"/>
              <a:gd name="connsiteX4" fmla="*/ 5025081 w 10050162"/>
              <a:gd name="connsiteY4" fmla="*/ 793546 h 6858000"/>
              <a:gd name="connsiteX5" fmla="*/ 1353333 w 10050162"/>
              <a:gd name="connsiteY5" fmla="*/ 0 h 6858000"/>
              <a:gd name="connsiteX6" fmla="*/ 8696829 w 10050162"/>
              <a:gd name="connsiteY6" fmla="*/ 0 h 6858000"/>
              <a:gd name="connsiteX7" fmla="*/ 8744737 w 10050162"/>
              <a:gd name="connsiteY7" fmla="*/ 50249 h 6858000"/>
              <a:gd name="connsiteX8" fmla="*/ 10050162 w 10050162"/>
              <a:gd name="connsiteY8" fmla="*/ 3429000 h 6858000"/>
              <a:gd name="connsiteX9" fmla="*/ 8744737 w 10050162"/>
              <a:gd name="connsiteY9" fmla="*/ 6807751 h 6858000"/>
              <a:gd name="connsiteX10" fmla="*/ 8696829 w 10050162"/>
              <a:gd name="connsiteY10" fmla="*/ 6858000 h 6858000"/>
              <a:gd name="connsiteX11" fmla="*/ 1353333 w 10050162"/>
              <a:gd name="connsiteY11" fmla="*/ 6858000 h 6858000"/>
              <a:gd name="connsiteX12" fmla="*/ 1305425 w 10050162"/>
              <a:gd name="connsiteY12" fmla="*/ 6807751 h 6858000"/>
              <a:gd name="connsiteX13" fmla="*/ 0 w 10050162"/>
              <a:gd name="connsiteY13" fmla="*/ 3429000 h 6858000"/>
              <a:gd name="connsiteX14" fmla="*/ 1305425 w 10050162"/>
              <a:gd name="connsiteY14" fmla="*/ 5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50162" h="6858000">
                <a:moveTo>
                  <a:pt x="5025081" y="793546"/>
                </a:moveTo>
                <a:cubicBezTo>
                  <a:pt x="3569561" y="793546"/>
                  <a:pt x="2389627" y="1973479"/>
                  <a:pt x="2389627" y="3429000"/>
                </a:cubicBezTo>
                <a:cubicBezTo>
                  <a:pt x="2389627" y="4884521"/>
                  <a:pt x="3569561" y="6064454"/>
                  <a:pt x="5025081" y="6064454"/>
                </a:cubicBezTo>
                <a:cubicBezTo>
                  <a:pt x="6480602" y="6064454"/>
                  <a:pt x="7660535" y="4884521"/>
                  <a:pt x="7660535" y="3429000"/>
                </a:cubicBezTo>
                <a:cubicBezTo>
                  <a:pt x="7660535" y="1973479"/>
                  <a:pt x="6480602" y="793546"/>
                  <a:pt x="5025081" y="793546"/>
                </a:cubicBezTo>
                <a:close/>
                <a:moveTo>
                  <a:pt x="1353333" y="0"/>
                </a:moveTo>
                <a:lnTo>
                  <a:pt x="8696829" y="0"/>
                </a:lnTo>
                <a:lnTo>
                  <a:pt x="8744737" y="50249"/>
                </a:lnTo>
                <a:cubicBezTo>
                  <a:pt x="9555820" y="942639"/>
                  <a:pt x="10050162" y="2128089"/>
                  <a:pt x="10050162" y="3429000"/>
                </a:cubicBezTo>
                <a:cubicBezTo>
                  <a:pt x="10050162" y="4729910"/>
                  <a:pt x="9555820" y="5915361"/>
                  <a:pt x="8744737" y="6807751"/>
                </a:cubicBezTo>
                <a:lnTo>
                  <a:pt x="8696829" y="6858000"/>
                </a:lnTo>
                <a:lnTo>
                  <a:pt x="1353333" y="6858000"/>
                </a:lnTo>
                <a:lnTo>
                  <a:pt x="1305425" y="6807751"/>
                </a:lnTo>
                <a:cubicBezTo>
                  <a:pt x="494342" y="5915361"/>
                  <a:pt x="0" y="4729910"/>
                  <a:pt x="0" y="3429000"/>
                </a:cubicBezTo>
                <a:cubicBezTo>
                  <a:pt x="0" y="2128089"/>
                  <a:pt x="494342" y="942639"/>
                  <a:pt x="1305425" y="502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44AFAD4-1922-416F-B71A-2145980A82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EA11-81CF-40A9-9A70-48761EDD7759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72EB240-EB19-4B70-BAE2-550E3FFF8D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6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3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96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3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9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1812" y="1657927"/>
            <a:ext cx="4267200" cy="1771073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0012" y="1701800"/>
            <a:ext cx="558678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3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D88761-7DFE-4C63-9618-6F0018585E0A}"/>
              </a:ext>
            </a:extLst>
          </p:cNvPr>
          <p:cNvSpPr/>
          <p:nvPr userDrawn="1"/>
        </p:nvSpPr>
        <p:spPr bwMode="auto">
          <a:xfrm>
            <a:off x="0" y="1657927"/>
            <a:ext cx="303212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66058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4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1656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3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8058" y="549155"/>
            <a:ext cx="1527754" cy="0"/>
          </a:xfrm>
          <a:prstGeom prst="line">
            <a:avLst/>
          </a:prstGeom>
          <a:ln w="889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9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7906547" cy="8654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bg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bg1"/>
              </a:buClr>
              <a:buSzPct val="80000"/>
              <a:buFont typeface="Wingdings 2" pitchFamily="18" charset="2"/>
              <a:buChar char=""/>
              <a:defRPr sz="2000">
                <a:solidFill>
                  <a:schemeClr val="bg1"/>
                </a:solidFill>
              </a:defRPr>
            </a:lvl1pPr>
            <a:lvl2pPr marL="768184" indent="-304735" algn="just">
              <a:buClr>
                <a:schemeClr val="bg1"/>
              </a:buClr>
              <a:buSzPct val="70000"/>
              <a:buFont typeface="Wingdings" pitchFamily="2" charset="2"/>
              <a:buChar char="î"/>
              <a:defRPr sz="1900">
                <a:solidFill>
                  <a:schemeClr val="bg1"/>
                </a:solidFill>
                <a:latin typeface="+mn-lt"/>
              </a:defRPr>
            </a:lvl2pPr>
            <a:lvl3pPr algn="just">
              <a:defRPr sz="1500">
                <a:solidFill>
                  <a:schemeClr val="bg1"/>
                </a:solidFill>
              </a:defRPr>
            </a:lvl3pPr>
            <a:lvl4pPr algn="just">
              <a:defRPr sz="120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srgbClr val="000000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495300"/>
            <a:ext cx="7906547" cy="64770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8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1853" y="15240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94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9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5" r:id="rId4"/>
    <p:sldLayoutId id="2147483672" r:id="rId5"/>
    <p:sldLayoutId id="2147483663" r:id="rId6"/>
    <p:sldLayoutId id="2147483665" r:id="rId7"/>
    <p:sldLayoutId id="2147483666" r:id="rId8"/>
    <p:sldLayoutId id="2147483667" r:id="rId9"/>
    <p:sldLayoutId id="2147483668" r:id="rId10"/>
    <p:sldLayoutId id="2147483673" r:id="rId11"/>
    <p:sldLayoutId id="2147483676" r:id="rId12"/>
  </p:sldLayoutIdLst>
  <p:txStyles>
    <p:titleStyle>
      <a:lvl1pPr algn="ctr" defTabSz="4571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defTabSz="4571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4571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4571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6A52AC-DFA1-4945-87B4-6858A3E03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43" r="6038" b="4649"/>
          <a:stretch/>
        </p:blipFill>
        <p:spPr>
          <a:xfrm>
            <a:off x="0" y="-1"/>
            <a:ext cx="12226115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" y="0"/>
            <a:ext cx="7770811" cy="6858000"/>
          </a:xfrm>
          <a:prstGeom prst="rect">
            <a:avLst/>
          </a:prstGeom>
          <a:solidFill>
            <a:schemeClr val="accent3">
              <a:lumMod val="75000"/>
              <a:alpha val="8902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381" y="1300549"/>
            <a:ext cx="6628049" cy="1066800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Section 2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Digital Tools for Developing New Product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2" y="3124200"/>
            <a:ext cx="5335587" cy="1595052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Prepared for 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Magister Management Class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Esa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Unggul</a:t>
            </a:r>
            <a:r>
              <a:rPr lang="en-US" sz="2400" dirty="0">
                <a:solidFill>
                  <a:schemeClr val="bg1"/>
                </a:solidFill>
              </a:rPr>
              <a:t> University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Prepared by</a:t>
            </a:r>
          </a:p>
          <a:p>
            <a:r>
              <a:rPr lang="en-US" sz="1800" dirty="0">
                <a:solidFill>
                  <a:schemeClr val="bg1"/>
                </a:solidFill>
              </a:rPr>
              <a:t>Diana </a:t>
            </a:r>
            <a:r>
              <a:rPr lang="en-US" sz="1800" dirty="0" err="1">
                <a:solidFill>
                  <a:schemeClr val="bg1"/>
                </a:solidFill>
              </a:rPr>
              <a:t>Fajarwati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DF56A-4F46-469E-90F1-46F3E5E4325D}"/>
              </a:ext>
            </a:extLst>
          </p:cNvPr>
          <p:cNvSpPr/>
          <p:nvPr/>
        </p:nvSpPr>
        <p:spPr>
          <a:xfrm>
            <a:off x="303212" y="310634"/>
            <a:ext cx="2715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Digital Marketing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210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FB483C-C66D-46FE-857D-98B532E9B5E8}"/>
              </a:ext>
            </a:extLst>
          </p:cNvPr>
          <p:cNvSpPr/>
          <p:nvPr/>
        </p:nvSpPr>
        <p:spPr bwMode="auto">
          <a:xfrm>
            <a:off x="6704012" y="0"/>
            <a:ext cx="5484813" cy="68580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11595-159F-4C53-A154-7278FC95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838200"/>
            <a:ext cx="9914944" cy="838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2.  INCREMENTAL INNOVATION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0A3CD-ACCA-490A-9FF5-E741C22B9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2" y="1981200"/>
            <a:ext cx="2331197" cy="2331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019F1B-B90B-4D09-B716-C9F764FFC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612" y="1981200"/>
            <a:ext cx="2353983" cy="23539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23FCDC-31BE-42E5-99B1-99E4A90C2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785" y="2789051"/>
            <a:ext cx="5460115" cy="30922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32AB80-5EBA-41B4-83ED-D6F818D94BB7}"/>
              </a:ext>
            </a:extLst>
          </p:cNvPr>
          <p:cNvSpPr txBox="1"/>
          <p:nvPr/>
        </p:nvSpPr>
        <p:spPr>
          <a:xfrm>
            <a:off x="7008812" y="12573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Need a cross functional team </a:t>
            </a:r>
            <a:r>
              <a:rPr lang="en-US" sz="3200" b="1" dirty="0">
                <a:solidFill>
                  <a:srgbClr val="FFFFFF"/>
                </a:solidFill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7847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0CB2BB-26FE-4C8D-8E0E-1C59835F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685800"/>
            <a:ext cx="9914944" cy="6858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STAGE – DATE MODEL OF NPD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3CAD1-A3E6-4386-B8A6-F52419A01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912" y="1600199"/>
            <a:ext cx="9029700" cy="48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19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2D98-4B79-4A03-AA5C-F8F9F6CF6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MANAGEMENT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9B983-8411-406D-B34E-36D384F6A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853" y="1701800"/>
            <a:ext cx="7452359" cy="26416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Brand </a:t>
            </a:r>
          </a:p>
          <a:p>
            <a:pPr marL="0" indent="0" algn="l">
              <a:buNone/>
            </a:pPr>
            <a:r>
              <a:rPr lang="en-US" sz="3200" dirty="0"/>
              <a:t>Name, symbol or design that differentiates a firm’s product from its competitor’s products</a:t>
            </a:r>
          </a:p>
        </p:txBody>
      </p:sp>
    </p:spTree>
    <p:extLst>
      <p:ext uri="{BB962C8B-B14F-4D97-AF65-F5344CB8AC3E}">
        <p14:creationId xmlns:p14="http://schemas.microsoft.com/office/powerpoint/2010/main" val="396948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A2E0E7-695D-4824-A412-066139BA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</a:t>
            </a:r>
            <a:r>
              <a:rPr lang="en-US" sz="6000" dirty="0"/>
              <a:t>BRANDS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8ED71-BD5E-4F2A-8D47-A9DA01E52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012" y="1658471"/>
            <a:ext cx="5586784" cy="3542146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b="1" dirty="0"/>
              <a:t>Higher Prices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b="1" dirty="0"/>
              <a:t>Greater Loyalty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b="1" dirty="0"/>
              <a:t>Higher Profitability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800" b="1" dirty="0"/>
          </a:p>
          <a:p>
            <a:pPr marL="0" indent="0">
              <a:lnSpc>
                <a:spcPct val="200000"/>
              </a:lnSpc>
              <a:buNone/>
            </a:pP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CCBDE-F4AF-4424-8A62-7638FB21F99F}"/>
              </a:ext>
            </a:extLst>
          </p:cNvPr>
          <p:cNvSpPr txBox="1"/>
          <p:nvPr/>
        </p:nvSpPr>
        <p:spPr>
          <a:xfrm>
            <a:off x="3122612" y="5199529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600" dirty="0"/>
              <a:t>“BRAND EQUITY”</a:t>
            </a:r>
          </a:p>
        </p:txBody>
      </p:sp>
    </p:spTree>
    <p:extLst>
      <p:ext uri="{BB962C8B-B14F-4D97-AF65-F5344CB8AC3E}">
        <p14:creationId xmlns:p14="http://schemas.microsoft.com/office/powerpoint/2010/main" val="383290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999B0C-44D1-44AE-A680-097F3EEE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</p:spPr>
        <p:txBody>
          <a:bodyPr/>
          <a:lstStyle/>
          <a:p>
            <a:r>
              <a:rPr lang="en-US" sz="4400" spc="600"/>
              <a:t>WHAT’S CHANGING </a:t>
            </a:r>
            <a:endParaRPr lang="en-US" sz="4400" spc="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033E1E-7180-4147-ACCF-0ED3C296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724" y="1981200"/>
            <a:ext cx="8458200" cy="1805209"/>
          </a:xfrm>
        </p:spPr>
        <p:txBody>
          <a:bodyPr/>
          <a:lstStyle/>
          <a:p>
            <a:pPr marL="0" indent="0">
              <a:buNone/>
            </a:pPr>
            <a:r>
              <a:rPr lang="en-US" sz="3600"/>
              <a:t>Firm-centered approach is starting to break  down due to the rise of these new digital tools.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C43685-BE3C-43DD-BCE4-601599392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24" y="4267200"/>
            <a:ext cx="571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D0608-BAEA-4068-B305-66E04260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Marketing IQ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1221A-0A2F-4CB3-81C1-C355FC199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524000"/>
            <a:ext cx="9914944" cy="5003800"/>
          </a:xfrm>
        </p:spPr>
        <p:txBody>
          <a:bodyPr/>
          <a:lstStyle/>
          <a:p>
            <a:r>
              <a:rPr lang="en-US" dirty="0"/>
              <a:t>What is who has more Facebook followers,  Coca-Cola or Cristiano Ronaldo?</a:t>
            </a:r>
          </a:p>
          <a:p>
            <a:pPr lvl="1"/>
            <a:r>
              <a:rPr lang="en-US" dirty="0"/>
              <a:t>It is Cristiano Ronaldo.  He has 115 million followers, while Coca-Cola only has 98 million. </a:t>
            </a:r>
          </a:p>
          <a:p>
            <a:pPr lvl="1"/>
            <a:endParaRPr lang="en-US" dirty="0"/>
          </a:p>
          <a:p>
            <a:r>
              <a:rPr lang="en-US" dirty="0"/>
              <a:t>What percentage of customers always or  sometimes read online reviews before visiting a business?  Is it more than 50% or less than 50%</a:t>
            </a:r>
          </a:p>
          <a:p>
            <a:pPr lvl="1"/>
            <a:r>
              <a:rPr lang="en-US" dirty="0"/>
              <a:t>It is more than 50%, actually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the US, which form of technology are people more likely to use  to engage in online search, a computer or a smartphone? </a:t>
            </a:r>
          </a:p>
          <a:p>
            <a:pPr lvl="1"/>
            <a:r>
              <a:rPr lang="en-US" dirty="0"/>
              <a:t>it is a smartphone</a:t>
            </a:r>
          </a:p>
          <a:p>
            <a:pPr marL="463449" lvl="1" indent="0">
              <a:buNone/>
            </a:pPr>
            <a:endParaRPr lang="en-US" dirty="0"/>
          </a:p>
          <a:p>
            <a:r>
              <a:rPr lang="en-US" dirty="0"/>
              <a:t>Do you happen to know what is My Starbucks Idea? </a:t>
            </a:r>
          </a:p>
          <a:p>
            <a:pPr lvl="1"/>
            <a:r>
              <a:rPr lang="en-US" dirty="0"/>
              <a:t>It's actually an online platform  in which people can submit ideas to Starbucks.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81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F13109-9460-464E-AB29-D38A41938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161" y="3733800"/>
            <a:ext cx="10360501" cy="1470025"/>
          </a:xfrm>
        </p:spPr>
        <p:txBody>
          <a:bodyPr/>
          <a:lstStyle/>
          <a:p>
            <a:pPr algn="l"/>
            <a:r>
              <a:rPr lang="en-US" sz="3600" dirty="0"/>
              <a:t>DIGITAL CONCEPT # 1</a:t>
            </a:r>
            <a:br>
              <a:rPr lang="en-US" dirty="0"/>
            </a:br>
            <a:r>
              <a:rPr lang="en-US" sz="7200" b="1" dirty="0"/>
              <a:t>CO-CREATION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091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8301C-D1A9-4983-A629-39FE90F1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Concept : Co-Creation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15237-5D0E-4925-81E6-A30122F5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209" y="2743200"/>
            <a:ext cx="9914944" cy="965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Why are a growing number of firms involving customers in the design and development of their products? </a:t>
            </a:r>
          </a:p>
        </p:txBody>
      </p:sp>
    </p:spTree>
    <p:extLst>
      <p:ext uri="{BB962C8B-B14F-4D97-AF65-F5344CB8AC3E}">
        <p14:creationId xmlns:p14="http://schemas.microsoft.com/office/powerpoint/2010/main" val="3330437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971D5-410E-43C8-AC7A-3E7586819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322" y="3733800"/>
            <a:ext cx="7014490" cy="16764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/>
              <a:t>"Innovation happens everywhere,  but there is simply more elsewhere than here"  </a:t>
            </a:r>
            <a:r>
              <a:rPr lang="en-US" dirty="0"/>
              <a:t>Ron Goldman &amp; Richard Gabriel</a:t>
            </a:r>
            <a:endParaRPr lang="en-US" sz="3200" dirty="0"/>
          </a:p>
          <a:p>
            <a:pPr marL="0" indent="0" algn="l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E1BC6-4E74-4C8B-ACEA-6EE4E603A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78" y="533400"/>
            <a:ext cx="390532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78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0C1B5C-6C7C-49B9-A89A-B24F2AF21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</a:t>
            </a:r>
            <a:br>
              <a:rPr lang="en-US" dirty="0"/>
            </a:br>
            <a:r>
              <a:rPr lang="en-US" dirty="0"/>
              <a:t>CO-CREATION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83287-968E-43BD-945D-6EBA909ED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50" y="3886200"/>
            <a:ext cx="9862762" cy="16764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Customers Contribution to help enhance new product development</a:t>
            </a:r>
          </a:p>
        </p:txBody>
      </p:sp>
    </p:spTree>
    <p:extLst>
      <p:ext uri="{BB962C8B-B14F-4D97-AF65-F5344CB8AC3E}">
        <p14:creationId xmlns:p14="http://schemas.microsoft.com/office/powerpoint/2010/main" val="377030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A70E6C-2C41-43A9-9558-087BB5DCA892}"/>
              </a:ext>
            </a:extLst>
          </p:cNvPr>
          <p:cNvSpPr/>
          <p:nvPr/>
        </p:nvSpPr>
        <p:spPr bwMode="auto">
          <a:xfrm>
            <a:off x="388636" y="3612976"/>
            <a:ext cx="3800776" cy="157261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2BB64-DEDB-4785-ABD4-F13A1854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0201C-CCB7-4805-8989-F3C184167F0E}"/>
              </a:ext>
            </a:extLst>
          </p:cNvPr>
          <p:cNvSpPr txBox="1"/>
          <p:nvPr/>
        </p:nvSpPr>
        <p:spPr>
          <a:xfrm>
            <a:off x="388636" y="1447800"/>
            <a:ext cx="913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first half of semesters will explore the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digital marketing concepts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07603-C0B1-4E80-BB65-485701296E9A}"/>
              </a:ext>
            </a:extLst>
          </p:cNvPr>
          <p:cNvSpPr txBox="1"/>
          <p:nvPr/>
        </p:nvSpPr>
        <p:spPr>
          <a:xfrm>
            <a:off x="1065212" y="21906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Marketing in Digital World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1AEB9-3443-421E-AA23-904C7C8E74BA}"/>
              </a:ext>
            </a:extLst>
          </p:cNvPr>
          <p:cNvSpPr txBox="1"/>
          <p:nvPr/>
        </p:nvSpPr>
        <p:spPr>
          <a:xfrm>
            <a:off x="1141412" y="2614575"/>
            <a:ext cx="3048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What is Digital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History of Digital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The Changes of Consumer Behavior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7466D-C53E-4675-A3E1-6C41181F218A}"/>
              </a:ext>
            </a:extLst>
          </p:cNvPr>
          <p:cNvSpPr txBox="1"/>
          <p:nvPr/>
        </p:nvSpPr>
        <p:spPr>
          <a:xfrm>
            <a:off x="1065212" y="3711664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Digital Tools for Developing Innovative Product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0D651-0F13-4515-B88B-FE07D3927761}"/>
              </a:ext>
            </a:extLst>
          </p:cNvPr>
          <p:cNvSpPr txBox="1"/>
          <p:nvPr/>
        </p:nvSpPr>
        <p:spPr>
          <a:xfrm>
            <a:off x="1149349" y="4351347"/>
            <a:ext cx="33448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FFFF"/>
                </a:solidFill>
              </a:rPr>
              <a:t>Basic Concept: Product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FFFF"/>
                </a:solidFill>
              </a:rPr>
              <a:t>Digital Concept: Customer Co-Creation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FFFFFF"/>
                </a:solidFill>
              </a:rPr>
              <a:t>Digital Concept: Doppelgänger Brand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A4956-2823-41A6-8A9E-5E458AB429C2}"/>
              </a:ext>
            </a:extLst>
          </p:cNvPr>
          <p:cNvSpPr txBox="1"/>
          <p:nvPr/>
        </p:nvSpPr>
        <p:spPr>
          <a:xfrm>
            <a:off x="1141412" y="533281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Tools for Persuading Costumers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3C77-978D-4687-982D-221E7D4A15F4}"/>
              </a:ext>
            </a:extLst>
          </p:cNvPr>
          <p:cNvSpPr txBox="1"/>
          <p:nvPr/>
        </p:nvSpPr>
        <p:spPr>
          <a:xfrm>
            <a:off x="1141412" y="5867400"/>
            <a:ext cx="3200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Basic Concept: Promotion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Authenticity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User-Generated Content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E7AB82-7048-4B83-8BF0-84C93389853D}"/>
              </a:ext>
            </a:extLst>
          </p:cNvPr>
          <p:cNvSpPr/>
          <p:nvPr/>
        </p:nvSpPr>
        <p:spPr bwMode="auto">
          <a:xfrm>
            <a:off x="5318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ctr" anchorCtr="1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7287F5-9223-4EA9-8C9B-63D041117E5B}"/>
              </a:ext>
            </a:extLst>
          </p:cNvPr>
          <p:cNvSpPr/>
          <p:nvPr/>
        </p:nvSpPr>
        <p:spPr bwMode="auto">
          <a:xfrm>
            <a:off x="531812" y="3712852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9E6F37-9882-4E56-9D15-87E2127D214F}"/>
              </a:ext>
            </a:extLst>
          </p:cNvPr>
          <p:cNvSpPr/>
          <p:nvPr/>
        </p:nvSpPr>
        <p:spPr bwMode="auto">
          <a:xfrm>
            <a:off x="531812" y="5332814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DB424-78AA-4BFE-92E5-9EBA67A49005}"/>
              </a:ext>
            </a:extLst>
          </p:cNvPr>
          <p:cNvSpPr txBox="1"/>
          <p:nvPr/>
        </p:nvSpPr>
        <p:spPr>
          <a:xfrm>
            <a:off x="4875212" y="219069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Tools for Effectively Distribution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DC1EE6-D810-40C2-9A29-9811C6C70786}"/>
              </a:ext>
            </a:extLst>
          </p:cNvPr>
          <p:cNvSpPr txBox="1"/>
          <p:nvPr/>
        </p:nvSpPr>
        <p:spPr>
          <a:xfrm>
            <a:off x="4875212" y="3711664"/>
            <a:ext cx="306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Tools for Setting Right Price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E14B01-62FE-487A-A390-9DCF426ED65D}"/>
              </a:ext>
            </a:extLst>
          </p:cNvPr>
          <p:cNvSpPr txBox="1"/>
          <p:nvPr/>
        </p:nvSpPr>
        <p:spPr>
          <a:xfrm>
            <a:off x="4854574" y="5332814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Analytic for Marketing Professional #1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9252E25-C2D0-430A-8B49-DDAFF11E5A1B}"/>
              </a:ext>
            </a:extLst>
          </p:cNvPr>
          <p:cNvSpPr/>
          <p:nvPr/>
        </p:nvSpPr>
        <p:spPr bwMode="auto">
          <a:xfrm>
            <a:off x="43418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E08266-D5A4-48D5-B7C5-23DD57113F4E}"/>
              </a:ext>
            </a:extLst>
          </p:cNvPr>
          <p:cNvSpPr/>
          <p:nvPr/>
        </p:nvSpPr>
        <p:spPr bwMode="auto">
          <a:xfrm>
            <a:off x="43418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816FD2-10C4-4785-B80F-489CE7A82C19}"/>
              </a:ext>
            </a:extLst>
          </p:cNvPr>
          <p:cNvSpPr/>
          <p:nvPr/>
        </p:nvSpPr>
        <p:spPr bwMode="auto">
          <a:xfrm>
            <a:off x="4341812" y="5332814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0EF4DE-4D78-4833-8211-FE7BA53B162A}"/>
              </a:ext>
            </a:extLst>
          </p:cNvPr>
          <p:cNvSpPr txBox="1"/>
          <p:nvPr/>
        </p:nvSpPr>
        <p:spPr>
          <a:xfrm>
            <a:off x="8609012" y="3711664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Marketing in an Analog World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211A32-E13C-4035-A6A0-59F013A0D8ED}"/>
              </a:ext>
            </a:extLst>
          </p:cNvPr>
          <p:cNvSpPr txBox="1"/>
          <p:nvPr/>
        </p:nvSpPr>
        <p:spPr>
          <a:xfrm>
            <a:off x="8693149" y="4351347"/>
            <a:ext cx="33448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Analog vs Digital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4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cara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dunia analog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mempengaruhi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digital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Transformasi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analog ke digital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0F073B9-10C2-44AC-8C0A-AAD8F3139652}"/>
              </a:ext>
            </a:extLst>
          </p:cNvPr>
          <p:cNvSpPr/>
          <p:nvPr/>
        </p:nvSpPr>
        <p:spPr bwMode="auto">
          <a:xfrm>
            <a:off x="80756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7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FC52709-2FD9-43F2-9EC1-D9D748C32943}"/>
              </a:ext>
            </a:extLst>
          </p:cNvPr>
          <p:cNvSpPr/>
          <p:nvPr/>
        </p:nvSpPr>
        <p:spPr bwMode="auto">
          <a:xfrm>
            <a:off x="80756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6FA831-1C9C-4138-B638-2DB8365776E3}"/>
              </a:ext>
            </a:extLst>
          </p:cNvPr>
          <p:cNvSpPr txBox="1"/>
          <p:nvPr/>
        </p:nvSpPr>
        <p:spPr>
          <a:xfrm>
            <a:off x="8609012" y="219069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Digital Analytic for Marketing Professional #1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DA57F9-63AE-43C0-8D19-F9356830CA53}"/>
              </a:ext>
            </a:extLst>
          </p:cNvPr>
          <p:cNvSpPr txBox="1"/>
          <p:nvPr/>
        </p:nvSpPr>
        <p:spPr>
          <a:xfrm>
            <a:off x="8693149" y="2751145"/>
            <a:ext cx="3048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Pengumpulan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data-data sosial media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Kerangka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analisa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Visualisasi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data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5857C-D9C3-4633-AC45-D96489C7AD26}"/>
              </a:ext>
            </a:extLst>
          </p:cNvPr>
          <p:cNvSpPr txBox="1"/>
          <p:nvPr/>
        </p:nvSpPr>
        <p:spPr>
          <a:xfrm>
            <a:off x="4951412" y="2751146"/>
            <a:ext cx="3200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Basic Concept: Place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New Retail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3D Printer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7562ED-9788-4724-A9F7-B949F442599D}"/>
              </a:ext>
            </a:extLst>
          </p:cNvPr>
          <p:cNvSpPr txBox="1"/>
          <p:nvPr/>
        </p:nvSpPr>
        <p:spPr>
          <a:xfrm>
            <a:off x="4854574" y="5944345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Memahami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berbagai web analytics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Kerangka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analytic dan memilih web analytic yang tepat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F6CC3F-B5C4-49D4-9170-FC9A2662E6D8}"/>
              </a:ext>
            </a:extLst>
          </p:cNvPr>
          <p:cNvSpPr txBox="1"/>
          <p:nvPr/>
        </p:nvSpPr>
        <p:spPr>
          <a:xfrm>
            <a:off x="4951412" y="4374406"/>
            <a:ext cx="3200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Basic Concept: Price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Pay what you want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Digital Concept: Pricing comparison tools</a:t>
            </a:r>
          </a:p>
        </p:txBody>
      </p:sp>
    </p:spTree>
    <p:extLst>
      <p:ext uri="{BB962C8B-B14F-4D97-AF65-F5344CB8AC3E}">
        <p14:creationId xmlns:p14="http://schemas.microsoft.com/office/powerpoint/2010/main" val="2235389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684398-B7A3-4799-B950-EEECF9607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2" y="762000"/>
            <a:ext cx="4050734" cy="198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E63623-5757-46D9-A443-66833A045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264" y="3529013"/>
            <a:ext cx="4056836" cy="3024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CF338D-9634-4DFA-8C19-4190856F7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812" y="2362200"/>
            <a:ext cx="5718544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67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3F03-A05A-4D65-846D-25914B12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Issue in </a:t>
            </a:r>
            <a:br>
              <a:rPr lang="en-US" dirty="0"/>
            </a:br>
            <a:r>
              <a:rPr lang="en-US" dirty="0"/>
              <a:t>CO-CREATION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7892B-80EF-45E6-AD8A-3A365EC1D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612" y="1828800"/>
            <a:ext cx="6324600" cy="3606800"/>
          </a:xfrm>
        </p:spPr>
        <p:txBody>
          <a:bodyPr/>
          <a:lstStyle/>
          <a:p>
            <a:pPr marL="573088" indent="-573088">
              <a:lnSpc>
                <a:spcPct val="200000"/>
              </a:lnSpc>
            </a:pPr>
            <a:r>
              <a:rPr lang="en-US" sz="3600" b="1" dirty="0"/>
              <a:t>Step Involved</a:t>
            </a:r>
          </a:p>
          <a:p>
            <a:pPr marL="573088" indent="-573088">
              <a:lnSpc>
                <a:spcPct val="200000"/>
              </a:lnSpc>
            </a:pPr>
            <a:r>
              <a:rPr lang="en-US" sz="3600" b="1" dirty="0"/>
              <a:t>Customer Motivation</a:t>
            </a:r>
          </a:p>
          <a:p>
            <a:pPr marL="573088" indent="-573088">
              <a:lnSpc>
                <a:spcPct val="200000"/>
              </a:lnSpc>
            </a:pPr>
            <a:r>
              <a:rPr lang="en-US" sz="3600" b="1" dirty="0"/>
              <a:t>Different Type</a:t>
            </a:r>
          </a:p>
        </p:txBody>
      </p:sp>
    </p:spTree>
    <p:extLst>
      <p:ext uri="{BB962C8B-B14F-4D97-AF65-F5344CB8AC3E}">
        <p14:creationId xmlns:p14="http://schemas.microsoft.com/office/powerpoint/2010/main" val="2189690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A209-E9E0-4715-BE99-C40EFC4F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</a:t>
            </a:r>
            <a:br>
              <a:rPr lang="en-US" dirty="0"/>
            </a:br>
            <a:r>
              <a:rPr lang="en-US" dirty="0"/>
              <a:t>CO-CREATION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18B3D-4985-4ACF-B63B-BC13825DD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46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A209-E9E0-4715-BE99-C40EFC4F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to</a:t>
            </a:r>
            <a:br>
              <a:rPr lang="en-US" dirty="0"/>
            </a:br>
            <a:r>
              <a:rPr lang="en-US" dirty="0"/>
              <a:t>ENGAGE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18B3D-4985-4ACF-B63B-BC13825DD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683" y="2133600"/>
            <a:ext cx="5586784" cy="4114800"/>
          </a:xfrm>
        </p:spPr>
        <p:txBody>
          <a:bodyPr/>
          <a:lstStyle/>
          <a:p>
            <a:pPr marL="0" indent="0">
              <a:lnSpc>
                <a:spcPct val="300000"/>
              </a:lnSpc>
              <a:buNone/>
            </a:pPr>
            <a:r>
              <a:rPr lang="en-US" sz="4000" dirty="0"/>
              <a:t>Social Recognition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en-US" sz="4000" dirty="0"/>
              <a:t>Financial Reward</a:t>
            </a:r>
          </a:p>
          <a:p>
            <a:pPr marL="0" indent="0">
              <a:lnSpc>
                <a:spcPct val="300000"/>
              </a:lnSpc>
              <a:buNone/>
            </a:pPr>
            <a:endParaRPr lang="en-US" sz="4000" dirty="0"/>
          </a:p>
          <a:p>
            <a:pPr marL="0" indent="0">
              <a:lnSpc>
                <a:spcPct val="300000"/>
              </a:lnSpc>
              <a:buNone/>
            </a:pP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B0BB1-7F93-4D9E-A8C0-D3525432EA24}"/>
              </a:ext>
            </a:extLst>
          </p:cNvPr>
          <p:cNvSpPr txBox="1"/>
          <p:nvPr/>
        </p:nvSpPr>
        <p:spPr>
          <a:xfrm>
            <a:off x="4646612" y="29718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ym typeface="Wingdings" panose="05000000000000000000" pitchFamily="2" charset="2"/>
              </a:rPr>
              <a:t></a:t>
            </a:r>
            <a:endParaRPr lang="en-US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94D5F-D8FB-46DC-84C8-291DE002DA7B}"/>
              </a:ext>
            </a:extLst>
          </p:cNvPr>
          <p:cNvSpPr txBox="1"/>
          <p:nvPr/>
        </p:nvSpPr>
        <p:spPr>
          <a:xfrm>
            <a:off x="4891553" y="48768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Wide Latin" panose="020A0A07050505020404" pitchFamily="18" charset="0"/>
                <a:sym typeface="Wingdings" panose="05000000000000000000" pitchFamily="2" charset="2"/>
              </a:rPr>
              <a:t>$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95613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D81C-94F0-4C4C-B0B0-AA093B08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</a:t>
            </a:r>
            <a:br>
              <a:rPr lang="en-US" dirty="0"/>
            </a:br>
            <a:r>
              <a:rPr lang="en-US" dirty="0"/>
              <a:t>Co-Creation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B2B338-9D70-4949-9D29-4F08BCCF4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62870"/>
              </p:ext>
            </p:extLst>
          </p:nvPr>
        </p:nvGraphicFramePr>
        <p:xfrm>
          <a:off x="5561012" y="1143000"/>
          <a:ext cx="6096000" cy="441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0158213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68698976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887032"/>
                  </a:ext>
                </a:extLst>
              </a:tr>
              <a:tr h="2209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592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20E05B2-57B6-4013-8B28-179BA35D8E56}"/>
              </a:ext>
            </a:extLst>
          </p:cNvPr>
          <p:cNvSpPr txBox="1"/>
          <p:nvPr/>
        </p:nvSpPr>
        <p:spPr>
          <a:xfrm>
            <a:off x="5408612" y="6019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CONTRIBUTION ACTIVITY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E0BBF-3594-4616-BD78-FED5A75FB825}"/>
              </a:ext>
            </a:extLst>
          </p:cNvPr>
          <p:cNvSpPr txBox="1"/>
          <p:nvPr/>
        </p:nvSpPr>
        <p:spPr>
          <a:xfrm rot="16200000">
            <a:off x="2611850" y="3121968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SELECTION ACTIVITY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B7A58-CABC-437F-89EB-567A5F24AD25}"/>
              </a:ext>
            </a:extLst>
          </p:cNvPr>
          <p:cNvSpPr txBox="1"/>
          <p:nvPr/>
        </p:nvSpPr>
        <p:spPr>
          <a:xfrm rot="16200000">
            <a:off x="4452438" y="425764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Firm-Led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47A949-863A-44AA-9F80-36B73B045BB0}"/>
              </a:ext>
            </a:extLst>
          </p:cNvPr>
          <p:cNvSpPr txBox="1"/>
          <p:nvPr/>
        </p:nvSpPr>
        <p:spPr>
          <a:xfrm rot="16200000">
            <a:off x="4223838" y="197164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Customer-Led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95FBD4-43A2-4A72-888B-2E3BE40E4905}"/>
              </a:ext>
            </a:extLst>
          </p:cNvPr>
          <p:cNvSpPr txBox="1"/>
          <p:nvPr/>
        </p:nvSpPr>
        <p:spPr>
          <a:xfrm>
            <a:off x="5561012" y="556036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Fixed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E6B8C7-7E90-4283-8DAD-85CEB8D0EE6C}"/>
              </a:ext>
            </a:extLst>
          </p:cNvPr>
          <p:cNvSpPr txBox="1"/>
          <p:nvPr/>
        </p:nvSpPr>
        <p:spPr>
          <a:xfrm>
            <a:off x="9022278" y="556036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Open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E6B828-5939-4E17-85BA-245D5449FB71}"/>
              </a:ext>
            </a:extLst>
          </p:cNvPr>
          <p:cNvSpPr txBox="1"/>
          <p:nvPr/>
        </p:nvSpPr>
        <p:spPr>
          <a:xfrm>
            <a:off x="323617" y="5514945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Customer-Led = votes, points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AE542-EB2F-4DAD-BC52-09F58653F9B0}"/>
              </a:ext>
            </a:extLst>
          </p:cNvPr>
          <p:cNvSpPr txBox="1"/>
          <p:nvPr/>
        </p:nvSpPr>
        <p:spPr>
          <a:xfrm>
            <a:off x="5961122" y="465834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Submitting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2A1C55-335A-4B12-9F1A-992F46ED579A}"/>
              </a:ext>
            </a:extLst>
          </p:cNvPr>
          <p:cNvSpPr txBox="1"/>
          <p:nvPr/>
        </p:nvSpPr>
        <p:spPr>
          <a:xfrm>
            <a:off x="8609012" y="367057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Tinkering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1A559F-F33F-45CF-BD51-52224EFEAE27}"/>
              </a:ext>
            </a:extLst>
          </p:cNvPr>
          <p:cNvSpPr txBox="1"/>
          <p:nvPr/>
        </p:nvSpPr>
        <p:spPr>
          <a:xfrm>
            <a:off x="8858017" y="1457872"/>
            <a:ext cx="261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Collaborating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56A275-FEF9-42C6-A03C-D7F6A40F5599}"/>
              </a:ext>
            </a:extLst>
          </p:cNvPr>
          <p:cNvSpPr txBox="1"/>
          <p:nvPr/>
        </p:nvSpPr>
        <p:spPr>
          <a:xfrm>
            <a:off x="5706210" y="2281853"/>
            <a:ext cx="264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Co-Designing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CC5A4D-9DCF-4A70-9116-5EF3232D0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488" y="2469232"/>
            <a:ext cx="934268" cy="4572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DE5DB8-2B46-4E02-B3EA-8189B91AB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844" y="4413663"/>
            <a:ext cx="1005463" cy="74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10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CFD4B1-D15F-4620-9511-BB40455E7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3581400"/>
            <a:ext cx="10360501" cy="1470025"/>
          </a:xfrm>
        </p:spPr>
        <p:txBody>
          <a:bodyPr/>
          <a:lstStyle/>
          <a:p>
            <a:pPr algn="l"/>
            <a:r>
              <a:rPr lang="en-US" sz="4000" dirty="0"/>
              <a:t>DIGITAL CONCEPT #2: </a:t>
            </a:r>
            <a:br>
              <a:rPr lang="en-US" dirty="0"/>
            </a:br>
            <a:r>
              <a:rPr lang="en-US" sz="6600" b="1" dirty="0"/>
              <a:t>DOPPELGANGER BRANDS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0557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2066-532B-4FD3-AEDC-F8B9475B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Doppelganger Brand Image (DBI)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762E0-C12E-4C56-8679-FD8CA053F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592" y="2895600"/>
            <a:ext cx="2880359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err="1"/>
              <a:t>Dopple</a:t>
            </a:r>
            <a:r>
              <a:rPr lang="en-US" sz="4000" b="1" dirty="0"/>
              <a:t> </a:t>
            </a:r>
          </a:p>
          <a:p>
            <a:pPr marL="0" indent="0" algn="ctr">
              <a:buNone/>
            </a:pPr>
            <a:r>
              <a:rPr lang="en-US" sz="3200" dirty="0"/>
              <a:t>(double)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F9EA3F-C6EC-419B-933B-B12B7D9C3795}"/>
              </a:ext>
            </a:extLst>
          </p:cNvPr>
          <p:cNvSpPr txBox="1">
            <a:spLocks/>
          </p:cNvSpPr>
          <p:nvPr/>
        </p:nvSpPr>
        <p:spPr>
          <a:xfrm>
            <a:off x="5713412" y="2895600"/>
            <a:ext cx="2880359" cy="10668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 defTabSz="457161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Wingdings 2" pitchFamily="18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184" indent="-304735" algn="just" defTabSz="457161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04" indent="-228581" algn="just" defTabSz="45716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67" indent="-228581" algn="just" defTabSz="457161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29" indent="-228581" algn="just" defTabSz="457161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91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2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5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6" indent="-228581" algn="l" defTabSz="45716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4000" b="1" dirty="0"/>
              <a:t>Ganger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sz="3200" dirty="0"/>
              <a:t>(Walker)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CE6E1-5EB3-4339-9583-3A92BEFDE859}"/>
              </a:ext>
            </a:extLst>
          </p:cNvPr>
          <p:cNvSpPr txBox="1"/>
          <p:nvPr/>
        </p:nvSpPr>
        <p:spPr>
          <a:xfrm>
            <a:off x="4702845" y="2921169"/>
            <a:ext cx="853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84991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B53898-1558-4BE6-9F0A-A364E688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C2291E-381E-483E-B8B3-F54565E88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012" y="2819400"/>
            <a:ext cx="9144000" cy="3352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 dirty="0"/>
              <a:t>Developing an appealing and distinctive brand image is an important part of any firm's product strategy.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 dirty="0"/>
              <a:t>Most branding efforts focus on intangible features brands that gives an emotional appeal.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7963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F58DCD-9CB6-4B9F-8649-BC961A975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DBI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57D91-6282-4F75-BA4E-AE7D5C9C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66" y="2686049"/>
            <a:ext cx="3828556" cy="2947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D5793F-F8A3-49B5-8630-31026998F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885" y="2597943"/>
            <a:ext cx="4248913" cy="3124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F2532E-8A4D-424C-944E-43EC9BB79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85" r="23298"/>
          <a:stretch/>
        </p:blipFill>
        <p:spPr>
          <a:xfrm>
            <a:off x="8215692" y="2445543"/>
            <a:ext cx="358131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78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2066-532B-4FD3-AEDC-F8B9475B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Doppelganger Brand Image (DBI)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6D83B3-97F3-47BB-BB2E-C10936BD7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057400"/>
            <a:ext cx="10515600" cy="29718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A collection of disparaging images and stories about a brand circulated in popular culture by a loosely organized network of anti-brand activist, bloggers and opinion leaders</a:t>
            </a:r>
          </a:p>
        </p:txBody>
      </p:sp>
    </p:spTree>
    <p:extLst>
      <p:ext uri="{BB962C8B-B14F-4D97-AF65-F5344CB8AC3E}">
        <p14:creationId xmlns:p14="http://schemas.microsoft.com/office/powerpoint/2010/main" val="51530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2765-544D-42C4-9547-2A87979C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BD2FA-8AFE-4FC7-8DAD-5DAD84131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012" y="1824135"/>
            <a:ext cx="8595359" cy="1955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2800" dirty="0"/>
              <a:t>What is a product? </a:t>
            </a:r>
          </a:p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2800" dirty="0"/>
              <a:t>How are digital tools changing this part of the marketing mix?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CC0D9DF-F7FE-4B7B-BF6F-C03FB3DAE450}"/>
              </a:ext>
            </a:extLst>
          </p:cNvPr>
          <p:cNvSpPr/>
          <p:nvPr/>
        </p:nvSpPr>
        <p:spPr bwMode="auto">
          <a:xfrm>
            <a:off x="989012" y="1824135"/>
            <a:ext cx="609600" cy="609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Arial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78240B-78E6-40EA-B20A-FB990BC82A44}"/>
              </a:ext>
            </a:extLst>
          </p:cNvPr>
          <p:cNvSpPr/>
          <p:nvPr/>
        </p:nvSpPr>
        <p:spPr bwMode="auto">
          <a:xfrm>
            <a:off x="989012" y="2831841"/>
            <a:ext cx="609600" cy="609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Arial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058A9D-2C21-4D99-ACB3-00771BAE6634}"/>
              </a:ext>
            </a:extLst>
          </p:cNvPr>
          <p:cNvSpPr/>
          <p:nvPr/>
        </p:nvSpPr>
        <p:spPr>
          <a:xfrm>
            <a:off x="608012" y="4178041"/>
            <a:ext cx="101346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Two key product concepts: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373A3C"/>
                </a:solidFill>
              </a:rPr>
              <a:t>Product Development and Brand Management. </a:t>
            </a: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373A3C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373A3C"/>
                </a:solidFill>
              </a:rPr>
              <a:t>How new digital tools are impacting the way in which products are developed and branded.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6813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DB6821-06F5-4C76-B8BD-5F5F3321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Issue</a:t>
            </a:r>
            <a:br>
              <a:rPr lang="en-US" dirty="0"/>
            </a:br>
            <a:r>
              <a:rPr lang="en-US" dirty="0"/>
              <a:t>DBI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DDCCB6-135D-4E17-8C82-F3577E4F3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612" y="1701800"/>
            <a:ext cx="7263184" cy="4318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1. Motivation to Create a DBI</a:t>
            </a:r>
          </a:p>
          <a:p>
            <a:pPr marL="0" indent="0">
              <a:buNone/>
            </a:pPr>
            <a:r>
              <a:rPr lang="en-US" sz="3200" dirty="0"/>
              <a:t>2. Brand Susceptible to a DBI</a:t>
            </a:r>
          </a:p>
          <a:p>
            <a:pPr marL="806450" lvl="1" indent="-339725"/>
            <a:r>
              <a:rPr lang="en-US" sz="2200" dirty="0"/>
              <a:t>Most are focuses agents well-known brand</a:t>
            </a:r>
          </a:p>
          <a:p>
            <a:pPr marL="806450" lvl="1" indent="-339725"/>
            <a:r>
              <a:rPr lang="en-US" sz="2200" dirty="0"/>
              <a:t>High degree of familiarity</a:t>
            </a:r>
          </a:p>
          <a:p>
            <a:pPr marL="514350" indent="-514350">
              <a:buAutoNum type="arabicPeriod" startAt="3"/>
            </a:pPr>
            <a:r>
              <a:rPr lang="en-US" sz="3200" dirty="0"/>
              <a:t>Location of DBI</a:t>
            </a:r>
          </a:p>
          <a:p>
            <a:pPr lvl="1"/>
            <a:r>
              <a:rPr lang="en-US" sz="2400" dirty="0"/>
              <a:t>	Social Media </a:t>
            </a:r>
          </a:p>
          <a:p>
            <a:pPr lvl="1"/>
            <a:r>
              <a:rPr lang="en-US" sz="2400" dirty="0"/>
              <a:t>Blogger</a:t>
            </a:r>
          </a:p>
          <a:p>
            <a:pPr lvl="1"/>
            <a:r>
              <a:rPr lang="en-US" sz="2400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852398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636CD819-FC98-481C-9595-4C3A2209D1E1}"/>
              </a:ext>
            </a:extLst>
          </p:cNvPr>
          <p:cNvGrpSpPr/>
          <p:nvPr/>
        </p:nvGrpSpPr>
        <p:grpSpPr>
          <a:xfrm>
            <a:off x="3115451" y="2955558"/>
            <a:ext cx="5957923" cy="1236818"/>
            <a:chOff x="3116263" y="2984567"/>
            <a:chExt cx="5959475" cy="1237140"/>
          </a:xfrm>
        </p:grpSpPr>
        <p:sp>
          <p:nvSpPr>
            <p:cNvPr id="48132" name="TextBox 21">
              <a:extLst>
                <a:ext uri="{FF2B5EF4-FFF2-40B4-BE49-F238E27FC236}">
                  <a16:creationId xmlns:a16="http://schemas.microsoft.com/office/drawing/2014/main" id="{8FD68D51-38D2-4B01-8D7A-EBD7E02CA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263" y="3358688"/>
              <a:ext cx="59594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9pPr>
            </a:lstStyle>
            <a:p>
              <a:pPr algn="ctr" eaLnBrk="1" hangingPunct="1"/>
              <a:endParaRPr lang="en-US" altLang="en-US" sz="1799" spc="4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2109CE1-6A07-444F-87BE-C32FC62419A6}"/>
                </a:ext>
              </a:extLst>
            </p:cNvPr>
            <p:cNvSpPr/>
            <p:nvPr/>
          </p:nvSpPr>
          <p:spPr bwMode="auto">
            <a:xfrm>
              <a:off x="5489575" y="3852375"/>
              <a:ext cx="1212850" cy="36933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End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FF9CD0-E0B7-41CD-B16E-F9B36B77216D}"/>
                </a:ext>
              </a:extLst>
            </p:cNvPr>
            <p:cNvSpPr txBox="1"/>
            <p:nvPr/>
          </p:nvSpPr>
          <p:spPr bwMode="auto">
            <a:xfrm>
              <a:off x="4109545" y="2984567"/>
              <a:ext cx="39729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999" dirty="0">
                  <a:solidFill>
                    <a:schemeClr val="tx2"/>
                  </a:solidFill>
                  <a:latin typeface="+mj-lt"/>
                </a:rPr>
                <a:t>Thank You !</a:t>
              </a:r>
            </a:p>
          </p:txBody>
        </p:sp>
      </p:grpSp>
      <p:pic>
        <p:nvPicPr>
          <p:cNvPr id="12" name="Picture Placeholder 11" descr="A desk with a computer on a table&#10;&#10;Description automatically generated">
            <a:extLst>
              <a:ext uri="{FF2B5EF4-FFF2-40B4-BE49-F238E27FC236}">
                <a16:creationId xmlns:a16="http://schemas.microsoft.com/office/drawing/2014/main" id="{5BC9A63C-4D72-4E59-A76E-581BFE9FE3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" b="44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FF31896-89C7-4A63-92F5-D9D35306420C}"/>
              </a:ext>
            </a:extLst>
          </p:cNvPr>
          <p:cNvSpPr/>
          <p:nvPr/>
        </p:nvSpPr>
        <p:spPr bwMode="auto">
          <a:xfrm>
            <a:off x="2665412" y="1066800"/>
            <a:ext cx="2133600" cy="2171700"/>
          </a:xfrm>
          <a:custGeom>
            <a:avLst/>
            <a:gdLst>
              <a:gd name="connsiteX0" fmla="*/ 0 w 2133600"/>
              <a:gd name="connsiteY0" fmla="*/ 0 h 2171700"/>
              <a:gd name="connsiteX1" fmla="*/ 2133600 w 2133600"/>
              <a:gd name="connsiteY1" fmla="*/ 2133600 h 2171700"/>
              <a:gd name="connsiteX2" fmla="*/ 2131676 w 2133600"/>
              <a:gd name="connsiteY2" fmla="*/ 2171700 h 2171700"/>
              <a:gd name="connsiteX3" fmla="*/ 0 w 2133600"/>
              <a:gd name="connsiteY3" fmla="*/ 2171700 h 2171700"/>
              <a:gd name="connsiteX4" fmla="*/ 0 w 2133600"/>
              <a:gd name="connsiteY4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71700">
                <a:moveTo>
                  <a:pt x="0" y="0"/>
                </a:moveTo>
                <a:cubicBezTo>
                  <a:pt x="1178355" y="0"/>
                  <a:pt x="2133600" y="955245"/>
                  <a:pt x="2133600" y="2133600"/>
                </a:cubicBezTo>
                <a:lnTo>
                  <a:pt x="2131676" y="2171700"/>
                </a:lnTo>
                <a:lnTo>
                  <a:pt x="0" y="2171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2D9FB7-A7ED-4CC3-8B7C-7E480CC6A8CA}"/>
              </a:ext>
            </a:extLst>
          </p:cNvPr>
          <p:cNvSpPr/>
          <p:nvPr/>
        </p:nvSpPr>
        <p:spPr bwMode="auto">
          <a:xfrm>
            <a:off x="531812" y="1070648"/>
            <a:ext cx="2057400" cy="2167852"/>
          </a:xfrm>
          <a:custGeom>
            <a:avLst/>
            <a:gdLst>
              <a:gd name="connsiteX0" fmla="*/ 2057400 w 2057400"/>
              <a:gd name="connsiteY0" fmla="*/ 0 h 2167852"/>
              <a:gd name="connsiteX1" fmla="*/ 2057400 w 2057400"/>
              <a:gd name="connsiteY1" fmla="*/ 2167852 h 2167852"/>
              <a:gd name="connsiteX2" fmla="*/ 1924 w 2057400"/>
              <a:gd name="connsiteY2" fmla="*/ 2167852 h 2167852"/>
              <a:gd name="connsiteX3" fmla="*/ 0 w 2057400"/>
              <a:gd name="connsiteY3" fmla="*/ 2129752 h 2167852"/>
              <a:gd name="connsiteX4" fmla="*/ 1915452 w 2057400"/>
              <a:gd name="connsiteY4" fmla="*/ 7168 h 2167852"/>
              <a:gd name="connsiteX5" fmla="*/ 2057400 w 2057400"/>
              <a:gd name="connsiteY5" fmla="*/ 0 h 21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7400" h="2167852">
                <a:moveTo>
                  <a:pt x="2057400" y="0"/>
                </a:moveTo>
                <a:lnTo>
                  <a:pt x="2057400" y="2167852"/>
                </a:lnTo>
                <a:lnTo>
                  <a:pt x="1924" y="2167852"/>
                </a:lnTo>
                <a:lnTo>
                  <a:pt x="0" y="2129752"/>
                </a:lnTo>
                <a:cubicBezTo>
                  <a:pt x="0" y="1025044"/>
                  <a:pt x="839571" y="116429"/>
                  <a:pt x="1915452" y="7168"/>
                </a:cubicBezTo>
                <a:lnTo>
                  <a:pt x="205740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E497118-9C5E-4C3B-952D-2C4BC6B9986A}"/>
              </a:ext>
            </a:extLst>
          </p:cNvPr>
          <p:cNvSpPr/>
          <p:nvPr/>
        </p:nvSpPr>
        <p:spPr bwMode="auto">
          <a:xfrm>
            <a:off x="537584" y="3314700"/>
            <a:ext cx="2051628" cy="2015452"/>
          </a:xfrm>
          <a:custGeom>
            <a:avLst/>
            <a:gdLst>
              <a:gd name="connsiteX0" fmla="*/ 0 w 2051628"/>
              <a:gd name="connsiteY0" fmla="*/ 0 h 2015452"/>
              <a:gd name="connsiteX1" fmla="*/ 2051628 w 2051628"/>
              <a:gd name="connsiteY1" fmla="*/ 0 h 2015452"/>
              <a:gd name="connsiteX2" fmla="*/ 2051628 w 2051628"/>
              <a:gd name="connsiteY2" fmla="*/ 2015452 h 2015452"/>
              <a:gd name="connsiteX3" fmla="*/ 1909680 w 2051628"/>
              <a:gd name="connsiteY3" fmla="*/ 2008284 h 2015452"/>
              <a:gd name="connsiteX4" fmla="*/ 5244 w 2051628"/>
              <a:gd name="connsiteY4" fmla="*/ 103848 h 2015452"/>
              <a:gd name="connsiteX5" fmla="*/ 0 w 2051628"/>
              <a:gd name="connsiteY5" fmla="*/ 0 h 201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1628" h="2015452">
                <a:moveTo>
                  <a:pt x="0" y="0"/>
                </a:moveTo>
                <a:lnTo>
                  <a:pt x="2051628" y="0"/>
                </a:lnTo>
                <a:lnTo>
                  <a:pt x="2051628" y="2015452"/>
                </a:lnTo>
                <a:lnTo>
                  <a:pt x="1909680" y="2008284"/>
                </a:lnTo>
                <a:cubicBezTo>
                  <a:pt x="905524" y="1906307"/>
                  <a:pt x="107221" y="1108004"/>
                  <a:pt x="5244" y="10384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F2D79BF-FC5A-42F5-BC97-E0DDBE10F16B}"/>
              </a:ext>
            </a:extLst>
          </p:cNvPr>
          <p:cNvSpPr/>
          <p:nvPr/>
        </p:nvSpPr>
        <p:spPr bwMode="auto">
          <a:xfrm>
            <a:off x="2665412" y="3314700"/>
            <a:ext cx="2127828" cy="2019300"/>
          </a:xfrm>
          <a:custGeom>
            <a:avLst/>
            <a:gdLst>
              <a:gd name="connsiteX0" fmla="*/ 0 w 2127828"/>
              <a:gd name="connsiteY0" fmla="*/ 0 h 2019300"/>
              <a:gd name="connsiteX1" fmla="*/ 2127828 w 2127828"/>
              <a:gd name="connsiteY1" fmla="*/ 0 h 2019300"/>
              <a:gd name="connsiteX2" fmla="*/ 2122584 w 2127828"/>
              <a:gd name="connsiteY2" fmla="*/ 103848 h 2019300"/>
              <a:gd name="connsiteX3" fmla="*/ 0 w 2127828"/>
              <a:gd name="connsiteY3" fmla="*/ 2019300 h 2019300"/>
              <a:gd name="connsiteX4" fmla="*/ 0 w 2127828"/>
              <a:gd name="connsiteY4" fmla="*/ 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828" h="2019300">
                <a:moveTo>
                  <a:pt x="0" y="0"/>
                </a:moveTo>
                <a:lnTo>
                  <a:pt x="2127828" y="0"/>
                </a:lnTo>
                <a:lnTo>
                  <a:pt x="2122584" y="103848"/>
                </a:lnTo>
                <a:cubicBezTo>
                  <a:pt x="2013323" y="1179729"/>
                  <a:pt x="1104708" y="2019300"/>
                  <a:pt x="0" y="20193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B1E0F9-FDB7-4059-A01E-8131CE11F818}"/>
              </a:ext>
            </a:extLst>
          </p:cNvPr>
          <p:cNvSpPr txBox="1"/>
          <p:nvPr/>
        </p:nvSpPr>
        <p:spPr>
          <a:xfrm>
            <a:off x="1065212" y="2209800"/>
            <a:ext cx="12954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Product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5459DE-C4D6-43DD-A9F0-0EE222EC3EBD}"/>
              </a:ext>
            </a:extLst>
          </p:cNvPr>
          <p:cNvSpPr txBox="1"/>
          <p:nvPr/>
        </p:nvSpPr>
        <p:spPr>
          <a:xfrm>
            <a:off x="2970212" y="2209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Promotion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8998B0-458A-406F-BB80-7377E7DE6CC2}"/>
              </a:ext>
            </a:extLst>
          </p:cNvPr>
          <p:cNvSpPr txBox="1"/>
          <p:nvPr/>
        </p:nvSpPr>
        <p:spPr>
          <a:xfrm>
            <a:off x="2970212" y="413776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Place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48556-F0B8-4031-B186-B3E405D7F253}"/>
              </a:ext>
            </a:extLst>
          </p:cNvPr>
          <p:cNvSpPr txBox="1"/>
          <p:nvPr/>
        </p:nvSpPr>
        <p:spPr>
          <a:xfrm>
            <a:off x="1147184" y="413776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317910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A118D-7FE2-4D87-81B7-BA09F376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212" y="3505200"/>
            <a:ext cx="5129585" cy="9144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Product</a:t>
            </a:r>
            <a:r>
              <a:rPr lang="en-US" sz="4000" b="1" dirty="0"/>
              <a:t> </a:t>
            </a:r>
            <a:r>
              <a:rPr lang="en-US" sz="2800" dirty="0"/>
              <a:t>is anything that fulfill Consumer Need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FF31896-89C7-4A63-92F5-D9D35306420C}"/>
              </a:ext>
            </a:extLst>
          </p:cNvPr>
          <p:cNvSpPr/>
          <p:nvPr/>
        </p:nvSpPr>
        <p:spPr bwMode="auto">
          <a:xfrm>
            <a:off x="2665412" y="1066800"/>
            <a:ext cx="2133600" cy="2171700"/>
          </a:xfrm>
          <a:custGeom>
            <a:avLst/>
            <a:gdLst>
              <a:gd name="connsiteX0" fmla="*/ 0 w 2133600"/>
              <a:gd name="connsiteY0" fmla="*/ 0 h 2171700"/>
              <a:gd name="connsiteX1" fmla="*/ 2133600 w 2133600"/>
              <a:gd name="connsiteY1" fmla="*/ 2133600 h 2171700"/>
              <a:gd name="connsiteX2" fmla="*/ 2131676 w 2133600"/>
              <a:gd name="connsiteY2" fmla="*/ 2171700 h 2171700"/>
              <a:gd name="connsiteX3" fmla="*/ 0 w 2133600"/>
              <a:gd name="connsiteY3" fmla="*/ 2171700 h 2171700"/>
              <a:gd name="connsiteX4" fmla="*/ 0 w 2133600"/>
              <a:gd name="connsiteY4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71700">
                <a:moveTo>
                  <a:pt x="0" y="0"/>
                </a:moveTo>
                <a:cubicBezTo>
                  <a:pt x="1178355" y="0"/>
                  <a:pt x="2133600" y="955245"/>
                  <a:pt x="2133600" y="2133600"/>
                </a:cubicBezTo>
                <a:lnTo>
                  <a:pt x="2131676" y="2171700"/>
                </a:lnTo>
                <a:lnTo>
                  <a:pt x="0" y="21717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2D9FB7-A7ED-4CC3-8B7C-7E480CC6A8CA}"/>
              </a:ext>
            </a:extLst>
          </p:cNvPr>
          <p:cNvSpPr/>
          <p:nvPr/>
        </p:nvSpPr>
        <p:spPr bwMode="auto">
          <a:xfrm>
            <a:off x="531812" y="1070648"/>
            <a:ext cx="2057400" cy="2167852"/>
          </a:xfrm>
          <a:custGeom>
            <a:avLst/>
            <a:gdLst>
              <a:gd name="connsiteX0" fmla="*/ 2057400 w 2057400"/>
              <a:gd name="connsiteY0" fmla="*/ 0 h 2167852"/>
              <a:gd name="connsiteX1" fmla="*/ 2057400 w 2057400"/>
              <a:gd name="connsiteY1" fmla="*/ 2167852 h 2167852"/>
              <a:gd name="connsiteX2" fmla="*/ 1924 w 2057400"/>
              <a:gd name="connsiteY2" fmla="*/ 2167852 h 2167852"/>
              <a:gd name="connsiteX3" fmla="*/ 0 w 2057400"/>
              <a:gd name="connsiteY3" fmla="*/ 2129752 h 2167852"/>
              <a:gd name="connsiteX4" fmla="*/ 1915452 w 2057400"/>
              <a:gd name="connsiteY4" fmla="*/ 7168 h 2167852"/>
              <a:gd name="connsiteX5" fmla="*/ 2057400 w 2057400"/>
              <a:gd name="connsiteY5" fmla="*/ 0 h 21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7400" h="2167852">
                <a:moveTo>
                  <a:pt x="2057400" y="0"/>
                </a:moveTo>
                <a:lnTo>
                  <a:pt x="2057400" y="2167852"/>
                </a:lnTo>
                <a:lnTo>
                  <a:pt x="1924" y="2167852"/>
                </a:lnTo>
                <a:lnTo>
                  <a:pt x="0" y="2129752"/>
                </a:lnTo>
                <a:cubicBezTo>
                  <a:pt x="0" y="1025044"/>
                  <a:pt x="839571" y="116429"/>
                  <a:pt x="1915452" y="7168"/>
                </a:cubicBezTo>
                <a:lnTo>
                  <a:pt x="205740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E497118-9C5E-4C3B-952D-2C4BC6B9986A}"/>
              </a:ext>
            </a:extLst>
          </p:cNvPr>
          <p:cNvSpPr/>
          <p:nvPr/>
        </p:nvSpPr>
        <p:spPr bwMode="auto">
          <a:xfrm>
            <a:off x="537584" y="3314700"/>
            <a:ext cx="2051628" cy="2015452"/>
          </a:xfrm>
          <a:custGeom>
            <a:avLst/>
            <a:gdLst>
              <a:gd name="connsiteX0" fmla="*/ 0 w 2051628"/>
              <a:gd name="connsiteY0" fmla="*/ 0 h 2015452"/>
              <a:gd name="connsiteX1" fmla="*/ 2051628 w 2051628"/>
              <a:gd name="connsiteY1" fmla="*/ 0 h 2015452"/>
              <a:gd name="connsiteX2" fmla="*/ 2051628 w 2051628"/>
              <a:gd name="connsiteY2" fmla="*/ 2015452 h 2015452"/>
              <a:gd name="connsiteX3" fmla="*/ 1909680 w 2051628"/>
              <a:gd name="connsiteY3" fmla="*/ 2008284 h 2015452"/>
              <a:gd name="connsiteX4" fmla="*/ 5244 w 2051628"/>
              <a:gd name="connsiteY4" fmla="*/ 103848 h 2015452"/>
              <a:gd name="connsiteX5" fmla="*/ 0 w 2051628"/>
              <a:gd name="connsiteY5" fmla="*/ 0 h 201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1628" h="2015452">
                <a:moveTo>
                  <a:pt x="0" y="0"/>
                </a:moveTo>
                <a:lnTo>
                  <a:pt x="2051628" y="0"/>
                </a:lnTo>
                <a:lnTo>
                  <a:pt x="2051628" y="2015452"/>
                </a:lnTo>
                <a:lnTo>
                  <a:pt x="1909680" y="2008284"/>
                </a:lnTo>
                <a:cubicBezTo>
                  <a:pt x="905524" y="1906307"/>
                  <a:pt x="107221" y="1108004"/>
                  <a:pt x="5244" y="10384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F2D79BF-FC5A-42F5-BC97-E0DDBE10F16B}"/>
              </a:ext>
            </a:extLst>
          </p:cNvPr>
          <p:cNvSpPr/>
          <p:nvPr/>
        </p:nvSpPr>
        <p:spPr bwMode="auto">
          <a:xfrm>
            <a:off x="2665412" y="3314700"/>
            <a:ext cx="2127828" cy="2019300"/>
          </a:xfrm>
          <a:custGeom>
            <a:avLst/>
            <a:gdLst>
              <a:gd name="connsiteX0" fmla="*/ 0 w 2127828"/>
              <a:gd name="connsiteY0" fmla="*/ 0 h 2019300"/>
              <a:gd name="connsiteX1" fmla="*/ 2127828 w 2127828"/>
              <a:gd name="connsiteY1" fmla="*/ 0 h 2019300"/>
              <a:gd name="connsiteX2" fmla="*/ 2122584 w 2127828"/>
              <a:gd name="connsiteY2" fmla="*/ 103848 h 2019300"/>
              <a:gd name="connsiteX3" fmla="*/ 0 w 2127828"/>
              <a:gd name="connsiteY3" fmla="*/ 2019300 h 2019300"/>
              <a:gd name="connsiteX4" fmla="*/ 0 w 2127828"/>
              <a:gd name="connsiteY4" fmla="*/ 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7828" h="2019300">
                <a:moveTo>
                  <a:pt x="0" y="0"/>
                </a:moveTo>
                <a:lnTo>
                  <a:pt x="2127828" y="0"/>
                </a:lnTo>
                <a:lnTo>
                  <a:pt x="2122584" y="103848"/>
                </a:lnTo>
                <a:cubicBezTo>
                  <a:pt x="2013323" y="1179729"/>
                  <a:pt x="1104708" y="2019300"/>
                  <a:pt x="0" y="20193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B1E0F9-FDB7-4059-A01E-8131CE11F818}"/>
              </a:ext>
            </a:extLst>
          </p:cNvPr>
          <p:cNvSpPr txBox="1"/>
          <p:nvPr/>
        </p:nvSpPr>
        <p:spPr>
          <a:xfrm>
            <a:off x="1065212" y="2209800"/>
            <a:ext cx="12954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Product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5459DE-C4D6-43DD-A9F0-0EE222EC3EBD}"/>
              </a:ext>
            </a:extLst>
          </p:cNvPr>
          <p:cNvSpPr txBox="1"/>
          <p:nvPr/>
        </p:nvSpPr>
        <p:spPr>
          <a:xfrm>
            <a:off x="2970212" y="2209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0000"/>
                  </a:schemeClr>
                </a:solidFill>
              </a:rPr>
              <a:t>Promotion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8998B0-458A-406F-BB80-7377E7DE6CC2}"/>
              </a:ext>
            </a:extLst>
          </p:cNvPr>
          <p:cNvSpPr txBox="1"/>
          <p:nvPr/>
        </p:nvSpPr>
        <p:spPr>
          <a:xfrm>
            <a:off x="2970212" y="413776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0000"/>
                  </a:schemeClr>
                </a:solidFill>
              </a:rPr>
              <a:t>Place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48556-F0B8-4031-B186-B3E405D7F253}"/>
              </a:ext>
            </a:extLst>
          </p:cNvPr>
          <p:cNvSpPr txBox="1"/>
          <p:nvPr/>
        </p:nvSpPr>
        <p:spPr>
          <a:xfrm>
            <a:off x="1147184" y="413776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0000"/>
                  </a:schemeClr>
                </a:solidFill>
              </a:rPr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236205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AC6323-1E8B-4312-A4AE-E2F6198A9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990600"/>
            <a:ext cx="9914944" cy="6477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Positioning can be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functional</a:t>
            </a:r>
            <a:r>
              <a:rPr lang="en-US" sz="2800" dirty="0"/>
              <a:t> or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symbolic 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0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A8BC6F-1087-4C14-907D-B3743E16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1447800"/>
            <a:ext cx="1051286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Concept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8320443-A616-4378-9A3F-38FCBBF32B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987509"/>
              </p:ext>
            </p:extLst>
          </p:nvPr>
        </p:nvGraphicFramePr>
        <p:xfrm>
          <a:off x="837981" y="2506662"/>
          <a:ext cx="10512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62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EEE1-186D-40EE-A233-DE2CDAB9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1825625"/>
            <a:ext cx="10512862" cy="6254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Concepts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73A036-E6A1-486E-A9AA-EAA654F3F5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048133"/>
              </p:ext>
            </p:extLst>
          </p:nvPr>
        </p:nvGraphicFramePr>
        <p:xfrm>
          <a:off x="1217613" y="2895601"/>
          <a:ext cx="88392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53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68081CB-695E-4AFA-BF0B-CE1C91E6B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Development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97146B-D8ED-408A-8C7E-2082A5EAA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36" y="1539460"/>
            <a:ext cx="9972976" cy="173714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/>
              <a:t>Innovation are critical factors for Product Development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/>
              <a:t>2 Type of Innovation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C9E2A1-283F-4AF6-9989-183DC3713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4232585"/>
            <a:ext cx="2390775" cy="191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36866A-A7BD-441C-A72A-03ACAEDBB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2" y="4208687"/>
            <a:ext cx="2390775" cy="1084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C4F352-1B76-4662-847D-7F47A56B4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919" y="5775548"/>
            <a:ext cx="2379111" cy="7248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C14994-EFD4-40C4-B9E3-7E2294F01A8C}"/>
              </a:ext>
            </a:extLst>
          </p:cNvPr>
          <p:cNvSpPr txBox="1"/>
          <p:nvPr/>
        </p:nvSpPr>
        <p:spPr>
          <a:xfrm>
            <a:off x="340306" y="3132447"/>
            <a:ext cx="7963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1. DISTRUPTIVE INNOVATION</a:t>
            </a:r>
          </a:p>
        </p:txBody>
      </p:sp>
    </p:spTree>
    <p:extLst>
      <p:ext uri="{BB962C8B-B14F-4D97-AF65-F5344CB8AC3E}">
        <p14:creationId xmlns:p14="http://schemas.microsoft.com/office/powerpoint/2010/main" val="1260161202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3">
      <a:dk1>
        <a:srgbClr val="000000"/>
      </a:dk1>
      <a:lt1>
        <a:srgbClr val="F2F2F2"/>
      </a:lt1>
      <a:dk2>
        <a:srgbClr val="4E3438"/>
      </a:dk2>
      <a:lt2>
        <a:srgbClr val="C0C0C0"/>
      </a:lt2>
      <a:accent1>
        <a:srgbClr val="FF0D6F"/>
      </a:accent1>
      <a:accent2>
        <a:srgbClr val="FFC000"/>
      </a:accent2>
      <a:accent3>
        <a:srgbClr val="00B0F0"/>
      </a:accent3>
      <a:accent4>
        <a:srgbClr val="A3767D"/>
      </a:accent4>
      <a:accent5>
        <a:srgbClr val="92D050"/>
      </a:accent5>
      <a:accent6>
        <a:srgbClr val="7A007A"/>
      </a:accent6>
      <a:hlink>
        <a:srgbClr val="FF0D6F"/>
      </a:hlink>
      <a:folHlink>
        <a:srgbClr val="9157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102397" tIns="51200" rIns="102397" bIns="51200" numCol="1" rtlCol="0" anchor="t" anchorCtr="0" compatLnSpc="1">
        <a:prstTxWarp prst="textNoShape">
          <a:avLst/>
        </a:prstTxWarp>
      </a:bodyPr>
      <a:lstStyle>
        <a:defPPr algn="ctr" defTabSz="1023981" fontAlgn="base">
          <a:spcBef>
            <a:spcPct val="0"/>
          </a:spcBef>
          <a:spcAft>
            <a:spcPct val="0"/>
          </a:spcAft>
          <a:defRPr b="1" dirty="0">
            <a:solidFill>
              <a:prstClr val="white"/>
            </a:solidFill>
            <a:latin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735</Words>
  <Application>Microsoft Office PowerPoint</Application>
  <PresentationFormat>Custom</PresentationFormat>
  <Paragraphs>166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Gothic</vt:lpstr>
      <vt:lpstr>Poppins Light</vt:lpstr>
      <vt:lpstr>Wide Latin</vt:lpstr>
      <vt:lpstr>Wingdings</vt:lpstr>
      <vt:lpstr>Wingdings 2</vt:lpstr>
      <vt:lpstr>3_Office Theme</vt:lpstr>
      <vt:lpstr>Section 2 Digital Tools for Developing New Product </vt:lpstr>
      <vt:lpstr>Syllabus </vt:lpstr>
      <vt:lpstr>Basic Concept : </vt:lpstr>
      <vt:lpstr>PowerPoint Presentation</vt:lpstr>
      <vt:lpstr>PowerPoint Presentation</vt:lpstr>
      <vt:lpstr>PowerPoint Presentation</vt:lpstr>
      <vt:lpstr>Key Concept</vt:lpstr>
      <vt:lpstr>Key Concepts </vt:lpstr>
      <vt:lpstr>Product Development</vt:lpstr>
      <vt:lpstr>PowerPoint Presentation</vt:lpstr>
      <vt:lpstr>PowerPoint Presentation</vt:lpstr>
      <vt:lpstr>BRAND MANAGEMENT CONCEPT</vt:lpstr>
      <vt:lpstr>STRONG BRANDS</vt:lpstr>
      <vt:lpstr>WHAT’S CHANGING </vt:lpstr>
      <vt:lpstr>Digital Marketing IQ</vt:lpstr>
      <vt:lpstr>DIGITAL CONCEPT # 1 CO-CREATION</vt:lpstr>
      <vt:lpstr>Digital Concept : Co-Creation</vt:lpstr>
      <vt:lpstr>PowerPoint Presentation</vt:lpstr>
      <vt:lpstr>CUSTOMER  CO-CREATION</vt:lpstr>
      <vt:lpstr>PowerPoint Presentation</vt:lpstr>
      <vt:lpstr>3 Issue in  CO-CREATION</vt:lpstr>
      <vt:lpstr>Step CO-CREATION</vt:lpstr>
      <vt:lpstr>Motivation to ENGAGE </vt:lpstr>
      <vt:lpstr>Different Types Co-Creation</vt:lpstr>
      <vt:lpstr>DIGITAL CONCEPT #2:  DOPPELGANGER BRANDS </vt:lpstr>
      <vt:lpstr>Doppelganger Brand Image (DBI)</vt:lpstr>
      <vt:lpstr>BASIC IDEA</vt:lpstr>
      <vt:lpstr>Example DBI</vt:lpstr>
      <vt:lpstr>Doppelganger Brand Image (DBI)</vt:lpstr>
      <vt:lpstr>3 Issue DBI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 Digital Tools for Developing New Product</dc:title>
  <dc:creator>diana fajarwati</dc:creator>
  <cp:lastModifiedBy>diana fajarwati</cp:lastModifiedBy>
  <cp:revision>1</cp:revision>
  <dcterms:created xsi:type="dcterms:W3CDTF">2019-05-08T20:46:08Z</dcterms:created>
  <dcterms:modified xsi:type="dcterms:W3CDTF">2019-05-09T22:00:07Z</dcterms:modified>
</cp:coreProperties>
</file>